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7" r:id="rId3"/>
    <p:sldId id="264" r:id="rId4"/>
    <p:sldId id="259" r:id="rId5"/>
    <p:sldId id="260" r:id="rId6"/>
    <p:sldId id="261" r:id="rId7"/>
    <p:sldId id="265" r:id="rId8"/>
    <p:sldId id="267" r:id="rId9"/>
    <p:sldId id="290" r:id="rId10"/>
    <p:sldId id="268" r:id="rId11"/>
    <p:sldId id="296" r:id="rId12"/>
    <p:sldId id="295" r:id="rId13"/>
    <p:sldId id="283" r:id="rId14"/>
    <p:sldId id="284" r:id="rId15"/>
    <p:sldId id="297" r:id="rId16"/>
    <p:sldId id="269" r:id="rId17"/>
    <p:sldId id="270" r:id="rId18"/>
    <p:sldId id="271" r:id="rId19"/>
    <p:sldId id="272" r:id="rId20"/>
    <p:sldId id="273" r:id="rId21"/>
    <p:sldId id="285" r:id="rId22"/>
    <p:sldId id="286" r:id="rId23"/>
    <p:sldId id="274" r:id="rId24"/>
    <p:sldId id="291" r:id="rId25"/>
    <p:sldId id="275" r:id="rId26"/>
    <p:sldId id="298" r:id="rId27"/>
    <p:sldId id="292" r:id="rId28"/>
    <p:sldId id="281" r:id="rId29"/>
    <p:sldId id="287" r:id="rId30"/>
    <p:sldId id="299" r:id="rId31"/>
    <p:sldId id="293" r:id="rId32"/>
    <p:sldId id="289" r:id="rId33"/>
    <p:sldId id="294" r:id="rId34"/>
    <p:sldId id="300" r:id="rId35"/>
    <p:sldId id="303" r:id="rId37"/>
    <p:sldId id="301" r:id="rId38"/>
    <p:sldId id="304" r:id="rId39"/>
    <p:sldId id="306" r:id="rId40"/>
    <p:sldId id="302" r:id="rId41"/>
    <p:sldId id="305" r:id="rId42"/>
    <p:sldId id="307" r:id="rId43"/>
    <p:sldId id="308" r:id="rId44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9394" name="幻灯片图像占位符 5939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9395" name="文本占位符 59394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lvl="0"/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/>
          <p:nvPr>
            <p:ph type="sldNum" sz="quarter" idx="2"/>
          </p:nvPr>
        </p:nvSpPr>
        <p:spPr/>
        <p:txBody>
          <a:bodyPr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07522" name="幻灯片图像占位符 1075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7523" name="文本占位符 107522"/>
          <p:cNvSpPr/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pPr lvl="0"/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1" Type="http://schemas.openxmlformats.org/officeDocument/2006/relationships/slide" Target="slide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文本框 294918"/>
          <p:cNvSpPr txBox="1"/>
          <p:nvPr/>
        </p:nvSpPr>
        <p:spPr>
          <a:xfrm>
            <a:off x="642938" y="430530"/>
            <a:ext cx="7286625" cy="1076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求作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AB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、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CD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两直线的公垂线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EF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及两线间的距离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51203" name="直接连接符 294985"/>
          <p:cNvSpPr/>
          <p:nvPr/>
        </p:nvSpPr>
        <p:spPr>
          <a:xfrm>
            <a:off x="1196975" y="3821113"/>
            <a:ext cx="346075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04" name="直接连接符 294986"/>
          <p:cNvSpPr/>
          <p:nvPr/>
        </p:nvSpPr>
        <p:spPr>
          <a:xfrm flipH="1">
            <a:off x="1698625" y="3821113"/>
            <a:ext cx="995363" cy="0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05" name="直接连接符 294987"/>
          <p:cNvSpPr/>
          <p:nvPr/>
        </p:nvSpPr>
        <p:spPr>
          <a:xfrm flipV="1">
            <a:off x="1817688" y="3613150"/>
            <a:ext cx="0" cy="2041525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06" name="直接连接符 294988"/>
          <p:cNvSpPr/>
          <p:nvPr/>
        </p:nvSpPr>
        <p:spPr>
          <a:xfrm flipV="1">
            <a:off x="3332163" y="1939925"/>
            <a:ext cx="0" cy="2090738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07" name="直接连接符 294989"/>
          <p:cNvSpPr/>
          <p:nvPr/>
        </p:nvSpPr>
        <p:spPr>
          <a:xfrm>
            <a:off x="3959225" y="3473450"/>
            <a:ext cx="0" cy="2339975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08" name="直接连接符 294990"/>
          <p:cNvSpPr/>
          <p:nvPr/>
        </p:nvSpPr>
        <p:spPr>
          <a:xfrm flipV="1">
            <a:off x="3959225" y="1731963"/>
            <a:ext cx="0" cy="174148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09" name="直接连接符 294991"/>
          <p:cNvSpPr/>
          <p:nvPr/>
        </p:nvSpPr>
        <p:spPr>
          <a:xfrm flipV="1">
            <a:off x="1817688" y="1939925"/>
            <a:ext cx="1514475" cy="16732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10" name="直接连接符 294992"/>
          <p:cNvSpPr/>
          <p:nvPr/>
        </p:nvSpPr>
        <p:spPr>
          <a:xfrm flipH="1">
            <a:off x="1817688" y="4030663"/>
            <a:ext cx="1514475" cy="16240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51211" name="组合 295056"/>
          <p:cNvGrpSpPr/>
          <p:nvPr/>
        </p:nvGrpSpPr>
        <p:grpSpPr>
          <a:xfrm>
            <a:off x="1612900" y="5670550"/>
            <a:ext cx="77788" cy="131763"/>
            <a:chOff x="1160" y="3508"/>
            <a:chExt cx="49" cy="83"/>
          </a:xfrm>
        </p:grpSpPr>
        <p:sp>
          <p:nvSpPr>
            <p:cNvPr id="51212" name="直接连接符 294993"/>
            <p:cNvSpPr/>
            <p:nvPr/>
          </p:nvSpPr>
          <p:spPr>
            <a:xfrm flipH="1">
              <a:off x="1173" y="3591"/>
              <a:ext cx="13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13" name="任意多边形 294994"/>
            <p:cNvSpPr/>
            <p:nvPr/>
          </p:nvSpPr>
          <p:spPr>
            <a:xfrm>
              <a:off x="1160" y="3566"/>
              <a:ext cx="13" cy="25"/>
            </a:xfrm>
            <a:custGeom>
              <a:avLst/>
              <a:gdLst/>
              <a:ahLst/>
              <a:cxnLst/>
              <a:pathLst>
                <a:path w="66" h="116">
                  <a:moveTo>
                    <a:pt x="4" y="0"/>
                  </a:moveTo>
                  <a:lnTo>
                    <a:pt x="2" y="9"/>
                  </a:lnTo>
                  <a:lnTo>
                    <a:pt x="1" y="19"/>
                  </a:lnTo>
                  <a:lnTo>
                    <a:pt x="0" y="29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1" y="55"/>
                  </a:lnTo>
                  <a:lnTo>
                    <a:pt x="3" y="63"/>
                  </a:lnTo>
                  <a:lnTo>
                    <a:pt x="5" y="71"/>
                  </a:lnTo>
                  <a:lnTo>
                    <a:pt x="9" y="78"/>
                  </a:lnTo>
                  <a:lnTo>
                    <a:pt x="12" y="85"/>
                  </a:lnTo>
                  <a:lnTo>
                    <a:pt x="16" y="92"/>
                  </a:lnTo>
                  <a:lnTo>
                    <a:pt x="21" y="97"/>
                  </a:lnTo>
                  <a:lnTo>
                    <a:pt x="26" y="101"/>
                  </a:lnTo>
                  <a:lnTo>
                    <a:pt x="32" y="106"/>
                  </a:lnTo>
                  <a:lnTo>
                    <a:pt x="37" y="109"/>
                  </a:lnTo>
                  <a:lnTo>
                    <a:pt x="44" y="112"/>
                  </a:lnTo>
                  <a:lnTo>
                    <a:pt x="51" y="114"/>
                  </a:lnTo>
                  <a:lnTo>
                    <a:pt x="58" y="115"/>
                  </a:lnTo>
                  <a:lnTo>
                    <a:pt x="66" y="116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14" name="直接连接符 294995"/>
            <p:cNvSpPr/>
            <p:nvPr/>
          </p:nvSpPr>
          <p:spPr>
            <a:xfrm flipV="1">
              <a:off x="1160" y="3532"/>
              <a:ext cx="9" cy="3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15" name="任意多边形 294996"/>
            <p:cNvSpPr/>
            <p:nvPr/>
          </p:nvSpPr>
          <p:spPr>
            <a:xfrm>
              <a:off x="1169" y="3508"/>
              <a:ext cx="26" cy="24"/>
            </a:xfrm>
            <a:custGeom>
              <a:avLst/>
              <a:gdLst/>
              <a:ahLst/>
              <a:cxnLst/>
              <a:pathLst>
                <a:path w="123" h="115">
                  <a:moveTo>
                    <a:pt x="123" y="0"/>
                  </a:moveTo>
                  <a:lnTo>
                    <a:pt x="116" y="0"/>
                  </a:lnTo>
                  <a:lnTo>
                    <a:pt x="107" y="1"/>
                  </a:lnTo>
                  <a:lnTo>
                    <a:pt x="99" y="3"/>
                  </a:lnTo>
                  <a:lnTo>
                    <a:pt x="91" y="7"/>
                  </a:lnTo>
                  <a:lnTo>
                    <a:pt x="83" y="10"/>
                  </a:lnTo>
                  <a:lnTo>
                    <a:pt x="75" y="14"/>
                  </a:lnTo>
                  <a:lnTo>
                    <a:pt x="67" y="19"/>
                  </a:lnTo>
                  <a:lnTo>
                    <a:pt x="60" y="24"/>
                  </a:lnTo>
                  <a:lnTo>
                    <a:pt x="52" y="31"/>
                  </a:lnTo>
                  <a:lnTo>
                    <a:pt x="45" y="37"/>
                  </a:lnTo>
                  <a:lnTo>
                    <a:pt x="38" y="44"/>
                  </a:lnTo>
                  <a:lnTo>
                    <a:pt x="32" y="53"/>
                  </a:lnTo>
                  <a:lnTo>
                    <a:pt x="25" y="60"/>
                  </a:lnTo>
                  <a:lnTo>
                    <a:pt x="20" y="69"/>
                  </a:lnTo>
                  <a:lnTo>
                    <a:pt x="14" y="78"/>
                  </a:lnTo>
                  <a:lnTo>
                    <a:pt x="10" y="87"/>
                  </a:lnTo>
                  <a:lnTo>
                    <a:pt x="6" y="97"/>
                  </a:lnTo>
                  <a:lnTo>
                    <a:pt x="2" y="106"/>
                  </a:lnTo>
                  <a:lnTo>
                    <a:pt x="0" y="11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16" name="直接连接符 294997"/>
            <p:cNvSpPr/>
            <p:nvPr/>
          </p:nvSpPr>
          <p:spPr>
            <a:xfrm>
              <a:off x="1195" y="3508"/>
              <a:ext cx="1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1217" name="组合 295064"/>
          <p:cNvGrpSpPr/>
          <p:nvPr/>
        </p:nvGrpSpPr>
        <p:grpSpPr>
          <a:xfrm>
            <a:off x="3406775" y="3994150"/>
            <a:ext cx="114300" cy="196850"/>
            <a:chOff x="2290" y="2452"/>
            <a:chExt cx="72" cy="124"/>
          </a:xfrm>
        </p:grpSpPr>
        <p:sp>
          <p:nvSpPr>
            <p:cNvPr id="51218" name="任意多边形 294998"/>
            <p:cNvSpPr/>
            <p:nvPr/>
          </p:nvSpPr>
          <p:spPr>
            <a:xfrm>
              <a:off x="2305" y="2452"/>
              <a:ext cx="57" cy="124"/>
            </a:xfrm>
            <a:custGeom>
              <a:avLst/>
              <a:gdLst/>
              <a:ahLst/>
              <a:cxnLst/>
              <a:pathLst>
                <a:path w="277" h="594">
                  <a:moveTo>
                    <a:pt x="277" y="0"/>
                  </a:moveTo>
                  <a:lnTo>
                    <a:pt x="119" y="594"/>
                  </a:lnTo>
                  <a:lnTo>
                    <a:pt x="0" y="594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19" name="任意多边形 294999"/>
            <p:cNvSpPr/>
            <p:nvPr/>
          </p:nvSpPr>
          <p:spPr>
            <a:xfrm>
              <a:off x="2290" y="2552"/>
              <a:ext cx="15" cy="24"/>
            </a:xfrm>
            <a:custGeom>
              <a:avLst/>
              <a:gdLst/>
              <a:ahLst/>
              <a:cxnLst/>
              <a:pathLst>
                <a:path w="67" h="115">
                  <a:moveTo>
                    <a:pt x="6" y="0"/>
                  </a:moveTo>
                  <a:lnTo>
                    <a:pt x="4" y="9"/>
                  </a:lnTo>
                  <a:lnTo>
                    <a:pt x="1" y="18"/>
                  </a:lnTo>
                  <a:lnTo>
                    <a:pt x="1" y="28"/>
                  </a:lnTo>
                  <a:lnTo>
                    <a:pt x="0" y="37"/>
                  </a:lnTo>
                  <a:lnTo>
                    <a:pt x="1" y="46"/>
                  </a:lnTo>
                  <a:lnTo>
                    <a:pt x="2" y="55"/>
                  </a:lnTo>
                  <a:lnTo>
                    <a:pt x="4" y="62"/>
                  </a:lnTo>
                  <a:lnTo>
                    <a:pt x="6" y="71"/>
                  </a:lnTo>
                  <a:lnTo>
                    <a:pt x="9" y="78"/>
                  </a:lnTo>
                  <a:lnTo>
                    <a:pt x="12" y="84"/>
                  </a:lnTo>
                  <a:lnTo>
                    <a:pt x="17" y="91"/>
                  </a:lnTo>
                  <a:lnTo>
                    <a:pt x="21" y="96"/>
                  </a:lnTo>
                  <a:lnTo>
                    <a:pt x="27" y="101"/>
                  </a:lnTo>
                  <a:lnTo>
                    <a:pt x="32" y="105"/>
                  </a:lnTo>
                  <a:lnTo>
                    <a:pt x="39" y="108"/>
                  </a:lnTo>
                  <a:lnTo>
                    <a:pt x="45" y="112"/>
                  </a:lnTo>
                  <a:lnTo>
                    <a:pt x="52" y="114"/>
                  </a:lnTo>
                  <a:lnTo>
                    <a:pt x="60" y="115"/>
                  </a:lnTo>
                  <a:lnTo>
                    <a:pt x="67" y="11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0" name="直接连接符 295000"/>
            <p:cNvSpPr/>
            <p:nvPr/>
          </p:nvSpPr>
          <p:spPr>
            <a:xfrm flipV="1">
              <a:off x="2292" y="2518"/>
              <a:ext cx="10" cy="3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21" name="任意多边形 295001"/>
            <p:cNvSpPr/>
            <p:nvPr/>
          </p:nvSpPr>
          <p:spPr>
            <a:xfrm>
              <a:off x="2302" y="2494"/>
              <a:ext cx="24" cy="24"/>
            </a:xfrm>
            <a:custGeom>
              <a:avLst/>
              <a:gdLst/>
              <a:ahLst/>
              <a:cxnLst/>
              <a:pathLst>
                <a:path w="123" h="116">
                  <a:moveTo>
                    <a:pt x="123" y="0"/>
                  </a:moveTo>
                  <a:lnTo>
                    <a:pt x="115" y="1"/>
                  </a:lnTo>
                  <a:lnTo>
                    <a:pt x="107" y="2"/>
                  </a:lnTo>
                  <a:lnTo>
                    <a:pt x="100" y="3"/>
                  </a:lnTo>
                  <a:lnTo>
                    <a:pt x="91" y="7"/>
                  </a:lnTo>
                  <a:lnTo>
                    <a:pt x="83" y="10"/>
                  </a:lnTo>
                  <a:lnTo>
                    <a:pt x="76" y="14"/>
                  </a:lnTo>
                  <a:lnTo>
                    <a:pt x="68" y="19"/>
                  </a:lnTo>
                  <a:lnTo>
                    <a:pt x="60" y="24"/>
                  </a:lnTo>
                  <a:lnTo>
                    <a:pt x="53" y="31"/>
                  </a:lnTo>
                  <a:lnTo>
                    <a:pt x="45" y="38"/>
                  </a:lnTo>
                  <a:lnTo>
                    <a:pt x="38" y="45"/>
                  </a:lnTo>
                  <a:lnTo>
                    <a:pt x="32" y="53"/>
                  </a:lnTo>
                  <a:lnTo>
                    <a:pt x="26" y="61"/>
                  </a:lnTo>
                  <a:lnTo>
                    <a:pt x="20" y="69"/>
                  </a:lnTo>
                  <a:lnTo>
                    <a:pt x="15" y="78"/>
                  </a:lnTo>
                  <a:lnTo>
                    <a:pt x="11" y="87"/>
                  </a:lnTo>
                  <a:lnTo>
                    <a:pt x="6" y="97"/>
                  </a:lnTo>
                  <a:lnTo>
                    <a:pt x="3" y="107"/>
                  </a:lnTo>
                  <a:lnTo>
                    <a:pt x="0" y="116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2" name="直接连接符 295002"/>
            <p:cNvSpPr/>
            <p:nvPr/>
          </p:nvSpPr>
          <p:spPr>
            <a:xfrm>
              <a:off x="2326" y="2494"/>
              <a:ext cx="2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1223" name="组合 295057"/>
          <p:cNvGrpSpPr/>
          <p:nvPr/>
        </p:nvGrpSpPr>
        <p:grpSpPr>
          <a:xfrm>
            <a:off x="4054475" y="5670550"/>
            <a:ext cx="366713" cy="241300"/>
            <a:chOff x="2698" y="3508"/>
            <a:chExt cx="231" cy="152"/>
          </a:xfrm>
        </p:grpSpPr>
        <p:sp>
          <p:nvSpPr>
            <p:cNvPr id="51224" name="任意多边形 295003"/>
            <p:cNvSpPr/>
            <p:nvPr/>
          </p:nvSpPr>
          <p:spPr>
            <a:xfrm>
              <a:off x="2732" y="3564"/>
              <a:ext cx="18" cy="62"/>
            </a:xfrm>
            <a:custGeom>
              <a:avLst/>
              <a:gdLst/>
              <a:ahLst/>
              <a:cxnLst/>
              <a:pathLst>
                <a:path w="92" h="297">
                  <a:moveTo>
                    <a:pt x="0" y="0"/>
                  </a:moveTo>
                  <a:lnTo>
                    <a:pt x="92" y="0"/>
                  </a:lnTo>
                  <a:lnTo>
                    <a:pt x="13" y="297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5" name="任意多边形 295004"/>
            <p:cNvSpPr/>
            <p:nvPr/>
          </p:nvSpPr>
          <p:spPr>
            <a:xfrm>
              <a:off x="2709" y="3626"/>
              <a:ext cx="24" cy="21"/>
            </a:xfrm>
            <a:custGeom>
              <a:avLst/>
              <a:gdLst/>
              <a:ahLst/>
              <a:cxnLst/>
              <a:pathLst>
                <a:path w="119" h="99">
                  <a:moveTo>
                    <a:pt x="0" y="99"/>
                  </a:moveTo>
                  <a:lnTo>
                    <a:pt x="14" y="99"/>
                  </a:lnTo>
                  <a:lnTo>
                    <a:pt x="20" y="98"/>
                  </a:lnTo>
                  <a:lnTo>
                    <a:pt x="28" y="97"/>
                  </a:lnTo>
                  <a:lnTo>
                    <a:pt x="35" y="96"/>
                  </a:lnTo>
                  <a:lnTo>
                    <a:pt x="42" y="92"/>
                  </a:lnTo>
                  <a:lnTo>
                    <a:pt x="49" y="89"/>
                  </a:lnTo>
                  <a:lnTo>
                    <a:pt x="56" y="86"/>
                  </a:lnTo>
                  <a:lnTo>
                    <a:pt x="63" y="81"/>
                  </a:lnTo>
                  <a:lnTo>
                    <a:pt x="71" y="76"/>
                  </a:lnTo>
                  <a:lnTo>
                    <a:pt x="77" y="69"/>
                  </a:lnTo>
                  <a:lnTo>
                    <a:pt x="83" y="64"/>
                  </a:lnTo>
                  <a:lnTo>
                    <a:pt x="89" y="56"/>
                  </a:lnTo>
                  <a:lnTo>
                    <a:pt x="95" y="49"/>
                  </a:lnTo>
                  <a:lnTo>
                    <a:pt x="100" y="42"/>
                  </a:lnTo>
                  <a:lnTo>
                    <a:pt x="105" y="34"/>
                  </a:lnTo>
                  <a:lnTo>
                    <a:pt x="109" y="25"/>
                  </a:lnTo>
                  <a:lnTo>
                    <a:pt x="113" y="16"/>
                  </a:lnTo>
                  <a:lnTo>
                    <a:pt x="116" y="9"/>
                  </a:lnTo>
                  <a:lnTo>
                    <a:pt x="119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6" name="直接连接符 295005"/>
            <p:cNvSpPr/>
            <p:nvPr/>
          </p:nvSpPr>
          <p:spPr>
            <a:xfrm flipH="1" flipV="1">
              <a:off x="2733" y="3630"/>
              <a:ext cx="6" cy="17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27" name="任意多边形 295006"/>
            <p:cNvSpPr/>
            <p:nvPr/>
          </p:nvSpPr>
          <p:spPr>
            <a:xfrm>
              <a:off x="2698" y="3585"/>
              <a:ext cx="11" cy="62"/>
            </a:xfrm>
            <a:custGeom>
              <a:avLst/>
              <a:gdLst/>
              <a:ahLst/>
              <a:cxnLst/>
              <a:pathLst>
                <a:path w="57" h="297">
                  <a:moveTo>
                    <a:pt x="57" y="0"/>
                  </a:moveTo>
                  <a:lnTo>
                    <a:pt x="5" y="198"/>
                  </a:lnTo>
                  <a:lnTo>
                    <a:pt x="2" y="207"/>
                  </a:lnTo>
                  <a:lnTo>
                    <a:pt x="1" y="214"/>
                  </a:lnTo>
                  <a:lnTo>
                    <a:pt x="0" y="223"/>
                  </a:lnTo>
                  <a:lnTo>
                    <a:pt x="0" y="232"/>
                  </a:lnTo>
                  <a:lnTo>
                    <a:pt x="1" y="240"/>
                  </a:lnTo>
                  <a:lnTo>
                    <a:pt x="2" y="247"/>
                  </a:lnTo>
                  <a:lnTo>
                    <a:pt x="4" y="254"/>
                  </a:lnTo>
                  <a:lnTo>
                    <a:pt x="6" y="262"/>
                  </a:lnTo>
                  <a:lnTo>
                    <a:pt x="9" y="267"/>
                  </a:lnTo>
                  <a:lnTo>
                    <a:pt x="12" y="274"/>
                  </a:lnTo>
                  <a:lnTo>
                    <a:pt x="17" y="279"/>
                  </a:lnTo>
                  <a:lnTo>
                    <a:pt x="21" y="284"/>
                  </a:lnTo>
                  <a:lnTo>
                    <a:pt x="27" y="287"/>
                  </a:lnTo>
                  <a:lnTo>
                    <a:pt x="32" y="290"/>
                  </a:lnTo>
                  <a:lnTo>
                    <a:pt x="38" y="294"/>
                  </a:lnTo>
                  <a:lnTo>
                    <a:pt x="44" y="295"/>
                  </a:lnTo>
                  <a:lnTo>
                    <a:pt x="51" y="296"/>
                  </a:lnTo>
                  <a:lnTo>
                    <a:pt x="57" y="297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8" name="任意多边形 295007"/>
            <p:cNvSpPr/>
            <p:nvPr/>
          </p:nvSpPr>
          <p:spPr>
            <a:xfrm>
              <a:off x="2709" y="3564"/>
              <a:ext cx="23" cy="21"/>
            </a:xfrm>
            <a:custGeom>
              <a:avLst/>
              <a:gdLst/>
              <a:ahLst/>
              <a:cxnLst/>
              <a:pathLst>
                <a:path w="106" h="99">
                  <a:moveTo>
                    <a:pt x="106" y="0"/>
                  </a:moveTo>
                  <a:lnTo>
                    <a:pt x="99" y="0"/>
                  </a:lnTo>
                  <a:lnTo>
                    <a:pt x="92" y="1"/>
                  </a:lnTo>
                  <a:lnTo>
                    <a:pt x="85" y="3"/>
                  </a:lnTo>
                  <a:lnTo>
                    <a:pt x="77" y="6"/>
                  </a:lnTo>
                  <a:lnTo>
                    <a:pt x="70" y="9"/>
                  </a:lnTo>
                  <a:lnTo>
                    <a:pt x="63" y="13"/>
                  </a:lnTo>
                  <a:lnTo>
                    <a:pt x="55" y="18"/>
                  </a:lnTo>
                  <a:lnTo>
                    <a:pt x="49" y="23"/>
                  </a:lnTo>
                  <a:lnTo>
                    <a:pt x="42" y="29"/>
                  </a:lnTo>
                  <a:lnTo>
                    <a:pt x="36" y="35"/>
                  </a:lnTo>
                  <a:lnTo>
                    <a:pt x="30" y="42"/>
                  </a:lnTo>
                  <a:lnTo>
                    <a:pt x="25" y="49"/>
                  </a:lnTo>
                  <a:lnTo>
                    <a:pt x="19" y="57"/>
                  </a:lnTo>
                  <a:lnTo>
                    <a:pt x="15" y="65"/>
                  </a:lnTo>
                  <a:lnTo>
                    <a:pt x="10" y="74"/>
                  </a:lnTo>
                  <a:lnTo>
                    <a:pt x="6" y="81"/>
                  </a:lnTo>
                  <a:lnTo>
                    <a:pt x="3" y="90"/>
                  </a:lnTo>
                  <a:lnTo>
                    <a:pt x="0" y="99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29" name="任意多边形 295008"/>
            <p:cNvSpPr/>
            <p:nvPr/>
          </p:nvSpPr>
          <p:spPr>
            <a:xfrm>
              <a:off x="2777" y="3508"/>
              <a:ext cx="41" cy="152"/>
            </a:xfrm>
            <a:custGeom>
              <a:avLst/>
              <a:gdLst/>
              <a:ahLst/>
              <a:cxnLst/>
              <a:pathLst>
                <a:path w="194" h="726">
                  <a:moveTo>
                    <a:pt x="194" y="0"/>
                  </a:moveTo>
                  <a:lnTo>
                    <a:pt x="179" y="28"/>
                  </a:lnTo>
                  <a:lnTo>
                    <a:pt x="165" y="54"/>
                  </a:lnTo>
                  <a:lnTo>
                    <a:pt x="151" y="82"/>
                  </a:lnTo>
                  <a:lnTo>
                    <a:pt x="138" y="109"/>
                  </a:lnTo>
                  <a:lnTo>
                    <a:pt x="125" y="136"/>
                  </a:lnTo>
                  <a:lnTo>
                    <a:pt x="113" y="165"/>
                  </a:lnTo>
                  <a:lnTo>
                    <a:pt x="102" y="193"/>
                  </a:lnTo>
                  <a:lnTo>
                    <a:pt x="91" y="221"/>
                  </a:lnTo>
                  <a:lnTo>
                    <a:pt x="80" y="250"/>
                  </a:lnTo>
                  <a:lnTo>
                    <a:pt x="70" y="277"/>
                  </a:lnTo>
                  <a:lnTo>
                    <a:pt x="61" y="306"/>
                  </a:lnTo>
                  <a:lnTo>
                    <a:pt x="52" y="334"/>
                  </a:lnTo>
                  <a:lnTo>
                    <a:pt x="45" y="363"/>
                  </a:lnTo>
                  <a:lnTo>
                    <a:pt x="37" y="392"/>
                  </a:lnTo>
                  <a:lnTo>
                    <a:pt x="30" y="420"/>
                  </a:lnTo>
                  <a:lnTo>
                    <a:pt x="25" y="449"/>
                  </a:lnTo>
                  <a:lnTo>
                    <a:pt x="19" y="476"/>
                  </a:lnTo>
                  <a:lnTo>
                    <a:pt x="14" y="505"/>
                  </a:lnTo>
                  <a:lnTo>
                    <a:pt x="11" y="533"/>
                  </a:lnTo>
                  <a:lnTo>
                    <a:pt x="6" y="561"/>
                  </a:lnTo>
                  <a:lnTo>
                    <a:pt x="4" y="589"/>
                  </a:lnTo>
                  <a:lnTo>
                    <a:pt x="2" y="617"/>
                  </a:lnTo>
                  <a:lnTo>
                    <a:pt x="1" y="644"/>
                  </a:lnTo>
                  <a:lnTo>
                    <a:pt x="0" y="672"/>
                  </a:lnTo>
                  <a:lnTo>
                    <a:pt x="0" y="698"/>
                  </a:lnTo>
                  <a:lnTo>
                    <a:pt x="0" y="726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0" name="任意多边形 295009"/>
            <p:cNvSpPr/>
            <p:nvPr/>
          </p:nvSpPr>
          <p:spPr>
            <a:xfrm>
              <a:off x="2814" y="3523"/>
              <a:ext cx="60" cy="124"/>
            </a:xfrm>
            <a:custGeom>
              <a:avLst/>
              <a:gdLst/>
              <a:ahLst/>
              <a:cxnLst/>
              <a:pathLst>
                <a:path w="291" h="594">
                  <a:moveTo>
                    <a:pt x="159" y="0"/>
                  </a:moveTo>
                  <a:lnTo>
                    <a:pt x="0" y="594"/>
                  </a:lnTo>
                  <a:lnTo>
                    <a:pt x="118" y="594"/>
                  </a:lnTo>
                  <a:lnTo>
                    <a:pt x="126" y="593"/>
                  </a:lnTo>
                  <a:lnTo>
                    <a:pt x="134" y="592"/>
                  </a:lnTo>
                  <a:lnTo>
                    <a:pt x="141" y="591"/>
                  </a:lnTo>
                  <a:lnTo>
                    <a:pt x="150" y="587"/>
                  </a:lnTo>
                  <a:lnTo>
                    <a:pt x="158" y="584"/>
                  </a:lnTo>
                  <a:lnTo>
                    <a:pt x="166" y="580"/>
                  </a:lnTo>
                  <a:lnTo>
                    <a:pt x="173" y="575"/>
                  </a:lnTo>
                  <a:lnTo>
                    <a:pt x="181" y="570"/>
                  </a:lnTo>
                  <a:lnTo>
                    <a:pt x="189" y="563"/>
                  </a:lnTo>
                  <a:lnTo>
                    <a:pt x="196" y="556"/>
                  </a:lnTo>
                  <a:lnTo>
                    <a:pt x="203" y="549"/>
                  </a:lnTo>
                  <a:lnTo>
                    <a:pt x="210" y="541"/>
                  </a:lnTo>
                  <a:lnTo>
                    <a:pt x="215" y="533"/>
                  </a:lnTo>
                  <a:lnTo>
                    <a:pt x="222" y="525"/>
                  </a:lnTo>
                  <a:lnTo>
                    <a:pt x="226" y="516"/>
                  </a:lnTo>
                  <a:lnTo>
                    <a:pt x="230" y="507"/>
                  </a:lnTo>
                  <a:lnTo>
                    <a:pt x="235" y="497"/>
                  </a:lnTo>
                  <a:lnTo>
                    <a:pt x="238" y="488"/>
                  </a:lnTo>
                  <a:lnTo>
                    <a:pt x="241" y="478"/>
                  </a:lnTo>
                  <a:lnTo>
                    <a:pt x="285" y="313"/>
                  </a:lnTo>
                  <a:lnTo>
                    <a:pt x="288" y="304"/>
                  </a:lnTo>
                  <a:lnTo>
                    <a:pt x="290" y="295"/>
                  </a:lnTo>
                  <a:lnTo>
                    <a:pt x="290" y="285"/>
                  </a:lnTo>
                  <a:lnTo>
                    <a:pt x="291" y="276"/>
                  </a:lnTo>
                  <a:lnTo>
                    <a:pt x="290" y="267"/>
                  </a:lnTo>
                  <a:lnTo>
                    <a:pt x="289" y="258"/>
                  </a:lnTo>
                  <a:lnTo>
                    <a:pt x="288" y="251"/>
                  </a:lnTo>
                  <a:lnTo>
                    <a:pt x="285" y="243"/>
                  </a:lnTo>
                  <a:lnTo>
                    <a:pt x="282" y="235"/>
                  </a:lnTo>
                  <a:lnTo>
                    <a:pt x="279" y="229"/>
                  </a:lnTo>
                  <a:lnTo>
                    <a:pt x="274" y="222"/>
                  </a:lnTo>
                  <a:lnTo>
                    <a:pt x="270" y="217"/>
                  </a:lnTo>
                  <a:lnTo>
                    <a:pt x="264" y="212"/>
                  </a:lnTo>
                  <a:lnTo>
                    <a:pt x="259" y="208"/>
                  </a:lnTo>
                  <a:lnTo>
                    <a:pt x="252" y="205"/>
                  </a:lnTo>
                  <a:lnTo>
                    <a:pt x="246" y="201"/>
                  </a:lnTo>
                  <a:lnTo>
                    <a:pt x="239" y="199"/>
                  </a:lnTo>
                  <a:lnTo>
                    <a:pt x="232" y="198"/>
                  </a:lnTo>
                  <a:lnTo>
                    <a:pt x="224" y="198"/>
                  </a:lnTo>
                  <a:lnTo>
                    <a:pt x="105" y="198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1" name="任意多边形 295010"/>
            <p:cNvSpPr/>
            <p:nvPr/>
          </p:nvSpPr>
          <p:spPr>
            <a:xfrm>
              <a:off x="2887" y="3508"/>
              <a:ext cx="42" cy="152"/>
            </a:xfrm>
            <a:custGeom>
              <a:avLst/>
              <a:gdLst/>
              <a:ahLst/>
              <a:cxnLst/>
              <a:pathLst>
                <a:path w="195" h="726">
                  <a:moveTo>
                    <a:pt x="0" y="726"/>
                  </a:moveTo>
                  <a:lnTo>
                    <a:pt x="15" y="698"/>
                  </a:lnTo>
                  <a:lnTo>
                    <a:pt x="29" y="672"/>
                  </a:lnTo>
                  <a:lnTo>
                    <a:pt x="43" y="644"/>
                  </a:lnTo>
                  <a:lnTo>
                    <a:pt x="56" y="617"/>
                  </a:lnTo>
                  <a:lnTo>
                    <a:pt x="68" y="589"/>
                  </a:lnTo>
                  <a:lnTo>
                    <a:pt x="81" y="561"/>
                  </a:lnTo>
                  <a:lnTo>
                    <a:pt x="93" y="533"/>
                  </a:lnTo>
                  <a:lnTo>
                    <a:pt x="104" y="505"/>
                  </a:lnTo>
                  <a:lnTo>
                    <a:pt x="114" y="476"/>
                  </a:lnTo>
                  <a:lnTo>
                    <a:pt x="123" y="449"/>
                  </a:lnTo>
                  <a:lnTo>
                    <a:pt x="133" y="420"/>
                  </a:lnTo>
                  <a:lnTo>
                    <a:pt x="141" y="392"/>
                  </a:lnTo>
                  <a:lnTo>
                    <a:pt x="150" y="363"/>
                  </a:lnTo>
                  <a:lnTo>
                    <a:pt x="156" y="334"/>
                  </a:lnTo>
                  <a:lnTo>
                    <a:pt x="163" y="306"/>
                  </a:lnTo>
                  <a:lnTo>
                    <a:pt x="170" y="277"/>
                  </a:lnTo>
                  <a:lnTo>
                    <a:pt x="175" y="250"/>
                  </a:lnTo>
                  <a:lnTo>
                    <a:pt x="179" y="221"/>
                  </a:lnTo>
                  <a:lnTo>
                    <a:pt x="184" y="193"/>
                  </a:lnTo>
                  <a:lnTo>
                    <a:pt x="187" y="165"/>
                  </a:lnTo>
                  <a:lnTo>
                    <a:pt x="189" y="136"/>
                  </a:lnTo>
                  <a:lnTo>
                    <a:pt x="192" y="109"/>
                  </a:lnTo>
                  <a:lnTo>
                    <a:pt x="194" y="82"/>
                  </a:lnTo>
                  <a:lnTo>
                    <a:pt x="194" y="54"/>
                  </a:lnTo>
                  <a:lnTo>
                    <a:pt x="195" y="28"/>
                  </a:lnTo>
                  <a:lnTo>
                    <a:pt x="194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1232" name="组合 295061"/>
          <p:cNvGrpSpPr/>
          <p:nvPr/>
        </p:nvGrpSpPr>
        <p:grpSpPr>
          <a:xfrm>
            <a:off x="4068763" y="3311525"/>
            <a:ext cx="182562" cy="196850"/>
            <a:chOff x="2707" y="2022"/>
            <a:chExt cx="115" cy="124"/>
          </a:xfrm>
        </p:grpSpPr>
        <p:sp>
          <p:nvSpPr>
            <p:cNvPr id="51233" name="任意多边形 295011"/>
            <p:cNvSpPr/>
            <p:nvPr/>
          </p:nvSpPr>
          <p:spPr>
            <a:xfrm>
              <a:off x="2707" y="2022"/>
              <a:ext cx="60" cy="124"/>
            </a:xfrm>
            <a:custGeom>
              <a:avLst/>
              <a:gdLst/>
              <a:ahLst/>
              <a:cxnLst/>
              <a:pathLst>
                <a:path w="291" h="594">
                  <a:moveTo>
                    <a:pt x="159" y="0"/>
                  </a:moveTo>
                  <a:lnTo>
                    <a:pt x="0" y="594"/>
                  </a:lnTo>
                  <a:lnTo>
                    <a:pt x="119" y="594"/>
                  </a:lnTo>
                  <a:lnTo>
                    <a:pt x="126" y="593"/>
                  </a:lnTo>
                  <a:lnTo>
                    <a:pt x="134" y="592"/>
                  </a:lnTo>
                  <a:lnTo>
                    <a:pt x="143" y="590"/>
                  </a:lnTo>
                  <a:lnTo>
                    <a:pt x="151" y="587"/>
                  </a:lnTo>
                  <a:lnTo>
                    <a:pt x="158" y="584"/>
                  </a:lnTo>
                  <a:lnTo>
                    <a:pt x="167" y="580"/>
                  </a:lnTo>
                  <a:lnTo>
                    <a:pt x="175" y="574"/>
                  </a:lnTo>
                  <a:lnTo>
                    <a:pt x="183" y="569"/>
                  </a:lnTo>
                  <a:lnTo>
                    <a:pt x="190" y="563"/>
                  </a:lnTo>
                  <a:lnTo>
                    <a:pt x="197" y="557"/>
                  </a:lnTo>
                  <a:lnTo>
                    <a:pt x="203" y="549"/>
                  </a:lnTo>
                  <a:lnTo>
                    <a:pt x="210" y="541"/>
                  </a:lnTo>
                  <a:lnTo>
                    <a:pt x="217" y="534"/>
                  </a:lnTo>
                  <a:lnTo>
                    <a:pt x="222" y="525"/>
                  </a:lnTo>
                  <a:lnTo>
                    <a:pt x="228" y="516"/>
                  </a:lnTo>
                  <a:lnTo>
                    <a:pt x="232" y="506"/>
                  </a:lnTo>
                  <a:lnTo>
                    <a:pt x="235" y="497"/>
                  </a:lnTo>
                  <a:lnTo>
                    <a:pt x="240" y="487"/>
                  </a:lnTo>
                  <a:lnTo>
                    <a:pt x="242" y="479"/>
                  </a:lnTo>
                  <a:lnTo>
                    <a:pt x="286" y="314"/>
                  </a:lnTo>
                  <a:lnTo>
                    <a:pt x="288" y="304"/>
                  </a:lnTo>
                  <a:lnTo>
                    <a:pt x="290" y="294"/>
                  </a:lnTo>
                  <a:lnTo>
                    <a:pt x="291" y="285"/>
                  </a:lnTo>
                  <a:lnTo>
                    <a:pt x="291" y="276"/>
                  </a:lnTo>
                  <a:lnTo>
                    <a:pt x="291" y="267"/>
                  </a:lnTo>
                  <a:lnTo>
                    <a:pt x="290" y="259"/>
                  </a:lnTo>
                  <a:lnTo>
                    <a:pt x="288" y="250"/>
                  </a:lnTo>
                  <a:lnTo>
                    <a:pt x="286" y="242"/>
                  </a:lnTo>
                  <a:lnTo>
                    <a:pt x="283" y="236"/>
                  </a:lnTo>
                  <a:lnTo>
                    <a:pt x="279" y="229"/>
                  </a:lnTo>
                  <a:lnTo>
                    <a:pt x="275" y="222"/>
                  </a:lnTo>
                  <a:lnTo>
                    <a:pt x="270" y="217"/>
                  </a:lnTo>
                  <a:lnTo>
                    <a:pt x="265" y="211"/>
                  </a:lnTo>
                  <a:lnTo>
                    <a:pt x="259" y="208"/>
                  </a:lnTo>
                  <a:lnTo>
                    <a:pt x="253" y="205"/>
                  </a:lnTo>
                  <a:lnTo>
                    <a:pt x="246" y="202"/>
                  </a:lnTo>
                  <a:lnTo>
                    <a:pt x="240" y="199"/>
                  </a:lnTo>
                  <a:lnTo>
                    <a:pt x="232" y="198"/>
                  </a:lnTo>
                  <a:lnTo>
                    <a:pt x="225" y="198"/>
                  </a:lnTo>
                  <a:lnTo>
                    <a:pt x="107" y="198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4" name="直接连接符 295012"/>
            <p:cNvSpPr/>
            <p:nvPr/>
          </p:nvSpPr>
          <p:spPr>
            <a:xfrm flipV="1">
              <a:off x="2809" y="2022"/>
              <a:ext cx="13" cy="2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1235" name="组合 295060"/>
          <p:cNvGrpSpPr/>
          <p:nvPr/>
        </p:nvGrpSpPr>
        <p:grpSpPr>
          <a:xfrm>
            <a:off x="3403600" y="1846263"/>
            <a:ext cx="176213" cy="196850"/>
            <a:chOff x="2296" y="1547"/>
            <a:chExt cx="111" cy="124"/>
          </a:xfrm>
        </p:grpSpPr>
        <p:sp>
          <p:nvSpPr>
            <p:cNvPr id="51236" name="任意多边形 295013"/>
            <p:cNvSpPr/>
            <p:nvPr/>
          </p:nvSpPr>
          <p:spPr>
            <a:xfrm>
              <a:off x="2309" y="1547"/>
              <a:ext cx="58" cy="124"/>
            </a:xfrm>
            <a:custGeom>
              <a:avLst/>
              <a:gdLst/>
              <a:ahLst/>
              <a:cxnLst/>
              <a:pathLst>
                <a:path w="279" h="594">
                  <a:moveTo>
                    <a:pt x="279" y="0"/>
                  </a:moveTo>
                  <a:lnTo>
                    <a:pt x="119" y="594"/>
                  </a:lnTo>
                  <a:lnTo>
                    <a:pt x="0" y="594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7" name="任意多边形 295014"/>
            <p:cNvSpPr/>
            <p:nvPr/>
          </p:nvSpPr>
          <p:spPr>
            <a:xfrm>
              <a:off x="2296" y="1647"/>
              <a:ext cx="13" cy="24"/>
            </a:xfrm>
            <a:custGeom>
              <a:avLst/>
              <a:gdLst/>
              <a:ahLst/>
              <a:cxnLst/>
              <a:pathLst>
                <a:path w="66" h="116">
                  <a:moveTo>
                    <a:pt x="5" y="0"/>
                  </a:moveTo>
                  <a:lnTo>
                    <a:pt x="3" y="10"/>
                  </a:lnTo>
                  <a:lnTo>
                    <a:pt x="2" y="19"/>
                  </a:lnTo>
                  <a:lnTo>
                    <a:pt x="0" y="29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6" y="72"/>
                  </a:lnTo>
                  <a:lnTo>
                    <a:pt x="9" y="78"/>
                  </a:lnTo>
                  <a:lnTo>
                    <a:pt x="13" y="85"/>
                  </a:lnTo>
                  <a:lnTo>
                    <a:pt x="17" y="92"/>
                  </a:lnTo>
                  <a:lnTo>
                    <a:pt x="21" y="97"/>
                  </a:lnTo>
                  <a:lnTo>
                    <a:pt x="27" y="101"/>
                  </a:lnTo>
                  <a:lnTo>
                    <a:pt x="32" y="106"/>
                  </a:lnTo>
                  <a:lnTo>
                    <a:pt x="38" y="109"/>
                  </a:lnTo>
                  <a:lnTo>
                    <a:pt x="44" y="112"/>
                  </a:lnTo>
                  <a:lnTo>
                    <a:pt x="52" y="115"/>
                  </a:lnTo>
                  <a:lnTo>
                    <a:pt x="59" y="116"/>
                  </a:lnTo>
                  <a:lnTo>
                    <a:pt x="66" y="116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8" name="直接连接符 295015"/>
            <p:cNvSpPr/>
            <p:nvPr/>
          </p:nvSpPr>
          <p:spPr>
            <a:xfrm flipV="1">
              <a:off x="2296" y="1613"/>
              <a:ext cx="9" cy="3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39" name="任意多边形 295016"/>
            <p:cNvSpPr/>
            <p:nvPr/>
          </p:nvSpPr>
          <p:spPr>
            <a:xfrm>
              <a:off x="2305" y="1588"/>
              <a:ext cx="27" cy="25"/>
            </a:xfrm>
            <a:custGeom>
              <a:avLst/>
              <a:gdLst/>
              <a:ahLst/>
              <a:cxnLst/>
              <a:pathLst>
                <a:path w="123" h="115">
                  <a:moveTo>
                    <a:pt x="123" y="0"/>
                  </a:moveTo>
                  <a:lnTo>
                    <a:pt x="114" y="1"/>
                  </a:lnTo>
                  <a:lnTo>
                    <a:pt x="107" y="2"/>
                  </a:lnTo>
                  <a:lnTo>
                    <a:pt x="99" y="4"/>
                  </a:lnTo>
                  <a:lnTo>
                    <a:pt x="91" y="7"/>
                  </a:lnTo>
                  <a:lnTo>
                    <a:pt x="82" y="10"/>
                  </a:lnTo>
                  <a:lnTo>
                    <a:pt x="75" y="14"/>
                  </a:lnTo>
                  <a:lnTo>
                    <a:pt x="67" y="19"/>
                  </a:lnTo>
                  <a:lnTo>
                    <a:pt x="59" y="24"/>
                  </a:lnTo>
                  <a:lnTo>
                    <a:pt x="52" y="31"/>
                  </a:lnTo>
                  <a:lnTo>
                    <a:pt x="45" y="37"/>
                  </a:lnTo>
                  <a:lnTo>
                    <a:pt x="37" y="45"/>
                  </a:lnTo>
                  <a:lnTo>
                    <a:pt x="32" y="53"/>
                  </a:lnTo>
                  <a:lnTo>
                    <a:pt x="25" y="60"/>
                  </a:lnTo>
                  <a:lnTo>
                    <a:pt x="20" y="69"/>
                  </a:lnTo>
                  <a:lnTo>
                    <a:pt x="14" y="78"/>
                  </a:lnTo>
                  <a:lnTo>
                    <a:pt x="10" y="88"/>
                  </a:lnTo>
                  <a:lnTo>
                    <a:pt x="5" y="97"/>
                  </a:lnTo>
                  <a:lnTo>
                    <a:pt x="2" y="107"/>
                  </a:lnTo>
                  <a:lnTo>
                    <a:pt x="0" y="11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40" name="直接连接符 295017"/>
            <p:cNvSpPr/>
            <p:nvPr/>
          </p:nvSpPr>
          <p:spPr>
            <a:xfrm>
              <a:off x="2332" y="1588"/>
              <a:ext cx="2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41" name="直接连接符 295018"/>
            <p:cNvSpPr/>
            <p:nvPr/>
          </p:nvSpPr>
          <p:spPr>
            <a:xfrm flipV="1">
              <a:off x="2394" y="1547"/>
              <a:ext cx="13" cy="2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1242" name="组合 295058"/>
          <p:cNvGrpSpPr/>
          <p:nvPr/>
        </p:nvGrpSpPr>
        <p:grpSpPr>
          <a:xfrm>
            <a:off x="1633538" y="3508375"/>
            <a:ext cx="157162" cy="196850"/>
            <a:chOff x="1173" y="2146"/>
            <a:chExt cx="99" cy="124"/>
          </a:xfrm>
        </p:grpSpPr>
        <p:sp>
          <p:nvSpPr>
            <p:cNvPr id="51243" name="直接连接符 295019"/>
            <p:cNvSpPr/>
            <p:nvPr/>
          </p:nvSpPr>
          <p:spPr>
            <a:xfrm flipH="1">
              <a:off x="1188" y="2270"/>
              <a:ext cx="13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44" name="任意多边形 295020"/>
            <p:cNvSpPr/>
            <p:nvPr/>
          </p:nvSpPr>
          <p:spPr>
            <a:xfrm>
              <a:off x="1173" y="2246"/>
              <a:ext cx="15" cy="24"/>
            </a:xfrm>
            <a:custGeom>
              <a:avLst/>
              <a:gdLst/>
              <a:ahLst/>
              <a:cxnLst/>
              <a:pathLst>
                <a:path w="66" h="115">
                  <a:moveTo>
                    <a:pt x="5" y="0"/>
                  </a:moveTo>
                  <a:lnTo>
                    <a:pt x="2" y="9"/>
                  </a:lnTo>
                  <a:lnTo>
                    <a:pt x="1" y="19"/>
                  </a:lnTo>
                  <a:lnTo>
                    <a:pt x="0" y="28"/>
                  </a:lnTo>
                  <a:lnTo>
                    <a:pt x="0" y="37"/>
                  </a:lnTo>
                  <a:lnTo>
                    <a:pt x="0" y="46"/>
                  </a:lnTo>
                  <a:lnTo>
                    <a:pt x="1" y="55"/>
                  </a:lnTo>
                  <a:lnTo>
                    <a:pt x="3" y="63"/>
                  </a:lnTo>
                  <a:lnTo>
                    <a:pt x="6" y="70"/>
                  </a:lnTo>
                  <a:lnTo>
                    <a:pt x="9" y="78"/>
                  </a:lnTo>
                  <a:lnTo>
                    <a:pt x="12" y="85"/>
                  </a:lnTo>
                  <a:lnTo>
                    <a:pt x="17" y="90"/>
                  </a:lnTo>
                  <a:lnTo>
                    <a:pt x="21" y="96"/>
                  </a:lnTo>
                  <a:lnTo>
                    <a:pt x="27" y="101"/>
                  </a:lnTo>
                  <a:lnTo>
                    <a:pt x="32" y="106"/>
                  </a:lnTo>
                  <a:lnTo>
                    <a:pt x="38" y="109"/>
                  </a:lnTo>
                  <a:lnTo>
                    <a:pt x="44" y="111"/>
                  </a:lnTo>
                  <a:lnTo>
                    <a:pt x="52" y="113"/>
                  </a:lnTo>
                  <a:lnTo>
                    <a:pt x="58" y="114"/>
                  </a:lnTo>
                  <a:lnTo>
                    <a:pt x="66" y="11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45" name="直接连接符 295021"/>
            <p:cNvSpPr/>
            <p:nvPr/>
          </p:nvSpPr>
          <p:spPr>
            <a:xfrm flipV="1">
              <a:off x="1175" y="2212"/>
              <a:ext cx="9" cy="3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46" name="任意多边形 295022"/>
            <p:cNvSpPr/>
            <p:nvPr/>
          </p:nvSpPr>
          <p:spPr>
            <a:xfrm>
              <a:off x="1184" y="2188"/>
              <a:ext cx="26" cy="24"/>
            </a:xfrm>
            <a:custGeom>
              <a:avLst/>
              <a:gdLst/>
              <a:ahLst/>
              <a:cxnLst/>
              <a:pathLst>
                <a:path w="123" h="115">
                  <a:moveTo>
                    <a:pt x="123" y="0"/>
                  </a:moveTo>
                  <a:lnTo>
                    <a:pt x="115" y="0"/>
                  </a:lnTo>
                  <a:lnTo>
                    <a:pt x="106" y="1"/>
                  </a:lnTo>
                  <a:lnTo>
                    <a:pt x="99" y="3"/>
                  </a:lnTo>
                  <a:lnTo>
                    <a:pt x="91" y="6"/>
                  </a:lnTo>
                  <a:lnTo>
                    <a:pt x="82" y="10"/>
                  </a:lnTo>
                  <a:lnTo>
                    <a:pt x="74" y="13"/>
                  </a:lnTo>
                  <a:lnTo>
                    <a:pt x="67" y="18"/>
                  </a:lnTo>
                  <a:lnTo>
                    <a:pt x="59" y="24"/>
                  </a:lnTo>
                  <a:lnTo>
                    <a:pt x="51" y="30"/>
                  </a:lnTo>
                  <a:lnTo>
                    <a:pt x="45" y="37"/>
                  </a:lnTo>
                  <a:lnTo>
                    <a:pt x="37" y="44"/>
                  </a:lnTo>
                  <a:lnTo>
                    <a:pt x="32" y="51"/>
                  </a:lnTo>
                  <a:lnTo>
                    <a:pt x="25" y="60"/>
                  </a:lnTo>
                  <a:lnTo>
                    <a:pt x="19" y="69"/>
                  </a:lnTo>
                  <a:lnTo>
                    <a:pt x="14" y="78"/>
                  </a:lnTo>
                  <a:lnTo>
                    <a:pt x="10" y="87"/>
                  </a:lnTo>
                  <a:lnTo>
                    <a:pt x="5" y="95"/>
                  </a:lnTo>
                  <a:lnTo>
                    <a:pt x="2" y="105"/>
                  </a:lnTo>
                  <a:lnTo>
                    <a:pt x="0" y="115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47" name="直接连接符 295023"/>
            <p:cNvSpPr/>
            <p:nvPr/>
          </p:nvSpPr>
          <p:spPr>
            <a:xfrm>
              <a:off x="1210" y="2188"/>
              <a:ext cx="1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48" name="直接连接符 295024"/>
            <p:cNvSpPr/>
            <p:nvPr/>
          </p:nvSpPr>
          <p:spPr>
            <a:xfrm flipV="1">
              <a:off x="1259" y="2146"/>
              <a:ext cx="13" cy="2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51249" name="组合 295059"/>
          <p:cNvGrpSpPr/>
          <p:nvPr/>
        </p:nvGrpSpPr>
        <p:grpSpPr>
          <a:xfrm>
            <a:off x="4057650" y="1630363"/>
            <a:ext cx="174625" cy="196850"/>
            <a:chOff x="2700" y="963"/>
            <a:chExt cx="110" cy="124"/>
          </a:xfrm>
        </p:grpSpPr>
        <p:sp>
          <p:nvSpPr>
            <p:cNvPr id="51250" name="任意多边形 295025"/>
            <p:cNvSpPr/>
            <p:nvPr/>
          </p:nvSpPr>
          <p:spPr>
            <a:xfrm>
              <a:off x="2733" y="1004"/>
              <a:ext cx="19" cy="62"/>
            </a:xfrm>
            <a:custGeom>
              <a:avLst/>
              <a:gdLst/>
              <a:ahLst/>
              <a:cxnLst/>
              <a:pathLst>
                <a:path w="92" h="297">
                  <a:moveTo>
                    <a:pt x="0" y="0"/>
                  </a:moveTo>
                  <a:lnTo>
                    <a:pt x="92" y="0"/>
                  </a:lnTo>
                  <a:lnTo>
                    <a:pt x="13" y="297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51" name="任意多边形 295026"/>
            <p:cNvSpPr/>
            <p:nvPr/>
          </p:nvSpPr>
          <p:spPr>
            <a:xfrm>
              <a:off x="2711" y="1066"/>
              <a:ext cx="26" cy="21"/>
            </a:xfrm>
            <a:custGeom>
              <a:avLst/>
              <a:gdLst/>
              <a:ahLst/>
              <a:cxnLst/>
              <a:pathLst>
                <a:path w="119" h="99">
                  <a:moveTo>
                    <a:pt x="0" y="99"/>
                  </a:moveTo>
                  <a:lnTo>
                    <a:pt x="14" y="99"/>
                  </a:lnTo>
                  <a:lnTo>
                    <a:pt x="21" y="98"/>
                  </a:lnTo>
                  <a:lnTo>
                    <a:pt x="28" y="97"/>
                  </a:lnTo>
                  <a:lnTo>
                    <a:pt x="36" y="96"/>
                  </a:lnTo>
                  <a:lnTo>
                    <a:pt x="42" y="93"/>
                  </a:lnTo>
                  <a:lnTo>
                    <a:pt x="50" y="89"/>
                  </a:lnTo>
                  <a:lnTo>
                    <a:pt x="56" y="86"/>
                  </a:lnTo>
                  <a:lnTo>
                    <a:pt x="64" y="80"/>
                  </a:lnTo>
                  <a:lnTo>
                    <a:pt x="71" y="76"/>
                  </a:lnTo>
                  <a:lnTo>
                    <a:pt x="77" y="69"/>
                  </a:lnTo>
                  <a:lnTo>
                    <a:pt x="84" y="64"/>
                  </a:lnTo>
                  <a:lnTo>
                    <a:pt x="89" y="56"/>
                  </a:lnTo>
                  <a:lnTo>
                    <a:pt x="95" y="50"/>
                  </a:lnTo>
                  <a:lnTo>
                    <a:pt x="100" y="42"/>
                  </a:lnTo>
                  <a:lnTo>
                    <a:pt x="106" y="34"/>
                  </a:lnTo>
                  <a:lnTo>
                    <a:pt x="109" y="25"/>
                  </a:lnTo>
                  <a:lnTo>
                    <a:pt x="114" y="17"/>
                  </a:lnTo>
                  <a:lnTo>
                    <a:pt x="117" y="9"/>
                  </a:lnTo>
                  <a:lnTo>
                    <a:pt x="119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52" name="直接连接符 295027"/>
            <p:cNvSpPr/>
            <p:nvPr/>
          </p:nvSpPr>
          <p:spPr>
            <a:xfrm flipH="1" flipV="1">
              <a:off x="2735" y="1070"/>
              <a:ext cx="8" cy="17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53" name="任意多边形 295028"/>
            <p:cNvSpPr/>
            <p:nvPr/>
          </p:nvSpPr>
          <p:spPr>
            <a:xfrm>
              <a:off x="2700" y="1025"/>
              <a:ext cx="13" cy="62"/>
            </a:xfrm>
            <a:custGeom>
              <a:avLst/>
              <a:gdLst/>
              <a:ahLst/>
              <a:cxnLst/>
              <a:pathLst>
                <a:path w="59" h="297">
                  <a:moveTo>
                    <a:pt x="59" y="0"/>
                  </a:moveTo>
                  <a:lnTo>
                    <a:pt x="5" y="198"/>
                  </a:lnTo>
                  <a:lnTo>
                    <a:pt x="4" y="207"/>
                  </a:lnTo>
                  <a:lnTo>
                    <a:pt x="1" y="215"/>
                  </a:lnTo>
                  <a:lnTo>
                    <a:pt x="1" y="223"/>
                  </a:lnTo>
                  <a:lnTo>
                    <a:pt x="0" y="232"/>
                  </a:lnTo>
                  <a:lnTo>
                    <a:pt x="1" y="240"/>
                  </a:lnTo>
                  <a:lnTo>
                    <a:pt x="2" y="248"/>
                  </a:lnTo>
                  <a:lnTo>
                    <a:pt x="5" y="254"/>
                  </a:lnTo>
                  <a:lnTo>
                    <a:pt x="7" y="262"/>
                  </a:lnTo>
                  <a:lnTo>
                    <a:pt x="9" y="267"/>
                  </a:lnTo>
                  <a:lnTo>
                    <a:pt x="13" y="274"/>
                  </a:lnTo>
                  <a:lnTo>
                    <a:pt x="17" y="278"/>
                  </a:lnTo>
                  <a:lnTo>
                    <a:pt x="21" y="284"/>
                  </a:lnTo>
                  <a:lnTo>
                    <a:pt x="27" y="287"/>
                  </a:lnTo>
                  <a:lnTo>
                    <a:pt x="32" y="291"/>
                  </a:lnTo>
                  <a:lnTo>
                    <a:pt x="38" y="294"/>
                  </a:lnTo>
                  <a:lnTo>
                    <a:pt x="44" y="295"/>
                  </a:lnTo>
                  <a:lnTo>
                    <a:pt x="51" y="296"/>
                  </a:lnTo>
                  <a:lnTo>
                    <a:pt x="57" y="297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54" name="任意多边形 295029"/>
            <p:cNvSpPr/>
            <p:nvPr/>
          </p:nvSpPr>
          <p:spPr>
            <a:xfrm>
              <a:off x="2713" y="1004"/>
              <a:ext cx="20" cy="21"/>
            </a:xfrm>
            <a:custGeom>
              <a:avLst/>
              <a:gdLst/>
              <a:ahLst/>
              <a:cxnLst/>
              <a:pathLst>
                <a:path w="104" h="99">
                  <a:moveTo>
                    <a:pt x="104" y="0"/>
                  </a:moveTo>
                  <a:lnTo>
                    <a:pt x="97" y="0"/>
                  </a:lnTo>
                  <a:lnTo>
                    <a:pt x="91" y="1"/>
                  </a:lnTo>
                  <a:lnTo>
                    <a:pt x="83" y="4"/>
                  </a:lnTo>
                  <a:lnTo>
                    <a:pt x="75" y="6"/>
                  </a:lnTo>
                  <a:lnTo>
                    <a:pt x="69" y="9"/>
                  </a:lnTo>
                  <a:lnTo>
                    <a:pt x="61" y="14"/>
                  </a:lnTo>
                  <a:lnTo>
                    <a:pt x="54" y="18"/>
                  </a:lnTo>
                  <a:lnTo>
                    <a:pt x="48" y="23"/>
                  </a:lnTo>
                  <a:lnTo>
                    <a:pt x="41" y="29"/>
                  </a:lnTo>
                  <a:lnTo>
                    <a:pt x="35" y="36"/>
                  </a:lnTo>
                  <a:lnTo>
                    <a:pt x="28" y="42"/>
                  </a:lnTo>
                  <a:lnTo>
                    <a:pt x="23" y="50"/>
                  </a:lnTo>
                  <a:lnTo>
                    <a:pt x="17" y="58"/>
                  </a:lnTo>
                  <a:lnTo>
                    <a:pt x="13" y="65"/>
                  </a:lnTo>
                  <a:lnTo>
                    <a:pt x="8" y="74"/>
                  </a:lnTo>
                  <a:lnTo>
                    <a:pt x="5" y="82"/>
                  </a:lnTo>
                  <a:lnTo>
                    <a:pt x="2" y="91"/>
                  </a:lnTo>
                  <a:lnTo>
                    <a:pt x="0" y="99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55" name="直接连接符 295030"/>
            <p:cNvSpPr/>
            <p:nvPr/>
          </p:nvSpPr>
          <p:spPr>
            <a:xfrm flipV="1">
              <a:off x="2797" y="963"/>
              <a:ext cx="13" cy="2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95066" name="组合 295065"/>
          <p:cNvGrpSpPr/>
          <p:nvPr/>
        </p:nvGrpSpPr>
        <p:grpSpPr>
          <a:xfrm>
            <a:off x="2632075" y="2343150"/>
            <a:ext cx="149225" cy="196850"/>
            <a:chOff x="1922" y="1588"/>
            <a:chExt cx="94" cy="124"/>
          </a:xfrm>
        </p:grpSpPr>
        <p:sp>
          <p:nvSpPr>
            <p:cNvPr id="51257" name="直接连接符 295031"/>
            <p:cNvSpPr/>
            <p:nvPr/>
          </p:nvSpPr>
          <p:spPr>
            <a:xfrm flipV="1">
              <a:off x="1922" y="1617"/>
              <a:ext cx="26" cy="95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58" name="任意多边形 295032"/>
            <p:cNvSpPr/>
            <p:nvPr/>
          </p:nvSpPr>
          <p:spPr>
            <a:xfrm>
              <a:off x="1948" y="1588"/>
              <a:ext cx="29" cy="29"/>
            </a:xfrm>
            <a:custGeom>
              <a:avLst/>
              <a:gdLst/>
              <a:ahLst/>
              <a:cxnLst/>
              <a:pathLst>
                <a:path w="140" h="131">
                  <a:moveTo>
                    <a:pt x="140" y="0"/>
                  </a:moveTo>
                  <a:lnTo>
                    <a:pt x="132" y="0"/>
                  </a:lnTo>
                  <a:lnTo>
                    <a:pt x="124" y="1"/>
                  </a:lnTo>
                  <a:lnTo>
                    <a:pt x="116" y="3"/>
                  </a:lnTo>
                  <a:lnTo>
                    <a:pt x="108" y="6"/>
                  </a:lnTo>
                  <a:lnTo>
                    <a:pt x="99" y="9"/>
                  </a:lnTo>
                  <a:lnTo>
                    <a:pt x="91" y="12"/>
                  </a:lnTo>
                  <a:lnTo>
                    <a:pt x="83" y="18"/>
                  </a:lnTo>
                  <a:lnTo>
                    <a:pt x="75" y="22"/>
                  </a:lnTo>
                  <a:lnTo>
                    <a:pt x="67" y="29"/>
                  </a:lnTo>
                  <a:lnTo>
                    <a:pt x="59" y="35"/>
                  </a:lnTo>
                  <a:lnTo>
                    <a:pt x="52" y="42"/>
                  </a:lnTo>
                  <a:lnTo>
                    <a:pt x="44" y="50"/>
                  </a:lnTo>
                  <a:lnTo>
                    <a:pt x="37" y="57"/>
                  </a:lnTo>
                  <a:lnTo>
                    <a:pt x="31" y="66"/>
                  </a:lnTo>
                  <a:lnTo>
                    <a:pt x="25" y="74"/>
                  </a:lnTo>
                  <a:lnTo>
                    <a:pt x="20" y="84"/>
                  </a:lnTo>
                  <a:lnTo>
                    <a:pt x="14" y="92"/>
                  </a:lnTo>
                  <a:lnTo>
                    <a:pt x="10" y="102"/>
                  </a:lnTo>
                  <a:lnTo>
                    <a:pt x="6" y="112"/>
                  </a:lnTo>
                  <a:lnTo>
                    <a:pt x="2" y="121"/>
                  </a:lnTo>
                  <a:lnTo>
                    <a:pt x="0" y="131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59" name="直接连接符 295033"/>
            <p:cNvSpPr/>
            <p:nvPr/>
          </p:nvSpPr>
          <p:spPr>
            <a:xfrm>
              <a:off x="1933" y="1630"/>
              <a:ext cx="32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60" name="直接连接符 295034"/>
            <p:cNvSpPr/>
            <p:nvPr/>
          </p:nvSpPr>
          <p:spPr>
            <a:xfrm flipV="1">
              <a:off x="2003" y="1588"/>
              <a:ext cx="13" cy="29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95078" name="组合 295077"/>
          <p:cNvGrpSpPr/>
          <p:nvPr/>
        </p:nvGrpSpPr>
        <p:grpSpPr>
          <a:xfrm>
            <a:off x="4046538" y="2457450"/>
            <a:ext cx="176212" cy="196850"/>
            <a:chOff x="2537" y="1720"/>
            <a:chExt cx="111" cy="124"/>
          </a:xfrm>
        </p:grpSpPr>
        <p:sp>
          <p:nvSpPr>
            <p:cNvPr id="51262" name="直接连接符 295035"/>
            <p:cNvSpPr/>
            <p:nvPr/>
          </p:nvSpPr>
          <p:spPr>
            <a:xfrm flipH="1">
              <a:off x="2550" y="1844"/>
              <a:ext cx="26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63" name="任意多边形 295036"/>
            <p:cNvSpPr/>
            <p:nvPr/>
          </p:nvSpPr>
          <p:spPr>
            <a:xfrm>
              <a:off x="2537" y="1823"/>
              <a:ext cx="13" cy="21"/>
            </a:xfrm>
            <a:custGeom>
              <a:avLst/>
              <a:gdLst/>
              <a:ahLst/>
              <a:cxnLst/>
              <a:pathLst>
                <a:path w="57" h="99">
                  <a:moveTo>
                    <a:pt x="5" y="0"/>
                  </a:moveTo>
                  <a:lnTo>
                    <a:pt x="2" y="9"/>
                  </a:lnTo>
                  <a:lnTo>
                    <a:pt x="1" y="18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1" y="49"/>
                  </a:lnTo>
                  <a:lnTo>
                    <a:pt x="4" y="57"/>
                  </a:lnTo>
                  <a:lnTo>
                    <a:pt x="6" y="64"/>
                  </a:lnTo>
                  <a:lnTo>
                    <a:pt x="9" y="70"/>
                  </a:lnTo>
                  <a:lnTo>
                    <a:pt x="12" y="76"/>
                  </a:lnTo>
                  <a:lnTo>
                    <a:pt x="17" y="81"/>
                  </a:lnTo>
                  <a:lnTo>
                    <a:pt x="21" y="86"/>
                  </a:lnTo>
                  <a:lnTo>
                    <a:pt x="26" y="90"/>
                  </a:lnTo>
                  <a:lnTo>
                    <a:pt x="31" y="93"/>
                  </a:lnTo>
                  <a:lnTo>
                    <a:pt x="38" y="96"/>
                  </a:lnTo>
                  <a:lnTo>
                    <a:pt x="43" y="98"/>
                  </a:lnTo>
                  <a:lnTo>
                    <a:pt x="50" y="99"/>
                  </a:lnTo>
                  <a:lnTo>
                    <a:pt x="57" y="99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64" name="直接连接符 295037"/>
            <p:cNvSpPr/>
            <p:nvPr/>
          </p:nvSpPr>
          <p:spPr>
            <a:xfrm flipV="1">
              <a:off x="2539" y="1788"/>
              <a:ext cx="9" cy="35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65" name="任意多边形 295038"/>
            <p:cNvSpPr/>
            <p:nvPr/>
          </p:nvSpPr>
          <p:spPr>
            <a:xfrm>
              <a:off x="2548" y="1761"/>
              <a:ext cx="45" cy="27"/>
            </a:xfrm>
            <a:custGeom>
              <a:avLst/>
              <a:gdLst/>
              <a:ahLst/>
              <a:cxnLst/>
              <a:pathLst>
                <a:path w="216" h="132">
                  <a:moveTo>
                    <a:pt x="211" y="132"/>
                  </a:moveTo>
                  <a:lnTo>
                    <a:pt x="213" y="122"/>
                  </a:lnTo>
                  <a:lnTo>
                    <a:pt x="214" y="112"/>
                  </a:lnTo>
                  <a:lnTo>
                    <a:pt x="215" y="104"/>
                  </a:lnTo>
                  <a:lnTo>
                    <a:pt x="216" y="94"/>
                  </a:lnTo>
                  <a:lnTo>
                    <a:pt x="216" y="85"/>
                  </a:lnTo>
                  <a:lnTo>
                    <a:pt x="215" y="75"/>
                  </a:lnTo>
                  <a:lnTo>
                    <a:pt x="214" y="66"/>
                  </a:lnTo>
                  <a:lnTo>
                    <a:pt x="212" y="58"/>
                  </a:lnTo>
                  <a:lnTo>
                    <a:pt x="210" y="51"/>
                  </a:lnTo>
                  <a:lnTo>
                    <a:pt x="206" y="43"/>
                  </a:lnTo>
                  <a:lnTo>
                    <a:pt x="203" y="35"/>
                  </a:lnTo>
                  <a:lnTo>
                    <a:pt x="199" y="30"/>
                  </a:lnTo>
                  <a:lnTo>
                    <a:pt x="193" y="23"/>
                  </a:lnTo>
                  <a:lnTo>
                    <a:pt x="189" y="18"/>
                  </a:lnTo>
                  <a:lnTo>
                    <a:pt x="182" y="13"/>
                  </a:lnTo>
                  <a:lnTo>
                    <a:pt x="177" y="10"/>
                  </a:lnTo>
                  <a:lnTo>
                    <a:pt x="170" y="7"/>
                  </a:lnTo>
                  <a:lnTo>
                    <a:pt x="162" y="3"/>
                  </a:lnTo>
                  <a:lnTo>
                    <a:pt x="156" y="2"/>
                  </a:lnTo>
                  <a:lnTo>
                    <a:pt x="148" y="1"/>
                  </a:lnTo>
                  <a:lnTo>
                    <a:pt x="140" y="0"/>
                  </a:lnTo>
                  <a:lnTo>
                    <a:pt x="133" y="1"/>
                  </a:lnTo>
                  <a:lnTo>
                    <a:pt x="124" y="2"/>
                  </a:lnTo>
                  <a:lnTo>
                    <a:pt x="116" y="3"/>
                  </a:lnTo>
                  <a:lnTo>
                    <a:pt x="107" y="7"/>
                  </a:lnTo>
                  <a:lnTo>
                    <a:pt x="100" y="10"/>
                  </a:lnTo>
                  <a:lnTo>
                    <a:pt x="91" y="13"/>
                  </a:lnTo>
                  <a:lnTo>
                    <a:pt x="83" y="18"/>
                  </a:lnTo>
                  <a:lnTo>
                    <a:pt x="74" y="23"/>
                  </a:lnTo>
                  <a:lnTo>
                    <a:pt x="67" y="30"/>
                  </a:lnTo>
                  <a:lnTo>
                    <a:pt x="59" y="35"/>
                  </a:lnTo>
                  <a:lnTo>
                    <a:pt x="51" y="43"/>
                  </a:lnTo>
                  <a:lnTo>
                    <a:pt x="45" y="51"/>
                  </a:lnTo>
                  <a:lnTo>
                    <a:pt x="38" y="58"/>
                  </a:lnTo>
                  <a:lnTo>
                    <a:pt x="31" y="66"/>
                  </a:lnTo>
                  <a:lnTo>
                    <a:pt x="25" y="75"/>
                  </a:lnTo>
                  <a:lnTo>
                    <a:pt x="19" y="85"/>
                  </a:lnTo>
                  <a:lnTo>
                    <a:pt x="15" y="94"/>
                  </a:lnTo>
                  <a:lnTo>
                    <a:pt x="9" y="104"/>
                  </a:lnTo>
                  <a:lnTo>
                    <a:pt x="6" y="112"/>
                  </a:lnTo>
                  <a:lnTo>
                    <a:pt x="3" y="122"/>
                  </a:lnTo>
                  <a:lnTo>
                    <a:pt x="0" y="132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66" name="任意多边形 295039"/>
            <p:cNvSpPr/>
            <p:nvPr/>
          </p:nvSpPr>
          <p:spPr>
            <a:xfrm>
              <a:off x="2544" y="1788"/>
              <a:ext cx="47" cy="15"/>
            </a:xfrm>
            <a:custGeom>
              <a:avLst/>
              <a:gdLst/>
              <a:ahLst/>
              <a:cxnLst/>
              <a:pathLst>
                <a:path w="229" h="66">
                  <a:moveTo>
                    <a:pt x="229" y="0"/>
                  </a:moveTo>
                  <a:lnTo>
                    <a:pt x="211" y="66"/>
                  </a:lnTo>
                  <a:lnTo>
                    <a:pt x="0" y="6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67" name="直接连接符 295040"/>
            <p:cNvSpPr/>
            <p:nvPr/>
          </p:nvSpPr>
          <p:spPr>
            <a:xfrm flipV="1">
              <a:off x="2636" y="1720"/>
              <a:ext cx="12" cy="26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95063" name="组合 295062"/>
          <p:cNvGrpSpPr/>
          <p:nvPr/>
        </p:nvGrpSpPr>
        <p:grpSpPr>
          <a:xfrm>
            <a:off x="4527550" y="5673725"/>
            <a:ext cx="239713" cy="238125"/>
            <a:chOff x="2996" y="3510"/>
            <a:chExt cx="151" cy="150"/>
          </a:xfrm>
        </p:grpSpPr>
        <p:sp>
          <p:nvSpPr>
            <p:cNvPr id="51269" name="任意多边形 295041"/>
            <p:cNvSpPr/>
            <p:nvPr/>
          </p:nvSpPr>
          <p:spPr>
            <a:xfrm>
              <a:off x="2996" y="3510"/>
              <a:ext cx="40" cy="150"/>
            </a:xfrm>
            <a:custGeom>
              <a:avLst/>
              <a:gdLst/>
              <a:ahLst/>
              <a:cxnLst/>
              <a:pathLst>
                <a:path w="195" h="724">
                  <a:moveTo>
                    <a:pt x="195" y="0"/>
                  </a:moveTo>
                  <a:lnTo>
                    <a:pt x="181" y="26"/>
                  </a:lnTo>
                  <a:lnTo>
                    <a:pt x="166" y="53"/>
                  </a:lnTo>
                  <a:lnTo>
                    <a:pt x="152" y="80"/>
                  </a:lnTo>
                  <a:lnTo>
                    <a:pt x="139" y="107"/>
                  </a:lnTo>
                  <a:lnTo>
                    <a:pt x="127" y="136"/>
                  </a:lnTo>
                  <a:lnTo>
                    <a:pt x="114" y="163"/>
                  </a:lnTo>
                  <a:lnTo>
                    <a:pt x="103" y="192"/>
                  </a:lnTo>
                  <a:lnTo>
                    <a:pt x="92" y="219"/>
                  </a:lnTo>
                  <a:lnTo>
                    <a:pt x="82" y="248"/>
                  </a:lnTo>
                  <a:lnTo>
                    <a:pt x="72" y="277"/>
                  </a:lnTo>
                  <a:lnTo>
                    <a:pt x="62" y="305"/>
                  </a:lnTo>
                  <a:lnTo>
                    <a:pt x="53" y="333"/>
                  </a:lnTo>
                  <a:lnTo>
                    <a:pt x="45" y="361"/>
                  </a:lnTo>
                  <a:lnTo>
                    <a:pt x="39" y="390"/>
                  </a:lnTo>
                  <a:lnTo>
                    <a:pt x="32" y="418"/>
                  </a:lnTo>
                  <a:lnTo>
                    <a:pt x="26" y="447"/>
                  </a:lnTo>
                  <a:lnTo>
                    <a:pt x="20" y="476"/>
                  </a:lnTo>
                  <a:lnTo>
                    <a:pt x="16" y="504"/>
                  </a:lnTo>
                  <a:lnTo>
                    <a:pt x="11" y="532"/>
                  </a:lnTo>
                  <a:lnTo>
                    <a:pt x="8" y="560"/>
                  </a:lnTo>
                  <a:lnTo>
                    <a:pt x="5" y="588"/>
                  </a:lnTo>
                  <a:lnTo>
                    <a:pt x="3" y="615"/>
                  </a:lnTo>
                  <a:lnTo>
                    <a:pt x="1" y="643"/>
                  </a:lnTo>
                  <a:lnTo>
                    <a:pt x="0" y="670"/>
                  </a:lnTo>
                  <a:lnTo>
                    <a:pt x="0" y="698"/>
                  </a:lnTo>
                  <a:lnTo>
                    <a:pt x="1" y="724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70" name="直接连接符 295042"/>
            <p:cNvSpPr/>
            <p:nvPr/>
          </p:nvSpPr>
          <p:spPr>
            <a:xfrm flipH="1">
              <a:off x="3049" y="3647"/>
              <a:ext cx="28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71" name="任意多边形 295043"/>
            <p:cNvSpPr/>
            <p:nvPr/>
          </p:nvSpPr>
          <p:spPr>
            <a:xfrm>
              <a:off x="3038" y="3626"/>
              <a:ext cx="11" cy="21"/>
            </a:xfrm>
            <a:custGeom>
              <a:avLst/>
              <a:gdLst/>
              <a:ahLst/>
              <a:cxnLst/>
              <a:pathLst>
                <a:path w="56" h="99">
                  <a:moveTo>
                    <a:pt x="5" y="0"/>
                  </a:moveTo>
                  <a:lnTo>
                    <a:pt x="2" y="9"/>
                  </a:lnTo>
                  <a:lnTo>
                    <a:pt x="1" y="18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1" y="50"/>
                  </a:lnTo>
                  <a:lnTo>
                    <a:pt x="4" y="57"/>
                  </a:lnTo>
                  <a:lnTo>
                    <a:pt x="6" y="64"/>
                  </a:lnTo>
                  <a:lnTo>
                    <a:pt x="9" y="71"/>
                  </a:lnTo>
                  <a:lnTo>
                    <a:pt x="12" y="76"/>
                  </a:lnTo>
                  <a:lnTo>
                    <a:pt x="17" y="82"/>
                  </a:lnTo>
                  <a:lnTo>
                    <a:pt x="21" y="86"/>
                  </a:lnTo>
                  <a:lnTo>
                    <a:pt x="26" y="90"/>
                  </a:lnTo>
                  <a:lnTo>
                    <a:pt x="31" y="94"/>
                  </a:lnTo>
                  <a:lnTo>
                    <a:pt x="38" y="96"/>
                  </a:lnTo>
                  <a:lnTo>
                    <a:pt x="43" y="98"/>
                  </a:lnTo>
                  <a:lnTo>
                    <a:pt x="50" y="99"/>
                  </a:lnTo>
                  <a:lnTo>
                    <a:pt x="56" y="99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72" name="直接连接符 295044"/>
            <p:cNvSpPr/>
            <p:nvPr/>
          </p:nvSpPr>
          <p:spPr>
            <a:xfrm flipV="1">
              <a:off x="3038" y="3592"/>
              <a:ext cx="9" cy="34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73" name="任意多边形 295045"/>
            <p:cNvSpPr/>
            <p:nvPr/>
          </p:nvSpPr>
          <p:spPr>
            <a:xfrm>
              <a:off x="3047" y="3564"/>
              <a:ext cx="45" cy="28"/>
            </a:xfrm>
            <a:custGeom>
              <a:avLst/>
              <a:gdLst/>
              <a:ahLst/>
              <a:cxnLst/>
              <a:pathLst>
                <a:path w="216" h="132">
                  <a:moveTo>
                    <a:pt x="211" y="132"/>
                  </a:moveTo>
                  <a:lnTo>
                    <a:pt x="213" y="122"/>
                  </a:lnTo>
                  <a:lnTo>
                    <a:pt x="214" y="112"/>
                  </a:lnTo>
                  <a:lnTo>
                    <a:pt x="215" y="104"/>
                  </a:lnTo>
                  <a:lnTo>
                    <a:pt x="216" y="94"/>
                  </a:lnTo>
                  <a:lnTo>
                    <a:pt x="216" y="85"/>
                  </a:lnTo>
                  <a:lnTo>
                    <a:pt x="215" y="75"/>
                  </a:lnTo>
                  <a:lnTo>
                    <a:pt x="214" y="66"/>
                  </a:lnTo>
                  <a:lnTo>
                    <a:pt x="212" y="59"/>
                  </a:lnTo>
                  <a:lnTo>
                    <a:pt x="210" y="51"/>
                  </a:lnTo>
                  <a:lnTo>
                    <a:pt x="206" y="43"/>
                  </a:lnTo>
                  <a:lnTo>
                    <a:pt x="202" y="36"/>
                  </a:lnTo>
                  <a:lnTo>
                    <a:pt x="199" y="30"/>
                  </a:lnTo>
                  <a:lnTo>
                    <a:pt x="193" y="23"/>
                  </a:lnTo>
                  <a:lnTo>
                    <a:pt x="188" y="18"/>
                  </a:lnTo>
                  <a:lnTo>
                    <a:pt x="182" y="14"/>
                  </a:lnTo>
                  <a:lnTo>
                    <a:pt x="177" y="10"/>
                  </a:lnTo>
                  <a:lnTo>
                    <a:pt x="170" y="7"/>
                  </a:lnTo>
                  <a:lnTo>
                    <a:pt x="162" y="4"/>
                  </a:lnTo>
                  <a:lnTo>
                    <a:pt x="156" y="3"/>
                  </a:lnTo>
                  <a:lnTo>
                    <a:pt x="148" y="1"/>
                  </a:lnTo>
                  <a:lnTo>
                    <a:pt x="140" y="0"/>
                  </a:lnTo>
                  <a:lnTo>
                    <a:pt x="132" y="1"/>
                  </a:lnTo>
                  <a:lnTo>
                    <a:pt x="124" y="3"/>
                  </a:lnTo>
                  <a:lnTo>
                    <a:pt x="116" y="4"/>
                  </a:lnTo>
                  <a:lnTo>
                    <a:pt x="107" y="7"/>
                  </a:lnTo>
                  <a:lnTo>
                    <a:pt x="100" y="10"/>
                  </a:lnTo>
                  <a:lnTo>
                    <a:pt x="91" y="14"/>
                  </a:lnTo>
                  <a:lnTo>
                    <a:pt x="83" y="18"/>
                  </a:lnTo>
                  <a:lnTo>
                    <a:pt x="74" y="23"/>
                  </a:lnTo>
                  <a:lnTo>
                    <a:pt x="67" y="30"/>
                  </a:lnTo>
                  <a:lnTo>
                    <a:pt x="59" y="36"/>
                  </a:lnTo>
                  <a:lnTo>
                    <a:pt x="51" y="43"/>
                  </a:lnTo>
                  <a:lnTo>
                    <a:pt x="45" y="51"/>
                  </a:lnTo>
                  <a:lnTo>
                    <a:pt x="38" y="59"/>
                  </a:lnTo>
                  <a:lnTo>
                    <a:pt x="32" y="66"/>
                  </a:lnTo>
                  <a:lnTo>
                    <a:pt x="25" y="75"/>
                  </a:lnTo>
                  <a:lnTo>
                    <a:pt x="19" y="85"/>
                  </a:lnTo>
                  <a:lnTo>
                    <a:pt x="14" y="94"/>
                  </a:lnTo>
                  <a:lnTo>
                    <a:pt x="10" y="104"/>
                  </a:lnTo>
                  <a:lnTo>
                    <a:pt x="6" y="112"/>
                  </a:lnTo>
                  <a:lnTo>
                    <a:pt x="2" y="122"/>
                  </a:lnTo>
                  <a:lnTo>
                    <a:pt x="0" y="132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74" name="任意多边形 295046"/>
            <p:cNvSpPr/>
            <p:nvPr/>
          </p:nvSpPr>
          <p:spPr>
            <a:xfrm>
              <a:off x="3043" y="3592"/>
              <a:ext cx="49" cy="14"/>
            </a:xfrm>
            <a:custGeom>
              <a:avLst/>
              <a:gdLst/>
              <a:ahLst/>
              <a:cxnLst/>
              <a:pathLst>
                <a:path w="229" h="66">
                  <a:moveTo>
                    <a:pt x="229" y="0"/>
                  </a:moveTo>
                  <a:lnTo>
                    <a:pt x="210" y="66"/>
                  </a:lnTo>
                  <a:lnTo>
                    <a:pt x="0" y="6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75" name="任意多边形 295047"/>
            <p:cNvSpPr/>
            <p:nvPr/>
          </p:nvSpPr>
          <p:spPr>
            <a:xfrm>
              <a:off x="3105" y="3510"/>
              <a:ext cx="42" cy="150"/>
            </a:xfrm>
            <a:custGeom>
              <a:avLst/>
              <a:gdLst/>
              <a:ahLst/>
              <a:cxnLst/>
              <a:pathLst>
                <a:path w="195" h="724">
                  <a:moveTo>
                    <a:pt x="0" y="724"/>
                  </a:moveTo>
                  <a:lnTo>
                    <a:pt x="15" y="698"/>
                  </a:lnTo>
                  <a:lnTo>
                    <a:pt x="30" y="670"/>
                  </a:lnTo>
                  <a:lnTo>
                    <a:pt x="43" y="643"/>
                  </a:lnTo>
                  <a:lnTo>
                    <a:pt x="56" y="615"/>
                  </a:lnTo>
                  <a:lnTo>
                    <a:pt x="69" y="588"/>
                  </a:lnTo>
                  <a:lnTo>
                    <a:pt x="81" y="560"/>
                  </a:lnTo>
                  <a:lnTo>
                    <a:pt x="92" y="532"/>
                  </a:lnTo>
                  <a:lnTo>
                    <a:pt x="103" y="504"/>
                  </a:lnTo>
                  <a:lnTo>
                    <a:pt x="114" y="476"/>
                  </a:lnTo>
                  <a:lnTo>
                    <a:pt x="124" y="447"/>
                  </a:lnTo>
                  <a:lnTo>
                    <a:pt x="133" y="418"/>
                  </a:lnTo>
                  <a:lnTo>
                    <a:pt x="142" y="390"/>
                  </a:lnTo>
                  <a:lnTo>
                    <a:pt x="149" y="361"/>
                  </a:lnTo>
                  <a:lnTo>
                    <a:pt x="157" y="333"/>
                  </a:lnTo>
                  <a:lnTo>
                    <a:pt x="164" y="305"/>
                  </a:lnTo>
                  <a:lnTo>
                    <a:pt x="169" y="277"/>
                  </a:lnTo>
                  <a:lnTo>
                    <a:pt x="175" y="248"/>
                  </a:lnTo>
                  <a:lnTo>
                    <a:pt x="180" y="219"/>
                  </a:lnTo>
                  <a:lnTo>
                    <a:pt x="184" y="192"/>
                  </a:lnTo>
                  <a:lnTo>
                    <a:pt x="187" y="163"/>
                  </a:lnTo>
                  <a:lnTo>
                    <a:pt x="190" y="136"/>
                  </a:lnTo>
                  <a:lnTo>
                    <a:pt x="192" y="107"/>
                  </a:lnTo>
                  <a:lnTo>
                    <a:pt x="193" y="80"/>
                  </a:lnTo>
                  <a:lnTo>
                    <a:pt x="195" y="53"/>
                  </a:lnTo>
                  <a:lnTo>
                    <a:pt x="195" y="26"/>
                  </a:lnTo>
                  <a:lnTo>
                    <a:pt x="195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95064" name="组合 295063"/>
          <p:cNvGrpSpPr/>
          <p:nvPr/>
        </p:nvGrpSpPr>
        <p:grpSpPr>
          <a:xfrm>
            <a:off x="2571750" y="4576763"/>
            <a:ext cx="85725" cy="196850"/>
            <a:chOff x="1900" y="2531"/>
            <a:chExt cx="54" cy="124"/>
          </a:xfrm>
        </p:grpSpPr>
        <p:sp>
          <p:nvSpPr>
            <p:cNvPr id="51277" name="直接连接符 295048"/>
            <p:cNvSpPr/>
            <p:nvPr/>
          </p:nvSpPr>
          <p:spPr>
            <a:xfrm flipV="1">
              <a:off x="1900" y="2559"/>
              <a:ext cx="26" cy="96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1278" name="任意多边形 295049"/>
            <p:cNvSpPr/>
            <p:nvPr/>
          </p:nvSpPr>
          <p:spPr>
            <a:xfrm>
              <a:off x="1926" y="2531"/>
              <a:ext cx="28" cy="28"/>
            </a:xfrm>
            <a:custGeom>
              <a:avLst/>
              <a:gdLst/>
              <a:ahLst/>
              <a:cxnLst/>
              <a:pathLst>
                <a:path w="140" h="132">
                  <a:moveTo>
                    <a:pt x="140" y="0"/>
                  </a:moveTo>
                  <a:lnTo>
                    <a:pt x="132" y="1"/>
                  </a:lnTo>
                  <a:lnTo>
                    <a:pt x="125" y="2"/>
                  </a:lnTo>
                  <a:lnTo>
                    <a:pt x="116" y="3"/>
                  </a:lnTo>
                  <a:lnTo>
                    <a:pt x="108" y="6"/>
                  </a:lnTo>
                  <a:lnTo>
                    <a:pt x="99" y="9"/>
                  </a:lnTo>
                  <a:lnTo>
                    <a:pt x="92" y="13"/>
                  </a:lnTo>
                  <a:lnTo>
                    <a:pt x="83" y="17"/>
                  </a:lnTo>
                  <a:lnTo>
                    <a:pt x="75" y="23"/>
                  </a:lnTo>
                  <a:lnTo>
                    <a:pt x="68" y="28"/>
                  </a:lnTo>
                  <a:lnTo>
                    <a:pt x="60" y="35"/>
                  </a:lnTo>
                  <a:lnTo>
                    <a:pt x="52" y="43"/>
                  </a:lnTo>
                  <a:lnTo>
                    <a:pt x="44" y="49"/>
                  </a:lnTo>
                  <a:lnTo>
                    <a:pt x="38" y="58"/>
                  </a:lnTo>
                  <a:lnTo>
                    <a:pt x="31" y="66"/>
                  </a:lnTo>
                  <a:lnTo>
                    <a:pt x="26" y="75"/>
                  </a:lnTo>
                  <a:lnTo>
                    <a:pt x="20" y="83"/>
                  </a:lnTo>
                  <a:lnTo>
                    <a:pt x="15" y="93"/>
                  </a:lnTo>
                  <a:lnTo>
                    <a:pt x="10" y="102"/>
                  </a:lnTo>
                  <a:lnTo>
                    <a:pt x="6" y="112"/>
                  </a:lnTo>
                  <a:lnTo>
                    <a:pt x="3" y="122"/>
                  </a:lnTo>
                  <a:lnTo>
                    <a:pt x="0" y="132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79" name="直接连接符 295050"/>
            <p:cNvSpPr/>
            <p:nvPr/>
          </p:nvSpPr>
          <p:spPr>
            <a:xfrm>
              <a:off x="1911" y="2573"/>
              <a:ext cx="34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95052" name="直接连接符 295051"/>
          <p:cNvSpPr/>
          <p:nvPr/>
        </p:nvSpPr>
        <p:spPr>
          <a:xfrm flipH="1" flipV="1">
            <a:off x="2736850" y="4672013"/>
            <a:ext cx="1222375" cy="1141412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5053" name="直接连接符 295052"/>
          <p:cNvSpPr/>
          <p:nvPr/>
        </p:nvSpPr>
        <p:spPr>
          <a:xfrm flipV="1">
            <a:off x="2736850" y="2598738"/>
            <a:ext cx="0" cy="2073275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5054" name="直接连接符 295053"/>
          <p:cNvSpPr/>
          <p:nvPr/>
        </p:nvSpPr>
        <p:spPr>
          <a:xfrm>
            <a:off x="2736850" y="2598738"/>
            <a:ext cx="1222375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83" name="任意多边形 295054"/>
          <p:cNvSpPr/>
          <p:nvPr/>
        </p:nvSpPr>
        <p:spPr>
          <a:xfrm>
            <a:off x="3908425" y="5762625"/>
            <a:ext cx="103188" cy="104775"/>
          </a:xfrm>
          <a:custGeom>
            <a:avLst/>
            <a:gdLst/>
            <a:ahLst/>
            <a:cxnLst/>
            <a:pathLst>
              <a:path w="316" h="316">
                <a:moveTo>
                  <a:pt x="316" y="158"/>
                </a:moveTo>
                <a:lnTo>
                  <a:pt x="316" y="145"/>
                </a:lnTo>
                <a:lnTo>
                  <a:pt x="314" y="133"/>
                </a:lnTo>
                <a:lnTo>
                  <a:pt x="311" y="121"/>
                </a:lnTo>
                <a:lnTo>
                  <a:pt x="308" y="109"/>
                </a:lnTo>
                <a:lnTo>
                  <a:pt x="304" y="98"/>
                </a:lnTo>
                <a:lnTo>
                  <a:pt x="299" y="86"/>
                </a:lnTo>
                <a:lnTo>
                  <a:pt x="293" y="75"/>
                </a:lnTo>
                <a:lnTo>
                  <a:pt x="286" y="65"/>
                </a:lnTo>
                <a:lnTo>
                  <a:pt x="278" y="55"/>
                </a:lnTo>
                <a:lnTo>
                  <a:pt x="270" y="46"/>
                </a:lnTo>
                <a:lnTo>
                  <a:pt x="261" y="37"/>
                </a:lnTo>
                <a:lnTo>
                  <a:pt x="251" y="30"/>
                </a:lnTo>
                <a:lnTo>
                  <a:pt x="241" y="23"/>
                </a:lnTo>
                <a:lnTo>
                  <a:pt x="230" y="16"/>
                </a:lnTo>
                <a:lnTo>
                  <a:pt x="218" y="12"/>
                </a:lnTo>
                <a:lnTo>
                  <a:pt x="207" y="8"/>
                </a:lnTo>
                <a:lnTo>
                  <a:pt x="195" y="4"/>
                </a:lnTo>
                <a:lnTo>
                  <a:pt x="183" y="2"/>
                </a:lnTo>
                <a:lnTo>
                  <a:pt x="171" y="0"/>
                </a:lnTo>
                <a:lnTo>
                  <a:pt x="158" y="0"/>
                </a:lnTo>
                <a:lnTo>
                  <a:pt x="145" y="0"/>
                </a:lnTo>
                <a:lnTo>
                  <a:pt x="133" y="2"/>
                </a:lnTo>
                <a:lnTo>
                  <a:pt x="121" y="4"/>
                </a:lnTo>
                <a:lnTo>
                  <a:pt x="109" y="8"/>
                </a:lnTo>
                <a:lnTo>
                  <a:pt x="97" y="12"/>
                </a:lnTo>
                <a:lnTo>
                  <a:pt x="86" y="16"/>
                </a:lnTo>
                <a:lnTo>
                  <a:pt x="75" y="23"/>
                </a:lnTo>
                <a:lnTo>
                  <a:pt x="65" y="30"/>
                </a:lnTo>
                <a:lnTo>
                  <a:pt x="55" y="37"/>
                </a:lnTo>
                <a:lnTo>
                  <a:pt x="47" y="46"/>
                </a:lnTo>
                <a:lnTo>
                  <a:pt x="38" y="55"/>
                </a:lnTo>
                <a:lnTo>
                  <a:pt x="30" y="65"/>
                </a:lnTo>
                <a:lnTo>
                  <a:pt x="23" y="75"/>
                </a:lnTo>
                <a:lnTo>
                  <a:pt x="17" y="86"/>
                </a:lnTo>
                <a:lnTo>
                  <a:pt x="12" y="98"/>
                </a:lnTo>
                <a:lnTo>
                  <a:pt x="8" y="109"/>
                </a:lnTo>
                <a:lnTo>
                  <a:pt x="5" y="121"/>
                </a:lnTo>
                <a:lnTo>
                  <a:pt x="1" y="133"/>
                </a:lnTo>
                <a:lnTo>
                  <a:pt x="0" y="145"/>
                </a:lnTo>
                <a:lnTo>
                  <a:pt x="0" y="158"/>
                </a:lnTo>
                <a:lnTo>
                  <a:pt x="0" y="170"/>
                </a:lnTo>
                <a:lnTo>
                  <a:pt x="1" y="182"/>
                </a:lnTo>
                <a:lnTo>
                  <a:pt x="5" y="194"/>
                </a:lnTo>
                <a:lnTo>
                  <a:pt x="8" y="207"/>
                </a:lnTo>
                <a:lnTo>
                  <a:pt x="12" y="219"/>
                </a:lnTo>
                <a:lnTo>
                  <a:pt x="17" y="230"/>
                </a:lnTo>
                <a:lnTo>
                  <a:pt x="23" y="241"/>
                </a:lnTo>
                <a:lnTo>
                  <a:pt x="30" y="250"/>
                </a:lnTo>
                <a:lnTo>
                  <a:pt x="38" y="260"/>
                </a:lnTo>
                <a:lnTo>
                  <a:pt x="47" y="269"/>
                </a:lnTo>
                <a:lnTo>
                  <a:pt x="55" y="278"/>
                </a:lnTo>
                <a:lnTo>
                  <a:pt x="65" y="286"/>
                </a:lnTo>
                <a:lnTo>
                  <a:pt x="75" y="292"/>
                </a:lnTo>
                <a:lnTo>
                  <a:pt x="86" y="299"/>
                </a:lnTo>
                <a:lnTo>
                  <a:pt x="97" y="304"/>
                </a:lnTo>
                <a:lnTo>
                  <a:pt x="109" y="308"/>
                </a:lnTo>
                <a:lnTo>
                  <a:pt x="121" y="312"/>
                </a:lnTo>
                <a:lnTo>
                  <a:pt x="133" y="314"/>
                </a:lnTo>
                <a:lnTo>
                  <a:pt x="145" y="315"/>
                </a:lnTo>
                <a:lnTo>
                  <a:pt x="158" y="316"/>
                </a:lnTo>
                <a:lnTo>
                  <a:pt x="171" y="315"/>
                </a:lnTo>
                <a:lnTo>
                  <a:pt x="183" y="314"/>
                </a:lnTo>
                <a:lnTo>
                  <a:pt x="195" y="312"/>
                </a:lnTo>
                <a:lnTo>
                  <a:pt x="207" y="308"/>
                </a:lnTo>
                <a:lnTo>
                  <a:pt x="218" y="304"/>
                </a:lnTo>
                <a:lnTo>
                  <a:pt x="230" y="299"/>
                </a:lnTo>
                <a:lnTo>
                  <a:pt x="241" y="292"/>
                </a:lnTo>
                <a:lnTo>
                  <a:pt x="251" y="286"/>
                </a:lnTo>
                <a:lnTo>
                  <a:pt x="261" y="278"/>
                </a:lnTo>
                <a:lnTo>
                  <a:pt x="270" y="269"/>
                </a:lnTo>
                <a:lnTo>
                  <a:pt x="278" y="260"/>
                </a:lnTo>
                <a:lnTo>
                  <a:pt x="286" y="250"/>
                </a:lnTo>
                <a:lnTo>
                  <a:pt x="293" y="241"/>
                </a:lnTo>
                <a:lnTo>
                  <a:pt x="299" y="230"/>
                </a:lnTo>
                <a:lnTo>
                  <a:pt x="304" y="219"/>
                </a:lnTo>
                <a:lnTo>
                  <a:pt x="308" y="207"/>
                </a:lnTo>
                <a:lnTo>
                  <a:pt x="311" y="194"/>
                </a:lnTo>
                <a:lnTo>
                  <a:pt x="314" y="182"/>
                </a:lnTo>
                <a:lnTo>
                  <a:pt x="316" y="170"/>
                </a:lnTo>
                <a:lnTo>
                  <a:pt x="316" y="158"/>
                </a:lnTo>
                <a:close/>
              </a:path>
            </a:pathLst>
          </a:custGeom>
          <a:solidFill>
            <a:srgbClr val="FFFF99"/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1284" name="组合 295066"/>
          <p:cNvGrpSpPr/>
          <p:nvPr/>
        </p:nvGrpSpPr>
        <p:grpSpPr>
          <a:xfrm>
            <a:off x="4718050" y="3716338"/>
            <a:ext cx="138113" cy="233362"/>
            <a:chOff x="1921" y="2356"/>
            <a:chExt cx="82" cy="138"/>
          </a:xfrm>
        </p:grpSpPr>
        <p:sp>
          <p:nvSpPr>
            <p:cNvPr id="51285" name="任意多边形 295067"/>
            <p:cNvSpPr/>
            <p:nvPr/>
          </p:nvSpPr>
          <p:spPr>
            <a:xfrm>
              <a:off x="1921" y="2364"/>
              <a:ext cx="53" cy="118"/>
            </a:xfrm>
            <a:custGeom>
              <a:avLst/>
              <a:gdLst/>
              <a:ahLst/>
              <a:cxnLst/>
              <a:pathLst>
                <a:path w="369" h="821">
                  <a:moveTo>
                    <a:pt x="220" y="0"/>
                  </a:moveTo>
                  <a:lnTo>
                    <a:pt x="174" y="42"/>
                  </a:lnTo>
                  <a:lnTo>
                    <a:pt x="138" y="95"/>
                  </a:lnTo>
                  <a:lnTo>
                    <a:pt x="108" y="158"/>
                  </a:lnTo>
                  <a:lnTo>
                    <a:pt x="88" y="231"/>
                  </a:lnTo>
                  <a:lnTo>
                    <a:pt x="4" y="619"/>
                  </a:lnTo>
                  <a:lnTo>
                    <a:pt x="0" y="666"/>
                  </a:lnTo>
                  <a:lnTo>
                    <a:pt x="3" y="710"/>
                  </a:lnTo>
                  <a:lnTo>
                    <a:pt x="25" y="781"/>
                  </a:lnTo>
                  <a:lnTo>
                    <a:pt x="48" y="821"/>
                  </a:lnTo>
                  <a:lnTo>
                    <a:pt x="204" y="812"/>
                  </a:lnTo>
                  <a:lnTo>
                    <a:pt x="166" y="806"/>
                  </a:lnTo>
                  <a:lnTo>
                    <a:pt x="116" y="771"/>
                  </a:lnTo>
                  <a:lnTo>
                    <a:pt x="93" y="736"/>
                  </a:lnTo>
                  <a:lnTo>
                    <a:pt x="80" y="665"/>
                  </a:lnTo>
                  <a:lnTo>
                    <a:pt x="86" y="619"/>
                  </a:lnTo>
                  <a:lnTo>
                    <a:pt x="168" y="231"/>
                  </a:lnTo>
                  <a:lnTo>
                    <a:pt x="178" y="198"/>
                  </a:lnTo>
                  <a:lnTo>
                    <a:pt x="211" y="135"/>
                  </a:lnTo>
                  <a:lnTo>
                    <a:pt x="215" y="128"/>
                  </a:lnTo>
                  <a:lnTo>
                    <a:pt x="262" y="79"/>
                  </a:lnTo>
                  <a:lnTo>
                    <a:pt x="314" y="48"/>
                  </a:lnTo>
                  <a:lnTo>
                    <a:pt x="369" y="3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86" name="任意多边形 295068"/>
            <p:cNvSpPr/>
            <p:nvPr/>
          </p:nvSpPr>
          <p:spPr>
            <a:xfrm>
              <a:off x="1928" y="2356"/>
              <a:ext cx="75" cy="138"/>
            </a:xfrm>
            <a:custGeom>
              <a:avLst/>
              <a:gdLst/>
              <a:ahLst/>
              <a:cxnLst/>
              <a:pathLst>
                <a:path w="525" h="967">
                  <a:moveTo>
                    <a:pt x="343" y="0"/>
                  </a:moveTo>
                  <a:lnTo>
                    <a:pt x="322" y="1"/>
                  </a:lnTo>
                  <a:lnTo>
                    <a:pt x="263" y="11"/>
                  </a:lnTo>
                  <a:lnTo>
                    <a:pt x="207" y="35"/>
                  </a:lnTo>
                  <a:lnTo>
                    <a:pt x="172" y="59"/>
                  </a:lnTo>
                  <a:lnTo>
                    <a:pt x="321" y="98"/>
                  </a:lnTo>
                  <a:lnTo>
                    <a:pt x="328" y="98"/>
                  </a:lnTo>
                  <a:lnTo>
                    <a:pt x="385" y="116"/>
                  </a:lnTo>
                  <a:lnTo>
                    <a:pt x="395" y="124"/>
                  </a:lnTo>
                  <a:lnTo>
                    <a:pt x="432" y="175"/>
                  </a:lnTo>
                  <a:lnTo>
                    <a:pt x="445" y="244"/>
                  </a:lnTo>
                  <a:lnTo>
                    <a:pt x="440" y="290"/>
                  </a:lnTo>
                  <a:lnTo>
                    <a:pt x="357" y="678"/>
                  </a:lnTo>
                  <a:lnTo>
                    <a:pt x="348" y="709"/>
                  </a:lnTo>
                  <a:lnTo>
                    <a:pt x="315" y="773"/>
                  </a:lnTo>
                  <a:lnTo>
                    <a:pt x="309" y="780"/>
                  </a:lnTo>
                  <a:lnTo>
                    <a:pt x="262" y="831"/>
                  </a:lnTo>
                  <a:lnTo>
                    <a:pt x="211" y="861"/>
                  </a:lnTo>
                  <a:lnTo>
                    <a:pt x="156" y="871"/>
                  </a:lnTo>
                  <a:lnTo>
                    <a:pt x="0" y="880"/>
                  </a:lnTo>
                  <a:lnTo>
                    <a:pt x="43" y="931"/>
                  </a:lnTo>
                  <a:lnTo>
                    <a:pt x="78" y="953"/>
                  </a:lnTo>
                  <a:lnTo>
                    <a:pt x="134" y="967"/>
                  </a:lnTo>
                  <a:lnTo>
                    <a:pt x="154" y="967"/>
                  </a:lnTo>
                  <a:lnTo>
                    <a:pt x="214" y="957"/>
                  </a:lnTo>
                  <a:lnTo>
                    <a:pt x="269" y="933"/>
                  </a:lnTo>
                  <a:lnTo>
                    <a:pt x="305" y="909"/>
                  </a:lnTo>
                  <a:lnTo>
                    <a:pt x="350" y="867"/>
                  </a:lnTo>
                  <a:lnTo>
                    <a:pt x="387" y="814"/>
                  </a:lnTo>
                  <a:lnTo>
                    <a:pt x="416" y="751"/>
                  </a:lnTo>
                  <a:lnTo>
                    <a:pt x="437" y="678"/>
                  </a:lnTo>
                  <a:lnTo>
                    <a:pt x="520" y="290"/>
                  </a:lnTo>
                  <a:lnTo>
                    <a:pt x="525" y="243"/>
                  </a:lnTo>
                  <a:lnTo>
                    <a:pt x="521" y="197"/>
                  </a:lnTo>
                  <a:lnTo>
                    <a:pt x="500" y="127"/>
                  </a:lnTo>
                  <a:lnTo>
                    <a:pt x="484" y="99"/>
                  </a:lnTo>
                  <a:lnTo>
                    <a:pt x="444" y="44"/>
                  </a:lnTo>
                  <a:lnTo>
                    <a:pt x="397" y="11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1287" name="组合 295069"/>
          <p:cNvGrpSpPr/>
          <p:nvPr/>
        </p:nvGrpSpPr>
        <p:grpSpPr>
          <a:xfrm>
            <a:off x="989013" y="3706813"/>
            <a:ext cx="180975" cy="233362"/>
            <a:chOff x="480" y="2262"/>
            <a:chExt cx="106" cy="138"/>
          </a:xfrm>
        </p:grpSpPr>
        <p:sp>
          <p:nvSpPr>
            <p:cNvPr id="51288" name="任意多边形 295070"/>
            <p:cNvSpPr/>
            <p:nvPr/>
          </p:nvSpPr>
          <p:spPr>
            <a:xfrm>
              <a:off x="531" y="2333"/>
              <a:ext cx="28" cy="67"/>
            </a:xfrm>
            <a:custGeom>
              <a:avLst/>
              <a:gdLst/>
              <a:ahLst/>
              <a:cxnLst/>
              <a:pathLst>
                <a:path w="198" h="473">
                  <a:moveTo>
                    <a:pt x="58" y="0"/>
                  </a:moveTo>
                  <a:lnTo>
                    <a:pt x="0" y="76"/>
                  </a:lnTo>
                  <a:lnTo>
                    <a:pt x="124" y="443"/>
                  </a:lnTo>
                  <a:lnTo>
                    <a:pt x="160" y="473"/>
                  </a:lnTo>
                  <a:lnTo>
                    <a:pt x="169" y="472"/>
                  </a:lnTo>
                  <a:lnTo>
                    <a:pt x="198" y="424"/>
                  </a:lnTo>
                  <a:lnTo>
                    <a:pt x="196" y="40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89" name="任意多边形 295071"/>
            <p:cNvSpPr/>
            <p:nvPr/>
          </p:nvSpPr>
          <p:spPr>
            <a:xfrm>
              <a:off x="506" y="2262"/>
              <a:ext cx="29" cy="68"/>
            </a:xfrm>
            <a:custGeom>
              <a:avLst/>
              <a:gdLst/>
              <a:ahLst/>
              <a:cxnLst/>
              <a:pathLst>
                <a:path w="199" h="475">
                  <a:moveTo>
                    <a:pt x="39" y="0"/>
                  </a:moveTo>
                  <a:lnTo>
                    <a:pt x="29" y="1"/>
                  </a:lnTo>
                  <a:lnTo>
                    <a:pt x="0" y="48"/>
                  </a:lnTo>
                  <a:lnTo>
                    <a:pt x="3" y="68"/>
                  </a:lnTo>
                  <a:lnTo>
                    <a:pt x="139" y="475"/>
                  </a:lnTo>
                  <a:lnTo>
                    <a:pt x="199" y="398"/>
                  </a:lnTo>
                  <a:lnTo>
                    <a:pt x="74" y="2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90" name="任意多边形 295072"/>
            <p:cNvSpPr/>
            <p:nvPr/>
          </p:nvSpPr>
          <p:spPr>
            <a:xfrm>
              <a:off x="480" y="2262"/>
              <a:ext cx="106" cy="138"/>
            </a:xfrm>
            <a:custGeom>
              <a:avLst/>
              <a:gdLst/>
              <a:ahLst/>
              <a:cxnLst/>
              <a:pathLst>
                <a:path w="744" h="968">
                  <a:moveTo>
                    <a:pt x="705" y="0"/>
                  </a:moveTo>
                  <a:lnTo>
                    <a:pt x="677" y="16"/>
                  </a:lnTo>
                  <a:lnTo>
                    <a:pt x="385" y="398"/>
                  </a:lnTo>
                  <a:lnTo>
                    <a:pt x="325" y="475"/>
                  </a:lnTo>
                  <a:lnTo>
                    <a:pt x="11" y="886"/>
                  </a:lnTo>
                  <a:lnTo>
                    <a:pt x="0" y="919"/>
                  </a:lnTo>
                  <a:lnTo>
                    <a:pt x="0" y="931"/>
                  </a:lnTo>
                  <a:lnTo>
                    <a:pt x="38" y="968"/>
                  </a:lnTo>
                  <a:lnTo>
                    <a:pt x="67" y="953"/>
                  </a:lnTo>
                  <a:lnTo>
                    <a:pt x="359" y="571"/>
                  </a:lnTo>
                  <a:lnTo>
                    <a:pt x="417" y="495"/>
                  </a:lnTo>
                  <a:lnTo>
                    <a:pt x="733" y="82"/>
                  </a:lnTo>
                  <a:lnTo>
                    <a:pt x="744" y="49"/>
                  </a:lnTo>
                  <a:lnTo>
                    <a:pt x="743" y="35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95075" name="文本框 295074"/>
          <p:cNvSpPr txBox="1"/>
          <p:nvPr/>
        </p:nvSpPr>
        <p:spPr>
          <a:xfrm>
            <a:off x="5171440" y="3165475"/>
            <a:ext cx="3521710" cy="645160"/>
          </a:xfrm>
          <a:prstGeom prst="rect">
            <a:avLst/>
          </a:prstGeom>
          <a:noFill/>
          <a:ln w="28575">
            <a:noFill/>
          </a:ln>
        </p:spPr>
        <p:txBody>
          <a:bodyPr wrap="square" anchor="t">
            <a:spAutoFit/>
          </a:bodyPr>
          <a:p>
            <a:pPr indent="533400">
              <a:spcBef>
                <a:spcPct val="0"/>
              </a:spcBef>
            </a:pPr>
            <a:r>
              <a:rPr lang="zh-CN" altLang="en-US" dirty="0">
                <a:latin typeface="Comic Sans MS" panose="030F0902030302020204" pitchFamily="66" charset="0"/>
                <a:ea typeface="楷体_GB2312" pitchFamily="49" charset="-122"/>
              </a:rPr>
              <a:t>与铅垂线</a:t>
            </a:r>
            <a:r>
              <a:rPr lang="en-US" altLang="zh-CN">
                <a:latin typeface="TIE-ISOCPEUI" pitchFamily="34" charset="0"/>
                <a:ea typeface="楷体_GB2312" pitchFamily="49" charset="-122"/>
              </a:rPr>
              <a:t>AB</a:t>
            </a:r>
            <a:r>
              <a:rPr lang="zh-CN" altLang="en-US" dirty="0">
                <a:latin typeface="Comic Sans MS" panose="030F0902030302020204" pitchFamily="66" charset="0"/>
                <a:ea typeface="楷体_GB2312" pitchFamily="49" charset="-122"/>
              </a:rPr>
              <a:t>垂直的直线</a:t>
            </a:r>
            <a:r>
              <a:rPr lang="en-US" altLang="zh-CN">
                <a:latin typeface="TIE-ISOCPEUI" pitchFamily="34" charset="0"/>
                <a:ea typeface="楷体_GB2312" pitchFamily="49" charset="-122"/>
              </a:rPr>
              <a:t>EF</a:t>
            </a:r>
            <a:r>
              <a:rPr lang="zh-CN" altLang="en-US" dirty="0">
                <a:latin typeface="Comic Sans MS" panose="030F0902030302020204" pitchFamily="66" charset="0"/>
                <a:ea typeface="楷体_GB2312" pitchFamily="49" charset="-122"/>
              </a:rPr>
              <a:t>一定是水平线。</a:t>
            </a:r>
            <a:endParaRPr lang="zh-CN" altLang="en-US" dirty="0">
              <a:latin typeface="Comic Sans MS" panose="030F0902030302020204" pitchFamily="66" charset="0"/>
              <a:ea typeface="楷体_GB2312" pitchFamily="49" charset="-122"/>
            </a:endParaRPr>
          </a:p>
        </p:txBody>
      </p:sp>
      <p:sp>
        <p:nvSpPr>
          <p:cNvPr id="295076" name="文本框 295075"/>
          <p:cNvSpPr txBox="1"/>
          <p:nvPr/>
        </p:nvSpPr>
        <p:spPr>
          <a:xfrm>
            <a:off x="5172075" y="4525963"/>
            <a:ext cx="3354388" cy="1198562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p>
            <a:r>
              <a:rPr lang="zh-CN" altLang="en-US" dirty="0">
                <a:latin typeface="Comic Sans MS" panose="030F0902030302020204" pitchFamily="66" charset="0"/>
                <a:ea typeface="楷体_GB2312" pitchFamily="49" charset="-122"/>
              </a:rPr>
              <a:t>水平线</a:t>
            </a:r>
            <a:r>
              <a:rPr lang="en-US" altLang="zh-CN">
                <a:latin typeface="TIE-ISOCPEUI" pitchFamily="34" charset="0"/>
                <a:ea typeface="楷体_GB2312" pitchFamily="49" charset="-122"/>
              </a:rPr>
              <a:t>EF</a:t>
            </a:r>
            <a:r>
              <a:rPr lang="zh-CN" altLang="en-US" dirty="0">
                <a:latin typeface="Comic Sans MS" panose="030F0902030302020204" pitchFamily="66" charset="0"/>
                <a:ea typeface="楷体_GB2312" pitchFamily="49" charset="-122"/>
              </a:rPr>
              <a:t>与一般位置直线</a:t>
            </a:r>
            <a:r>
              <a:rPr lang="en-US" altLang="zh-CN">
                <a:latin typeface="TIE-ISOCPEUI" pitchFamily="34" charset="0"/>
                <a:ea typeface="楷体_GB2312" pitchFamily="49" charset="-122"/>
              </a:rPr>
              <a:t>CD</a:t>
            </a:r>
            <a:r>
              <a:rPr lang="zh-CN" altLang="en-US" dirty="0">
                <a:latin typeface="Comic Sans MS" panose="030F0902030302020204" pitchFamily="66" charset="0"/>
                <a:ea typeface="楷体_GB2312" pitchFamily="49" charset="-122"/>
              </a:rPr>
              <a:t>垂直，所以它们的水平投影应垂直。</a:t>
            </a:r>
            <a:endParaRPr lang="zh-CN" altLang="en-US" dirty="0">
              <a:latin typeface="Comic Sans MS" panose="030F0902030302020204" pitchFamily="66" charset="0"/>
              <a:ea typeface="楷体_GB2312" pitchFamily="49" charset="-122"/>
            </a:endParaRPr>
          </a:p>
        </p:txBody>
      </p:sp>
      <p:sp>
        <p:nvSpPr>
          <p:cNvPr id="295077" name="矩形 295076"/>
          <p:cNvSpPr/>
          <p:nvPr/>
        </p:nvSpPr>
        <p:spPr>
          <a:xfrm rot="-2795239">
            <a:off x="2660650" y="4711700"/>
            <a:ext cx="152400" cy="152400"/>
          </a:xfrm>
          <a:prstGeom prst="rect">
            <a:avLst/>
          </a:prstGeom>
          <a:solidFill>
            <a:srgbClr val="99FF99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295079" name="动作按钮: 前进或下一项 295078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295083" name="文本框 295082"/>
          <p:cNvSpPr txBox="1"/>
          <p:nvPr/>
        </p:nvSpPr>
        <p:spPr>
          <a:xfrm rot="2541516">
            <a:off x="2298700" y="5341938"/>
            <a:ext cx="1766888" cy="457200"/>
          </a:xfrm>
          <a:prstGeom prst="rect">
            <a:avLst/>
          </a:prstGeom>
          <a:noFill/>
          <a:ln w="28575">
            <a:noFill/>
          </a:ln>
        </p:spPr>
        <p:txBody>
          <a:bodyPr anchor="t">
            <a:spAutoFit/>
          </a:bodyPr>
          <a:p>
            <a:r>
              <a:rPr lang="zh-CN" altLang="en-US" dirty="0">
                <a:solidFill>
                  <a:srgbClr val="CC00CC"/>
                </a:solidFill>
                <a:latin typeface="TIE-ISOCPEUI" pitchFamily="34" charset="0"/>
                <a:ea typeface="黑体" panose="02010609060101010101" pitchFamily="2" charset="-122"/>
              </a:rPr>
              <a:t>距离的实长</a:t>
            </a:r>
            <a:endParaRPr lang="zh-CN" altLang="en-US" dirty="0">
              <a:solidFill>
                <a:srgbClr val="CC00CC"/>
              </a:solidFill>
              <a:latin typeface="TIE-ISOCPEUI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9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9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5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1000"/>
                                        <p:tgtEl>
                                          <p:spTgt spid="295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5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5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9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5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95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5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5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95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95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95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075" grpId="0"/>
      <p:bldP spid="295076" grpId="0"/>
      <p:bldP spid="2950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Line 83"/>
          <p:cNvSpPr/>
          <p:nvPr/>
        </p:nvSpPr>
        <p:spPr>
          <a:xfrm flipV="1">
            <a:off x="4576763" y="2270125"/>
            <a:ext cx="0" cy="27908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22" name="Line 86"/>
          <p:cNvSpPr/>
          <p:nvPr/>
        </p:nvSpPr>
        <p:spPr>
          <a:xfrm rot="-5400000" flipV="1">
            <a:off x="3948113" y="2719388"/>
            <a:ext cx="1162050" cy="568325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74" name="Line 138"/>
          <p:cNvSpPr/>
          <p:nvPr/>
        </p:nvSpPr>
        <p:spPr>
          <a:xfrm rot="-5400000" flipV="1">
            <a:off x="3944938" y="2713038"/>
            <a:ext cx="1162050" cy="56832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7110" name="Text Box 6"/>
          <p:cNvSpPr txBox="1"/>
          <p:nvPr/>
        </p:nvSpPr>
        <p:spPr>
          <a:xfrm>
            <a:off x="387985" y="389890"/>
            <a:ext cx="840867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已知直角三角形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ABC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，其一直角边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BC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在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EF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线上，长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30mm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，试完成三角形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ABC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的投影。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2" name="Group 74"/>
          <p:cNvGrpSpPr/>
          <p:nvPr/>
        </p:nvGrpSpPr>
        <p:grpSpPr>
          <a:xfrm>
            <a:off x="4192588" y="2114550"/>
            <a:ext cx="195262" cy="219075"/>
            <a:chOff x="1630" y="1208"/>
            <a:chExt cx="123" cy="138"/>
          </a:xfrm>
        </p:grpSpPr>
        <p:sp>
          <p:nvSpPr>
            <p:cNvPr id="47177" name="Freeform 75"/>
            <p:cNvSpPr/>
            <p:nvPr/>
          </p:nvSpPr>
          <p:spPr>
            <a:xfrm>
              <a:off x="1630" y="1256"/>
              <a:ext cx="71" cy="90"/>
            </a:xfrm>
            <a:custGeom>
              <a:avLst/>
              <a:gdLst>
                <a:gd name="txL" fmla="*/ 0 w 496"/>
                <a:gd name="txT" fmla="*/ 0 h 632"/>
                <a:gd name="txR" fmla="*/ 496 w 496"/>
                <a:gd name="txB" fmla="*/ 632 h 6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96" h="632">
                  <a:moveTo>
                    <a:pt x="460" y="0"/>
                  </a:moveTo>
                  <a:lnTo>
                    <a:pt x="353" y="52"/>
                  </a:lnTo>
                  <a:lnTo>
                    <a:pt x="394" y="62"/>
                  </a:lnTo>
                  <a:lnTo>
                    <a:pt x="416" y="114"/>
                  </a:lnTo>
                  <a:lnTo>
                    <a:pt x="412" y="148"/>
                  </a:lnTo>
                  <a:lnTo>
                    <a:pt x="350" y="438"/>
                  </a:lnTo>
                  <a:lnTo>
                    <a:pt x="340" y="472"/>
                  </a:lnTo>
                  <a:lnTo>
                    <a:pt x="304" y="519"/>
                  </a:lnTo>
                  <a:lnTo>
                    <a:pt x="249" y="536"/>
                  </a:lnTo>
                  <a:lnTo>
                    <a:pt x="89" y="536"/>
                  </a:lnTo>
                  <a:lnTo>
                    <a:pt x="1" y="571"/>
                  </a:lnTo>
                  <a:lnTo>
                    <a:pt x="0" y="583"/>
                  </a:lnTo>
                  <a:lnTo>
                    <a:pt x="11" y="618"/>
                  </a:lnTo>
                  <a:lnTo>
                    <a:pt x="38" y="632"/>
                  </a:lnTo>
                  <a:lnTo>
                    <a:pt x="228" y="632"/>
                  </a:lnTo>
                  <a:lnTo>
                    <a:pt x="252" y="631"/>
                  </a:lnTo>
                  <a:lnTo>
                    <a:pt x="313" y="618"/>
                  </a:lnTo>
                  <a:lnTo>
                    <a:pt x="360" y="589"/>
                  </a:lnTo>
                  <a:lnTo>
                    <a:pt x="373" y="572"/>
                  </a:lnTo>
                  <a:lnTo>
                    <a:pt x="406" y="517"/>
                  </a:lnTo>
                  <a:lnTo>
                    <a:pt x="429" y="438"/>
                  </a:lnTo>
                  <a:lnTo>
                    <a:pt x="491" y="148"/>
                  </a:lnTo>
                  <a:lnTo>
                    <a:pt x="496" y="109"/>
                  </a:lnTo>
                  <a:lnTo>
                    <a:pt x="490" y="62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78" name="Freeform 76"/>
            <p:cNvSpPr/>
            <p:nvPr/>
          </p:nvSpPr>
          <p:spPr>
            <a:xfrm>
              <a:off x="1630" y="1208"/>
              <a:ext cx="66" cy="129"/>
            </a:xfrm>
            <a:custGeom>
              <a:avLst/>
              <a:gdLst>
                <a:gd name="txL" fmla="*/ 0 w 459"/>
                <a:gd name="txT" fmla="*/ 0 h 906"/>
                <a:gd name="txR" fmla="*/ 459 w 459"/>
                <a:gd name="txB" fmla="*/ 906 h 90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9" h="906">
                  <a:moveTo>
                    <a:pt x="223" y="0"/>
                  </a:moveTo>
                  <a:lnTo>
                    <a:pt x="186" y="36"/>
                  </a:lnTo>
                  <a:lnTo>
                    <a:pt x="0" y="906"/>
                  </a:lnTo>
                  <a:lnTo>
                    <a:pt x="88" y="871"/>
                  </a:lnTo>
                  <a:lnTo>
                    <a:pt x="192" y="387"/>
                  </a:lnTo>
                  <a:lnTo>
                    <a:pt x="352" y="387"/>
                  </a:lnTo>
                  <a:lnTo>
                    <a:pt x="459" y="335"/>
                  </a:lnTo>
                  <a:lnTo>
                    <a:pt x="429" y="307"/>
                  </a:lnTo>
                  <a:lnTo>
                    <a:pt x="372" y="290"/>
                  </a:lnTo>
                  <a:lnTo>
                    <a:pt x="212" y="290"/>
                  </a:lnTo>
                  <a:lnTo>
                    <a:pt x="261" y="62"/>
                  </a:lnTo>
                  <a:lnTo>
                    <a:pt x="262" y="47"/>
                  </a:lnTo>
                  <a:lnTo>
                    <a:pt x="262" y="37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79" name="Freeform 77"/>
            <p:cNvSpPr/>
            <p:nvPr/>
          </p:nvSpPr>
          <p:spPr>
            <a:xfrm>
              <a:off x="1730" y="1208"/>
              <a:ext cx="23" cy="41"/>
            </a:xfrm>
            <a:custGeom>
              <a:avLst/>
              <a:gdLst>
                <a:gd name="txL" fmla="*/ 0 w 160"/>
                <a:gd name="txT" fmla="*/ 0 h 290"/>
                <a:gd name="txR" fmla="*/ 160 w 160"/>
                <a:gd name="txB" fmla="*/ 290 h 29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60" h="290">
                  <a:moveTo>
                    <a:pt x="87" y="26"/>
                  </a:moveTo>
                  <a:lnTo>
                    <a:pt x="120" y="0"/>
                  </a:lnTo>
                  <a:lnTo>
                    <a:pt x="149" y="14"/>
                  </a:lnTo>
                  <a:lnTo>
                    <a:pt x="160" y="49"/>
                  </a:lnTo>
                  <a:lnTo>
                    <a:pt x="155" y="71"/>
                  </a:lnTo>
                  <a:lnTo>
                    <a:pt x="74" y="265"/>
                  </a:lnTo>
                  <a:lnTo>
                    <a:pt x="41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6" y="2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grpSp>
        <p:nvGrpSpPr>
          <p:cNvPr id="3" name="Group 78"/>
          <p:cNvGrpSpPr/>
          <p:nvPr/>
        </p:nvGrpSpPr>
        <p:grpSpPr>
          <a:xfrm>
            <a:off x="4043363" y="4772025"/>
            <a:ext cx="104775" cy="206375"/>
            <a:chOff x="6374" y="2458"/>
            <a:chExt cx="66" cy="130"/>
          </a:xfrm>
        </p:grpSpPr>
        <p:sp>
          <p:nvSpPr>
            <p:cNvPr id="47175" name="Freeform 79"/>
            <p:cNvSpPr/>
            <p:nvPr/>
          </p:nvSpPr>
          <p:spPr>
            <a:xfrm>
              <a:off x="6374" y="2504"/>
              <a:ext cx="66" cy="84"/>
            </a:xfrm>
            <a:custGeom>
              <a:avLst/>
              <a:gdLst>
                <a:gd name="txL" fmla="*/ 0 w 368"/>
                <a:gd name="txT" fmla="*/ 0 h 469"/>
                <a:gd name="txR" fmla="*/ 368 w 368"/>
                <a:gd name="txB" fmla="*/ 469 h 46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68" h="469">
                  <a:moveTo>
                    <a:pt x="341" y="0"/>
                  </a:moveTo>
                  <a:lnTo>
                    <a:pt x="262" y="38"/>
                  </a:lnTo>
                  <a:lnTo>
                    <a:pt x="288" y="43"/>
                  </a:lnTo>
                  <a:lnTo>
                    <a:pt x="309" y="84"/>
                  </a:lnTo>
                  <a:lnTo>
                    <a:pt x="305" y="110"/>
                  </a:lnTo>
                  <a:lnTo>
                    <a:pt x="260" y="325"/>
                  </a:lnTo>
                  <a:lnTo>
                    <a:pt x="257" y="337"/>
                  </a:lnTo>
                  <a:lnTo>
                    <a:pt x="229" y="382"/>
                  </a:lnTo>
                  <a:lnTo>
                    <a:pt x="185" y="397"/>
                  </a:lnTo>
                  <a:lnTo>
                    <a:pt x="66" y="397"/>
                  </a:lnTo>
                  <a:lnTo>
                    <a:pt x="1" y="424"/>
                  </a:lnTo>
                  <a:lnTo>
                    <a:pt x="0" y="433"/>
                  </a:lnTo>
                  <a:lnTo>
                    <a:pt x="8" y="458"/>
                  </a:lnTo>
                  <a:lnTo>
                    <a:pt x="29" y="469"/>
                  </a:lnTo>
                  <a:lnTo>
                    <a:pt x="170" y="469"/>
                  </a:lnTo>
                  <a:lnTo>
                    <a:pt x="174" y="469"/>
                  </a:lnTo>
                  <a:lnTo>
                    <a:pt x="227" y="460"/>
                  </a:lnTo>
                  <a:lnTo>
                    <a:pt x="267" y="436"/>
                  </a:lnTo>
                  <a:lnTo>
                    <a:pt x="270" y="433"/>
                  </a:lnTo>
                  <a:lnTo>
                    <a:pt x="298" y="390"/>
                  </a:lnTo>
                  <a:lnTo>
                    <a:pt x="319" y="325"/>
                  </a:lnTo>
                  <a:lnTo>
                    <a:pt x="365" y="110"/>
                  </a:lnTo>
                  <a:lnTo>
                    <a:pt x="368" y="81"/>
                  </a:lnTo>
                  <a:lnTo>
                    <a:pt x="365" y="52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76" name="Freeform 80"/>
            <p:cNvSpPr/>
            <p:nvPr/>
          </p:nvSpPr>
          <p:spPr>
            <a:xfrm>
              <a:off x="6374" y="2458"/>
              <a:ext cx="62" cy="121"/>
            </a:xfrm>
            <a:custGeom>
              <a:avLst/>
              <a:gdLst>
                <a:gd name="txL" fmla="*/ 0 w 340"/>
                <a:gd name="txT" fmla="*/ 0 h 673"/>
                <a:gd name="txR" fmla="*/ 340 w 340"/>
                <a:gd name="txB" fmla="*/ 673 h 67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" h="673">
                  <a:moveTo>
                    <a:pt x="166" y="0"/>
                  </a:moveTo>
                  <a:lnTo>
                    <a:pt x="139" y="27"/>
                  </a:lnTo>
                  <a:lnTo>
                    <a:pt x="0" y="673"/>
                  </a:lnTo>
                  <a:lnTo>
                    <a:pt x="65" y="646"/>
                  </a:lnTo>
                  <a:lnTo>
                    <a:pt x="142" y="287"/>
                  </a:lnTo>
                  <a:lnTo>
                    <a:pt x="261" y="287"/>
                  </a:lnTo>
                  <a:lnTo>
                    <a:pt x="340" y="249"/>
                  </a:lnTo>
                  <a:lnTo>
                    <a:pt x="323" y="231"/>
                  </a:lnTo>
                  <a:lnTo>
                    <a:pt x="276" y="216"/>
                  </a:lnTo>
                  <a:lnTo>
                    <a:pt x="157" y="216"/>
                  </a:lnTo>
                  <a:lnTo>
                    <a:pt x="193" y="46"/>
                  </a:lnTo>
                  <a:lnTo>
                    <a:pt x="194" y="36"/>
                  </a:lnTo>
                  <a:lnTo>
                    <a:pt x="194" y="34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sp>
        <p:nvSpPr>
          <p:cNvPr id="47113" name="Line 81"/>
          <p:cNvSpPr/>
          <p:nvPr/>
        </p:nvSpPr>
        <p:spPr>
          <a:xfrm>
            <a:off x="1225550" y="4065588"/>
            <a:ext cx="417671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7114" name="Group 93"/>
          <p:cNvGrpSpPr/>
          <p:nvPr/>
        </p:nvGrpSpPr>
        <p:grpSpPr>
          <a:xfrm>
            <a:off x="5441950" y="3957638"/>
            <a:ext cx="123825" cy="207962"/>
            <a:chOff x="1921" y="2356"/>
            <a:chExt cx="82" cy="138"/>
          </a:xfrm>
        </p:grpSpPr>
        <p:sp>
          <p:nvSpPr>
            <p:cNvPr id="47173" name="Freeform 94"/>
            <p:cNvSpPr/>
            <p:nvPr/>
          </p:nvSpPr>
          <p:spPr>
            <a:xfrm>
              <a:off x="1921" y="2364"/>
              <a:ext cx="53" cy="118"/>
            </a:xfrm>
            <a:custGeom>
              <a:avLst/>
              <a:gdLst>
                <a:gd name="txL" fmla="*/ 0 w 369"/>
                <a:gd name="txT" fmla="*/ 0 h 821"/>
                <a:gd name="txR" fmla="*/ 369 w 369"/>
                <a:gd name="txB" fmla="*/ 821 h 8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69" h="821">
                  <a:moveTo>
                    <a:pt x="220" y="0"/>
                  </a:moveTo>
                  <a:lnTo>
                    <a:pt x="174" y="42"/>
                  </a:lnTo>
                  <a:lnTo>
                    <a:pt x="138" y="95"/>
                  </a:lnTo>
                  <a:lnTo>
                    <a:pt x="108" y="158"/>
                  </a:lnTo>
                  <a:lnTo>
                    <a:pt x="88" y="231"/>
                  </a:lnTo>
                  <a:lnTo>
                    <a:pt x="4" y="619"/>
                  </a:lnTo>
                  <a:lnTo>
                    <a:pt x="0" y="666"/>
                  </a:lnTo>
                  <a:lnTo>
                    <a:pt x="3" y="710"/>
                  </a:lnTo>
                  <a:lnTo>
                    <a:pt x="25" y="781"/>
                  </a:lnTo>
                  <a:lnTo>
                    <a:pt x="48" y="821"/>
                  </a:lnTo>
                  <a:lnTo>
                    <a:pt x="204" y="812"/>
                  </a:lnTo>
                  <a:lnTo>
                    <a:pt x="166" y="806"/>
                  </a:lnTo>
                  <a:lnTo>
                    <a:pt x="116" y="771"/>
                  </a:lnTo>
                  <a:lnTo>
                    <a:pt x="93" y="736"/>
                  </a:lnTo>
                  <a:lnTo>
                    <a:pt x="80" y="665"/>
                  </a:lnTo>
                  <a:lnTo>
                    <a:pt x="86" y="619"/>
                  </a:lnTo>
                  <a:lnTo>
                    <a:pt x="168" y="231"/>
                  </a:lnTo>
                  <a:lnTo>
                    <a:pt x="178" y="198"/>
                  </a:lnTo>
                  <a:lnTo>
                    <a:pt x="211" y="135"/>
                  </a:lnTo>
                  <a:lnTo>
                    <a:pt x="215" y="128"/>
                  </a:lnTo>
                  <a:lnTo>
                    <a:pt x="262" y="79"/>
                  </a:lnTo>
                  <a:lnTo>
                    <a:pt x="314" y="48"/>
                  </a:lnTo>
                  <a:lnTo>
                    <a:pt x="369" y="39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74" name="Freeform 95"/>
            <p:cNvSpPr/>
            <p:nvPr/>
          </p:nvSpPr>
          <p:spPr>
            <a:xfrm>
              <a:off x="1928" y="2356"/>
              <a:ext cx="75" cy="138"/>
            </a:xfrm>
            <a:custGeom>
              <a:avLst/>
              <a:gdLst>
                <a:gd name="txL" fmla="*/ 0 w 525"/>
                <a:gd name="txT" fmla="*/ 0 h 967"/>
                <a:gd name="txR" fmla="*/ 525 w 525"/>
                <a:gd name="txB" fmla="*/ 967 h 9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25" h="967">
                  <a:moveTo>
                    <a:pt x="343" y="0"/>
                  </a:moveTo>
                  <a:lnTo>
                    <a:pt x="322" y="1"/>
                  </a:lnTo>
                  <a:lnTo>
                    <a:pt x="263" y="11"/>
                  </a:lnTo>
                  <a:lnTo>
                    <a:pt x="207" y="35"/>
                  </a:lnTo>
                  <a:lnTo>
                    <a:pt x="172" y="59"/>
                  </a:lnTo>
                  <a:lnTo>
                    <a:pt x="321" y="98"/>
                  </a:lnTo>
                  <a:lnTo>
                    <a:pt x="328" y="98"/>
                  </a:lnTo>
                  <a:lnTo>
                    <a:pt x="385" y="116"/>
                  </a:lnTo>
                  <a:lnTo>
                    <a:pt x="395" y="124"/>
                  </a:lnTo>
                  <a:lnTo>
                    <a:pt x="432" y="175"/>
                  </a:lnTo>
                  <a:lnTo>
                    <a:pt x="445" y="244"/>
                  </a:lnTo>
                  <a:lnTo>
                    <a:pt x="440" y="290"/>
                  </a:lnTo>
                  <a:lnTo>
                    <a:pt x="357" y="678"/>
                  </a:lnTo>
                  <a:lnTo>
                    <a:pt x="348" y="709"/>
                  </a:lnTo>
                  <a:lnTo>
                    <a:pt x="315" y="773"/>
                  </a:lnTo>
                  <a:lnTo>
                    <a:pt x="309" y="780"/>
                  </a:lnTo>
                  <a:lnTo>
                    <a:pt x="262" y="831"/>
                  </a:lnTo>
                  <a:lnTo>
                    <a:pt x="211" y="861"/>
                  </a:lnTo>
                  <a:lnTo>
                    <a:pt x="156" y="871"/>
                  </a:lnTo>
                  <a:lnTo>
                    <a:pt x="0" y="880"/>
                  </a:lnTo>
                  <a:lnTo>
                    <a:pt x="43" y="931"/>
                  </a:lnTo>
                  <a:lnTo>
                    <a:pt x="78" y="953"/>
                  </a:lnTo>
                  <a:lnTo>
                    <a:pt x="134" y="967"/>
                  </a:lnTo>
                  <a:lnTo>
                    <a:pt x="154" y="967"/>
                  </a:lnTo>
                  <a:lnTo>
                    <a:pt x="214" y="957"/>
                  </a:lnTo>
                  <a:lnTo>
                    <a:pt x="269" y="933"/>
                  </a:lnTo>
                  <a:lnTo>
                    <a:pt x="305" y="909"/>
                  </a:lnTo>
                  <a:lnTo>
                    <a:pt x="350" y="867"/>
                  </a:lnTo>
                  <a:lnTo>
                    <a:pt x="387" y="814"/>
                  </a:lnTo>
                  <a:lnTo>
                    <a:pt x="416" y="751"/>
                  </a:lnTo>
                  <a:lnTo>
                    <a:pt x="437" y="678"/>
                  </a:lnTo>
                  <a:lnTo>
                    <a:pt x="520" y="290"/>
                  </a:lnTo>
                  <a:lnTo>
                    <a:pt x="525" y="243"/>
                  </a:lnTo>
                  <a:lnTo>
                    <a:pt x="521" y="197"/>
                  </a:lnTo>
                  <a:lnTo>
                    <a:pt x="500" y="127"/>
                  </a:lnTo>
                  <a:lnTo>
                    <a:pt x="484" y="99"/>
                  </a:lnTo>
                  <a:lnTo>
                    <a:pt x="444" y="44"/>
                  </a:lnTo>
                  <a:lnTo>
                    <a:pt x="397" y="11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grpSp>
        <p:nvGrpSpPr>
          <p:cNvPr id="47115" name="Group 96"/>
          <p:cNvGrpSpPr/>
          <p:nvPr/>
        </p:nvGrpSpPr>
        <p:grpSpPr>
          <a:xfrm>
            <a:off x="923925" y="3949700"/>
            <a:ext cx="161925" cy="207963"/>
            <a:chOff x="480" y="2262"/>
            <a:chExt cx="106" cy="138"/>
          </a:xfrm>
        </p:grpSpPr>
        <p:sp>
          <p:nvSpPr>
            <p:cNvPr id="47170" name="Freeform 97"/>
            <p:cNvSpPr/>
            <p:nvPr/>
          </p:nvSpPr>
          <p:spPr>
            <a:xfrm>
              <a:off x="531" y="2333"/>
              <a:ext cx="28" cy="67"/>
            </a:xfrm>
            <a:custGeom>
              <a:avLst/>
              <a:gdLst>
                <a:gd name="txL" fmla="*/ 0 w 198"/>
                <a:gd name="txT" fmla="*/ 0 h 473"/>
                <a:gd name="txR" fmla="*/ 198 w 198"/>
                <a:gd name="txB" fmla="*/ 473 h 47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8" h="473">
                  <a:moveTo>
                    <a:pt x="58" y="0"/>
                  </a:moveTo>
                  <a:lnTo>
                    <a:pt x="0" y="76"/>
                  </a:lnTo>
                  <a:lnTo>
                    <a:pt x="124" y="443"/>
                  </a:lnTo>
                  <a:lnTo>
                    <a:pt x="160" y="473"/>
                  </a:lnTo>
                  <a:lnTo>
                    <a:pt x="169" y="472"/>
                  </a:lnTo>
                  <a:lnTo>
                    <a:pt x="198" y="424"/>
                  </a:lnTo>
                  <a:lnTo>
                    <a:pt x="196" y="40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71" name="Freeform 98"/>
            <p:cNvSpPr/>
            <p:nvPr/>
          </p:nvSpPr>
          <p:spPr>
            <a:xfrm>
              <a:off x="506" y="2262"/>
              <a:ext cx="29" cy="68"/>
            </a:xfrm>
            <a:custGeom>
              <a:avLst/>
              <a:gdLst>
                <a:gd name="txL" fmla="*/ 0 w 199"/>
                <a:gd name="txT" fmla="*/ 0 h 475"/>
                <a:gd name="txR" fmla="*/ 199 w 199"/>
                <a:gd name="txB" fmla="*/ 475 h 47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9" h="475">
                  <a:moveTo>
                    <a:pt x="39" y="0"/>
                  </a:moveTo>
                  <a:lnTo>
                    <a:pt x="29" y="1"/>
                  </a:lnTo>
                  <a:lnTo>
                    <a:pt x="0" y="48"/>
                  </a:lnTo>
                  <a:lnTo>
                    <a:pt x="3" y="68"/>
                  </a:lnTo>
                  <a:lnTo>
                    <a:pt x="139" y="475"/>
                  </a:lnTo>
                  <a:lnTo>
                    <a:pt x="199" y="398"/>
                  </a:lnTo>
                  <a:lnTo>
                    <a:pt x="74" y="2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72" name="Freeform 99"/>
            <p:cNvSpPr/>
            <p:nvPr/>
          </p:nvSpPr>
          <p:spPr>
            <a:xfrm>
              <a:off x="480" y="2262"/>
              <a:ext cx="106" cy="138"/>
            </a:xfrm>
            <a:custGeom>
              <a:avLst/>
              <a:gdLst>
                <a:gd name="txL" fmla="*/ 0 w 744"/>
                <a:gd name="txT" fmla="*/ 0 h 968"/>
                <a:gd name="txR" fmla="*/ 744 w 744"/>
                <a:gd name="txB" fmla="*/ 968 h 96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4" h="968">
                  <a:moveTo>
                    <a:pt x="705" y="0"/>
                  </a:moveTo>
                  <a:lnTo>
                    <a:pt x="677" y="16"/>
                  </a:lnTo>
                  <a:lnTo>
                    <a:pt x="385" y="398"/>
                  </a:lnTo>
                  <a:lnTo>
                    <a:pt x="325" y="475"/>
                  </a:lnTo>
                  <a:lnTo>
                    <a:pt x="11" y="886"/>
                  </a:lnTo>
                  <a:lnTo>
                    <a:pt x="0" y="919"/>
                  </a:lnTo>
                  <a:lnTo>
                    <a:pt x="0" y="931"/>
                  </a:lnTo>
                  <a:lnTo>
                    <a:pt x="38" y="968"/>
                  </a:lnTo>
                  <a:lnTo>
                    <a:pt x="67" y="953"/>
                  </a:lnTo>
                  <a:lnTo>
                    <a:pt x="359" y="571"/>
                  </a:lnTo>
                  <a:lnTo>
                    <a:pt x="417" y="495"/>
                  </a:lnTo>
                  <a:lnTo>
                    <a:pt x="733" y="82"/>
                  </a:lnTo>
                  <a:lnTo>
                    <a:pt x="744" y="49"/>
                  </a:lnTo>
                  <a:lnTo>
                    <a:pt x="743" y="35"/>
                  </a:lnTo>
                  <a:lnTo>
                    <a:pt x="705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sp>
        <p:nvSpPr>
          <p:cNvPr id="398440" name="Freeform 104"/>
          <p:cNvSpPr/>
          <p:nvPr/>
        </p:nvSpPr>
        <p:spPr>
          <a:xfrm>
            <a:off x="2357438" y="5143500"/>
            <a:ext cx="74612" cy="123825"/>
          </a:xfrm>
          <a:custGeom>
            <a:avLst/>
            <a:gdLst>
              <a:gd name="txL" fmla="*/ 0 w 356"/>
              <a:gd name="txT" fmla="*/ 0 h 579"/>
              <a:gd name="txR" fmla="*/ 356 w 356"/>
              <a:gd name="txB" fmla="*/ 579 h 579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356" h="579">
                <a:moveTo>
                  <a:pt x="323" y="0"/>
                </a:moveTo>
                <a:lnTo>
                  <a:pt x="228" y="0"/>
                </a:lnTo>
                <a:lnTo>
                  <a:pt x="196" y="1"/>
                </a:lnTo>
                <a:lnTo>
                  <a:pt x="145" y="17"/>
                </a:lnTo>
                <a:lnTo>
                  <a:pt x="110" y="44"/>
                </a:lnTo>
                <a:lnTo>
                  <a:pt x="78" y="94"/>
                </a:lnTo>
                <a:lnTo>
                  <a:pt x="55" y="166"/>
                </a:lnTo>
                <a:lnTo>
                  <a:pt x="3" y="413"/>
                </a:lnTo>
                <a:lnTo>
                  <a:pt x="0" y="447"/>
                </a:lnTo>
                <a:lnTo>
                  <a:pt x="3" y="482"/>
                </a:lnTo>
                <a:lnTo>
                  <a:pt x="30" y="540"/>
                </a:lnTo>
                <a:lnTo>
                  <a:pt x="52" y="562"/>
                </a:lnTo>
                <a:lnTo>
                  <a:pt x="104" y="579"/>
                </a:lnTo>
                <a:lnTo>
                  <a:pt x="215" y="579"/>
                </a:lnTo>
                <a:lnTo>
                  <a:pt x="220" y="579"/>
                </a:lnTo>
                <a:lnTo>
                  <a:pt x="248" y="538"/>
                </a:lnTo>
                <a:lnTo>
                  <a:pt x="248" y="533"/>
                </a:lnTo>
                <a:lnTo>
                  <a:pt x="215" y="496"/>
                </a:lnTo>
                <a:lnTo>
                  <a:pt x="121" y="496"/>
                </a:lnTo>
                <a:lnTo>
                  <a:pt x="88" y="489"/>
                </a:lnTo>
                <a:lnTo>
                  <a:pt x="67" y="439"/>
                </a:lnTo>
                <a:lnTo>
                  <a:pt x="72" y="413"/>
                </a:lnTo>
                <a:lnTo>
                  <a:pt x="124" y="166"/>
                </a:lnTo>
                <a:lnTo>
                  <a:pt x="129" y="146"/>
                </a:lnTo>
                <a:lnTo>
                  <a:pt x="159" y="99"/>
                </a:lnTo>
                <a:lnTo>
                  <a:pt x="211" y="82"/>
                </a:lnTo>
                <a:lnTo>
                  <a:pt x="323" y="82"/>
                </a:lnTo>
                <a:lnTo>
                  <a:pt x="326" y="82"/>
                </a:lnTo>
                <a:lnTo>
                  <a:pt x="356" y="41"/>
                </a:lnTo>
                <a:lnTo>
                  <a:pt x="356" y="36"/>
                </a:lnTo>
                <a:lnTo>
                  <a:pt x="323" y="0"/>
                </a:lnTo>
                <a:close/>
              </a:path>
            </a:pathLst>
          </a:custGeom>
          <a:solidFill>
            <a:schemeClr val="tx2"/>
          </a:solidFill>
          <a:ln w="3175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E-ISOCPEUI" pitchFamily="34" charset="0"/>
            </a:endParaRPr>
          </a:p>
        </p:txBody>
      </p:sp>
      <p:grpSp>
        <p:nvGrpSpPr>
          <p:cNvPr id="6" name="Group 111"/>
          <p:cNvGrpSpPr/>
          <p:nvPr/>
        </p:nvGrpSpPr>
        <p:grpSpPr>
          <a:xfrm>
            <a:off x="2287588" y="3062288"/>
            <a:ext cx="138112" cy="179387"/>
            <a:chOff x="2834" y="1569"/>
            <a:chExt cx="92" cy="119"/>
          </a:xfrm>
        </p:grpSpPr>
        <p:sp>
          <p:nvSpPr>
            <p:cNvPr id="47168" name="Freeform 112"/>
            <p:cNvSpPr/>
            <p:nvPr/>
          </p:nvSpPr>
          <p:spPr>
            <a:xfrm>
              <a:off x="2834" y="1605"/>
              <a:ext cx="50" cy="83"/>
            </a:xfrm>
            <a:custGeom>
              <a:avLst/>
              <a:gdLst>
                <a:gd name="txL" fmla="*/ 0 w 356"/>
                <a:gd name="txT" fmla="*/ 0 h 578"/>
                <a:gd name="txR" fmla="*/ 356 w 356"/>
                <a:gd name="txB" fmla="*/ 578 h 57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56" h="578">
                  <a:moveTo>
                    <a:pt x="323" y="0"/>
                  </a:moveTo>
                  <a:lnTo>
                    <a:pt x="228" y="0"/>
                  </a:lnTo>
                  <a:lnTo>
                    <a:pt x="196" y="1"/>
                  </a:lnTo>
                  <a:lnTo>
                    <a:pt x="145" y="16"/>
                  </a:lnTo>
                  <a:lnTo>
                    <a:pt x="110" y="44"/>
                  </a:lnTo>
                  <a:lnTo>
                    <a:pt x="78" y="94"/>
                  </a:lnTo>
                  <a:lnTo>
                    <a:pt x="55" y="165"/>
                  </a:lnTo>
                  <a:lnTo>
                    <a:pt x="3" y="413"/>
                  </a:lnTo>
                  <a:lnTo>
                    <a:pt x="0" y="447"/>
                  </a:lnTo>
                  <a:lnTo>
                    <a:pt x="3" y="482"/>
                  </a:lnTo>
                  <a:lnTo>
                    <a:pt x="30" y="540"/>
                  </a:lnTo>
                  <a:lnTo>
                    <a:pt x="52" y="562"/>
                  </a:lnTo>
                  <a:lnTo>
                    <a:pt x="104" y="578"/>
                  </a:lnTo>
                  <a:lnTo>
                    <a:pt x="215" y="578"/>
                  </a:lnTo>
                  <a:lnTo>
                    <a:pt x="220" y="578"/>
                  </a:lnTo>
                  <a:lnTo>
                    <a:pt x="248" y="538"/>
                  </a:lnTo>
                  <a:lnTo>
                    <a:pt x="248" y="532"/>
                  </a:lnTo>
                  <a:lnTo>
                    <a:pt x="215" y="496"/>
                  </a:lnTo>
                  <a:lnTo>
                    <a:pt x="121" y="496"/>
                  </a:lnTo>
                  <a:lnTo>
                    <a:pt x="88" y="489"/>
                  </a:lnTo>
                  <a:lnTo>
                    <a:pt x="67" y="439"/>
                  </a:lnTo>
                  <a:lnTo>
                    <a:pt x="72" y="413"/>
                  </a:lnTo>
                  <a:lnTo>
                    <a:pt x="124" y="165"/>
                  </a:lnTo>
                  <a:lnTo>
                    <a:pt x="129" y="146"/>
                  </a:lnTo>
                  <a:lnTo>
                    <a:pt x="159" y="99"/>
                  </a:lnTo>
                  <a:lnTo>
                    <a:pt x="211" y="82"/>
                  </a:lnTo>
                  <a:lnTo>
                    <a:pt x="323" y="82"/>
                  </a:lnTo>
                  <a:lnTo>
                    <a:pt x="326" y="82"/>
                  </a:lnTo>
                  <a:lnTo>
                    <a:pt x="356" y="41"/>
                  </a:lnTo>
                  <a:lnTo>
                    <a:pt x="356" y="36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69" name="Freeform 113"/>
            <p:cNvSpPr/>
            <p:nvPr/>
          </p:nvSpPr>
          <p:spPr>
            <a:xfrm>
              <a:off x="2907" y="1569"/>
              <a:ext cx="19" cy="36"/>
            </a:xfrm>
            <a:custGeom>
              <a:avLst/>
              <a:gdLst>
                <a:gd name="txL" fmla="*/ 0 w 137"/>
                <a:gd name="txT" fmla="*/ 0 h 249"/>
                <a:gd name="txR" fmla="*/ 137 w 137"/>
                <a:gd name="txB" fmla="*/ 249 h 24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7" h="249">
                  <a:moveTo>
                    <a:pt x="75" y="23"/>
                  </a:moveTo>
                  <a:lnTo>
                    <a:pt x="103" y="0"/>
                  </a:lnTo>
                  <a:lnTo>
                    <a:pt x="127" y="12"/>
                  </a:lnTo>
                  <a:lnTo>
                    <a:pt x="137" y="42"/>
                  </a:lnTo>
                  <a:lnTo>
                    <a:pt x="133" y="62"/>
                  </a:lnTo>
                  <a:lnTo>
                    <a:pt x="64" y="227"/>
                  </a:lnTo>
                  <a:lnTo>
                    <a:pt x="35" y="249"/>
                  </a:lnTo>
                  <a:lnTo>
                    <a:pt x="1" y="214"/>
                  </a:lnTo>
                  <a:lnTo>
                    <a:pt x="0" y="207"/>
                  </a:lnTo>
                  <a:lnTo>
                    <a:pt x="5" y="189"/>
                  </a:lnTo>
                  <a:lnTo>
                    <a:pt x="75" y="23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grpSp>
        <p:nvGrpSpPr>
          <p:cNvPr id="47118" name="Group 114"/>
          <p:cNvGrpSpPr/>
          <p:nvPr/>
        </p:nvGrpSpPr>
        <p:grpSpPr>
          <a:xfrm>
            <a:off x="1641475" y="4860925"/>
            <a:ext cx="101600" cy="150813"/>
            <a:chOff x="2740" y="2781"/>
            <a:chExt cx="60" cy="89"/>
          </a:xfrm>
        </p:grpSpPr>
        <p:sp>
          <p:nvSpPr>
            <p:cNvPr id="47166" name="Freeform 115"/>
            <p:cNvSpPr/>
            <p:nvPr/>
          </p:nvSpPr>
          <p:spPr>
            <a:xfrm>
              <a:off x="2740" y="2793"/>
              <a:ext cx="55" cy="77"/>
            </a:xfrm>
            <a:custGeom>
              <a:avLst/>
              <a:gdLst>
                <a:gd name="txL" fmla="*/ 0 w 332"/>
                <a:gd name="txT" fmla="*/ 0 h 461"/>
                <a:gd name="txR" fmla="*/ 332 w 332"/>
                <a:gd name="txB" fmla="*/ 461 h 46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2" h="461">
                  <a:moveTo>
                    <a:pt x="89" y="0"/>
                  </a:moveTo>
                  <a:lnTo>
                    <a:pt x="63" y="52"/>
                  </a:lnTo>
                  <a:lnTo>
                    <a:pt x="43" y="120"/>
                  </a:lnTo>
                  <a:lnTo>
                    <a:pt x="3" y="309"/>
                  </a:lnTo>
                  <a:lnTo>
                    <a:pt x="0" y="340"/>
                  </a:lnTo>
                  <a:lnTo>
                    <a:pt x="3" y="372"/>
                  </a:lnTo>
                  <a:lnTo>
                    <a:pt x="28" y="425"/>
                  </a:lnTo>
                  <a:lnTo>
                    <a:pt x="47" y="445"/>
                  </a:lnTo>
                  <a:lnTo>
                    <a:pt x="96" y="461"/>
                  </a:lnTo>
                  <a:lnTo>
                    <a:pt x="260" y="461"/>
                  </a:lnTo>
                  <a:lnTo>
                    <a:pt x="263" y="461"/>
                  </a:lnTo>
                  <a:lnTo>
                    <a:pt x="291" y="423"/>
                  </a:lnTo>
                  <a:lnTo>
                    <a:pt x="291" y="419"/>
                  </a:lnTo>
                  <a:lnTo>
                    <a:pt x="260" y="385"/>
                  </a:lnTo>
                  <a:lnTo>
                    <a:pt x="112" y="385"/>
                  </a:lnTo>
                  <a:lnTo>
                    <a:pt x="83" y="379"/>
                  </a:lnTo>
                  <a:lnTo>
                    <a:pt x="63" y="337"/>
                  </a:lnTo>
                  <a:lnTo>
                    <a:pt x="66" y="309"/>
                  </a:lnTo>
                  <a:lnTo>
                    <a:pt x="82" y="233"/>
                  </a:lnTo>
                  <a:lnTo>
                    <a:pt x="332" y="233"/>
                  </a:lnTo>
                  <a:lnTo>
                    <a:pt x="98" y="158"/>
                  </a:lnTo>
                  <a:lnTo>
                    <a:pt x="106" y="120"/>
                  </a:lnTo>
                  <a:lnTo>
                    <a:pt x="112" y="96"/>
                  </a:lnTo>
                  <a:lnTo>
                    <a:pt x="138" y="46"/>
                  </a:lnTo>
                  <a:lnTo>
                    <a:pt x="175" y="16"/>
                  </a:lnTo>
                  <a:lnTo>
                    <a:pt x="224" y="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67" name="Freeform 116"/>
            <p:cNvSpPr/>
            <p:nvPr/>
          </p:nvSpPr>
          <p:spPr>
            <a:xfrm>
              <a:off x="2754" y="2781"/>
              <a:ext cx="46" cy="50"/>
            </a:xfrm>
            <a:custGeom>
              <a:avLst/>
              <a:gdLst>
                <a:gd name="txL" fmla="*/ 0 w 272"/>
                <a:gd name="txT" fmla="*/ 0 h 304"/>
                <a:gd name="txR" fmla="*/ 272 w 272"/>
                <a:gd name="txB" fmla="*/ 304 h 30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72" h="304">
                  <a:moveTo>
                    <a:pt x="153" y="0"/>
                  </a:moveTo>
                  <a:lnTo>
                    <a:pt x="112" y="4"/>
                  </a:lnTo>
                  <a:lnTo>
                    <a:pt x="61" y="18"/>
                  </a:lnTo>
                  <a:lnTo>
                    <a:pt x="22" y="45"/>
                  </a:lnTo>
                  <a:lnTo>
                    <a:pt x="0" y="71"/>
                  </a:lnTo>
                  <a:lnTo>
                    <a:pt x="135" y="77"/>
                  </a:lnTo>
                  <a:lnTo>
                    <a:pt x="154" y="78"/>
                  </a:lnTo>
                  <a:lnTo>
                    <a:pt x="196" y="99"/>
                  </a:lnTo>
                  <a:lnTo>
                    <a:pt x="210" y="149"/>
                  </a:lnTo>
                  <a:lnTo>
                    <a:pt x="205" y="191"/>
                  </a:lnTo>
                  <a:lnTo>
                    <a:pt x="197" y="229"/>
                  </a:lnTo>
                  <a:lnTo>
                    <a:pt x="9" y="229"/>
                  </a:lnTo>
                  <a:lnTo>
                    <a:pt x="243" y="304"/>
                  </a:lnTo>
                  <a:lnTo>
                    <a:pt x="268" y="191"/>
                  </a:lnTo>
                  <a:lnTo>
                    <a:pt x="272" y="150"/>
                  </a:lnTo>
                  <a:lnTo>
                    <a:pt x="263" y="92"/>
                  </a:lnTo>
                  <a:lnTo>
                    <a:pt x="239" y="44"/>
                  </a:lnTo>
                  <a:lnTo>
                    <a:pt x="202" y="1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sp>
        <p:nvSpPr>
          <p:cNvPr id="47119" name="Freeform 117"/>
          <p:cNvSpPr/>
          <p:nvPr/>
        </p:nvSpPr>
        <p:spPr>
          <a:xfrm>
            <a:off x="4672013" y="4943475"/>
            <a:ext cx="90487" cy="206375"/>
          </a:xfrm>
          <a:custGeom>
            <a:avLst/>
            <a:gdLst>
              <a:gd name="txL" fmla="*/ 0 w 319"/>
              <a:gd name="txT" fmla="*/ 0 h 728"/>
              <a:gd name="txR" fmla="*/ 319 w 319"/>
              <a:gd name="txB" fmla="*/ 728 h 728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319" h="728">
                <a:moveTo>
                  <a:pt x="290" y="0"/>
                </a:moveTo>
                <a:lnTo>
                  <a:pt x="268" y="0"/>
                </a:lnTo>
                <a:lnTo>
                  <a:pt x="241" y="1"/>
                </a:lnTo>
                <a:lnTo>
                  <a:pt x="195" y="14"/>
                </a:lnTo>
                <a:lnTo>
                  <a:pt x="166" y="36"/>
                </a:lnTo>
                <a:lnTo>
                  <a:pt x="136" y="81"/>
                </a:lnTo>
                <a:lnTo>
                  <a:pt x="117" y="146"/>
                </a:lnTo>
                <a:lnTo>
                  <a:pt x="101" y="218"/>
                </a:lnTo>
                <a:lnTo>
                  <a:pt x="62" y="218"/>
                </a:lnTo>
                <a:lnTo>
                  <a:pt x="61" y="218"/>
                </a:lnTo>
                <a:lnTo>
                  <a:pt x="33" y="255"/>
                </a:lnTo>
                <a:lnTo>
                  <a:pt x="33" y="257"/>
                </a:lnTo>
                <a:lnTo>
                  <a:pt x="62" y="291"/>
                </a:lnTo>
                <a:lnTo>
                  <a:pt x="85" y="291"/>
                </a:lnTo>
                <a:lnTo>
                  <a:pt x="1" y="682"/>
                </a:lnTo>
                <a:lnTo>
                  <a:pt x="0" y="693"/>
                </a:lnTo>
                <a:lnTo>
                  <a:pt x="10" y="717"/>
                </a:lnTo>
                <a:lnTo>
                  <a:pt x="29" y="728"/>
                </a:lnTo>
                <a:lnTo>
                  <a:pt x="57" y="701"/>
                </a:lnTo>
                <a:lnTo>
                  <a:pt x="145" y="291"/>
                </a:lnTo>
                <a:lnTo>
                  <a:pt x="243" y="291"/>
                </a:lnTo>
                <a:lnTo>
                  <a:pt x="245" y="291"/>
                </a:lnTo>
                <a:lnTo>
                  <a:pt x="273" y="255"/>
                </a:lnTo>
                <a:lnTo>
                  <a:pt x="272" y="252"/>
                </a:lnTo>
                <a:lnTo>
                  <a:pt x="243" y="218"/>
                </a:lnTo>
                <a:lnTo>
                  <a:pt x="161" y="218"/>
                </a:lnTo>
                <a:lnTo>
                  <a:pt x="176" y="146"/>
                </a:lnTo>
                <a:lnTo>
                  <a:pt x="179" y="133"/>
                </a:lnTo>
                <a:lnTo>
                  <a:pt x="207" y="87"/>
                </a:lnTo>
                <a:lnTo>
                  <a:pt x="252" y="73"/>
                </a:lnTo>
                <a:lnTo>
                  <a:pt x="290" y="73"/>
                </a:lnTo>
                <a:lnTo>
                  <a:pt x="292" y="73"/>
                </a:lnTo>
                <a:lnTo>
                  <a:pt x="319" y="36"/>
                </a:lnTo>
                <a:lnTo>
                  <a:pt x="319" y="34"/>
                </a:lnTo>
                <a:lnTo>
                  <a:pt x="290" y="0"/>
                </a:lnTo>
                <a:close/>
              </a:path>
            </a:pathLst>
          </a:custGeom>
          <a:solidFill>
            <a:schemeClr val="tx1"/>
          </a:solidFill>
          <a:ln w="31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E-ISOCPEUI" pitchFamily="34" charset="0"/>
            </a:endParaRPr>
          </a:p>
        </p:txBody>
      </p:sp>
      <p:grpSp>
        <p:nvGrpSpPr>
          <p:cNvPr id="47120" name="Group 118"/>
          <p:cNvGrpSpPr/>
          <p:nvPr/>
        </p:nvGrpSpPr>
        <p:grpSpPr>
          <a:xfrm>
            <a:off x="4676775" y="2090738"/>
            <a:ext cx="179388" cy="228600"/>
            <a:chOff x="708" y="1939"/>
            <a:chExt cx="113" cy="144"/>
          </a:xfrm>
        </p:grpSpPr>
        <p:sp>
          <p:nvSpPr>
            <p:cNvPr id="47164" name="Freeform 119"/>
            <p:cNvSpPr/>
            <p:nvPr/>
          </p:nvSpPr>
          <p:spPr>
            <a:xfrm>
              <a:off x="799" y="1939"/>
              <a:ext cx="22" cy="41"/>
            </a:xfrm>
            <a:custGeom>
              <a:avLst/>
              <a:gdLst>
                <a:gd name="txL" fmla="*/ 0 w 160"/>
                <a:gd name="txT" fmla="*/ 0 h 290"/>
                <a:gd name="txR" fmla="*/ 160 w 160"/>
                <a:gd name="txB" fmla="*/ 290 h 29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60" h="290">
                  <a:moveTo>
                    <a:pt x="87" y="26"/>
                  </a:moveTo>
                  <a:lnTo>
                    <a:pt x="120" y="0"/>
                  </a:lnTo>
                  <a:lnTo>
                    <a:pt x="149" y="14"/>
                  </a:lnTo>
                  <a:lnTo>
                    <a:pt x="160" y="49"/>
                  </a:lnTo>
                  <a:lnTo>
                    <a:pt x="155" y="71"/>
                  </a:lnTo>
                  <a:lnTo>
                    <a:pt x="74" y="265"/>
                  </a:lnTo>
                  <a:lnTo>
                    <a:pt x="41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6" y="2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65" name="Freeform 120"/>
            <p:cNvSpPr/>
            <p:nvPr/>
          </p:nvSpPr>
          <p:spPr>
            <a:xfrm>
              <a:off x="708" y="1952"/>
              <a:ext cx="57" cy="131"/>
            </a:xfrm>
            <a:custGeom>
              <a:avLst/>
              <a:gdLst>
                <a:gd name="txL" fmla="*/ 0 w 319"/>
                <a:gd name="txT" fmla="*/ 0 h 728"/>
                <a:gd name="txR" fmla="*/ 319 w 319"/>
                <a:gd name="txB" fmla="*/ 728 h 72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19" h="728">
                  <a:moveTo>
                    <a:pt x="290" y="0"/>
                  </a:moveTo>
                  <a:lnTo>
                    <a:pt x="268" y="0"/>
                  </a:lnTo>
                  <a:lnTo>
                    <a:pt x="241" y="1"/>
                  </a:lnTo>
                  <a:lnTo>
                    <a:pt x="195" y="14"/>
                  </a:lnTo>
                  <a:lnTo>
                    <a:pt x="166" y="36"/>
                  </a:lnTo>
                  <a:lnTo>
                    <a:pt x="136" y="81"/>
                  </a:lnTo>
                  <a:lnTo>
                    <a:pt x="117" y="146"/>
                  </a:lnTo>
                  <a:lnTo>
                    <a:pt x="101" y="218"/>
                  </a:lnTo>
                  <a:lnTo>
                    <a:pt x="62" y="218"/>
                  </a:lnTo>
                  <a:lnTo>
                    <a:pt x="61" y="218"/>
                  </a:lnTo>
                  <a:lnTo>
                    <a:pt x="33" y="255"/>
                  </a:lnTo>
                  <a:lnTo>
                    <a:pt x="33" y="257"/>
                  </a:lnTo>
                  <a:lnTo>
                    <a:pt x="62" y="291"/>
                  </a:lnTo>
                  <a:lnTo>
                    <a:pt x="85" y="291"/>
                  </a:lnTo>
                  <a:lnTo>
                    <a:pt x="1" y="682"/>
                  </a:lnTo>
                  <a:lnTo>
                    <a:pt x="0" y="693"/>
                  </a:lnTo>
                  <a:lnTo>
                    <a:pt x="10" y="717"/>
                  </a:lnTo>
                  <a:lnTo>
                    <a:pt x="29" y="728"/>
                  </a:lnTo>
                  <a:lnTo>
                    <a:pt x="57" y="701"/>
                  </a:lnTo>
                  <a:lnTo>
                    <a:pt x="145" y="291"/>
                  </a:lnTo>
                  <a:lnTo>
                    <a:pt x="243" y="291"/>
                  </a:lnTo>
                  <a:lnTo>
                    <a:pt x="245" y="291"/>
                  </a:lnTo>
                  <a:lnTo>
                    <a:pt x="273" y="255"/>
                  </a:lnTo>
                  <a:lnTo>
                    <a:pt x="272" y="252"/>
                  </a:lnTo>
                  <a:lnTo>
                    <a:pt x="243" y="218"/>
                  </a:lnTo>
                  <a:lnTo>
                    <a:pt x="161" y="218"/>
                  </a:lnTo>
                  <a:lnTo>
                    <a:pt x="176" y="146"/>
                  </a:lnTo>
                  <a:lnTo>
                    <a:pt x="179" y="133"/>
                  </a:lnTo>
                  <a:lnTo>
                    <a:pt x="207" y="87"/>
                  </a:lnTo>
                  <a:lnTo>
                    <a:pt x="252" y="73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319" y="36"/>
                  </a:lnTo>
                  <a:lnTo>
                    <a:pt x="319" y="34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grpSp>
        <p:nvGrpSpPr>
          <p:cNvPr id="47121" name="Group 121"/>
          <p:cNvGrpSpPr/>
          <p:nvPr/>
        </p:nvGrpSpPr>
        <p:grpSpPr>
          <a:xfrm>
            <a:off x="1614488" y="3438525"/>
            <a:ext cx="166687" cy="177800"/>
            <a:chOff x="298" y="1651"/>
            <a:chExt cx="105" cy="112"/>
          </a:xfrm>
        </p:grpSpPr>
        <p:grpSp>
          <p:nvGrpSpPr>
            <p:cNvPr id="47160" name="Group 122"/>
            <p:cNvGrpSpPr/>
            <p:nvPr/>
          </p:nvGrpSpPr>
          <p:grpSpPr>
            <a:xfrm>
              <a:off x="298" y="1668"/>
              <a:ext cx="64" cy="95"/>
              <a:chOff x="2740" y="2781"/>
              <a:chExt cx="60" cy="89"/>
            </a:xfrm>
          </p:grpSpPr>
          <p:sp>
            <p:nvSpPr>
              <p:cNvPr id="47162" name="Freeform 123"/>
              <p:cNvSpPr/>
              <p:nvPr/>
            </p:nvSpPr>
            <p:spPr>
              <a:xfrm>
                <a:off x="2740" y="2793"/>
                <a:ext cx="55" cy="77"/>
              </a:xfrm>
              <a:custGeom>
                <a:avLst/>
                <a:gdLst>
                  <a:gd name="txL" fmla="*/ 0 w 332"/>
                  <a:gd name="txT" fmla="*/ 0 h 461"/>
                  <a:gd name="txR" fmla="*/ 332 w 332"/>
                  <a:gd name="txB" fmla="*/ 461 h 46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32" h="461">
                    <a:moveTo>
                      <a:pt x="89" y="0"/>
                    </a:moveTo>
                    <a:lnTo>
                      <a:pt x="63" y="52"/>
                    </a:lnTo>
                    <a:lnTo>
                      <a:pt x="43" y="120"/>
                    </a:lnTo>
                    <a:lnTo>
                      <a:pt x="3" y="309"/>
                    </a:lnTo>
                    <a:lnTo>
                      <a:pt x="0" y="340"/>
                    </a:lnTo>
                    <a:lnTo>
                      <a:pt x="3" y="372"/>
                    </a:lnTo>
                    <a:lnTo>
                      <a:pt x="28" y="425"/>
                    </a:lnTo>
                    <a:lnTo>
                      <a:pt x="47" y="445"/>
                    </a:lnTo>
                    <a:lnTo>
                      <a:pt x="96" y="461"/>
                    </a:lnTo>
                    <a:lnTo>
                      <a:pt x="260" y="461"/>
                    </a:lnTo>
                    <a:lnTo>
                      <a:pt x="263" y="461"/>
                    </a:lnTo>
                    <a:lnTo>
                      <a:pt x="291" y="423"/>
                    </a:lnTo>
                    <a:lnTo>
                      <a:pt x="291" y="419"/>
                    </a:lnTo>
                    <a:lnTo>
                      <a:pt x="260" y="385"/>
                    </a:lnTo>
                    <a:lnTo>
                      <a:pt x="112" y="385"/>
                    </a:lnTo>
                    <a:lnTo>
                      <a:pt x="83" y="379"/>
                    </a:lnTo>
                    <a:lnTo>
                      <a:pt x="63" y="337"/>
                    </a:lnTo>
                    <a:lnTo>
                      <a:pt x="66" y="309"/>
                    </a:lnTo>
                    <a:lnTo>
                      <a:pt x="82" y="233"/>
                    </a:lnTo>
                    <a:lnTo>
                      <a:pt x="332" y="233"/>
                    </a:lnTo>
                    <a:lnTo>
                      <a:pt x="98" y="158"/>
                    </a:lnTo>
                    <a:lnTo>
                      <a:pt x="106" y="120"/>
                    </a:lnTo>
                    <a:lnTo>
                      <a:pt x="112" y="96"/>
                    </a:lnTo>
                    <a:lnTo>
                      <a:pt x="138" y="46"/>
                    </a:lnTo>
                    <a:lnTo>
                      <a:pt x="175" y="16"/>
                    </a:lnTo>
                    <a:lnTo>
                      <a:pt x="224" y="6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E-ISOCPEUI" pitchFamily="34" charset="0"/>
                </a:endParaRPr>
              </a:p>
            </p:txBody>
          </p:sp>
          <p:sp>
            <p:nvSpPr>
              <p:cNvPr id="47163" name="Freeform 124"/>
              <p:cNvSpPr/>
              <p:nvPr/>
            </p:nvSpPr>
            <p:spPr>
              <a:xfrm>
                <a:off x="2754" y="2781"/>
                <a:ext cx="46" cy="50"/>
              </a:xfrm>
              <a:custGeom>
                <a:avLst/>
                <a:gdLst>
                  <a:gd name="txL" fmla="*/ 0 w 272"/>
                  <a:gd name="txT" fmla="*/ 0 h 304"/>
                  <a:gd name="txR" fmla="*/ 272 w 272"/>
                  <a:gd name="txB" fmla="*/ 304 h 30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72" h="304">
                    <a:moveTo>
                      <a:pt x="153" y="0"/>
                    </a:moveTo>
                    <a:lnTo>
                      <a:pt x="112" y="4"/>
                    </a:lnTo>
                    <a:lnTo>
                      <a:pt x="61" y="18"/>
                    </a:lnTo>
                    <a:lnTo>
                      <a:pt x="22" y="45"/>
                    </a:lnTo>
                    <a:lnTo>
                      <a:pt x="0" y="71"/>
                    </a:lnTo>
                    <a:lnTo>
                      <a:pt x="135" y="77"/>
                    </a:lnTo>
                    <a:lnTo>
                      <a:pt x="154" y="78"/>
                    </a:lnTo>
                    <a:lnTo>
                      <a:pt x="196" y="99"/>
                    </a:lnTo>
                    <a:lnTo>
                      <a:pt x="210" y="149"/>
                    </a:lnTo>
                    <a:lnTo>
                      <a:pt x="205" y="191"/>
                    </a:lnTo>
                    <a:lnTo>
                      <a:pt x="197" y="229"/>
                    </a:lnTo>
                    <a:lnTo>
                      <a:pt x="9" y="229"/>
                    </a:lnTo>
                    <a:lnTo>
                      <a:pt x="243" y="304"/>
                    </a:lnTo>
                    <a:lnTo>
                      <a:pt x="268" y="191"/>
                    </a:lnTo>
                    <a:lnTo>
                      <a:pt x="272" y="150"/>
                    </a:lnTo>
                    <a:lnTo>
                      <a:pt x="263" y="92"/>
                    </a:lnTo>
                    <a:lnTo>
                      <a:pt x="239" y="44"/>
                    </a:lnTo>
                    <a:lnTo>
                      <a:pt x="202" y="12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chemeClr val="tx1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E-ISOCPEUI" pitchFamily="34" charset="0"/>
                </a:endParaRPr>
              </a:p>
            </p:txBody>
          </p:sp>
        </p:grpSp>
        <p:sp>
          <p:nvSpPr>
            <p:cNvPr id="47161" name="Freeform 125"/>
            <p:cNvSpPr/>
            <p:nvPr/>
          </p:nvSpPr>
          <p:spPr>
            <a:xfrm>
              <a:off x="380" y="1651"/>
              <a:ext cx="23" cy="41"/>
            </a:xfrm>
            <a:custGeom>
              <a:avLst/>
              <a:gdLst>
                <a:gd name="txL" fmla="*/ 0 w 160"/>
                <a:gd name="txT" fmla="*/ 0 h 290"/>
                <a:gd name="txR" fmla="*/ 160 w 160"/>
                <a:gd name="txB" fmla="*/ 290 h 29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60" h="290">
                  <a:moveTo>
                    <a:pt x="87" y="26"/>
                  </a:moveTo>
                  <a:lnTo>
                    <a:pt x="120" y="0"/>
                  </a:lnTo>
                  <a:lnTo>
                    <a:pt x="149" y="14"/>
                  </a:lnTo>
                  <a:lnTo>
                    <a:pt x="160" y="49"/>
                  </a:lnTo>
                  <a:lnTo>
                    <a:pt x="155" y="71"/>
                  </a:lnTo>
                  <a:lnTo>
                    <a:pt x="74" y="265"/>
                  </a:lnTo>
                  <a:lnTo>
                    <a:pt x="41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6" y="2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sp>
        <p:nvSpPr>
          <p:cNvPr id="398462" name="Oval 126"/>
          <p:cNvSpPr/>
          <p:nvPr/>
        </p:nvSpPr>
        <p:spPr>
          <a:xfrm>
            <a:off x="1974533" y="909955"/>
            <a:ext cx="1544637" cy="523875"/>
          </a:xfrm>
          <a:prstGeom prst="ellipse">
            <a:avLst/>
          </a:prstGeom>
          <a:noFill/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</a:endParaRPr>
          </a:p>
        </p:txBody>
      </p:sp>
      <p:grpSp>
        <p:nvGrpSpPr>
          <p:cNvPr id="11" name="Group 127"/>
          <p:cNvGrpSpPr/>
          <p:nvPr/>
        </p:nvGrpSpPr>
        <p:grpSpPr>
          <a:xfrm>
            <a:off x="1062038" y="1763713"/>
            <a:ext cx="1868487" cy="55562"/>
            <a:chOff x="4356" y="2031"/>
            <a:chExt cx="1177" cy="35"/>
          </a:xfrm>
        </p:grpSpPr>
        <p:sp>
          <p:nvSpPr>
            <p:cNvPr id="47151" name="Freeform 128"/>
            <p:cNvSpPr/>
            <p:nvPr/>
          </p:nvSpPr>
          <p:spPr>
            <a:xfrm>
              <a:off x="4356" y="2031"/>
              <a:ext cx="129" cy="33"/>
            </a:xfrm>
            <a:custGeom>
              <a:avLst/>
              <a:gdLst>
                <a:gd name="txL" fmla="*/ 0 w 1163"/>
                <a:gd name="txT" fmla="*/ 0 h 302"/>
                <a:gd name="txR" fmla="*/ 1163 w 1163"/>
                <a:gd name="txB" fmla="*/ 302 h 30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63" h="302">
                  <a:moveTo>
                    <a:pt x="0" y="0"/>
                  </a:moveTo>
                  <a:lnTo>
                    <a:pt x="16" y="20"/>
                  </a:lnTo>
                  <a:lnTo>
                    <a:pt x="32" y="41"/>
                  </a:lnTo>
                  <a:lnTo>
                    <a:pt x="50" y="62"/>
                  </a:lnTo>
                  <a:lnTo>
                    <a:pt x="67" y="82"/>
                  </a:lnTo>
                  <a:lnTo>
                    <a:pt x="87" y="101"/>
                  </a:lnTo>
                  <a:lnTo>
                    <a:pt x="106" y="119"/>
                  </a:lnTo>
                  <a:lnTo>
                    <a:pt x="127" y="137"/>
                  </a:lnTo>
                  <a:lnTo>
                    <a:pt x="148" y="153"/>
                  </a:lnTo>
                  <a:lnTo>
                    <a:pt x="169" y="170"/>
                  </a:lnTo>
                  <a:lnTo>
                    <a:pt x="191" y="184"/>
                  </a:lnTo>
                  <a:lnTo>
                    <a:pt x="214" y="198"/>
                  </a:lnTo>
                  <a:lnTo>
                    <a:pt x="237" y="213"/>
                  </a:lnTo>
                  <a:lnTo>
                    <a:pt x="260" y="225"/>
                  </a:lnTo>
                  <a:lnTo>
                    <a:pt x="284" y="237"/>
                  </a:lnTo>
                  <a:lnTo>
                    <a:pt x="308" y="248"/>
                  </a:lnTo>
                  <a:lnTo>
                    <a:pt x="333" y="257"/>
                  </a:lnTo>
                  <a:lnTo>
                    <a:pt x="359" y="267"/>
                  </a:lnTo>
                  <a:lnTo>
                    <a:pt x="384" y="274"/>
                  </a:lnTo>
                  <a:lnTo>
                    <a:pt x="409" y="281"/>
                  </a:lnTo>
                  <a:lnTo>
                    <a:pt x="436" y="287"/>
                  </a:lnTo>
                  <a:lnTo>
                    <a:pt x="462" y="292"/>
                  </a:lnTo>
                  <a:lnTo>
                    <a:pt x="488" y="296"/>
                  </a:lnTo>
                  <a:lnTo>
                    <a:pt x="515" y="298"/>
                  </a:lnTo>
                  <a:lnTo>
                    <a:pt x="541" y="301"/>
                  </a:lnTo>
                  <a:lnTo>
                    <a:pt x="569" y="302"/>
                  </a:lnTo>
                  <a:lnTo>
                    <a:pt x="595" y="302"/>
                  </a:lnTo>
                  <a:lnTo>
                    <a:pt x="621" y="301"/>
                  </a:lnTo>
                  <a:lnTo>
                    <a:pt x="649" y="298"/>
                  </a:lnTo>
                  <a:lnTo>
                    <a:pt x="675" y="296"/>
                  </a:lnTo>
                  <a:lnTo>
                    <a:pt x="702" y="292"/>
                  </a:lnTo>
                  <a:lnTo>
                    <a:pt x="728" y="287"/>
                  </a:lnTo>
                  <a:lnTo>
                    <a:pt x="753" y="281"/>
                  </a:lnTo>
                  <a:lnTo>
                    <a:pt x="780" y="274"/>
                  </a:lnTo>
                  <a:lnTo>
                    <a:pt x="805" y="267"/>
                  </a:lnTo>
                  <a:lnTo>
                    <a:pt x="830" y="257"/>
                  </a:lnTo>
                  <a:lnTo>
                    <a:pt x="856" y="248"/>
                  </a:lnTo>
                  <a:lnTo>
                    <a:pt x="880" y="237"/>
                  </a:lnTo>
                  <a:lnTo>
                    <a:pt x="904" y="225"/>
                  </a:lnTo>
                  <a:lnTo>
                    <a:pt x="927" y="213"/>
                  </a:lnTo>
                  <a:lnTo>
                    <a:pt x="950" y="198"/>
                  </a:lnTo>
                  <a:lnTo>
                    <a:pt x="973" y="184"/>
                  </a:lnTo>
                  <a:lnTo>
                    <a:pt x="995" y="170"/>
                  </a:lnTo>
                  <a:lnTo>
                    <a:pt x="1016" y="153"/>
                  </a:lnTo>
                  <a:lnTo>
                    <a:pt x="1037" y="137"/>
                  </a:lnTo>
                  <a:lnTo>
                    <a:pt x="1057" y="119"/>
                  </a:lnTo>
                  <a:lnTo>
                    <a:pt x="1076" y="101"/>
                  </a:lnTo>
                  <a:lnTo>
                    <a:pt x="1095" y="82"/>
                  </a:lnTo>
                  <a:lnTo>
                    <a:pt x="1114" y="62"/>
                  </a:lnTo>
                  <a:lnTo>
                    <a:pt x="1131" y="41"/>
                  </a:lnTo>
                  <a:lnTo>
                    <a:pt x="1148" y="20"/>
                  </a:lnTo>
                  <a:lnTo>
                    <a:pt x="1163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2" name="Freeform 129"/>
            <p:cNvSpPr/>
            <p:nvPr/>
          </p:nvSpPr>
          <p:spPr>
            <a:xfrm>
              <a:off x="4485" y="2031"/>
              <a:ext cx="135" cy="35"/>
            </a:xfrm>
            <a:custGeom>
              <a:avLst/>
              <a:gdLst>
                <a:gd name="txL" fmla="*/ 0 w 1214"/>
                <a:gd name="txT" fmla="*/ 0 h 315"/>
                <a:gd name="txR" fmla="*/ 1214 w 1214"/>
                <a:gd name="txB" fmla="*/ 315 h 31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14" h="315">
                  <a:moveTo>
                    <a:pt x="0" y="0"/>
                  </a:moveTo>
                  <a:lnTo>
                    <a:pt x="16" y="20"/>
                  </a:lnTo>
                  <a:lnTo>
                    <a:pt x="32" y="42"/>
                  </a:lnTo>
                  <a:lnTo>
                    <a:pt x="50" y="62"/>
                  </a:lnTo>
                  <a:lnTo>
                    <a:pt x="67" y="82"/>
                  </a:lnTo>
                  <a:lnTo>
                    <a:pt x="87" y="102"/>
                  </a:lnTo>
                  <a:lnTo>
                    <a:pt x="106" y="120"/>
                  </a:lnTo>
                  <a:lnTo>
                    <a:pt x="126" y="138"/>
                  </a:lnTo>
                  <a:lnTo>
                    <a:pt x="147" y="154"/>
                  </a:lnTo>
                  <a:lnTo>
                    <a:pt x="169" y="171"/>
                  </a:lnTo>
                  <a:lnTo>
                    <a:pt x="190" y="186"/>
                  </a:lnTo>
                  <a:lnTo>
                    <a:pt x="212" y="202"/>
                  </a:lnTo>
                  <a:lnTo>
                    <a:pt x="236" y="215"/>
                  </a:lnTo>
                  <a:lnTo>
                    <a:pt x="259" y="228"/>
                  </a:lnTo>
                  <a:lnTo>
                    <a:pt x="283" y="240"/>
                  </a:lnTo>
                  <a:lnTo>
                    <a:pt x="307" y="252"/>
                  </a:lnTo>
                  <a:lnTo>
                    <a:pt x="332" y="262"/>
                  </a:lnTo>
                  <a:lnTo>
                    <a:pt x="358" y="272"/>
                  </a:lnTo>
                  <a:lnTo>
                    <a:pt x="383" y="281"/>
                  </a:lnTo>
                  <a:lnTo>
                    <a:pt x="408" y="289"/>
                  </a:lnTo>
                  <a:lnTo>
                    <a:pt x="435" y="295"/>
                  </a:lnTo>
                  <a:lnTo>
                    <a:pt x="460" y="301"/>
                  </a:lnTo>
                  <a:lnTo>
                    <a:pt x="487" y="305"/>
                  </a:lnTo>
                  <a:lnTo>
                    <a:pt x="514" y="309"/>
                  </a:lnTo>
                  <a:lnTo>
                    <a:pt x="540" y="313"/>
                  </a:lnTo>
                  <a:lnTo>
                    <a:pt x="566" y="314"/>
                  </a:lnTo>
                  <a:lnTo>
                    <a:pt x="594" y="315"/>
                  </a:lnTo>
                  <a:lnTo>
                    <a:pt x="620" y="315"/>
                  </a:lnTo>
                  <a:lnTo>
                    <a:pt x="647" y="314"/>
                  </a:lnTo>
                  <a:lnTo>
                    <a:pt x="674" y="313"/>
                  </a:lnTo>
                  <a:lnTo>
                    <a:pt x="701" y="309"/>
                  </a:lnTo>
                  <a:lnTo>
                    <a:pt x="727" y="305"/>
                  </a:lnTo>
                  <a:lnTo>
                    <a:pt x="753" y="301"/>
                  </a:lnTo>
                  <a:lnTo>
                    <a:pt x="780" y="295"/>
                  </a:lnTo>
                  <a:lnTo>
                    <a:pt x="806" y="289"/>
                  </a:lnTo>
                  <a:lnTo>
                    <a:pt x="831" y="281"/>
                  </a:lnTo>
                  <a:lnTo>
                    <a:pt x="857" y="272"/>
                  </a:lnTo>
                  <a:lnTo>
                    <a:pt x="882" y="262"/>
                  </a:lnTo>
                  <a:lnTo>
                    <a:pt x="907" y="252"/>
                  </a:lnTo>
                  <a:lnTo>
                    <a:pt x="931" y="240"/>
                  </a:lnTo>
                  <a:lnTo>
                    <a:pt x="954" y="228"/>
                  </a:lnTo>
                  <a:lnTo>
                    <a:pt x="979" y="215"/>
                  </a:lnTo>
                  <a:lnTo>
                    <a:pt x="1002" y="202"/>
                  </a:lnTo>
                  <a:lnTo>
                    <a:pt x="1024" y="186"/>
                  </a:lnTo>
                  <a:lnTo>
                    <a:pt x="1046" y="171"/>
                  </a:lnTo>
                  <a:lnTo>
                    <a:pt x="1067" y="154"/>
                  </a:lnTo>
                  <a:lnTo>
                    <a:pt x="1087" y="138"/>
                  </a:lnTo>
                  <a:lnTo>
                    <a:pt x="1108" y="120"/>
                  </a:lnTo>
                  <a:lnTo>
                    <a:pt x="1127" y="102"/>
                  </a:lnTo>
                  <a:lnTo>
                    <a:pt x="1146" y="82"/>
                  </a:lnTo>
                  <a:lnTo>
                    <a:pt x="1164" y="62"/>
                  </a:lnTo>
                  <a:lnTo>
                    <a:pt x="1181" y="42"/>
                  </a:lnTo>
                  <a:lnTo>
                    <a:pt x="1197" y="20"/>
                  </a:lnTo>
                  <a:lnTo>
                    <a:pt x="1214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3" name="Freeform 130"/>
            <p:cNvSpPr/>
            <p:nvPr/>
          </p:nvSpPr>
          <p:spPr>
            <a:xfrm>
              <a:off x="4620" y="2031"/>
              <a:ext cx="130" cy="33"/>
            </a:xfrm>
            <a:custGeom>
              <a:avLst/>
              <a:gdLst>
                <a:gd name="txL" fmla="*/ 0 w 1163"/>
                <a:gd name="txT" fmla="*/ 0 h 302"/>
                <a:gd name="txR" fmla="*/ 1163 w 1163"/>
                <a:gd name="txB" fmla="*/ 302 h 30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63" h="302">
                  <a:moveTo>
                    <a:pt x="0" y="0"/>
                  </a:moveTo>
                  <a:lnTo>
                    <a:pt x="15" y="20"/>
                  </a:lnTo>
                  <a:lnTo>
                    <a:pt x="32" y="41"/>
                  </a:lnTo>
                  <a:lnTo>
                    <a:pt x="49" y="62"/>
                  </a:lnTo>
                  <a:lnTo>
                    <a:pt x="67" y="82"/>
                  </a:lnTo>
                  <a:lnTo>
                    <a:pt x="86" y="101"/>
                  </a:lnTo>
                  <a:lnTo>
                    <a:pt x="105" y="119"/>
                  </a:lnTo>
                  <a:lnTo>
                    <a:pt x="126" y="137"/>
                  </a:lnTo>
                  <a:lnTo>
                    <a:pt x="147" y="153"/>
                  </a:lnTo>
                  <a:lnTo>
                    <a:pt x="168" y="170"/>
                  </a:lnTo>
                  <a:lnTo>
                    <a:pt x="190" y="184"/>
                  </a:lnTo>
                  <a:lnTo>
                    <a:pt x="213" y="198"/>
                  </a:lnTo>
                  <a:lnTo>
                    <a:pt x="236" y="213"/>
                  </a:lnTo>
                  <a:lnTo>
                    <a:pt x="259" y="225"/>
                  </a:lnTo>
                  <a:lnTo>
                    <a:pt x="283" y="237"/>
                  </a:lnTo>
                  <a:lnTo>
                    <a:pt x="308" y="248"/>
                  </a:lnTo>
                  <a:lnTo>
                    <a:pt x="333" y="257"/>
                  </a:lnTo>
                  <a:lnTo>
                    <a:pt x="358" y="267"/>
                  </a:lnTo>
                  <a:lnTo>
                    <a:pt x="383" y="274"/>
                  </a:lnTo>
                  <a:lnTo>
                    <a:pt x="409" y="281"/>
                  </a:lnTo>
                  <a:lnTo>
                    <a:pt x="435" y="287"/>
                  </a:lnTo>
                  <a:lnTo>
                    <a:pt x="462" y="292"/>
                  </a:lnTo>
                  <a:lnTo>
                    <a:pt x="488" y="296"/>
                  </a:lnTo>
                  <a:lnTo>
                    <a:pt x="514" y="298"/>
                  </a:lnTo>
                  <a:lnTo>
                    <a:pt x="541" y="301"/>
                  </a:lnTo>
                  <a:lnTo>
                    <a:pt x="568" y="302"/>
                  </a:lnTo>
                  <a:lnTo>
                    <a:pt x="595" y="302"/>
                  </a:lnTo>
                  <a:lnTo>
                    <a:pt x="621" y="301"/>
                  </a:lnTo>
                  <a:lnTo>
                    <a:pt x="648" y="298"/>
                  </a:lnTo>
                  <a:lnTo>
                    <a:pt x="675" y="296"/>
                  </a:lnTo>
                  <a:lnTo>
                    <a:pt x="701" y="292"/>
                  </a:lnTo>
                  <a:lnTo>
                    <a:pt x="728" y="287"/>
                  </a:lnTo>
                  <a:lnTo>
                    <a:pt x="753" y="281"/>
                  </a:lnTo>
                  <a:lnTo>
                    <a:pt x="779" y="274"/>
                  </a:lnTo>
                  <a:lnTo>
                    <a:pt x="804" y="267"/>
                  </a:lnTo>
                  <a:lnTo>
                    <a:pt x="830" y="257"/>
                  </a:lnTo>
                  <a:lnTo>
                    <a:pt x="854" y="248"/>
                  </a:lnTo>
                  <a:lnTo>
                    <a:pt x="879" y="237"/>
                  </a:lnTo>
                  <a:lnTo>
                    <a:pt x="903" y="225"/>
                  </a:lnTo>
                  <a:lnTo>
                    <a:pt x="926" y="213"/>
                  </a:lnTo>
                  <a:lnTo>
                    <a:pt x="950" y="198"/>
                  </a:lnTo>
                  <a:lnTo>
                    <a:pt x="973" y="184"/>
                  </a:lnTo>
                  <a:lnTo>
                    <a:pt x="995" y="170"/>
                  </a:lnTo>
                  <a:lnTo>
                    <a:pt x="1016" y="153"/>
                  </a:lnTo>
                  <a:lnTo>
                    <a:pt x="1036" y="137"/>
                  </a:lnTo>
                  <a:lnTo>
                    <a:pt x="1056" y="119"/>
                  </a:lnTo>
                  <a:lnTo>
                    <a:pt x="1076" y="101"/>
                  </a:lnTo>
                  <a:lnTo>
                    <a:pt x="1095" y="82"/>
                  </a:lnTo>
                  <a:lnTo>
                    <a:pt x="1113" y="62"/>
                  </a:lnTo>
                  <a:lnTo>
                    <a:pt x="1130" y="41"/>
                  </a:lnTo>
                  <a:lnTo>
                    <a:pt x="1146" y="20"/>
                  </a:lnTo>
                  <a:lnTo>
                    <a:pt x="1163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4" name="Freeform 131"/>
            <p:cNvSpPr/>
            <p:nvPr/>
          </p:nvSpPr>
          <p:spPr>
            <a:xfrm>
              <a:off x="4750" y="2031"/>
              <a:ext cx="129" cy="33"/>
            </a:xfrm>
            <a:custGeom>
              <a:avLst/>
              <a:gdLst>
                <a:gd name="txL" fmla="*/ 0 w 1163"/>
                <a:gd name="txT" fmla="*/ 0 h 302"/>
                <a:gd name="txR" fmla="*/ 1163 w 1163"/>
                <a:gd name="txB" fmla="*/ 302 h 30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63" h="302">
                  <a:moveTo>
                    <a:pt x="0" y="0"/>
                  </a:moveTo>
                  <a:lnTo>
                    <a:pt x="15" y="20"/>
                  </a:lnTo>
                  <a:lnTo>
                    <a:pt x="32" y="41"/>
                  </a:lnTo>
                  <a:lnTo>
                    <a:pt x="49" y="62"/>
                  </a:lnTo>
                  <a:lnTo>
                    <a:pt x="67" y="82"/>
                  </a:lnTo>
                  <a:lnTo>
                    <a:pt x="86" y="101"/>
                  </a:lnTo>
                  <a:lnTo>
                    <a:pt x="105" y="119"/>
                  </a:lnTo>
                  <a:lnTo>
                    <a:pt x="126" y="137"/>
                  </a:lnTo>
                  <a:lnTo>
                    <a:pt x="146" y="153"/>
                  </a:lnTo>
                  <a:lnTo>
                    <a:pt x="168" y="170"/>
                  </a:lnTo>
                  <a:lnTo>
                    <a:pt x="190" y="184"/>
                  </a:lnTo>
                  <a:lnTo>
                    <a:pt x="213" y="198"/>
                  </a:lnTo>
                  <a:lnTo>
                    <a:pt x="236" y="213"/>
                  </a:lnTo>
                  <a:lnTo>
                    <a:pt x="259" y="225"/>
                  </a:lnTo>
                  <a:lnTo>
                    <a:pt x="283" y="237"/>
                  </a:lnTo>
                  <a:lnTo>
                    <a:pt x="308" y="248"/>
                  </a:lnTo>
                  <a:lnTo>
                    <a:pt x="333" y="257"/>
                  </a:lnTo>
                  <a:lnTo>
                    <a:pt x="358" y="267"/>
                  </a:lnTo>
                  <a:lnTo>
                    <a:pt x="383" y="274"/>
                  </a:lnTo>
                  <a:lnTo>
                    <a:pt x="409" y="281"/>
                  </a:lnTo>
                  <a:lnTo>
                    <a:pt x="435" y="287"/>
                  </a:lnTo>
                  <a:lnTo>
                    <a:pt x="461" y="292"/>
                  </a:lnTo>
                  <a:lnTo>
                    <a:pt x="488" y="296"/>
                  </a:lnTo>
                  <a:lnTo>
                    <a:pt x="514" y="298"/>
                  </a:lnTo>
                  <a:lnTo>
                    <a:pt x="541" y="301"/>
                  </a:lnTo>
                  <a:lnTo>
                    <a:pt x="568" y="302"/>
                  </a:lnTo>
                  <a:lnTo>
                    <a:pt x="594" y="302"/>
                  </a:lnTo>
                  <a:lnTo>
                    <a:pt x="621" y="301"/>
                  </a:lnTo>
                  <a:lnTo>
                    <a:pt x="647" y="298"/>
                  </a:lnTo>
                  <a:lnTo>
                    <a:pt x="675" y="296"/>
                  </a:lnTo>
                  <a:lnTo>
                    <a:pt x="701" y="292"/>
                  </a:lnTo>
                  <a:lnTo>
                    <a:pt x="727" y="287"/>
                  </a:lnTo>
                  <a:lnTo>
                    <a:pt x="753" y="281"/>
                  </a:lnTo>
                  <a:lnTo>
                    <a:pt x="779" y="274"/>
                  </a:lnTo>
                  <a:lnTo>
                    <a:pt x="804" y="267"/>
                  </a:lnTo>
                  <a:lnTo>
                    <a:pt x="830" y="257"/>
                  </a:lnTo>
                  <a:lnTo>
                    <a:pt x="854" y="248"/>
                  </a:lnTo>
                  <a:lnTo>
                    <a:pt x="879" y="237"/>
                  </a:lnTo>
                  <a:lnTo>
                    <a:pt x="903" y="225"/>
                  </a:lnTo>
                  <a:lnTo>
                    <a:pt x="926" y="213"/>
                  </a:lnTo>
                  <a:lnTo>
                    <a:pt x="950" y="198"/>
                  </a:lnTo>
                  <a:lnTo>
                    <a:pt x="973" y="184"/>
                  </a:lnTo>
                  <a:lnTo>
                    <a:pt x="995" y="170"/>
                  </a:lnTo>
                  <a:lnTo>
                    <a:pt x="1015" y="153"/>
                  </a:lnTo>
                  <a:lnTo>
                    <a:pt x="1036" y="137"/>
                  </a:lnTo>
                  <a:lnTo>
                    <a:pt x="1056" y="119"/>
                  </a:lnTo>
                  <a:lnTo>
                    <a:pt x="1076" y="101"/>
                  </a:lnTo>
                  <a:lnTo>
                    <a:pt x="1095" y="82"/>
                  </a:lnTo>
                  <a:lnTo>
                    <a:pt x="1113" y="62"/>
                  </a:lnTo>
                  <a:lnTo>
                    <a:pt x="1130" y="41"/>
                  </a:lnTo>
                  <a:lnTo>
                    <a:pt x="1146" y="20"/>
                  </a:lnTo>
                  <a:lnTo>
                    <a:pt x="1163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5" name="Freeform 132"/>
            <p:cNvSpPr/>
            <p:nvPr/>
          </p:nvSpPr>
          <p:spPr>
            <a:xfrm>
              <a:off x="4879" y="2031"/>
              <a:ext cx="129" cy="33"/>
            </a:xfrm>
            <a:custGeom>
              <a:avLst/>
              <a:gdLst>
                <a:gd name="txL" fmla="*/ 0 w 1163"/>
                <a:gd name="txT" fmla="*/ 0 h 302"/>
                <a:gd name="txR" fmla="*/ 1163 w 1163"/>
                <a:gd name="txB" fmla="*/ 302 h 30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63" h="302">
                  <a:moveTo>
                    <a:pt x="0" y="0"/>
                  </a:moveTo>
                  <a:lnTo>
                    <a:pt x="15" y="20"/>
                  </a:lnTo>
                  <a:lnTo>
                    <a:pt x="32" y="41"/>
                  </a:lnTo>
                  <a:lnTo>
                    <a:pt x="49" y="62"/>
                  </a:lnTo>
                  <a:lnTo>
                    <a:pt x="67" y="82"/>
                  </a:lnTo>
                  <a:lnTo>
                    <a:pt x="85" y="101"/>
                  </a:lnTo>
                  <a:lnTo>
                    <a:pt x="105" y="119"/>
                  </a:lnTo>
                  <a:lnTo>
                    <a:pt x="126" y="137"/>
                  </a:lnTo>
                  <a:lnTo>
                    <a:pt x="146" y="153"/>
                  </a:lnTo>
                  <a:lnTo>
                    <a:pt x="168" y="170"/>
                  </a:lnTo>
                  <a:lnTo>
                    <a:pt x="190" y="184"/>
                  </a:lnTo>
                  <a:lnTo>
                    <a:pt x="213" y="198"/>
                  </a:lnTo>
                  <a:lnTo>
                    <a:pt x="236" y="213"/>
                  </a:lnTo>
                  <a:lnTo>
                    <a:pt x="259" y="225"/>
                  </a:lnTo>
                  <a:lnTo>
                    <a:pt x="283" y="237"/>
                  </a:lnTo>
                  <a:lnTo>
                    <a:pt x="308" y="248"/>
                  </a:lnTo>
                  <a:lnTo>
                    <a:pt x="333" y="257"/>
                  </a:lnTo>
                  <a:lnTo>
                    <a:pt x="358" y="267"/>
                  </a:lnTo>
                  <a:lnTo>
                    <a:pt x="383" y="274"/>
                  </a:lnTo>
                  <a:lnTo>
                    <a:pt x="409" y="281"/>
                  </a:lnTo>
                  <a:lnTo>
                    <a:pt x="435" y="287"/>
                  </a:lnTo>
                  <a:lnTo>
                    <a:pt x="461" y="292"/>
                  </a:lnTo>
                  <a:lnTo>
                    <a:pt x="488" y="296"/>
                  </a:lnTo>
                  <a:lnTo>
                    <a:pt x="514" y="298"/>
                  </a:lnTo>
                  <a:lnTo>
                    <a:pt x="541" y="301"/>
                  </a:lnTo>
                  <a:lnTo>
                    <a:pt x="568" y="302"/>
                  </a:lnTo>
                  <a:lnTo>
                    <a:pt x="594" y="302"/>
                  </a:lnTo>
                  <a:lnTo>
                    <a:pt x="621" y="301"/>
                  </a:lnTo>
                  <a:lnTo>
                    <a:pt x="647" y="298"/>
                  </a:lnTo>
                  <a:lnTo>
                    <a:pt x="675" y="296"/>
                  </a:lnTo>
                  <a:lnTo>
                    <a:pt x="701" y="292"/>
                  </a:lnTo>
                  <a:lnTo>
                    <a:pt x="727" y="287"/>
                  </a:lnTo>
                  <a:lnTo>
                    <a:pt x="753" y="281"/>
                  </a:lnTo>
                  <a:lnTo>
                    <a:pt x="779" y="274"/>
                  </a:lnTo>
                  <a:lnTo>
                    <a:pt x="804" y="267"/>
                  </a:lnTo>
                  <a:lnTo>
                    <a:pt x="830" y="257"/>
                  </a:lnTo>
                  <a:lnTo>
                    <a:pt x="854" y="248"/>
                  </a:lnTo>
                  <a:lnTo>
                    <a:pt x="879" y="237"/>
                  </a:lnTo>
                  <a:lnTo>
                    <a:pt x="903" y="225"/>
                  </a:lnTo>
                  <a:lnTo>
                    <a:pt x="926" y="213"/>
                  </a:lnTo>
                  <a:lnTo>
                    <a:pt x="949" y="198"/>
                  </a:lnTo>
                  <a:lnTo>
                    <a:pt x="973" y="184"/>
                  </a:lnTo>
                  <a:lnTo>
                    <a:pt x="995" y="170"/>
                  </a:lnTo>
                  <a:lnTo>
                    <a:pt x="1015" y="153"/>
                  </a:lnTo>
                  <a:lnTo>
                    <a:pt x="1036" y="137"/>
                  </a:lnTo>
                  <a:lnTo>
                    <a:pt x="1056" y="119"/>
                  </a:lnTo>
                  <a:lnTo>
                    <a:pt x="1076" y="101"/>
                  </a:lnTo>
                  <a:lnTo>
                    <a:pt x="1095" y="82"/>
                  </a:lnTo>
                  <a:lnTo>
                    <a:pt x="1113" y="62"/>
                  </a:lnTo>
                  <a:lnTo>
                    <a:pt x="1130" y="41"/>
                  </a:lnTo>
                  <a:lnTo>
                    <a:pt x="1146" y="20"/>
                  </a:lnTo>
                  <a:lnTo>
                    <a:pt x="1163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6" name="Freeform 133"/>
            <p:cNvSpPr/>
            <p:nvPr/>
          </p:nvSpPr>
          <p:spPr>
            <a:xfrm>
              <a:off x="5008" y="2031"/>
              <a:ext cx="132" cy="34"/>
            </a:xfrm>
            <a:custGeom>
              <a:avLst/>
              <a:gdLst>
                <a:gd name="txL" fmla="*/ 0 w 1188"/>
                <a:gd name="txT" fmla="*/ 0 h 308"/>
                <a:gd name="txR" fmla="*/ 1188 w 1188"/>
                <a:gd name="txB" fmla="*/ 308 h 30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88" h="308">
                  <a:moveTo>
                    <a:pt x="0" y="0"/>
                  </a:moveTo>
                  <a:lnTo>
                    <a:pt x="15" y="21"/>
                  </a:lnTo>
                  <a:lnTo>
                    <a:pt x="33" y="42"/>
                  </a:lnTo>
                  <a:lnTo>
                    <a:pt x="50" y="63"/>
                  </a:lnTo>
                  <a:lnTo>
                    <a:pt x="69" y="84"/>
                  </a:lnTo>
                  <a:lnTo>
                    <a:pt x="88" y="103"/>
                  </a:lnTo>
                  <a:lnTo>
                    <a:pt x="107" y="121"/>
                  </a:lnTo>
                  <a:lnTo>
                    <a:pt x="128" y="140"/>
                  </a:lnTo>
                  <a:lnTo>
                    <a:pt x="149" y="157"/>
                  </a:lnTo>
                  <a:lnTo>
                    <a:pt x="171" y="173"/>
                  </a:lnTo>
                  <a:lnTo>
                    <a:pt x="194" y="189"/>
                  </a:lnTo>
                  <a:lnTo>
                    <a:pt x="217" y="203"/>
                  </a:lnTo>
                  <a:lnTo>
                    <a:pt x="240" y="217"/>
                  </a:lnTo>
                  <a:lnTo>
                    <a:pt x="265" y="230"/>
                  </a:lnTo>
                  <a:lnTo>
                    <a:pt x="289" y="241"/>
                  </a:lnTo>
                  <a:lnTo>
                    <a:pt x="314" y="252"/>
                  </a:lnTo>
                  <a:lnTo>
                    <a:pt x="339" y="263"/>
                  </a:lnTo>
                  <a:lnTo>
                    <a:pt x="366" y="272"/>
                  </a:lnTo>
                  <a:lnTo>
                    <a:pt x="391" y="280"/>
                  </a:lnTo>
                  <a:lnTo>
                    <a:pt x="417" y="287"/>
                  </a:lnTo>
                  <a:lnTo>
                    <a:pt x="445" y="293"/>
                  </a:lnTo>
                  <a:lnTo>
                    <a:pt x="471" y="298"/>
                  </a:lnTo>
                  <a:lnTo>
                    <a:pt x="499" y="303"/>
                  </a:lnTo>
                  <a:lnTo>
                    <a:pt x="525" y="305"/>
                  </a:lnTo>
                  <a:lnTo>
                    <a:pt x="553" y="307"/>
                  </a:lnTo>
                  <a:lnTo>
                    <a:pt x="580" y="308"/>
                  </a:lnTo>
                  <a:lnTo>
                    <a:pt x="608" y="308"/>
                  </a:lnTo>
                  <a:lnTo>
                    <a:pt x="634" y="307"/>
                  </a:lnTo>
                  <a:lnTo>
                    <a:pt x="661" y="305"/>
                  </a:lnTo>
                  <a:lnTo>
                    <a:pt x="689" y="303"/>
                  </a:lnTo>
                  <a:lnTo>
                    <a:pt x="715" y="298"/>
                  </a:lnTo>
                  <a:lnTo>
                    <a:pt x="743" y="293"/>
                  </a:lnTo>
                  <a:lnTo>
                    <a:pt x="769" y="287"/>
                  </a:lnTo>
                  <a:lnTo>
                    <a:pt x="796" y="280"/>
                  </a:lnTo>
                  <a:lnTo>
                    <a:pt x="822" y="272"/>
                  </a:lnTo>
                  <a:lnTo>
                    <a:pt x="847" y="263"/>
                  </a:lnTo>
                  <a:lnTo>
                    <a:pt x="872" y="252"/>
                  </a:lnTo>
                  <a:lnTo>
                    <a:pt x="898" y="241"/>
                  </a:lnTo>
                  <a:lnTo>
                    <a:pt x="922" y="230"/>
                  </a:lnTo>
                  <a:lnTo>
                    <a:pt x="946" y="217"/>
                  </a:lnTo>
                  <a:lnTo>
                    <a:pt x="970" y="203"/>
                  </a:lnTo>
                  <a:lnTo>
                    <a:pt x="993" y="189"/>
                  </a:lnTo>
                  <a:lnTo>
                    <a:pt x="1015" y="173"/>
                  </a:lnTo>
                  <a:lnTo>
                    <a:pt x="1037" y="157"/>
                  </a:lnTo>
                  <a:lnTo>
                    <a:pt x="1058" y="140"/>
                  </a:lnTo>
                  <a:lnTo>
                    <a:pt x="1079" y="121"/>
                  </a:lnTo>
                  <a:lnTo>
                    <a:pt x="1099" y="103"/>
                  </a:lnTo>
                  <a:lnTo>
                    <a:pt x="1119" y="84"/>
                  </a:lnTo>
                  <a:lnTo>
                    <a:pt x="1137" y="63"/>
                  </a:lnTo>
                  <a:lnTo>
                    <a:pt x="1155" y="42"/>
                  </a:lnTo>
                  <a:lnTo>
                    <a:pt x="1171" y="21"/>
                  </a:lnTo>
                  <a:lnTo>
                    <a:pt x="1188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7" name="Freeform 134"/>
            <p:cNvSpPr/>
            <p:nvPr/>
          </p:nvSpPr>
          <p:spPr>
            <a:xfrm>
              <a:off x="5140" y="2031"/>
              <a:ext cx="129" cy="33"/>
            </a:xfrm>
            <a:custGeom>
              <a:avLst/>
              <a:gdLst>
                <a:gd name="txL" fmla="*/ 0 w 1163"/>
                <a:gd name="txT" fmla="*/ 0 h 302"/>
                <a:gd name="txR" fmla="*/ 1163 w 1163"/>
                <a:gd name="txB" fmla="*/ 302 h 30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63" h="302">
                  <a:moveTo>
                    <a:pt x="0" y="0"/>
                  </a:moveTo>
                  <a:lnTo>
                    <a:pt x="15" y="20"/>
                  </a:lnTo>
                  <a:lnTo>
                    <a:pt x="32" y="41"/>
                  </a:lnTo>
                  <a:lnTo>
                    <a:pt x="49" y="62"/>
                  </a:lnTo>
                  <a:lnTo>
                    <a:pt x="67" y="82"/>
                  </a:lnTo>
                  <a:lnTo>
                    <a:pt x="86" y="101"/>
                  </a:lnTo>
                  <a:lnTo>
                    <a:pt x="105" y="119"/>
                  </a:lnTo>
                  <a:lnTo>
                    <a:pt x="125" y="137"/>
                  </a:lnTo>
                  <a:lnTo>
                    <a:pt x="146" y="153"/>
                  </a:lnTo>
                  <a:lnTo>
                    <a:pt x="168" y="170"/>
                  </a:lnTo>
                  <a:lnTo>
                    <a:pt x="190" y="184"/>
                  </a:lnTo>
                  <a:lnTo>
                    <a:pt x="212" y="198"/>
                  </a:lnTo>
                  <a:lnTo>
                    <a:pt x="235" y="213"/>
                  </a:lnTo>
                  <a:lnTo>
                    <a:pt x="259" y="225"/>
                  </a:lnTo>
                  <a:lnTo>
                    <a:pt x="284" y="237"/>
                  </a:lnTo>
                  <a:lnTo>
                    <a:pt x="308" y="248"/>
                  </a:lnTo>
                  <a:lnTo>
                    <a:pt x="333" y="257"/>
                  </a:lnTo>
                  <a:lnTo>
                    <a:pt x="358" y="267"/>
                  </a:lnTo>
                  <a:lnTo>
                    <a:pt x="384" y="274"/>
                  </a:lnTo>
                  <a:lnTo>
                    <a:pt x="409" y="281"/>
                  </a:lnTo>
                  <a:lnTo>
                    <a:pt x="435" y="287"/>
                  </a:lnTo>
                  <a:lnTo>
                    <a:pt x="462" y="292"/>
                  </a:lnTo>
                  <a:lnTo>
                    <a:pt x="488" y="296"/>
                  </a:lnTo>
                  <a:lnTo>
                    <a:pt x="514" y="298"/>
                  </a:lnTo>
                  <a:lnTo>
                    <a:pt x="541" y="301"/>
                  </a:lnTo>
                  <a:lnTo>
                    <a:pt x="568" y="302"/>
                  </a:lnTo>
                  <a:lnTo>
                    <a:pt x="595" y="302"/>
                  </a:lnTo>
                  <a:lnTo>
                    <a:pt x="621" y="301"/>
                  </a:lnTo>
                  <a:lnTo>
                    <a:pt x="647" y="298"/>
                  </a:lnTo>
                  <a:lnTo>
                    <a:pt x="675" y="296"/>
                  </a:lnTo>
                  <a:lnTo>
                    <a:pt x="701" y="292"/>
                  </a:lnTo>
                  <a:lnTo>
                    <a:pt x="727" y="287"/>
                  </a:lnTo>
                  <a:lnTo>
                    <a:pt x="753" y="281"/>
                  </a:lnTo>
                  <a:lnTo>
                    <a:pt x="779" y="274"/>
                  </a:lnTo>
                  <a:lnTo>
                    <a:pt x="805" y="267"/>
                  </a:lnTo>
                  <a:lnTo>
                    <a:pt x="830" y="257"/>
                  </a:lnTo>
                  <a:lnTo>
                    <a:pt x="854" y="248"/>
                  </a:lnTo>
                  <a:lnTo>
                    <a:pt x="879" y="237"/>
                  </a:lnTo>
                  <a:lnTo>
                    <a:pt x="902" y="225"/>
                  </a:lnTo>
                  <a:lnTo>
                    <a:pt x="927" y="213"/>
                  </a:lnTo>
                  <a:lnTo>
                    <a:pt x="950" y="198"/>
                  </a:lnTo>
                  <a:lnTo>
                    <a:pt x="972" y="184"/>
                  </a:lnTo>
                  <a:lnTo>
                    <a:pt x="994" y="170"/>
                  </a:lnTo>
                  <a:lnTo>
                    <a:pt x="1016" y="153"/>
                  </a:lnTo>
                  <a:lnTo>
                    <a:pt x="1036" y="137"/>
                  </a:lnTo>
                  <a:lnTo>
                    <a:pt x="1056" y="119"/>
                  </a:lnTo>
                  <a:lnTo>
                    <a:pt x="1076" y="101"/>
                  </a:lnTo>
                  <a:lnTo>
                    <a:pt x="1095" y="82"/>
                  </a:lnTo>
                  <a:lnTo>
                    <a:pt x="1113" y="62"/>
                  </a:lnTo>
                  <a:lnTo>
                    <a:pt x="1130" y="41"/>
                  </a:lnTo>
                  <a:lnTo>
                    <a:pt x="1146" y="20"/>
                  </a:lnTo>
                  <a:lnTo>
                    <a:pt x="1163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8" name="Freeform 135"/>
            <p:cNvSpPr/>
            <p:nvPr/>
          </p:nvSpPr>
          <p:spPr>
            <a:xfrm>
              <a:off x="5269" y="2031"/>
              <a:ext cx="129" cy="33"/>
            </a:xfrm>
            <a:custGeom>
              <a:avLst/>
              <a:gdLst>
                <a:gd name="txL" fmla="*/ 0 w 1163"/>
                <a:gd name="txT" fmla="*/ 0 h 302"/>
                <a:gd name="txR" fmla="*/ 1163 w 1163"/>
                <a:gd name="txB" fmla="*/ 302 h 30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63" h="302">
                  <a:moveTo>
                    <a:pt x="0" y="0"/>
                  </a:moveTo>
                  <a:lnTo>
                    <a:pt x="15" y="20"/>
                  </a:lnTo>
                  <a:lnTo>
                    <a:pt x="32" y="41"/>
                  </a:lnTo>
                  <a:lnTo>
                    <a:pt x="49" y="62"/>
                  </a:lnTo>
                  <a:lnTo>
                    <a:pt x="67" y="82"/>
                  </a:lnTo>
                  <a:lnTo>
                    <a:pt x="86" y="101"/>
                  </a:lnTo>
                  <a:lnTo>
                    <a:pt x="105" y="119"/>
                  </a:lnTo>
                  <a:lnTo>
                    <a:pt x="125" y="137"/>
                  </a:lnTo>
                  <a:lnTo>
                    <a:pt x="146" y="153"/>
                  </a:lnTo>
                  <a:lnTo>
                    <a:pt x="168" y="170"/>
                  </a:lnTo>
                  <a:lnTo>
                    <a:pt x="190" y="184"/>
                  </a:lnTo>
                  <a:lnTo>
                    <a:pt x="212" y="198"/>
                  </a:lnTo>
                  <a:lnTo>
                    <a:pt x="235" y="213"/>
                  </a:lnTo>
                  <a:lnTo>
                    <a:pt x="259" y="225"/>
                  </a:lnTo>
                  <a:lnTo>
                    <a:pt x="284" y="237"/>
                  </a:lnTo>
                  <a:lnTo>
                    <a:pt x="308" y="248"/>
                  </a:lnTo>
                  <a:lnTo>
                    <a:pt x="333" y="257"/>
                  </a:lnTo>
                  <a:lnTo>
                    <a:pt x="358" y="267"/>
                  </a:lnTo>
                  <a:lnTo>
                    <a:pt x="384" y="274"/>
                  </a:lnTo>
                  <a:lnTo>
                    <a:pt x="409" y="281"/>
                  </a:lnTo>
                  <a:lnTo>
                    <a:pt x="435" y="287"/>
                  </a:lnTo>
                  <a:lnTo>
                    <a:pt x="462" y="292"/>
                  </a:lnTo>
                  <a:lnTo>
                    <a:pt x="488" y="296"/>
                  </a:lnTo>
                  <a:lnTo>
                    <a:pt x="514" y="298"/>
                  </a:lnTo>
                  <a:lnTo>
                    <a:pt x="541" y="301"/>
                  </a:lnTo>
                  <a:lnTo>
                    <a:pt x="568" y="302"/>
                  </a:lnTo>
                  <a:lnTo>
                    <a:pt x="595" y="302"/>
                  </a:lnTo>
                  <a:lnTo>
                    <a:pt x="621" y="301"/>
                  </a:lnTo>
                  <a:lnTo>
                    <a:pt x="647" y="298"/>
                  </a:lnTo>
                  <a:lnTo>
                    <a:pt x="674" y="296"/>
                  </a:lnTo>
                  <a:lnTo>
                    <a:pt x="701" y="292"/>
                  </a:lnTo>
                  <a:lnTo>
                    <a:pt x="726" y="287"/>
                  </a:lnTo>
                  <a:lnTo>
                    <a:pt x="753" y="281"/>
                  </a:lnTo>
                  <a:lnTo>
                    <a:pt x="779" y="274"/>
                  </a:lnTo>
                  <a:lnTo>
                    <a:pt x="805" y="267"/>
                  </a:lnTo>
                  <a:lnTo>
                    <a:pt x="830" y="257"/>
                  </a:lnTo>
                  <a:lnTo>
                    <a:pt x="854" y="248"/>
                  </a:lnTo>
                  <a:lnTo>
                    <a:pt x="879" y="237"/>
                  </a:lnTo>
                  <a:lnTo>
                    <a:pt x="902" y="225"/>
                  </a:lnTo>
                  <a:lnTo>
                    <a:pt x="927" y="213"/>
                  </a:lnTo>
                  <a:lnTo>
                    <a:pt x="950" y="198"/>
                  </a:lnTo>
                  <a:lnTo>
                    <a:pt x="972" y="184"/>
                  </a:lnTo>
                  <a:lnTo>
                    <a:pt x="994" y="170"/>
                  </a:lnTo>
                  <a:lnTo>
                    <a:pt x="1016" y="153"/>
                  </a:lnTo>
                  <a:lnTo>
                    <a:pt x="1036" y="137"/>
                  </a:lnTo>
                  <a:lnTo>
                    <a:pt x="1056" y="119"/>
                  </a:lnTo>
                  <a:lnTo>
                    <a:pt x="1076" y="101"/>
                  </a:lnTo>
                  <a:lnTo>
                    <a:pt x="1095" y="82"/>
                  </a:lnTo>
                  <a:lnTo>
                    <a:pt x="1113" y="62"/>
                  </a:lnTo>
                  <a:lnTo>
                    <a:pt x="1130" y="41"/>
                  </a:lnTo>
                  <a:lnTo>
                    <a:pt x="1146" y="20"/>
                  </a:lnTo>
                  <a:lnTo>
                    <a:pt x="1163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9" name="Freeform 136"/>
            <p:cNvSpPr/>
            <p:nvPr/>
          </p:nvSpPr>
          <p:spPr>
            <a:xfrm>
              <a:off x="5398" y="2031"/>
              <a:ext cx="135" cy="35"/>
            </a:xfrm>
            <a:custGeom>
              <a:avLst/>
              <a:gdLst>
                <a:gd name="txL" fmla="*/ 0 w 1213"/>
                <a:gd name="txT" fmla="*/ 0 h 315"/>
                <a:gd name="txR" fmla="*/ 1213 w 1213"/>
                <a:gd name="txB" fmla="*/ 315 h 31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13" h="315">
                  <a:moveTo>
                    <a:pt x="0" y="0"/>
                  </a:moveTo>
                  <a:lnTo>
                    <a:pt x="15" y="20"/>
                  </a:lnTo>
                  <a:lnTo>
                    <a:pt x="32" y="42"/>
                  </a:lnTo>
                  <a:lnTo>
                    <a:pt x="49" y="62"/>
                  </a:lnTo>
                  <a:lnTo>
                    <a:pt x="67" y="82"/>
                  </a:lnTo>
                  <a:lnTo>
                    <a:pt x="86" y="102"/>
                  </a:lnTo>
                  <a:lnTo>
                    <a:pt x="105" y="120"/>
                  </a:lnTo>
                  <a:lnTo>
                    <a:pt x="125" y="138"/>
                  </a:lnTo>
                  <a:lnTo>
                    <a:pt x="146" y="154"/>
                  </a:lnTo>
                  <a:lnTo>
                    <a:pt x="167" y="171"/>
                  </a:lnTo>
                  <a:lnTo>
                    <a:pt x="189" y="186"/>
                  </a:lnTo>
                  <a:lnTo>
                    <a:pt x="212" y="202"/>
                  </a:lnTo>
                  <a:lnTo>
                    <a:pt x="235" y="215"/>
                  </a:lnTo>
                  <a:lnTo>
                    <a:pt x="258" y="228"/>
                  </a:lnTo>
                  <a:lnTo>
                    <a:pt x="282" y="240"/>
                  </a:lnTo>
                  <a:lnTo>
                    <a:pt x="307" y="252"/>
                  </a:lnTo>
                  <a:lnTo>
                    <a:pt x="331" y="262"/>
                  </a:lnTo>
                  <a:lnTo>
                    <a:pt x="356" y="272"/>
                  </a:lnTo>
                  <a:lnTo>
                    <a:pt x="381" y="281"/>
                  </a:lnTo>
                  <a:lnTo>
                    <a:pt x="408" y="289"/>
                  </a:lnTo>
                  <a:lnTo>
                    <a:pt x="433" y="295"/>
                  </a:lnTo>
                  <a:lnTo>
                    <a:pt x="459" y="301"/>
                  </a:lnTo>
                  <a:lnTo>
                    <a:pt x="486" y="305"/>
                  </a:lnTo>
                  <a:lnTo>
                    <a:pt x="512" y="309"/>
                  </a:lnTo>
                  <a:lnTo>
                    <a:pt x="540" y="313"/>
                  </a:lnTo>
                  <a:lnTo>
                    <a:pt x="566" y="314"/>
                  </a:lnTo>
                  <a:lnTo>
                    <a:pt x="592" y="315"/>
                  </a:lnTo>
                  <a:lnTo>
                    <a:pt x="620" y="315"/>
                  </a:lnTo>
                  <a:lnTo>
                    <a:pt x="646" y="314"/>
                  </a:lnTo>
                  <a:lnTo>
                    <a:pt x="674" y="313"/>
                  </a:lnTo>
                  <a:lnTo>
                    <a:pt x="700" y="309"/>
                  </a:lnTo>
                  <a:lnTo>
                    <a:pt x="726" y="305"/>
                  </a:lnTo>
                  <a:lnTo>
                    <a:pt x="753" y="301"/>
                  </a:lnTo>
                  <a:lnTo>
                    <a:pt x="779" y="295"/>
                  </a:lnTo>
                  <a:lnTo>
                    <a:pt x="804" y="289"/>
                  </a:lnTo>
                  <a:lnTo>
                    <a:pt x="831" y="281"/>
                  </a:lnTo>
                  <a:lnTo>
                    <a:pt x="856" y="272"/>
                  </a:lnTo>
                  <a:lnTo>
                    <a:pt x="881" y="262"/>
                  </a:lnTo>
                  <a:lnTo>
                    <a:pt x="906" y="252"/>
                  </a:lnTo>
                  <a:lnTo>
                    <a:pt x="930" y="240"/>
                  </a:lnTo>
                  <a:lnTo>
                    <a:pt x="954" y="228"/>
                  </a:lnTo>
                  <a:lnTo>
                    <a:pt x="978" y="215"/>
                  </a:lnTo>
                  <a:lnTo>
                    <a:pt x="1000" y="202"/>
                  </a:lnTo>
                  <a:lnTo>
                    <a:pt x="1023" y="186"/>
                  </a:lnTo>
                  <a:lnTo>
                    <a:pt x="1045" y="171"/>
                  </a:lnTo>
                  <a:lnTo>
                    <a:pt x="1066" y="154"/>
                  </a:lnTo>
                  <a:lnTo>
                    <a:pt x="1087" y="138"/>
                  </a:lnTo>
                  <a:lnTo>
                    <a:pt x="1107" y="120"/>
                  </a:lnTo>
                  <a:lnTo>
                    <a:pt x="1127" y="102"/>
                  </a:lnTo>
                  <a:lnTo>
                    <a:pt x="1145" y="82"/>
                  </a:lnTo>
                  <a:lnTo>
                    <a:pt x="1163" y="62"/>
                  </a:lnTo>
                  <a:lnTo>
                    <a:pt x="1180" y="42"/>
                  </a:lnTo>
                  <a:lnTo>
                    <a:pt x="1197" y="20"/>
                  </a:lnTo>
                  <a:lnTo>
                    <a:pt x="1213" y="0"/>
                  </a:lnTo>
                </a:path>
              </a:pathLst>
            </a:custGeom>
            <a:noFill/>
            <a:ln w="285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grpSp>
        <p:nvGrpSpPr>
          <p:cNvPr id="47124" name="Group 100"/>
          <p:cNvGrpSpPr/>
          <p:nvPr/>
        </p:nvGrpSpPr>
        <p:grpSpPr>
          <a:xfrm>
            <a:off x="4937125" y="6203950"/>
            <a:ext cx="114300" cy="152400"/>
            <a:chOff x="1254" y="2662"/>
            <a:chExt cx="72" cy="97"/>
          </a:xfrm>
        </p:grpSpPr>
        <p:sp>
          <p:nvSpPr>
            <p:cNvPr id="47148" name="Freeform 101"/>
            <p:cNvSpPr/>
            <p:nvPr/>
          </p:nvSpPr>
          <p:spPr>
            <a:xfrm>
              <a:off x="1259" y="2752"/>
              <a:ext cx="41" cy="7"/>
            </a:xfrm>
            <a:custGeom>
              <a:avLst/>
              <a:gdLst>
                <a:gd name="txL" fmla="*/ 0 w 287"/>
                <a:gd name="txT" fmla="*/ 0 h 45"/>
                <a:gd name="txR" fmla="*/ 287 w 287"/>
                <a:gd name="txB" fmla="*/ 45 h 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87" h="45">
                  <a:moveTo>
                    <a:pt x="0" y="0"/>
                  </a:moveTo>
                  <a:lnTo>
                    <a:pt x="30" y="29"/>
                  </a:lnTo>
                  <a:lnTo>
                    <a:pt x="86" y="45"/>
                  </a:lnTo>
                  <a:lnTo>
                    <a:pt x="192" y="45"/>
                  </a:lnTo>
                  <a:lnTo>
                    <a:pt x="247" y="30"/>
                  </a:lnTo>
                  <a:lnTo>
                    <a:pt x="287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49" name="Freeform 102"/>
            <p:cNvSpPr/>
            <p:nvPr/>
          </p:nvSpPr>
          <p:spPr>
            <a:xfrm>
              <a:off x="1254" y="2671"/>
              <a:ext cx="64" cy="88"/>
            </a:xfrm>
            <a:custGeom>
              <a:avLst/>
              <a:gdLst>
                <a:gd name="txL" fmla="*/ 0 w 451"/>
                <a:gd name="txT" fmla="*/ 0 h 616"/>
                <a:gd name="txR" fmla="*/ 451 w 451"/>
                <a:gd name="txB" fmla="*/ 616 h 61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1" h="616">
                  <a:moveTo>
                    <a:pt x="121" y="0"/>
                  </a:moveTo>
                  <a:lnTo>
                    <a:pt x="90" y="56"/>
                  </a:lnTo>
                  <a:lnTo>
                    <a:pt x="66" y="133"/>
                  </a:lnTo>
                  <a:lnTo>
                    <a:pt x="5" y="423"/>
                  </a:lnTo>
                  <a:lnTo>
                    <a:pt x="0" y="462"/>
                  </a:lnTo>
                  <a:lnTo>
                    <a:pt x="6" y="509"/>
                  </a:lnTo>
                  <a:lnTo>
                    <a:pt x="36" y="571"/>
                  </a:lnTo>
                  <a:lnTo>
                    <a:pt x="323" y="578"/>
                  </a:lnTo>
                  <a:lnTo>
                    <a:pt x="353" y="604"/>
                  </a:lnTo>
                  <a:lnTo>
                    <a:pt x="411" y="616"/>
                  </a:lnTo>
                  <a:lnTo>
                    <a:pt x="423" y="615"/>
                  </a:lnTo>
                  <a:lnTo>
                    <a:pt x="451" y="569"/>
                  </a:lnTo>
                  <a:lnTo>
                    <a:pt x="451" y="555"/>
                  </a:lnTo>
                  <a:lnTo>
                    <a:pt x="143" y="520"/>
                  </a:lnTo>
                  <a:lnTo>
                    <a:pt x="102" y="509"/>
                  </a:lnTo>
                  <a:lnTo>
                    <a:pt x="80" y="457"/>
                  </a:lnTo>
                  <a:lnTo>
                    <a:pt x="84" y="423"/>
                  </a:lnTo>
                  <a:lnTo>
                    <a:pt x="146" y="133"/>
                  </a:lnTo>
                  <a:lnTo>
                    <a:pt x="156" y="99"/>
                  </a:lnTo>
                  <a:lnTo>
                    <a:pt x="192" y="52"/>
                  </a:lnTo>
                  <a:lnTo>
                    <a:pt x="247" y="37"/>
                  </a:lnTo>
                  <a:lnTo>
                    <a:pt x="407" y="37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50" name="Freeform 103"/>
            <p:cNvSpPr/>
            <p:nvPr/>
          </p:nvSpPr>
          <p:spPr>
            <a:xfrm>
              <a:off x="1271" y="2662"/>
              <a:ext cx="55" cy="88"/>
            </a:xfrm>
            <a:custGeom>
              <a:avLst/>
              <a:gdLst>
                <a:gd name="txL" fmla="*/ 0 w 387"/>
                <a:gd name="txT" fmla="*/ 0 h 616"/>
                <a:gd name="txR" fmla="*/ 387 w 387"/>
                <a:gd name="txB" fmla="*/ 616 h 61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87" h="616">
                  <a:moveTo>
                    <a:pt x="387" y="0"/>
                  </a:moveTo>
                  <a:lnTo>
                    <a:pt x="146" y="0"/>
                  </a:lnTo>
                  <a:lnTo>
                    <a:pt x="124" y="1"/>
                  </a:lnTo>
                  <a:lnTo>
                    <a:pt x="62" y="15"/>
                  </a:lnTo>
                  <a:lnTo>
                    <a:pt x="16" y="45"/>
                  </a:lnTo>
                  <a:lnTo>
                    <a:pt x="0" y="61"/>
                  </a:lnTo>
                  <a:lnTo>
                    <a:pt x="286" y="98"/>
                  </a:lnTo>
                  <a:lnTo>
                    <a:pt x="204" y="484"/>
                  </a:lnTo>
                  <a:lnTo>
                    <a:pt x="193" y="518"/>
                  </a:lnTo>
                  <a:lnTo>
                    <a:pt x="157" y="565"/>
                  </a:lnTo>
                  <a:lnTo>
                    <a:pt x="102" y="581"/>
                  </a:lnTo>
                  <a:lnTo>
                    <a:pt x="22" y="581"/>
                  </a:lnTo>
                  <a:lnTo>
                    <a:pt x="330" y="616"/>
                  </a:lnTo>
                  <a:lnTo>
                    <a:pt x="290" y="581"/>
                  </a:lnTo>
                  <a:lnTo>
                    <a:pt x="270" y="554"/>
                  </a:lnTo>
                  <a:lnTo>
                    <a:pt x="273" y="533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grpSp>
        <p:nvGrpSpPr>
          <p:cNvPr id="47125" name="Group 106"/>
          <p:cNvGrpSpPr/>
          <p:nvPr/>
        </p:nvGrpSpPr>
        <p:grpSpPr>
          <a:xfrm>
            <a:off x="4938713" y="3438525"/>
            <a:ext cx="195262" cy="215900"/>
            <a:chOff x="813" y="1832"/>
            <a:chExt cx="124" cy="138"/>
          </a:xfrm>
        </p:grpSpPr>
        <p:sp>
          <p:nvSpPr>
            <p:cNvPr id="47144" name="Freeform 107"/>
            <p:cNvSpPr/>
            <p:nvPr/>
          </p:nvSpPr>
          <p:spPr>
            <a:xfrm>
              <a:off x="818" y="1964"/>
              <a:ext cx="41" cy="6"/>
            </a:xfrm>
            <a:custGeom>
              <a:avLst/>
              <a:gdLst>
                <a:gd name="txL" fmla="*/ 0 w 286"/>
                <a:gd name="txT" fmla="*/ 0 h 45"/>
                <a:gd name="txR" fmla="*/ 286 w 286"/>
                <a:gd name="txB" fmla="*/ 45 h 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86" h="45">
                  <a:moveTo>
                    <a:pt x="0" y="0"/>
                  </a:moveTo>
                  <a:lnTo>
                    <a:pt x="30" y="29"/>
                  </a:lnTo>
                  <a:lnTo>
                    <a:pt x="86" y="45"/>
                  </a:lnTo>
                  <a:lnTo>
                    <a:pt x="192" y="45"/>
                  </a:lnTo>
                  <a:lnTo>
                    <a:pt x="246" y="30"/>
                  </a:lnTo>
                  <a:lnTo>
                    <a:pt x="286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45" name="Freeform 108"/>
            <p:cNvSpPr/>
            <p:nvPr/>
          </p:nvSpPr>
          <p:spPr>
            <a:xfrm>
              <a:off x="813" y="1882"/>
              <a:ext cx="64" cy="88"/>
            </a:xfrm>
            <a:custGeom>
              <a:avLst/>
              <a:gdLst>
                <a:gd name="txL" fmla="*/ 0 w 452"/>
                <a:gd name="txT" fmla="*/ 0 h 617"/>
                <a:gd name="txR" fmla="*/ 452 w 452"/>
                <a:gd name="txB" fmla="*/ 617 h 6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2" h="617">
                  <a:moveTo>
                    <a:pt x="122" y="0"/>
                  </a:moveTo>
                  <a:lnTo>
                    <a:pt x="90" y="56"/>
                  </a:lnTo>
                  <a:lnTo>
                    <a:pt x="66" y="134"/>
                  </a:lnTo>
                  <a:lnTo>
                    <a:pt x="4" y="424"/>
                  </a:lnTo>
                  <a:lnTo>
                    <a:pt x="0" y="463"/>
                  </a:lnTo>
                  <a:lnTo>
                    <a:pt x="5" y="510"/>
                  </a:lnTo>
                  <a:lnTo>
                    <a:pt x="36" y="572"/>
                  </a:lnTo>
                  <a:lnTo>
                    <a:pt x="322" y="578"/>
                  </a:lnTo>
                  <a:lnTo>
                    <a:pt x="354" y="604"/>
                  </a:lnTo>
                  <a:lnTo>
                    <a:pt x="411" y="617"/>
                  </a:lnTo>
                  <a:lnTo>
                    <a:pt x="423" y="616"/>
                  </a:lnTo>
                  <a:lnTo>
                    <a:pt x="452" y="569"/>
                  </a:lnTo>
                  <a:lnTo>
                    <a:pt x="451" y="556"/>
                  </a:lnTo>
                  <a:lnTo>
                    <a:pt x="143" y="521"/>
                  </a:lnTo>
                  <a:lnTo>
                    <a:pt x="102" y="510"/>
                  </a:lnTo>
                  <a:lnTo>
                    <a:pt x="80" y="458"/>
                  </a:lnTo>
                  <a:lnTo>
                    <a:pt x="84" y="424"/>
                  </a:lnTo>
                  <a:lnTo>
                    <a:pt x="146" y="134"/>
                  </a:lnTo>
                  <a:lnTo>
                    <a:pt x="157" y="100"/>
                  </a:lnTo>
                  <a:lnTo>
                    <a:pt x="193" y="53"/>
                  </a:lnTo>
                  <a:lnTo>
                    <a:pt x="248" y="37"/>
                  </a:lnTo>
                  <a:lnTo>
                    <a:pt x="408" y="3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46" name="Freeform 109"/>
            <p:cNvSpPr/>
            <p:nvPr/>
          </p:nvSpPr>
          <p:spPr>
            <a:xfrm>
              <a:off x="830" y="1874"/>
              <a:ext cx="55" cy="88"/>
            </a:xfrm>
            <a:custGeom>
              <a:avLst/>
              <a:gdLst>
                <a:gd name="txL" fmla="*/ 0 w 386"/>
                <a:gd name="txT" fmla="*/ 0 h 616"/>
                <a:gd name="txR" fmla="*/ 386 w 386"/>
                <a:gd name="txB" fmla="*/ 616 h 61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86" h="616">
                  <a:moveTo>
                    <a:pt x="386" y="0"/>
                  </a:moveTo>
                  <a:lnTo>
                    <a:pt x="146" y="0"/>
                  </a:lnTo>
                  <a:lnTo>
                    <a:pt x="123" y="1"/>
                  </a:lnTo>
                  <a:lnTo>
                    <a:pt x="62" y="14"/>
                  </a:lnTo>
                  <a:lnTo>
                    <a:pt x="14" y="44"/>
                  </a:lnTo>
                  <a:lnTo>
                    <a:pt x="0" y="60"/>
                  </a:lnTo>
                  <a:lnTo>
                    <a:pt x="286" y="97"/>
                  </a:lnTo>
                  <a:lnTo>
                    <a:pt x="203" y="484"/>
                  </a:lnTo>
                  <a:lnTo>
                    <a:pt x="193" y="518"/>
                  </a:lnTo>
                  <a:lnTo>
                    <a:pt x="156" y="565"/>
                  </a:lnTo>
                  <a:lnTo>
                    <a:pt x="101" y="581"/>
                  </a:lnTo>
                  <a:lnTo>
                    <a:pt x="21" y="581"/>
                  </a:lnTo>
                  <a:lnTo>
                    <a:pt x="329" y="616"/>
                  </a:lnTo>
                  <a:lnTo>
                    <a:pt x="289" y="581"/>
                  </a:lnTo>
                  <a:lnTo>
                    <a:pt x="269" y="554"/>
                  </a:lnTo>
                  <a:lnTo>
                    <a:pt x="272" y="532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  <p:sp>
          <p:nvSpPr>
            <p:cNvPr id="47147" name="Freeform 110"/>
            <p:cNvSpPr/>
            <p:nvPr/>
          </p:nvSpPr>
          <p:spPr>
            <a:xfrm>
              <a:off x="914" y="1832"/>
              <a:ext cx="23" cy="42"/>
            </a:xfrm>
            <a:custGeom>
              <a:avLst/>
              <a:gdLst>
                <a:gd name="txL" fmla="*/ 0 w 159"/>
                <a:gd name="txT" fmla="*/ 0 h 290"/>
                <a:gd name="txR" fmla="*/ 159 w 159"/>
                <a:gd name="txB" fmla="*/ 290 h 29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59" h="290">
                  <a:moveTo>
                    <a:pt x="85" y="26"/>
                  </a:moveTo>
                  <a:lnTo>
                    <a:pt x="119" y="0"/>
                  </a:lnTo>
                  <a:lnTo>
                    <a:pt x="147" y="14"/>
                  </a:lnTo>
                  <a:lnTo>
                    <a:pt x="159" y="49"/>
                  </a:lnTo>
                  <a:lnTo>
                    <a:pt x="154" y="72"/>
                  </a:lnTo>
                  <a:lnTo>
                    <a:pt x="72" y="265"/>
                  </a:lnTo>
                  <a:lnTo>
                    <a:pt x="40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4" y="220"/>
                  </a:lnTo>
                  <a:lnTo>
                    <a:pt x="85" y="26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</a:endParaRPr>
            </a:p>
          </p:txBody>
        </p:sp>
      </p:grpSp>
      <p:sp>
        <p:nvSpPr>
          <p:cNvPr id="47126" name="Line 71"/>
          <p:cNvSpPr/>
          <p:nvPr/>
        </p:nvSpPr>
        <p:spPr>
          <a:xfrm flipV="1">
            <a:off x="1816100" y="5060950"/>
            <a:ext cx="2778125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7127" name="Line 84"/>
          <p:cNvSpPr/>
          <p:nvPr/>
        </p:nvSpPr>
        <p:spPr>
          <a:xfrm flipV="1">
            <a:off x="1816100" y="2265363"/>
            <a:ext cx="2760663" cy="132873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7128" name="Line 82"/>
          <p:cNvSpPr/>
          <p:nvPr/>
        </p:nvSpPr>
        <p:spPr>
          <a:xfrm flipV="1">
            <a:off x="1816100" y="3594100"/>
            <a:ext cx="0" cy="146685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7129" name="Line 85"/>
          <p:cNvSpPr/>
          <p:nvPr/>
        </p:nvSpPr>
        <p:spPr>
          <a:xfrm flipV="1">
            <a:off x="4821238" y="3594100"/>
            <a:ext cx="0" cy="26543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23" name="Line 87"/>
          <p:cNvSpPr/>
          <p:nvPr/>
        </p:nvSpPr>
        <p:spPr>
          <a:xfrm>
            <a:off x="4244975" y="2438400"/>
            <a:ext cx="0" cy="2640013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24" name="Line 88"/>
          <p:cNvSpPr/>
          <p:nvPr/>
        </p:nvSpPr>
        <p:spPr>
          <a:xfrm>
            <a:off x="2479675" y="3278188"/>
            <a:ext cx="0" cy="1800225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08" name="Line 72"/>
          <p:cNvSpPr/>
          <p:nvPr/>
        </p:nvSpPr>
        <p:spPr>
          <a:xfrm flipH="1" flipV="1">
            <a:off x="4241800" y="5054600"/>
            <a:ext cx="576263" cy="118745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25" name="Line 89"/>
          <p:cNvSpPr/>
          <p:nvPr/>
        </p:nvSpPr>
        <p:spPr>
          <a:xfrm>
            <a:off x="2462213" y="3278188"/>
            <a:ext cx="2359025" cy="315912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26" name="Line 90"/>
          <p:cNvSpPr/>
          <p:nvPr/>
        </p:nvSpPr>
        <p:spPr>
          <a:xfrm>
            <a:off x="2479675" y="5078413"/>
            <a:ext cx="2359025" cy="118903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77" name="Line 141"/>
          <p:cNvSpPr/>
          <p:nvPr/>
        </p:nvSpPr>
        <p:spPr>
          <a:xfrm flipH="1" flipV="1">
            <a:off x="2479675" y="5060950"/>
            <a:ext cx="1765300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98428" name="Line 92"/>
          <p:cNvSpPr/>
          <p:nvPr/>
        </p:nvSpPr>
        <p:spPr>
          <a:xfrm flipH="1">
            <a:off x="2479675" y="2422525"/>
            <a:ext cx="1765300" cy="855663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7137" name="Oval 139"/>
          <p:cNvSpPr/>
          <p:nvPr/>
        </p:nvSpPr>
        <p:spPr>
          <a:xfrm flipV="1">
            <a:off x="4770438" y="6197600"/>
            <a:ext cx="104775" cy="104775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</a:endParaRPr>
          </a:p>
        </p:txBody>
      </p:sp>
      <p:sp>
        <p:nvSpPr>
          <p:cNvPr id="47138" name="Oval 140"/>
          <p:cNvSpPr/>
          <p:nvPr/>
        </p:nvSpPr>
        <p:spPr>
          <a:xfrm flipV="1">
            <a:off x="4770438" y="3540125"/>
            <a:ext cx="104775" cy="104775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</a:endParaRPr>
          </a:p>
        </p:txBody>
      </p:sp>
      <p:sp>
        <p:nvSpPr>
          <p:cNvPr id="78" name="Text Box 164"/>
          <p:cNvSpPr txBox="1"/>
          <p:nvPr/>
        </p:nvSpPr>
        <p:spPr>
          <a:xfrm>
            <a:off x="5595938" y="4276725"/>
            <a:ext cx="3030537" cy="1552575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rgbClr val="BC008B"/>
                </a:solidFill>
                <a:latin typeface="Comic Sans MS" panose="030F0902030302020204" pitchFamily="66" charset="0"/>
                <a:ea typeface="楷体_GB2312" pitchFamily="49" charset="-122"/>
              </a:rPr>
              <a:t>    </a:t>
            </a:r>
            <a:r>
              <a:rPr lang="en-US" altLang="zh-CN" dirty="0">
                <a:solidFill>
                  <a:srgbClr val="BC008B"/>
                </a:solidFill>
                <a:latin typeface="TIE-ISOCPEUI" pitchFamily="34" charset="0"/>
                <a:ea typeface="楷体_GB2312" pitchFamily="49" charset="-122"/>
              </a:rPr>
              <a:t> </a:t>
            </a:r>
            <a:r>
              <a:rPr lang="en-US" altLang="zh-CN" i="1" dirty="0">
                <a:solidFill>
                  <a:srgbClr val="BC008B"/>
                </a:solidFill>
                <a:latin typeface="Times New Roman" panose="02020603050405020304" pitchFamily="18" charset="0"/>
                <a:ea typeface="楷体_GB2312" pitchFamily="49" charset="-122"/>
              </a:rPr>
              <a:t>EF </a:t>
            </a:r>
            <a:r>
              <a:rPr lang="zh-CN" altLang="en-US" dirty="0">
                <a:solidFill>
                  <a:srgbClr val="BC008B"/>
                </a:solidFill>
                <a:latin typeface="Comic Sans MS" panose="030F0902030302020204" pitchFamily="66" charset="0"/>
                <a:ea typeface="楷体_GB2312" pitchFamily="49" charset="-122"/>
              </a:rPr>
              <a:t>为正平线，正面投影反映实长，故直角边</a:t>
            </a:r>
            <a:r>
              <a:rPr lang="en-US" altLang="zh-CN" i="1" dirty="0">
                <a:solidFill>
                  <a:srgbClr val="BC008B"/>
                </a:solidFill>
                <a:latin typeface="Times New Roman" panose="02020603050405020304" pitchFamily="18" charset="0"/>
                <a:ea typeface="楷体_GB2312" pitchFamily="49" charset="-122"/>
              </a:rPr>
              <a:t>AB </a:t>
            </a:r>
            <a:r>
              <a:rPr lang="zh-CN" altLang="en-US" dirty="0">
                <a:solidFill>
                  <a:srgbClr val="BC008B"/>
                </a:solidFill>
                <a:latin typeface="Comic Sans MS" panose="030F0902030302020204" pitchFamily="66" charset="0"/>
                <a:ea typeface="楷体_GB2312" pitchFamily="49" charset="-122"/>
              </a:rPr>
              <a:t>与</a:t>
            </a:r>
            <a:r>
              <a:rPr lang="en-US" altLang="zh-CN" i="1" dirty="0">
                <a:solidFill>
                  <a:srgbClr val="BC008B"/>
                </a:solidFill>
                <a:latin typeface="Times New Roman" panose="02020603050405020304" pitchFamily="18" charset="0"/>
                <a:ea typeface="楷体_GB2312" pitchFamily="49" charset="-122"/>
              </a:rPr>
              <a:t>EF </a:t>
            </a:r>
            <a:r>
              <a:rPr lang="zh-CN" altLang="en-US" dirty="0">
                <a:solidFill>
                  <a:srgbClr val="BC008B"/>
                </a:solidFill>
                <a:latin typeface="TIE-ISOCPEUI" pitchFamily="34" charset="0"/>
                <a:ea typeface="楷体_GB2312" pitchFamily="49" charset="-122"/>
              </a:rPr>
              <a:t>的正面</a:t>
            </a:r>
            <a:r>
              <a:rPr lang="zh-CN" altLang="en-US" dirty="0">
                <a:solidFill>
                  <a:srgbClr val="BC008B"/>
                </a:solidFill>
                <a:latin typeface="Comic Sans MS" panose="030F0902030302020204" pitchFamily="66" charset="0"/>
                <a:ea typeface="楷体_GB2312" pitchFamily="49" charset="-122"/>
              </a:rPr>
              <a:t>投影垂直。</a:t>
            </a:r>
            <a:endParaRPr lang="zh-CN" altLang="en-US" dirty="0">
              <a:solidFill>
                <a:srgbClr val="BC008B"/>
              </a:solidFill>
              <a:latin typeface="Comic Sans MS" panose="030F0902030302020204" pitchFamily="66" charset="0"/>
              <a:ea typeface="楷体_GB2312" pitchFamily="49" charset="-122"/>
            </a:endParaRPr>
          </a:p>
        </p:txBody>
      </p:sp>
      <p:sp>
        <p:nvSpPr>
          <p:cNvPr id="398441" name="Rectangle 105"/>
          <p:cNvSpPr/>
          <p:nvPr/>
        </p:nvSpPr>
        <p:spPr>
          <a:xfrm rot="-1544665" flipV="1">
            <a:off x="4122738" y="2455863"/>
            <a:ext cx="166687" cy="165100"/>
          </a:xfrm>
          <a:prstGeom prst="rect">
            <a:avLst/>
          </a:prstGeom>
          <a:solidFill>
            <a:srgbClr val="66FF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</a:endParaRPr>
          </a:p>
        </p:txBody>
      </p:sp>
      <p:sp>
        <p:nvSpPr>
          <p:cNvPr id="398427" name="AutoShape 91"/>
          <p:cNvSpPr/>
          <p:nvPr/>
        </p:nvSpPr>
        <p:spPr>
          <a:xfrm>
            <a:off x="1112838" y="1450975"/>
            <a:ext cx="1770062" cy="488950"/>
          </a:xfrm>
          <a:prstGeom prst="wedgeRectCallout">
            <a:avLst>
              <a:gd name="adj1" fmla="val 61537"/>
              <a:gd name="adj2" fmla="val 234148"/>
            </a:avLst>
          </a:prstGeom>
          <a:solidFill>
            <a:srgbClr val="FFFFCC"/>
          </a:soli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>
              <a:spcBef>
                <a:spcPct val="0"/>
              </a:spcBef>
            </a:pPr>
            <a:r>
              <a:rPr lang="en-US" altLang="zh-CN" i="1" dirty="0">
                <a:latin typeface="Times New Roman" panose="02020603050405020304" pitchFamily="18" charset="0"/>
              </a:rPr>
              <a:t>b’c’=30mm</a:t>
            </a:r>
            <a:endParaRPr lang="en-US" altLang="zh-CN" i="1" dirty="0">
              <a:latin typeface="Times New Roman" panose="02020603050405020304" pitchFamily="18" charset="0"/>
            </a:endParaRPr>
          </a:p>
        </p:txBody>
      </p:sp>
      <p:grpSp>
        <p:nvGrpSpPr>
          <p:cNvPr id="14" name="Group 176"/>
          <p:cNvGrpSpPr/>
          <p:nvPr/>
        </p:nvGrpSpPr>
        <p:grpSpPr bwMode="auto">
          <a:xfrm rot="14669465">
            <a:off x="2251825" y="1167631"/>
            <a:ext cx="1565275" cy="1980973"/>
            <a:chOff x="0" y="0"/>
            <a:chExt cx="986" cy="937"/>
          </a:xfrm>
          <a:solidFill>
            <a:schemeClr val="accent1">
              <a:lumMod val="75000"/>
            </a:schemeClr>
          </a:solidFill>
        </p:grpSpPr>
        <p:sp>
          <p:nvSpPr>
            <p:cNvPr id="80" name="Freeform 129"/>
            <p:cNvSpPr/>
            <p:nvPr/>
          </p:nvSpPr>
          <p:spPr bwMode="auto">
            <a:xfrm>
              <a:off x="44" y="23"/>
              <a:ext cx="815" cy="445"/>
            </a:xfrm>
            <a:custGeom>
              <a:avLst/>
              <a:gdLst>
                <a:gd name="T0" fmla="*/ 0 w 2572"/>
                <a:gd name="T1" fmla="*/ 0 h 1405"/>
                <a:gd name="T2" fmla="*/ 25 w 2572"/>
                <a:gd name="T3" fmla="*/ 14 h 1405"/>
                <a:gd name="T4" fmla="*/ 26 w 2572"/>
                <a:gd name="T5" fmla="*/ 13 h 1405"/>
                <a:gd name="T6" fmla="*/ 2 w 2572"/>
                <a:gd name="T7" fmla="*/ 0 h 1405"/>
                <a:gd name="T8" fmla="*/ 0 w 2572"/>
                <a:gd name="T9" fmla="*/ 0 h 14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72"/>
                <a:gd name="T16" fmla="*/ 0 h 1405"/>
                <a:gd name="T17" fmla="*/ 2572 w 2572"/>
                <a:gd name="T18" fmla="*/ 1405 h 14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72" h="1405">
                  <a:moveTo>
                    <a:pt x="0" y="2"/>
                  </a:moveTo>
                  <a:lnTo>
                    <a:pt x="2528" y="1405"/>
                  </a:lnTo>
                  <a:lnTo>
                    <a:pt x="2572" y="1328"/>
                  </a:lnTo>
                  <a:lnTo>
                    <a:pt x="179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Line 130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44" cy="2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Freeform 134"/>
            <p:cNvSpPr/>
            <p:nvPr/>
          </p:nvSpPr>
          <p:spPr bwMode="auto">
            <a:xfrm>
              <a:off x="44" y="468"/>
              <a:ext cx="815" cy="444"/>
            </a:xfrm>
            <a:custGeom>
              <a:avLst/>
              <a:gdLst>
                <a:gd name="T0" fmla="*/ 0 w 2572"/>
                <a:gd name="T1" fmla="*/ 14 h 1405"/>
                <a:gd name="T2" fmla="*/ 25 w 2572"/>
                <a:gd name="T3" fmla="*/ 0 h 1405"/>
                <a:gd name="T4" fmla="*/ 26 w 2572"/>
                <a:gd name="T5" fmla="*/ 1 h 1405"/>
                <a:gd name="T6" fmla="*/ 2 w 2572"/>
                <a:gd name="T7" fmla="*/ 14 h 1405"/>
                <a:gd name="T8" fmla="*/ 0 w 2572"/>
                <a:gd name="T9" fmla="*/ 14 h 14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72"/>
                <a:gd name="T16" fmla="*/ 0 h 1405"/>
                <a:gd name="T17" fmla="*/ 2572 w 2572"/>
                <a:gd name="T18" fmla="*/ 1405 h 14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72" h="1405">
                  <a:moveTo>
                    <a:pt x="0" y="1403"/>
                  </a:moveTo>
                  <a:lnTo>
                    <a:pt x="2528" y="0"/>
                  </a:lnTo>
                  <a:lnTo>
                    <a:pt x="2572" y="78"/>
                  </a:lnTo>
                  <a:lnTo>
                    <a:pt x="179" y="1405"/>
                  </a:lnTo>
                  <a:lnTo>
                    <a:pt x="0" y="1403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Line 135"/>
            <p:cNvSpPr>
              <a:spLocks noChangeShapeType="1"/>
            </p:cNvSpPr>
            <p:nvPr/>
          </p:nvSpPr>
          <p:spPr bwMode="auto">
            <a:xfrm flipH="1">
              <a:off x="0" y="912"/>
              <a:ext cx="44" cy="25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Rectangle 131"/>
            <p:cNvSpPr>
              <a:spLocks noChangeArrowheads="1"/>
            </p:cNvSpPr>
            <p:nvPr/>
          </p:nvSpPr>
          <p:spPr bwMode="auto">
            <a:xfrm>
              <a:off x="882" y="447"/>
              <a:ext cx="104" cy="41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Freeform 132"/>
            <p:cNvSpPr/>
            <p:nvPr/>
          </p:nvSpPr>
          <p:spPr bwMode="auto">
            <a:xfrm>
              <a:off x="705" y="426"/>
              <a:ext cx="154" cy="83"/>
            </a:xfrm>
            <a:custGeom>
              <a:avLst/>
              <a:gdLst>
                <a:gd name="T0" fmla="*/ 0 w 489"/>
                <a:gd name="T1" fmla="*/ 1 h 266"/>
                <a:gd name="T2" fmla="*/ 2 w 489"/>
                <a:gd name="T3" fmla="*/ 2 h 266"/>
                <a:gd name="T4" fmla="*/ 5 w 489"/>
                <a:gd name="T5" fmla="*/ 2 h 266"/>
                <a:gd name="T6" fmla="*/ 5 w 489"/>
                <a:gd name="T7" fmla="*/ 0 h 266"/>
                <a:gd name="T8" fmla="*/ 2 w 489"/>
                <a:gd name="T9" fmla="*/ 0 h 266"/>
                <a:gd name="T10" fmla="*/ 0 w 489"/>
                <a:gd name="T11" fmla="*/ 1 h 2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9"/>
                <a:gd name="T19" fmla="*/ 0 h 266"/>
                <a:gd name="T20" fmla="*/ 489 w 489"/>
                <a:gd name="T21" fmla="*/ 266 h 2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9" h="266">
                  <a:moveTo>
                    <a:pt x="0" y="133"/>
                  </a:moveTo>
                  <a:lnTo>
                    <a:pt x="200" y="266"/>
                  </a:lnTo>
                  <a:lnTo>
                    <a:pt x="489" y="266"/>
                  </a:lnTo>
                  <a:lnTo>
                    <a:pt x="489" y="0"/>
                  </a:lnTo>
                  <a:lnTo>
                    <a:pt x="200" y="0"/>
                  </a:lnTo>
                  <a:lnTo>
                    <a:pt x="0" y="133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Rectangle 133"/>
            <p:cNvSpPr>
              <a:spLocks noChangeArrowheads="1"/>
            </p:cNvSpPr>
            <p:nvPr/>
          </p:nvSpPr>
          <p:spPr bwMode="auto">
            <a:xfrm>
              <a:off x="859" y="454"/>
              <a:ext cx="23" cy="29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Line 136"/>
            <p:cNvSpPr>
              <a:spLocks noChangeShapeType="1"/>
            </p:cNvSpPr>
            <p:nvPr/>
          </p:nvSpPr>
          <p:spPr bwMode="auto">
            <a:xfrm flipH="1">
              <a:off x="882" y="460"/>
              <a:ext cx="104" cy="2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Line 137"/>
            <p:cNvSpPr>
              <a:spLocks noChangeShapeType="1"/>
            </p:cNvSpPr>
            <p:nvPr/>
          </p:nvSpPr>
          <p:spPr bwMode="auto">
            <a:xfrm flipH="1">
              <a:off x="882" y="475"/>
              <a:ext cx="104" cy="2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9" name="AutoShape 167">
            <a:hlinkClick r:id="rId1" action="ppaction://hlinksldjump"/>
          </p:cNvPr>
          <p:cNvSpPr/>
          <p:nvPr/>
        </p:nvSpPr>
        <p:spPr>
          <a:xfrm>
            <a:off x="8523288" y="6389688"/>
            <a:ext cx="273050" cy="273050"/>
          </a:xfrm>
          <a:prstGeom prst="actionButtonBeginning">
            <a:avLst/>
          </a:prstGeom>
          <a:solidFill>
            <a:srgbClr val="FF00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TIE-ISOCPE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1000"/>
                                        <p:tgtEl>
                                          <p:spTgt spid="39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8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8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9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9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398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398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2" dur="1000"/>
                                        <p:tgtEl>
                                          <p:spTgt spid="398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1000"/>
                                        <p:tgtEl>
                                          <p:spTgt spid="398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1000"/>
                                        <p:tgtEl>
                                          <p:spTgt spid="398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8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1000"/>
                                        <p:tgtEl>
                                          <p:spTgt spid="398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1000"/>
                                        <p:tgtEl>
                                          <p:spTgt spid="39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440" grpId="0" bldLvl="0" animBg="1"/>
      <p:bldP spid="398462" grpId="0" bldLvl="0" animBg="1"/>
      <p:bldP spid="78" grpId="0"/>
      <p:bldP spid="398441" grpId="0" bldLvl="0" animBg="1"/>
      <p:bldP spid="398427" grpId="0" bldLvl="0" animBg="1"/>
      <p:bldP spid="89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7510" name="直接连接符 357509"/>
          <p:cNvSpPr/>
          <p:nvPr/>
        </p:nvSpPr>
        <p:spPr>
          <a:xfrm>
            <a:off x="2235200" y="2163763"/>
            <a:ext cx="147955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1" name="直接连接符 357510"/>
          <p:cNvSpPr/>
          <p:nvPr/>
        </p:nvSpPr>
        <p:spPr>
          <a:xfrm>
            <a:off x="4116388" y="3573463"/>
            <a:ext cx="188277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43" name="直接连接符 357506"/>
          <p:cNvSpPr/>
          <p:nvPr/>
        </p:nvSpPr>
        <p:spPr>
          <a:xfrm>
            <a:off x="2235200" y="2162175"/>
            <a:ext cx="1882775" cy="14112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30" name="直接连接符 357529"/>
          <p:cNvSpPr/>
          <p:nvPr/>
        </p:nvSpPr>
        <p:spPr>
          <a:xfrm>
            <a:off x="2244725" y="2163763"/>
            <a:ext cx="1479550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31" name="直接连接符 357530"/>
          <p:cNvSpPr/>
          <p:nvPr/>
        </p:nvSpPr>
        <p:spPr>
          <a:xfrm>
            <a:off x="4125913" y="3573463"/>
            <a:ext cx="1882775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46" name="直接连接符 357500"/>
          <p:cNvSpPr/>
          <p:nvPr/>
        </p:nvSpPr>
        <p:spPr>
          <a:xfrm>
            <a:off x="1536700" y="3979863"/>
            <a:ext cx="52355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47" name="文本框 357377"/>
          <p:cNvSpPr txBox="1"/>
          <p:nvPr/>
        </p:nvSpPr>
        <p:spPr>
          <a:xfrm>
            <a:off x="711835" y="574358"/>
            <a:ext cx="7875588" cy="1076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试完成五边形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ABCDE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的正面投影，已知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BC∥H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面，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AE∥BC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57458" name="动作按钮: 前进或下一项 357457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357464" name="直接连接符 357463"/>
          <p:cNvSpPr/>
          <p:nvPr/>
        </p:nvSpPr>
        <p:spPr>
          <a:xfrm>
            <a:off x="3719513" y="2678113"/>
            <a:ext cx="2287587" cy="89058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51" name="组合 357465"/>
          <p:cNvGrpSpPr/>
          <p:nvPr/>
        </p:nvGrpSpPr>
        <p:grpSpPr>
          <a:xfrm>
            <a:off x="4116388" y="6184900"/>
            <a:ext cx="111125" cy="149225"/>
            <a:chOff x="3154" y="2766"/>
            <a:chExt cx="70" cy="94"/>
          </a:xfrm>
        </p:grpSpPr>
        <p:sp>
          <p:nvSpPr>
            <p:cNvPr id="61452" name="任意多边形 357466"/>
            <p:cNvSpPr/>
            <p:nvPr/>
          </p:nvSpPr>
          <p:spPr>
            <a:xfrm>
              <a:off x="3159" y="2853"/>
              <a:ext cx="39" cy="7"/>
            </a:xfrm>
            <a:custGeom>
              <a:avLst/>
              <a:gdLst/>
              <a:ahLst/>
              <a:cxnLst/>
              <a:pathLst>
                <a:path w="237" h="37">
                  <a:moveTo>
                    <a:pt x="0" y="0"/>
                  </a:moveTo>
                  <a:lnTo>
                    <a:pt x="22" y="22"/>
                  </a:lnTo>
                  <a:lnTo>
                    <a:pt x="72" y="37"/>
                  </a:lnTo>
                  <a:lnTo>
                    <a:pt x="159" y="37"/>
                  </a:lnTo>
                  <a:lnTo>
                    <a:pt x="204" y="25"/>
                  </a:lnTo>
                  <a:lnTo>
                    <a:pt x="23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53" name="任意多边形 357467"/>
            <p:cNvSpPr/>
            <p:nvPr/>
          </p:nvSpPr>
          <p:spPr>
            <a:xfrm>
              <a:off x="3154" y="2774"/>
              <a:ext cx="62" cy="86"/>
            </a:xfrm>
            <a:custGeom>
              <a:avLst/>
              <a:gdLst/>
              <a:ahLst/>
              <a:cxnLst/>
              <a:pathLst>
                <a:path w="373" h="515">
                  <a:moveTo>
                    <a:pt x="105" y="0"/>
                  </a:moveTo>
                  <a:lnTo>
                    <a:pt x="76" y="48"/>
                  </a:lnTo>
                  <a:lnTo>
                    <a:pt x="54" y="116"/>
                  </a:lnTo>
                  <a:lnTo>
                    <a:pt x="3" y="356"/>
                  </a:lnTo>
                  <a:lnTo>
                    <a:pt x="0" y="388"/>
                  </a:lnTo>
                  <a:lnTo>
                    <a:pt x="4" y="423"/>
                  </a:lnTo>
                  <a:lnTo>
                    <a:pt x="29" y="478"/>
                  </a:lnTo>
                  <a:lnTo>
                    <a:pt x="266" y="483"/>
                  </a:lnTo>
                  <a:lnTo>
                    <a:pt x="292" y="505"/>
                  </a:lnTo>
                  <a:lnTo>
                    <a:pt x="340" y="515"/>
                  </a:lnTo>
                  <a:lnTo>
                    <a:pt x="345" y="515"/>
                  </a:lnTo>
                  <a:lnTo>
                    <a:pt x="373" y="476"/>
                  </a:lnTo>
                  <a:lnTo>
                    <a:pt x="373" y="468"/>
                  </a:lnTo>
                  <a:lnTo>
                    <a:pt x="118" y="436"/>
                  </a:lnTo>
                  <a:lnTo>
                    <a:pt x="86" y="429"/>
                  </a:lnTo>
                  <a:lnTo>
                    <a:pt x="65" y="384"/>
                  </a:lnTo>
                  <a:lnTo>
                    <a:pt x="69" y="356"/>
                  </a:lnTo>
                  <a:lnTo>
                    <a:pt x="120" y="116"/>
                  </a:lnTo>
                  <a:lnTo>
                    <a:pt x="126" y="95"/>
                  </a:lnTo>
                  <a:lnTo>
                    <a:pt x="156" y="50"/>
                  </a:lnTo>
                  <a:lnTo>
                    <a:pt x="204" y="36"/>
                  </a:lnTo>
                  <a:lnTo>
                    <a:pt x="336" y="36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54" name="任意多边形 357468"/>
            <p:cNvSpPr/>
            <p:nvPr/>
          </p:nvSpPr>
          <p:spPr>
            <a:xfrm>
              <a:off x="3171" y="2766"/>
              <a:ext cx="53" cy="86"/>
            </a:xfrm>
            <a:custGeom>
              <a:avLst/>
              <a:gdLst/>
              <a:ahLst/>
              <a:cxnLst/>
              <a:pathLst>
                <a:path w="314" h="512">
                  <a:moveTo>
                    <a:pt x="314" y="0"/>
                  </a:moveTo>
                  <a:lnTo>
                    <a:pt x="116" y="0"/>
                  </a:lnTo>
                  <a:lnTo>
                    <a:pt x="104" y="0"/>
                  </a:lnTo>
                  <a:lnTo>
                    <a:pt x="50" y="10"/>
                  </a:lnTo>
                  <a:lnTo>
                    <a:pt x="8" y="36"/>
                  </a:lnTo>
                  <a:lnTo>
                    <a:pt x="0" y="44"/>
                  </a:lnTo>
                  <a:lnTo>
                    <a:pt x="231" y="80"/>
                  </a:lnTo>
                  <a:lnTo>
                    <a:pt x="163" y="400"/>
                  </a:lnTo>
                  <a:lnTo>
                    <a:pt x="157" y="420"/>
                  </a:lnTo>
                  <a:lnTo>
                    <a:pt x="127" y="464"/>
                  </a:lnTo>
                  <a:lnTo>
                    <a:pt x="79" y="480"/>
                  </a:lnTo>
                  <a:lnTo>
                    <a:pt x="13" y="480"/>
                  </a:lnTo>
                  <a:lnTo>
                    <a:pt x="268" y="512"/>
                  </a:lnTo>
                  <a:lnTo>
                    <a:pt x="235" y="480"/>
                  </a:lnTo>
                  <a:lnTo>
                    <a:pt x="218" y="457"/>
                  </a:lnTo>
                  <a:lnTo>
                    <a:pt x="221" y="44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1455" name="任意多边形 357469"/>
          <p:cNvSpPr/>
          <p:nvPr/>
        </p:nvSpPr>
        <p:spPr>
          <a:xfrm>
            <a:off x="3800475" y="4298950"/>
            <a:ext cx="79375" cy="130175"/>
          </a:xfrm>
          <a:custGeom>
            <a:avLst/>
            <a:gdLst/>
            <a:ahLst/>
            <a:cxnLst/>
            <a:pathLst>
              <a:path w="356" h="579">
                <a:moveTo>
                  <a:pt x="323" y="0"/>
                </a:moveTo>
                <a:lnTo>
                  <a:pt x="228" y="0"/>
                </a:lnTo>
                <a:lnTo>
                  <a:pt x="196" y="1"/>
                </a:lnTo>
                <a:lnTo>
                  <a:pt x="145" y="17"/>
                </a:lnTo>
                <a:lnTo>
                  <a:pt x="110" y="44"/>
                </a:lnTo>
                <a:lnTo>
                  <a:pt x="78" y="94"/>
                </a:lnTo>
                <a:lnTo>
                  <a:pt x="55" y="166"/>
                </a:lnTo>
                <a:lnTo>
                  <a:pt x="3" y="413"/>
                </a:lnTo>
                <a:lnTo>
                  <a:pt x="0" y="447"/>
                </a:lnTo>
                <a:lnTo>
                  <a:pt x="3" y="482"/>
                </a:lnTo>
                <a:lnTo>
                  <a:pt x="30" y="540"/>
                </a:lnTo>
                <a:lnTo>
                  <a:pt x="52" y="562"/>
                </a:lnTo>
                <a:lnTo>
                  <a:pt x="104" y="579"/>
                </a:lnTo>
                <a:lnTo>
                  <a:pt x="215" y="579"/>
                </a:lnTo>
                <a:lnTo>
                  <a:pt x="220" y="579"/>
                </a:lnTo>
                <a:lnTo>
                  <a:pt x="248" y="538"/>
                </a:lnTo>
                <a:lnTo>
                  <a:pt x="248" y="533"/>
                </a:lnTo>
                <a:lnTo>
                  <a:pt x="215" y="496"/>
                </a:lnTo>
                <a:lnTo>
                  <a:pt x="121" y="496"/>
                </a:lnTo>
                <a:lnTo>
                  <a:pt x="88" y="489"/>
                </a:lnTo>
                <a:lnTo>
                  <a:pt x="67" y="439"/>
                </a:lnTo>
                <a:lnTo>
                  <a:pt x="72" y="413"/>
                </a:lnTo>
                <a:lnTo>
                  <a:pt x="124" y="166"/>
                </a:lnTo>
                <a:lnTo>
                  <a:pt x="129" y="146"/>
                </a:lnTo>
                <a:lnTo>
                  <a:pt x="159" y="99"/>
                </a:lnTo>
                <a:lnTo>
                  <a:pt x="211" y="82"/>
                </a:lnTo>
                <a:lnTo>
                  <a:pt x="323" y="82"/>
                </a:lnTo>
                <a:lnTo>
                  <a:pt x="326" y="82"/>
                </a:lnTo>
                <a:lnTo>
                  <a:pt x="356" y="41"/>
                </a:lnTo>
                <a:lnTo>
                  <a:pt x="356" y="36"/>
                </a:lnTo>
                <a:lnTo>
                  <a:pt x="323" y="0"/>
                </a:lnTo>
                <a:close/>
              </a:path>
            </a:pathLst>
          </a:custGeom>
          <a:solidFill>
            <a:schemeClr val="tx1"/>
          </a:solidFill>
          <a:ln w="31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1456" name="组合 357470"/>
          <p:cNvGrpSpPr/>
          <p:nvPr/>
        </p:nvGrpSpPr>
        <p:grpSpPr>
          <a:xfrm>
            <a:off x="2046288" y="5091113"/>
            <a:ext cx="109537" cy="211137"/>
            <a:chOff x="3916" y="2766"/>
            <a:chExt cx="69" cy="133"/>
          </a:xfrm>
        </p:grpSpPr>
        <p:sp>
          <p:nvSpPr>
            <p:cNvPr id="61457" name="任意多边形 357471"/>
            <p:cNvSpPr/>
            <p:nvPr/>
          </p:nvSpPr>
          <p:spPr>
            <a:xfrm>
              <a:off x="3916" y="2812"/>
              <a:ext cx="69" cy="87"/>
            </a:xfrm>
            <a:custGeom>
              <a:avLst/>
              <a:gdLst/>
              <a:ahLst/>
              <a:cxnLst/>
              <a:pathLst>
                <a:path w="409" h="523">
                  <a:moveTo>
                    <a:pt x="380" y="0"/>
                  </a:moveTo>
                  <a:lnTo>
                    <a:pt x="292" y="43"/>
                  </a:lnTo>
                  <a:lnTo>
                    <a:pt x="323" y="50"/>
                  </a:lnTo>
                  <a:lnTo>
                    <a:pt x="343" y="94"/>
                  </a:lnTo>
                  <a:lnTo>
                    <a:pt x="340" y="123"/>
                  </a:lnTo>
                  <a:lnTo>
                    <a:pt x="289" y="363"/>
                  </a:lnTo>
                  <a:lnTo>
                    <a:pt x="284" y="383"/>
                  </a:lnTo>
                  <a:lnTo>
                    <a:pt x="254" y="428"/>
                  </a:lnTo>
                  <a:lnTo>
                    <a:pt x="205" y="443"/>
                  </a:lnTo>
                  <a:lnTo>
                    <a:pt x="73" y="443"/>
                  </a:lnTo>
                  <a:lnTo>
                    <a:pt x="1" y="472"/>
                  </a:lnTo>
                  <a:lnTo>
                    <a:pt x="0" y="483"/>
                  </a:lnTo>
                  <a:lnTo>
                    <a:pt x="9" y="510"/>
                  </a:lnTo>
                  <a:lnTo>
                    <a:pt x="32" y="523"/>
                  </a:lnTo>
                  <a:lnTo>
                    <a:pt x="188" y="523"/>
                  </a:lnTo>
                  <a:lnTo>
                    <a:pt x="200" y="523"/>
                  </a:lnTo>
                  <a:lnTo>
                    <a:pt x="256" y="512"/>
                  </a:lnTo>
                  <a:lnTo>
                    <a:pt x="297" y="487"/>
                  </a:lnTo>
                  <a:lnTo>
                    <a:pt x="304" y="479"/>
                  </a:lnTo>
                  <a:lnTo>
                    <a:pt x="333" y="431"/>
                  </a:lnTo>
                  <a:lnTo>
                    <a:pt x="355" y="363"/>
                  </a:lnTo>
                  <a:lnTo>
                    <a:pt x="406" y="123"/>
                  </a:lnTo>
                  <a:lnTo>
                    <a:pt x="409" y="90"/>
                  </a:lnTo>
                  <a:lnTo>
                    <a:pt x="406" y="55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58" name="任意多边形 357472"/>
            <p:cNvSpPr/>
            <p:nvPr/>
          </p:nvSpPr>
          <p:spPr>
            <a:xfrm>
              <a:off x="3917" y="2766"/>
              <a:ext cx="63" cy="125"/>
            </a:xfrm>
            <a:custGeom>
              <a:avLst/>
              <a:gdLst/>
              <a:ahLst/>
              <a:cxnLst/>
              <a:pathLst>
                <a:path w="379" h="748">
                  <a:moveTo>
                    <a:pt x="184" y="0"/>
                  </a:moveTo>
                  <a:lnTo>
                    <a:pt x="154" y="28"/>
                  </a:lnTo>
                  <a:lnTo>
                    <a:pt x="0" y="748"/>
                  </a:lnTo>
                  <a:lnTo>
                    <a:pt x="72" y="719"/>
                  </a:lnTo>
                  <a:lnTo>
                    <a:pt x="158" y="319"/>
                  </a:lnTo>
                  <a:lnTo>
                    <a:pt x="291" y="319"/>
                  </a:lnTo>
                  <a:lnTo>
                    <a:pt x="379" y="276"/>
                  </a:lnTo>
                  <a:lnTo>
                    <a:pt x="357" y="255"/>
                  </a:lnTo>
                  <a:lnTo>
                    <a:pt x="307" y="239"/>
                  </a:lnTo>
                  <a:lnTo>
                    <a:pt x="176" y="239"/>
                  </a:lnTo>
                  <a:lnTo>
                    <a:pt x="216" y="50"/>
                  </a:lnTo>
                  <a:lnTo>
                    <a:pt x="217" y="39"/>
                  </a:lnTo>
                  <a:lnTo>
                    <a:pt x="216" y="33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59" name="组合 357473"/>
          <p:cNvGrpSpPr/>
          <p:nvPr/>
        </p:nvGrpSpPr>
        <p:grpSpPr>
          <a:xfrm>
            <a:off x="3511550" y="5026025"/>
            <a:ext cx="127000" cy="220663"/>
            <a:chOff x="4861" y="2957"/>
            <a:chExt cx="80" cy="139"/>
          </a:xfrm>
        </p:grpSpPr>
        <p:sp>
          <p:nvSpPr>
            <p:cNvPr id="61460" name="任意多边形 357474"/>
            <p:cNvSpPr/>
            <p:nvPr/>
          </p:nvSpPr>
          <p:spPr>
            <a:xfrm>
              <a:off x="4861" y="3007"/>
              <a:ext cx="58" cy="83"/>
            </a:xfrm>
            <a:custGeom>
              <a:avLst/>
              <a:gdLst/>
              <a:ahLst/>
              <a:cxnLst/>
              <a:pathLst>
                <a:path w="409" h="576">
                  <a:moveTo>
                    <a:pt x="123" y="0"/>
                  </a:moveTo>
                  <a:lnTo>
                    <a:pt x="90" y="58"/>
                  </a:lnTo>
                  <a:lnTo>
                    <a:pt x="66" y="136"/>
                  </a:lnTo>
                  <a:lnTo>
                    <a:pt x="4" y="428"/>
                  </a:lnTo>
                  <a:lnTo>
                    <a:pt x="0" y="467"/>
                  </a:lnTo>
                  <a:lnTo>
                    <a:pt x="5" y="514"/>
                  </a:lnTo>
                  <a:lnTo>
                    <a:pt x="35" y="576"/>
                  </a:lnTo>
                  <a:lnTo>
                    <a:pt x="143" y="525"/>
                  </a:lnTo>
                  <a:lnTo>
                    <a:pt x="102" y="515"/>
                  </a:lnTo>
                  <a:lnTo>
                    <a:pt x="80" y="462"/>
                  </a:lnTo>
                  <a:lnTo>
                    <a:pt x="84" y="428"/>
                  </a:lnTo>
                  <a:lnTo>
                    <a:pt x="146" y="136"/>
                  </a:lnTo>
                  <a:lnTo>
                    <a:pt x="156" y="103"/>
                  </a:lnTo>
                  <a:lnTo>
                    <a:pt x="192" y="54"/>
                  </a:lnTo>
                  <a:lnTo>
                    <a:pt x="249" y="39"/>
                  </a:lnTo>
                  <a:lnTo>
                    <a:pt x="409" y="3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1" name="任意多边形 357475"/>
            <p:cNvSpPr/>
            <p:nvPr/>
          </p:nvSpPr>
          <p:spPr>
            <a:xfrm>
              <a:off x="4866" y="2957"/>
              <a:ext cx="75" cy="139"/>
            </a:xfrm>
            <a:custGeom>
              <a:avLst/>
              <a:gdLst/>
              <a:ahLst/>
              <a:cxnLst/>
              <a:pathLst>
                <a:path w="526" h="972">
                  <a:moveTo>
                    <a:pt x="487" y="0"/>
                  </a:moveTo>
                  <a:lnTo>
                    <a:pt x="449" y="35"/>
                  </a:lnTo>
                  <a:lnTo>
                    <a:pt x="395" y="291"/>
                  </a:lnTo>
                  <a:lnTo>
                    <a:pt x="234" y="291"/>
                  </a:lnTo>
                  <a:lnTo>
                    <a:pt x="211" y="292"/>
                  </a:lnTo>
                  <a:lnTo>
                    <a:pt x="149" y="306"/>
                  </a:lnTo>
                  <a:lnTo>
                    <a:pt x="101" y="336"/>
                  </a:lnTo>
                  <a:lnTo>
                    <a:pt x="88" y="350"/>
                  </a:lnTo>
                  <a:lnTo>
                    <a:pt x="374" y="389"/>
                  </a:lnTo>
                  <a:lnTo>
                    <a:pt x="269" y="875"/>
                  </a:lnTo>
                  <a:lnTo>
                    <a:pt x="108" y="875"/>
                  </a:lnTo>
                  <a:lnTo>
                    <a:pt x="0" y="926"/>
                  </a:lnTo>
                  <a:lnTo>
                    <a:pt x="30" y="955"/>
                  </a:lnTo>
                  <a:lnTo>
                    <a:pt x="88" y="972"/>
                  </a:lnTo>
                  <a:lnTo>
                    <a:pt x="299" y="972"/>
                  </a:lnTo>
                  <a:lnTo>
                    <a:pt x="337" y="935"/>
                  </a:lnTo>
                  <a:lnTo>
                    <a:pt x="525" y="61"/>
                  </a:lnTo>
                  <a:lnTo>
                    <a:pt x="526" y="48"/>
                  </a:lnTo>
                  <a:lnTo>
                    <a:pt x="525" y="37"/>
                  </a:lnTo>
                  <a:lnTo>
                    <a:pt x="487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62" name="组合 357476"/>
          <p:cNvGrpSpPr/>
          <p:nvPr/>
        </p:nvGrpSpPr>
        <p:grpSpPr>
          <a:xfrm>
            <a:off x="6823075" y="3884613"/>
            <a:ext cx="125413" cy="211137"/>
            <a:chOff x="4151" y="2274"/>
            <a:chExt cx="79" cy="133"/>
          </a:xfrm>
        </p:grpSpPr>
        <p:sp>
          <p:nvSpPr>
            <p:cNvPr id="61463" name="任意多边形 357477"/>
            <p:cNvSpPr/>
            <p:nvPr/>
          </p:nvSpPr>
          <p:spPr>
            <a:xfrm>
              <a:off x="4151" y="2286"/>
              <a:ext cx="51" cy="108"/>
            </a:xfrm>
            <a:custGeom>
              <a:avLst/>
              <a:gdLst/>
              <a:ahLst/>
              <a:cxnLst/>
              <a:pathLst>
                <a:path w="305" h="649">
                  <a:moveTo>
                    <a:pt x="152" y="0"/>
                  </a:moveTo>
                  <a:lnTo>
                    <a:pt x="118" y="45"/>
                  </a:lnTo>
                  <a:lnTo>
                    <a:pt x="91" y="99"/>
                  </a:lnTo>
                  <a:lnTo>
                    <a:pt x="73" y="164"/>
                  </a:lnTo>
                  <a:lnTo>
                    <a:pt x="4" y="484"/>
                  </a:lnTo>
                  <a:lnTo>
                    <a:pt x="0" y="523"/>
                  </a:lnTo>
                  <a:lnTo>
                    <a:pt x="3" y="556"/>
                  </a:lnTo>
                  <a:lnTo>
                    <a:pt x="21" y="618"/>
                  </a:lnTo>
                  <a:lnTo>
                    <a:pt x="37" y="649"/>
                  </a:lnTo>
                  <a:lnTo>
                    <a:pt x="168" y="644"/>
                  </a:lnTo>
                  <a:lnTo>
                    <a:pt x="140" y="640"/>
                  </a:lnTo>
                  <a:lnTo>
                    <a:pt x="95" y="610"/>
                  </a:lnTo>
                  <a:lnTo>
                    <a:pt x="79" y="585"/>
                  </a:lnTo>
                  <a:lnTo>
                    <a:pt x="67" y="523"/>
                  </a:lnTo>
                  <a:lnTo>
                    <a:pt x="71" y="484"/>
                  </a:lnTo>
                  <a:lnTo>
                    <a:pt x="140" y="164"/>
                  </a:lnTo>
                  <a:lnTo>
                    <a:pt x="146" y="140"/>
                  </a:lnTo>
                  <a:lnTo>
                    <a:pt x="175" y="84"/>
                  </a:lnTo>
                  <a:lnTo>
                    <a:pt x="212" y="43"/>
                  </a:lnTo>
                  <a:lnTo>
                    <a:pt x="256" y="14"/>
                  </a:lnTo>
                  <a:lnTo>
                    <a:pt x="305" y="5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4" name="任意多边形 357478"/>
            <p:cNvSpPr/>
            <p:nvPr/>
          </p:nvSpPr>
          <p:spPr>
            <a:xfrm>
              <a:off x="4157" y="2274"/>
              <a:ext cx="73" cy="133"/>
            </a:xfrm>
            <a:custGeom>
              <a:avLst/>
              <a:gdLst/>
              <a:ahLst/>
              <a:cxnLst/>
              <a:pathLst>
                <a:path w="437" h="800">
                  <a:moveTo>
                    <a:pt x="286" y="0"/>
                  </a:moveTo>
                  <a:lnTo>
                    <a:pt x="277" y="0"/>
                  </a:lnTo>
                  <a:lnTo>
                    <a:pt x="223" y="9"/>
                  </a:lnTo>
                  <a:lnTo>
                    <a:pt x="174" y="29"/>
                  </a:lnTo>
                  <a:lnTo>
                    <a:pt x="156" y="40"/>
                  </a:lnTo>
                  <a:lnTo>
                    <a:pt x="115" y="76"/>
                  </a:lnTo>
                  <a:lnTo>
                    <a:pt x="268" y="81"/>
                  </a:lnTo>
                  <a:lnTo>
                    <a:pt x="270" y="81"/>
                  </a:lnTo>
                  <a:lnTo>
                    <a:pt x="321" y="96"/>
                  </a:lnTo>
                  <a:lnTo>
                    <a:pt x="323" y="97"/>
                  </a:lnTo>
                  <a:lnTo>
                    <a:pt x="359" y="140"/>
                  </a:lnTo>
                  <a:lnTo>
                    <a:pt x="371" y="201"/>
                  </a:lnTo>
                  <a:lnTo>
                    <a:pt x="367" y="240"/>
                  </a:lnTo>
                  <a:lnTo>
                    <a:pt x="298" y="560"/>
                  </a:lnTo>
                  <a:lnTo>
                    <a:pt x="292" y="583"/>
                  </a:lnTo>
                  <a:lnTo>
                    <a:pt x="262" y="639"/>
                  </a:lnTo>
                  <a:lnTo>
                    <a:pt x="225" y="682"/>
                  </a:lnTo>
                  <a:lnTo>
                    <a:pt x="180" y="710"/>
                  </a:lnTo>
                  <a:lnTo>
                    <a:pt x="131" y="720"/>
                  </a:lnTo>
                  <a:lnTo>
                    <a:pt x="0" y="725"/>
                  </a:lnTo>
                  <a:lnTo>
                    <a:pt x="38" y="769"/>
                  </a:lnTo>
                  <a:lnTo>
                    <a:pt x="64" y="787"/>
                  </a:lnTo>
                  <a:lnTo>
                    <a:pt x="114" y="800"/>
                  </a:lnTo>
                  <a:lnTo>
                    <a:pt x="123" y="800"/>
                  </a:lnTo>
                  <a:lnTo>
                    <a:pt x="177" y="791"/>
                  </a:lnTo>
                  <a:lnTo>
                    <a:pt x="226" y="771"/>
                  </a:lnTo>
                  <a:lnTo>
                    <a:pt x="244" y="761"/>
                  </a:lnTo>
                  <a:lnTo>
                    <a:pt x="285" y="725"/>
                  </a:lnTo>
                  <a:lnTo>
                    <a:pt x="319" y="679"/>
                  </a:lnTo>
                  <a:lnTo>
                    <a:pt x="345" y="625"/>
                  </a:lnTo>
                  <a:lnTo>
                    <a:pt x="364" y="560"/>
                  </a:lnTo>
                  <a:lnTo>
                    <a:pt x="433" y="240"/>
                  </a:lnTo>
                  <a:lnTo>
                    <a:pt x="437" y="200"/>
                  </a:lnTo>
                  <a:lnTo>
                    <a:pt x="435" y="167"/>
                  </a:lnTo>
                  <a:lnTo>
                    <a:pt x="415" y="105"/>
                  </a:lnTo>
                  <a:lnTo>
                    <a:pt x="410" y="93"/>
                  </a:lnTo>
                  <a:lnTo>
                    <a:pt x="375" y="42"/>
                  </a:lnTo>
                  <a:lnTo>
                    <a:pt x="333" y="1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65" name="组合 357479"/>
          <p:cNvGrpSpPr/>
          <p:nvPr/>
        </p:nvGrpSpPr>
        <p:grpSpPr>
          <a:xfrm>
            <a:off x="1341438" y="3870325"/>
            <a:ext cx="163512" cy="211138"/>
            <a:chOff x="2760" y="2183"/>
            <a:chExt cx="103" cy="133"/>
          </a:xfrm>
        </p:grpSpPr>
        <p:sp>
          <p:nvSpPr>
            <p:cNvPr id="61466" name="任意多边形 357480"/>
            <p:cNvSpPr/>
            <p:nvPr/>
          </p:nvSpPr>
          <p:spPr>
            <a:xfrm>
              <a:off x="2810" y="2251"/>
              <a:ext cx="27" cy="65"/>
            </a:xfrm>
            <a:custGeom>
              <a:avLst/>
              <a:gdLst/>
              <a:ahLst/>
              <a:cxnLst/>
              <a:pathLst>
                <a:path w="164" h="391">
                  <a:moveTo>
                    <a:pt x="49" y="0"/>
                  </a:moveTo>
                  <a:lnTo>
                    <a:pt x="0" y="62"/>
                  </a:lnTo>
                  <a:lnTo>
                    <a:pt x="102" y="366"/>
                  </a:lnTo>
                  <a:lnTo>
                    <a:pt x="132" y="391"/>
                  </a:lnTo>
                  <a:lnTo>
                    <a:pt x="137" y="391"/>
                  </a:lnTo>
                  <a:lnTo>
                    <a:pt x="164" y="350"/>
                  </a:lnTo>
                  <a:lnTo>
                    <a:pt x="162" y="33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7" name="任意多边形 357481"/>
            <p:cNvSpPr/>
            <p:nvPr/>
          </p:nvSpPr>
          <p:spPr>
            <a:xfrm>
              <a:off x="2786" y="2183"/>
              <a:ext cx="27" cy="65"/>
            </a:xfrm>
            <a:custGeom>
              <a:avLst/>
              <a:gdLst/>
              <a:ahLst/>
              <a:cxnLst/>
              <a:pathLst>
                <a:path w="164" h="392">
                  <a:moveTo>
                    <a:pt x="32" y="0"/>
                  </a:moveTo>
                  <a:lnTo>
                    <a:pt x="27" y="1"/>
                  </a:lnTo>
                  <a:lnTo>
                    <a:pt x="0" y="40"/>
                  </a:lnTo>
                  <a:lnTo>
                    <a:pt x="2" y="57"/>
                  </a:lnTo>
                  <a:lnTo>
                    <a:pt x="116" y="392"/>
                  </a:lnTo>
                  <a:lnTo>
                    <a:pt x="164" y="329"/>
                  </a:lnTo>
                  <a:lnTo>
                    <a:pt x="62" y="2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8" name="任意多边形 357482"/>
            <p:cNvSpPr/>
            <p:nvPr/>
          </p:nvSpPr>
          <p:spPr>
            <a:xfrm>
              <a:off x="2760" y="2183"/>
              <a:ext cx="103" cy="133"/>
            </a:xfrm>
            <a:custGeom>
              <a:avLst/>
              <a:gdLst/>
              <a:ahLst/>
              <a:cxnLst/>
              <a:pathLst>
                <a:path w="615" h="801">
                  <a:moveTo>
                    <a:pt x="583" y="0"/>
                  </a:moveTo>
                  <a:lnTo>
                    <a:pt x="561" y="14"/>
                  </a:lnTo>
                  <a:lnTo>
                    <a:pt x="318" y="329"/>
                  </a:lnTo>
                  <a:lnTo>
                    <a:pt x="270" y="392"/>
                  </a:lnTo>
                  <a:lnTo>
                    <a:pt x="9" y="733"/>
                  </a:lnTo>
                  <a:lnTo>
                    <a:pt x="0" y="761"/>
                  </a:lnTo>
                  <a:lnTo>
                    <a:pt x="0" y="766"/>
                  </a:lnTo>
                  <a:lnTo>
                    <a:pt x="32" y="801"/>
                  </a:lnTo>
                  <a:lnTo>
                    <a:pt x="56" y="788"/>
                  </a:lnTo>
                  <a:lnTo>
                    <a:pt x="297" y="472"/>
                  </a:lnTo>
                  <a:lnTo>
                    <a:pt x="346" y="410"/>
                  </a:lnTo>
                  <a:lnTo>
                    <a:pt x="607" y="68"/>
                  </a:lnTo>
                  <a:lnTo>
                    <a:pt x="615" y="41"/>
                  </a:lnTo>
                  <a:lnTo>
                    <a:pt x="615" y="34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57484" name="组合 357483"/>
          <p:cNvGrpSpPr/>
          <p:nvPr/>
        </p:nvGrpSpPr>
        <p:grpSpPr>
          <a:xfrm>
            <a:off x="3797300" y="2022475"/>
            <a:ext cx="146050" cy="188913"/>
            <a:chOff x="2834" y="1569"/>
            <a:chExt cx="92" cy="119"/>
          </a:xfrm>
        </p:grpSpPr>
        <p:sp>
          <p:nvSpPr>
            <p:cNvPr id="61470" name="任意多边形 357484"/>
            <p:cNvSpPr/>
            <p:nvPr/>
          </p:nvSpPr>
          <p:spPr>
            <a:xfrm>
              <a:off x="2834" y="1605"/>
              <a:ext cx="50" cy="83"/>
            </a:xfrm>
            <a:custGeom>
              <a:avLst/>
              <a:gdLst/>
              <a:ahLst/>
              <a:cxnLst/>
              <a:pathLst>
                <a:path w="356" h="578">
                  <a:moveTo>
                    <a:pt x="323" y="0"/>
                  </a:moveTo>
                  <a:lnTo>
                    <a:pt x="228" y="0"/>
                  </a:lnTo>
                  <a:lnTo>
                    <a:pt x="196" y="1"/>
                  </a:lnTo>
                  <a:lnTo>
                    <a:pt x="145" y="16"/>
                  </a:lnTo>
                  <a:lnTo>
                    <a:pt x="110" y="44"/>
                  </a:lnTo>
                  <a:lnTo>
                    <a:pt x="78" y="94"/>
                  </a:lnTo>
                  <a:lnTo>
                    <a:pt x="55" y="165"/>
                  </a:lnTo>
                  <a:lnTo>
                    <a:pt x="3" y="413"/>
                  </a:lnTo>
                  <a:lnTo>
                    <a:pt x="0" y="447"/>
                  </a:lnTo>
                  <a:lnTo>
                    <a:pt x="3" y="482"/>
                  </a:lnTo>
                  <a:lnTo>
                    <a:pt x="30" y="540"/>
                  </a:lnTo>
                  <a:lnTo>
                    <a:pt x="52" y="562"/>
                  </a:lnTo>
                  <a:lnTo>
                    <a:pt x="104" y="578"/>
                  </a:lnTo>
                  <a:lnTo>
                    <a:pt x="215" y="578"/>
                  </a:lnTo>
                  <a:lnTo>
                    <a:pt x="220" y="578"/>
                  </a:lnTo>
                  <a:lnTo>
                    <a:pt x="248" y="538"/>
                  </a:lnTo>
                  <a:lnTo>
                    <a:pt x="248" y="532"/>
                  </a:lnTo>
                  <a:lnTo>
                    <a:pt x="215" y="496"/>
                  </a:lnTo>
                  <a:lnTo>
                    <a:pt x="121" y="496"/>
                  </a:lnTo>
                  <a:lnTo>
                    <a:pt x="88" y="489"/>
                  </a:lnTo>
                  <a:lnTo>
                    <a:pt x="67" y="439"/>
                  </a:lnTo>
                  <a:lnTo>
                    <a:pt x="72" y="413"/>
                  </a:lnTo>
                  <a:lnTo>
                    <a:pt x="124" y="165"/>
                  </a:lnTo>
                  <a:lnTo>
                    <a:pt x="129" y="146"/>
                  </a:lnTo>
                  <a:lnTo>
                    <a:pt x="159" y="99"/>
                  </a:lnTo>
                  <a:lnTo>
                    <a:pt x="211" y="82"/>
                  </a:lnTo>
                  <a:lnTo>
                    <a:pt x="323" y="82"/>
                  </a:lnTo>
                  <a:lnTo>
                    <a:pt x="326" y="82"/>
                  </a:lnTo>
                  <a:lnTo>
                    <a:pt x="356" y="41"/>
                  </a:lnTo>
                  <a:lnTo>
                    <a:pt x="356" y="36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1" name="任意多边形 357485"/>
            <p:cNvSpPr/>
            <p:nvPr/>
          </p:nvSpPr>
          <p:spPr>
            <a:xfrm>
              <a:off x="2907" y="1569"/>
              <a:ext cx="19" cy="36"/>
            </a:xfrm>
            <a:custGeom>
              <a:avLst/>
              <a:gdLst/>
              <a:ahLst/>
              <a:cxnLst/>
              <a:pathLst>
                <a:path w="137" h="249">
                  <a:moveTo>
                    <a:pt x="75" y="23"/>
                  </a:moveTo>
                  <a:lnTo>
                    <a:pt x="103" y="0"/>
                  </a:lnTo>
                  <a:lnTo>
                    <a:pt x="103" y="0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3" y="62"/>
                  </a:lnTo>
                  <a:lnTo>
                    <a:pt x="133" y="62"/>
                  </a:lnTo>
                  <a:lnTo>
                    <a:pt x="64" y="227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1" y="214"/>
                  </a:lnTo>
                  <a:lnTo>
                    <a:pt x="0" y="207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75" y="23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72" name="组合 357486"/>
          <p:cNvGrpSpPr/>
          <p:nvPr/>
        </p:nvGrpSpPr>
        <p:grpSpPr>
          <a:xfrm>
            <a:off x="2012950" y="2011363"/>
            <a:ext cx="195263" cy="219075"/>
            <a:chOff x="1630" y="1208"/>
            <a:chExt cx="123" cy="138"/>
          </a:xfrm>
        </p:grpSpPr>
        <p:sp>
          <p:nvSpPr>
            <p:cNvPr id="61473" name="任意多边形 357487"/>
            <p:cNvSpPr/>
            <p:nvPr/>
          </p:nvSpPr>
          <p:spPr>
            <a:xfrm>
              <a:off x="1630" y="1256"/>
              <a:ext cx="71" cy="90"/>
            </a:xfrm>
            <a:custGeom>
              <a:avLst/>
              <a:gdLst/>
              <a:ahLst/>
              <a:cxnLst/>
              <a:pathLst>
                <a:path w="496" h="632">
                  <a:moveTo>
                    <a:pt x="460" y="0"/>
                  </a:moveTo>
                  <a:lnTo>
                    <a:pt x="353" y="52"/>
                  </a:lnTo>
                  <a:lnTo>
                    <a:pt x="394" y="62"/>
                  </a:lnTo>
                  <a:lnTo>
                    <a:pt x="416" y="114"/>
                  </a:lnTo>
                  <a:lnTo>
                    <a:pt x="412" y="148"/>
                  </a:lnTo>
                  <a:lnTo>
                    <a:pt x="350" y="438"/>
                  </a:lnTo>
                  <a:lnTo>
                    <a:pt x="340" y="472"/>
                  </a:lnTo>
                  <a:lnTo>
                    <a:pt x="304" y="519"/>
                  </a:lnTo>
                  <a:lnTo>
                    <a:pt x="249" y="536"/>
                  </a:lnTo>
                  <a:lnTo>
                    <a:pt x="89" y="536"/>
                  </a:lnTo>
                  <a:lnTo>
                    <a:pt x="1" y="571"/>
                  </a:lnTo>
                  <a:lnTo>
                    <a:pt x="0" y="583"/>
                  </a:lnTo>
                  <a:lnTo>
                    <a:pt x="11" y="618"/>
                  </a:lnTo>
                  <a:lnTo>
                    <a:pt x="38" y="632"/>
                  </a:lnTo>
                  <a:lnTo>
                    <a:pt x="228" y="632"/>
                  </a:lnTo>
                  <a:lnTo>
                    <a:pt x="252" y="631"/>
                  </a:lnTo>
                  <a:lnTo>
                    <a:pt x="313" y="618"/>
                  </a:lnTo>
                  <a:lnTo>
                    <a:pt x="360" y="589"/>
                  </a:lnTo>
                  <a:lnTo>
                    <a:pt x="373" y="572"/>
                  </a:lnTo>
                  <a:lnTo>
                    <a:pt x="406" y="517"/>
                  </a:lnTo>
                  <a:lnTo>
                    <a:pt x="429" y="438"/>
                  </a:lnTo>
                  <a:lnTo>
                    <a:pt x="491" y="148"/>
                  </a:lnTo>
                  <a:lnTo>
                    <a:pt x="496" y="109"/>
                  </a:lnTo>
                  <a:lnTo>
                    <a:pt x="490" y="62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4" name="任意多边形 357488"/>
            <p:cNvSpPr/>
            <p:nvPr/>
          </p:nvSpPr>
          <p:spPr>
            <a:xfrm>
              <a:off x="1630" y="1208"/>
              <a:ext cx="66" cy="129"/>
            </a:xfrm>
            <a:custGeom>
              <a:avLst/>
              <a:gdLst/>
              <a:ahLst/>
              <a:cxnLst/>
              <a:pathLst>
                <a:path w="459" h="906">
                  <a:moveTo>
                    <a:pt x="223" y="0"/>
                  </a:moveTo>
                  <a:lnTo>
                    <a:pt x="186" y="36"/>
                  </a:lnTo>
                  <a:lnTo>
                    <a:pt x="0" y="906"/>
                  </a:lnTo>
                  <a:lnTo>
                    <a:pt x="88" y="871"/>
                  </a:lnTo>
                  <a:lnTo>
                    <a:pt x="192" y="387"/>
                  </a:lnTo>
                  <a:lnTo>
                    <a:pt x="352" y="387"/>
                  </a:lnTo>
                  <a:lnTo>
                    <a:pt x="459" y="335"/>
                  </a:lnTo>
                  <a:lnTo>
                    <a:pt x="429" y="307"/>
                  </a:lnTo>
                  <a:lnTo>
                    <a:pt x="372" y="290"/>
                  </a:lnTo>
                  <a:lnTo>
                    <a:pt x="212" y="290"/>
                  </a:lnTo>
                  <a:lnTo>
                    <a:pt x="261" y="62"/>
                  </a:lnTo>
                  <a:lnTo>
                    <a:pt x="262" y="47"/>
                  </a:lnTo>
                  <a:lnTo>
                    <a:pt x="262" y="37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5" name="任意多边形 357489"/>
            <p:cNvSpPr/>
            <p:nvPr/>
          </p:nvSpPr>
          <p:spPr>
            <a:xfrm>
              <a:off x="1730" y="1208"/>
              <a:ext cx="23" cy="41"/>
            </a:xfrm>
            <a:custGeom>
              <a:avLst/>
              <a:gdLst/>
              <a:ahLst/>
              <a:cxnLst/>
              <a:pathLst>
                <a:path w="160" h="290">
                  <a:moveTo>
                    <a:pt x="87" y="26"/>
                  </a:moveTo>
                  <a:lnTo>
                    <a:pt x="120" y="0"/>
                  </a:lnTo>
                  <a:lnTo>
                    <a:pt x="120" y="0"/>
                  </a:lnTo>
                  <a:lnTo>
                    <a:pt x="149" y="14"/>
                  </a:lnTo>
                  <a:lnTo>
                    <a:pt x="149" y="14"/>
                  </a:lnTo>
                  <a:lnTo>
                    <a:pt x="160" y="49"/>
                  </a:lnTo>
                  <a:lnTo>
                    <a:pt x="160" y="49"/>
                  </a:lnTo>
                  <a:lnTo>
                    <a:pt x="155" y="71"/>
                  </a:lnTo>
                  <a:lnTo>
                    <a:pt x="155" y="71"/>
                  </a:lnTo>
                  <a:lnTo>
                    <a:pt x="74" y="265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6" y="219"/>
                  </a:lnTo>
                  <a:lnTo>
                    <a:pt x="6" y="2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76" name="组合 357490"/>
          <p:cNvGrpSpPr/>
          <p:nvPr/>
        </p:nvGrpSpPr>
        <p:grpSpPr>
          <a:xfrm>
            <a:off x="4149725" y="3617913"/>
            <a:ext cx="188913" cy="211137"/>
            <a:chOff x="3101" y="1768"/>
            <a:chExt cx="119" cy="133"/>
          </a:xfrm>
        </p:grpSpPr>
        <p:sp>
          <p:nvSpPr>
            <p:cNvPr id="61477" name="任意多边形 357491"/>
            <p:cNvSpPr/>
            <p:nvPr/>
          </p:nvSpPr>
          <p:spPr>
            <a:xfrm>
              <a:off x="3106" y="1895"/>
              <a:ext cx="39" cy="6"/>
            </a:xfrm>
            <a:custGeom>
              <a:avLst/>
              <a:gdLst/>
              <a:ahLst/>
              <a:cxnLst/>
              <a:pathLst>
                <a:path w="236" h="37">
                  <a:moveTo>
                    <a:pt x="0" y="0"/>
                  </a:moveTo>
                  <a:lnTo>
                    <a:pt x="21" y="22"/>
                  </a:lnTo>
                  <a:lnTo>
                    <a:pt x="71" y="37"/>
                  </a:lnTo>
                  <a:lnTo>
                    <a:pt x="158" y="37"/>
                  </a:lnTo>
                  <a:lnTo>
                    <a:pt x="203" y="25"/>
                  </a:lnTo>
                  <a:lnTo>
                    <a:pt x="236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8" name="任意多边形 357492"/>
            <p:cNvSpPr/>
            <p:nvPr/>
          </p:nvSpPr>
          <p:spPr>
            <a:xfrm>
              <a:off x="3101" y="1816"/>
              <a:ext cx="62" cy="85"/>
            </a:xfrm>
            <a:custGeom>
              <a:avLst/>
              <a:gdLst/>
              <a:ahLst/>
              <a:cxnLst/>
              <a:pathLst>
                <a:path w="373" h="515">
                  <a:moveTo>
                    <a:pt x="105" y="0"/>
                  </a:moveTo>
                  <a:lnTo>
                    <a:pt x="75" y="48"/>
                  </a:lnTo>
                  <a:lnTo>
                    <a:pt x="54" y="116"/>
                  </a:lnTo>
                  <a:lnTo>
                    <a:pt x="3" y="356"/>
                  </a:lnTo>
                  <a:lnTo>
                    <a:pt x="0" y="388"/>
                  </a:lnTo>
                  <a:lnTo>
                    <a:pt x="4" y="423"/>
                  </a:lnTo>
                  <a:lnTo>
                    <a:pt x="30" y="478"/>
                  </a:lnTo>
                  <a:lnTo>
                    <a:pt x="266" y="484"/>
                  </a:lnTo>
                  <a:lnTo>
                    <a:pt x="292" y="505"/>
                  </a:lnTo>
                  <a:lnTo>
                    <a:pt x="340" y="515"/>
                  </a:lnTo>
                  <a:lnTo>
                    <a:pt x="345" y="515"/>
                  </a:lnTo>
                  <a:lnTo>
                    <a:pt x="373" y="475"/>
                  </a:lnTo>
                  <a:lnTo>
                    <a:pt x="373" y="468"/>
                  </a:lnTo>
                  <a:lnTo>
                    <a:pt x="118" y="436"/>
                  </a:lnTo>
                  <a:lnTo>
                    <a:pt x="86" y="429"/>
                  </a:lnTo>
                  <a:lnTo>
                    <a:pt x="66" y="384"/>
                  </a:lnTo>
                  <a:lnTo>
                    <a:pt x="69" y="356"/>
                  </a:lnTo>
                  <a:lnTo>
                    <a:pt x="120" y="116"/>
                  </a:lnTo>
                  <a:lnTo>
                    <a:pt x="126" y="96"/>
                  </a:lnTo>
                  <a:lnTo>
                    <a:pt x="156" y="50"/>
                  </a:lnTo>
                  <a:lnTo>
                    <a:pt x="204" y="36"/>
                  </a:lnTo>
                  <a:lnTo>
                    <a:pt x="336" y="36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9" name="任意多边形 357493"/>
            <p:cNvSpPr/>
            <p:nvPr/>
          </p:nvSpPr>
          <p:spPr>
            <a:xfrm>
              <a:off x="3118" y="1808"/>
              <a:ext cx="53" cy="86"/>
            </a:xfrm>
            <a:custGeom>
              <a:avLst/>
              <a:gdLst/>
              <a:ahLst/>
              <a:cxnLst/>
              <a:pathLst>
                <a:path w="314" h="512">
                  <a:moveTo>
                    <a:pt x="314" y="0"/>
                  </a:moveTo>
                  <a:lnTo>
                    <a:pt x="116" y="0"/>
                  </a:lnTo>
                  <a:lnTo>
                    <a:pt x="105" y="0"/>
                  </a:lnTo>
                  <a:lnTo>
                    <a:pt x="49" y="10"/>
                  </a:lnTo>
                  <a:lnTo>
                    <a:pt x="8" y="36"/>
                  </a:lnTo>
                  <a:lnTo>
                    <a:pt x="0" y="44"/>
                  </a:lnTo>
                  <a:lnTo>
                    <a:pt x="231" y="80"/>
                  </a:lnTo>
                  <a:lnTo>
                    <a:pt x="163" y="400"/>
                  </a:lnTo>
                  <a:lnTo>
                    <a:pt x="157" y="421"/>
                  </a:lnTo>
                  <a:lnTo>
                    <a:pt x="127" y="465"/>
                  </a:lnTo>
                  <a:lnTo>
                    <a:pt x="79" y="480"/>
                  </a:lnTo>
                  <a:lnTo>
                    <a:pt x="13" y="480"/>
                  </a:lnTo>
                  <a:lnTo>
                    <a:pt x="268" y="512"/>
                  </a:lnTo>
                  <a:lnTo>
                    <a:pt x="235" y="480"/>
                  </a:lnTo>
                  <a:lnTo>
                    <a:pt x="218" y="458"/>
                  </a:lnTo>
                  <a:lnTo>
                    <a:pt x="220" y="44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80" name="任意多边形 357494"/>
            <p:cNvSpPr/>
            <p:nvPr/>
          </p:nvSpPr>
          <p:spPr>
            <a:xfrm>
              <a:off x="3198" y="1768"/>
              <a:ext cx="22" cy="40"/>
            </a:xfrm>
            <a:custGeom>
              <a:avLst/>
              <a:gdLst/>
              <a:ahLst/>
              <a:cxnLst/>
              <a:pathLst>
                <a:path w="132" h="240">
                  <a:moveTo>
                    <a:pt x="71" y="22"/>
                  </a:moveTo>
                  <a:lnTo>
                    <a:pt x="99" y="0"/>
                  </a:lnTo>
                  <a:lnTo>
                    <a:pt x="99" y="0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32" y="40"/>
                  </a:lnTo>
                  <a:lnTo>
                    <a:pt x="132" y="40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61" y="219"/>
                  </a:lnTo>
                  <a:lnTo>
                    <a:pt x="34" y="240"/>
                  </a:lnTo>
                  <a:lnTo>
                    <a:pt x="34" y="240"/>
                  </a:lnTo>
                  <a:lnTo>
                    <a:pt x="0" y="207"/>
                  </a:lnTo>
                  <a:lnTo>
                    <a:pt x="0" y="201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71" y="22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57496" name="组合 357495"/>
          <p:cNvGrpSpPr/>
          <p:nvPr/>
        </p:nvGrpSpPr>
        <p:grpSpPr>
          <a:xfrm>
            <a:off x="3816350" y="2424113"/>
            <a:ext cx="193675" cy="220662"/>
            <a:chOff x="916" y="1586"/>
            <a:chExt cx="122" cy="139"/>
          </a:xfrm>
        </p:grpSpPr>
        <p:sp>
          <p:nvSpPr>
            <p:cNvPr id="61482" name="任意多边形 357496"/>
            <p:cNvSpPr/>
            <p:nvPr/>
          </p:nvSpPr>
          <p:spPr>
            <a:xfrm>
              <a:off x="916" y="1636"/>
              <a:ext cx="58" cy="83"/>
            </a:xfrm>
            <a:custGeom>
              <a:avLst/>
              <a:gdLst/>
              <a:ahLst/>
              <a:cxnLst/>
              <a:pathLst>
                <a:path w="409" h="576">
                  <a:moveTo>
                    <a:pt x="123" y="0"/>
                  </a:moveTo>
                  <a:lnTo>
                    <a:pt x="90" y="57"/>
                  </a:lnTo>
                  <a:lnTo>
                    <a:pt x="66" y="135"/>
                  </a:lnTo>
                  <a:lnTo>
                    <a:pt x="4" y="427"/>
                  </a:lnTo>
                  <a:lnTo>
                    <a:pt x="0" y="466"/>
                  </a:lnTo>
                  <a:lnTo>
                    <a:pt x="5" y="513"/>
                  </a:lnTo>
                  <a:lnTo>
                    <a:pt x="35" y="576"/>
                  </a:lnTo>
                  <a:lnTo>
                    <a:pt x="143" y="524"/>
                  </a:lnTo>
                  <a:lnTo>
                    <a:pt x="102" y="514"/>
                  </a:lnTo>
                  <a:lnTo>
                    <a:pt x="80" y="462"/>
                  </a:lnTo>
                  <a:lnTo>
                    <a:pt x="84" y="427"/>
                  </a:lnTo>
                  <a:lnTo>
                    <a:pt x="146" y="135"/>
                  </a:lnTo>
                  <a:lnTo>
                    <a:pt x="156" y="103"/>
                  </a:lnTo>
                  <a:lnTo>
                    <a:pt x="192" y="54"/>
                  </a:lnTo>
                  <a:lnTo>
                    <a:pt x="249" y="38"/>
                  </a:lnTo>
                  <a:lnTo>
                    <a:pt x="409" y="3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83" name="任意多边形 357497"/>
            <p:cNvSpPr/>
            <p:nvPr/>
          </p:nvSpPr>
          <p:spPr>
            <a:xfrm>
              <a:off x="921" y="1586"/>
              <a:ext cx="75" cy="139"/>
            </a:xfrm>
            <a:custGeom>
              <a:avLst/>
              <a:gdLst/>
              <a:ahLst/>
              <a:cxnLst/>
              <a:pathLst>
                <a:path w="526" h="973">
                  <a:moveTo>
                    <a:pt x="487" y="0"/>
                  </a:moveTo>
                  <a:lnTo>
                    <a:pt x="449" y="36"/>
                  </a:lnTo>
                  <a:lnTo>
                    <a:pt x="395" y="291"/>
                  </a:lnTo>
                  <a:lnTo>
                    <a:pt x="234" y="291"/>
                  </a:lnTo>
                  <a:lnTo>
                    <a:pt x="211" y="293"/>
                  </a:lnTo>
                  <a:lnTo>
                    <a:pt x="149" y="306"/>
                  </a:lnTo>
                  <a:lnTo>
                    <a:pt x="101" y="336"/>
                  </a:lnTo>
                  <a:lnTo>
                    <a:pt x="88" y="351"/>
                  </a:lnTo>
                  <a:lnTo>
                    <a:pt x="374" y="389"/>
                  </a:lnTo>
                  <a:lnTo>
                    <a:pt x="269" y="875"/>
                  </a:lnTo>
                  <a:lnTo>
                    <a:pt x="108" y="875"/>
                  </a:lnTo>
                  <a:lnTo>
                    <a:pt x="0" y="927"/>
                  </a:lnTo>
                  <a:lnTo>
                    <a:pt x="30" y="955"/>
                  </a:lnTo>
                  <a:lnTo>
                    <a:pt x="88" y="973"/>
                  </a:lnTo>
                  <a:lnTo>
                    <a:pt x="299" y="973"/>
                  </a:lnTo>
                  <a:lnTo>
                    <a:pt x="337" y="936"/>
                  </a:lnTo>
                  <a:lnTo>
                    <a:pt x="525" y="62"/>
                  </a:lnTo>
                  <a:lnTo>
                    <a:pt x="526" y="48"/>
                  </a:lnTo>
                  <a:lnTo>
                    <a:pt x="525" y="37"/>
                  </a:lnTo>
                  <a:lnTo>
                    <a:pt x="487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84" name="任意多边形 357498"/>
            <p:cNvSpPr/>
            <p:nvPr/>
          </p:nvSpPr>
          <p:spPr>
            <a:xfrm>
              <a:off x="1015" y="1586"/>
              <a:ext cx="23" cy="42"/>
            </a:xfrm>
            <a:custGeom>
              <a:avLst/>
              <a:gdLst/>
              <a:ahLst/>
              <a:cxnLst/>
              <a:pathLst>
                <a:path w="161" h="291">
                  <a:moveTo>
                    <a:pt x="121" y="0"/>
                  </a:moveTo>
                  <a:lnTo>
                    <a:pt x="86" y="27"/>
                  </a:lnTo>
                  <a:lnTo>
                    <a:pt x="5" y="221"/>
                  </a:lnTo>
                  <a:lnTo>
                    <a:pt x="0" y="244"/>
                  </a:lnTo>
                  <a:lnTo>
                    <a:pt x="0" y="256"/>
                  </a:lnTo>
                  <a:lnTo>
                    <a:pt x="40" y="291"/>
                  </a:lnTo>
                  <a:lnTo>
                    <a:pt x="74" y="267"/>
                  </a:lnTo>
                  <a:lnTo>
                    <a:pt x="155" y="72"/>
                  </a:lnTo>
                  <a:lnTo>
                    <a:pt x="161" y="49"/>
                  </a:lnTo>
                  <a:lnTo>
                    <a:pt x="148" y="14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57500" name="直接连接符 357499"/>
          <p:cNvSpPr/>
          <p:nvPr/>
        </p:nvSpPr>
        <p:spPr>
          <a:xfrm flipV="1">
            <a:off x="3709988" y="2144713"/>
            <a:ext cx="0" cy="2954337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6" name="直接连接符 357501"/>
          <p:cNvSpPr/>
          <p:nvPr/>
        </p:nvSpPr>
        <p:spPr>
          <a:xfrm>
            <a:off x="2235200" y="2162175"/>
            <a:ext cx="0" cy="30241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7" name="直接连接符 357502"/>
          <p:cNvSpPr/>
          <p:nvPr/>
        </p:nvSpPr>
        <p:spPr>
          <a:xfrm flipV="1">
            <a:off x="2235200" y="4379913"/>
            <a:ext cx="1479550" cy="8064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8" name="直接连接符 357503"/>
          <p:cNvSpPr/>
          <p:nvPr/>
        </p:nvSpPr>
        <p:spPr>
          <a:xfrm>
            <a:off x="2235200" y="5186363"/>
            <a:ext cx="1882775" cy="9413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9" name="直接连接符 357504"/>
          <p:cNvSpPr/>
          <p:nvPr/>
        </p:nvSpPr>
        <p:spPr>
          <a:xfrm flipV="1">
            <a:off x="4117975" y="5119688"/>
            <a:ext cx="1881188" cy="100806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0" name="直接连接符 357505"/>
          <p:cNvSpPr/>
          <p:nvPr/>
        </p:nvSpPr>
        <p:spPr>
          <a:xfrm flipV="1">
            <a:off x="4117975" y="3573463"/>
            <a:ext cx="0" cy="25542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1" name="直接连接符 357507"/>
          <p:cNvSpPr/>
          <p:nvPr/>
        </p:nvSpPr>
        <p:spPr>
          <a:xfrm>
            <a:off x="3714750" y="4379913"/>
            <a:ext cx="0" cy="7397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2" name="直接连接符 357508"/>
          <p:cNvSpPr/>
          <p:nvPr/>
        </p:nvSpPr>
        <p:spPr>
          <a:xfrm flipH="1">
            <a:off x="3714750" y="5119688"/>
            <a:ext cx="2284413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2" name="直接连接符 357511"/>
          <p:cNvSpPr/>
          <p:nvPr/>
        </p:nvSpPr>
        <p:spPr>
          <a:xfrm flipV="1">
            <a:off x="5999163" y="3573463"/>
            <a:ext cx="0" cy="1546225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3" name="任意多边形 357512"/>
          <p:cNvSpPr/>
          <p:nvPr/>
        </p:nvSpPr>
        <p:spPr>
          <a:xfrm>
            <a:off x="3714750" y="5119688"/>
            <a:ext cx="1184275" cy="587375"/>
          </a:xfrm>
          <a:custGeom>
            <a:avLst/>
            <a:gdLst/>
            <a:ahLst/>
            <a:cxnLst/>
            <a:pathLst>
              <a:path w="846" h="420">
                <a:moveTo>
                  <a:pt x="0" y="0"/>
                </a:moveTo>
                <a:lnTo>
                  <a:pt x="846" y="420"/>
                </a:lnTo>
              </a:path>
            </a:pathLst>
          </a:custGeom>
          <a:noFill/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7514" name="直接连接符 357513"/>
          <p:cNvSpPr/>
          <p:nvPr/>
        </p:nvSpPr>
        <p:spPr>
          <a:xfrm flipV="1">
            <a:off x="4889500" y="3573463"/>
            <a:ext cx="0" cy="2151062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5" name="直接连接符 357514"/>
          <p:cNvSpPr/>
          <p:nvPr/>
        </p:nvSpPr>
        <p:spPr>
          <a:xfrm>
            <a:off x="3708400" y="2682875"/>
            <a:ext cx="1185863" cy="885825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97" name="组合 357515"/>
          <p:cNvGrpSpPr/>
          <p:nvPr/>
        </p:nvGrpSpPr>
        <p:grpSpPr>
          <a:xfrm>
            <a:off x="6084888" y="5064125"/>
            <a:ext cx="101600" cy="150813"/>
            <a:chOff x="2740" y="2781"/>
            <a:chExt cx="60" cy="89"/>
          </a:xfrm>
        </p:grpSpPr>
        <p:sp>
          <p:nvSpPr>
            <p:cNvPr id="61498" name="任意多边形 357516"/>
            <p:cNvSpPr/>
            <p:nvPr/>
          </p:nvSpPr>
          <p:spPr>
            <a:xfrm>
              <a:off x="2740" y="2793"/>
              <a:ext cx="55" cy="77"/>
            </a:xfrm>
            <a:custGeom>
              <a:avLst/>
              <a:gdLst/>
              <a:ahLst/>
              <a:cxnLst/>
              <a:pathLst>
                <a:path w="332" h="461">
                  <a:moveTo>
                    <a:pt x="89" y="0"/>
                  </a:moveTo>
                  <a:lnTo>
                    <a:pt x="63" y="52"/>
                  </a:lnTo>
                  <a:lnTo>
                    <a:pt x="43" y="120"/>
                  </a:lnTo>
                  <a:lnTo>
                    <a:pt x="3" y="309"/>
                  </a:lnTo>
                  <a:lnTo>
                    <a:pt x="0" y="340"/>
                  </a:lnTo>
                  <a:lnTo>
                    <a:pt x="3" y="372"/>
                  </a:lnTo>
                  <a:lnTo>
                    <a:pt x="28" y="425"/>
                  </a:lnTo>
                  <a:lnTo>
                    <a:pt x="47" y="445"/>
                  </a:lnTo>
                  <a:lnTo>
                    <a:pt x="96" y="461"/>
                  </a:lnTo>
                  <a:lnTo>
                    <a:pt x="260" y="461"/>
                  </a:lnTo>
                  <a:lnTo>
                    <a:pt x="263" y="461"/>
                  </a:lnTo>
                  <a:lnTo>
                    <a:pt x="291" y="423"/>
                  </a:lnTo>
                  <a:lnTo>
                    <a:pt x="291" y="419"/>
                  </a:lnTo>
                  <a:lnTo>
                    <a:pt x="260" y="385"/>
                  </a:lnTo>
                  <a:lnTo>
                    <a:pt x="112" y="385"/>
                  </a:lnTo>
                  <a:lnTo>
                    <a:pt x="83" y="379"/>
                  </a:lnTo>
                  <a:lnTo>
                    <a:pt x="63" y="337"/>
                  </a:lnTo>
                  <a:lnTo>
                    <a:pt x="66" y="309"/>
                  </a:lnTo>
                  <a:lnTo>
                    <a:pt x="82" y="233"/>
                  </a:lnTo>
                  <a:lnTo>
                    <a:pt x="332" y="233"/>
                  </a:lnTo>
                  <a:lnTo>
                    <a:pt x="98" y="158"/>
                  </a:lnTo>
                  <a:lnTo>
                    <a:pt x="106" y="120"/>
                  </a:lnTo>
                  <a:lnTo>
                    <a:pt x="112" y="96"/>
                  </a:lnTo>
                  <a:lnTo>
                    <a:pt x="138" y="46"/>
                  </a:lnTo>
                  <a:lnTo>
                    <a:pt x="175" y="16"/>
                  </a:lnTo>
                  <a:lnTo>
                    <a:pt x="224" y="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99" name="任意多边形 357517"/>
            <p:cNvSpPr/>
            <p:nvPr/>
          </p:nvSpPr>
          <p:spPr>
            <a:xfrm>
              <a:off x="2754" y="2781"/>
              <a:ext cx="46" cy="50"/>
            </a:xfrm>
            <a:custGeom>
              <a:avLst/>
              <a:gdLst/>
              <a:ahLst/>
              <a:cxnLst/>
              <a:pathLst>
                <a:path w="272" h="304">
                  <a:moveTo>
                    <a:pt x="153" y="0"/>
                  </a:moveTo>
                  <a:lnTo>
                    <a:pt x="112" y="4"/>
                  </a:lnTo>
                  <a:lnTo>
                    <a:pt x="61" y="18"/>
                  </a:lnTo>
                  <a:lnTo>
                    <a:pt x="22" y="45"/>
                  </a:lnTo>
                  <a:lnTo>
                    <a:pt x="0" y="71"/>
                  </a:lnTo>
                  <a:lnTo>
                    <a:pt x="135" y="77"/>
                  </a:lnTo>
                  <a:lnTo>
                    <a:pt x="154" y="78"/>
                  </a:lnTo>
                  <a:lnTo>
                    <a:pt x="196" y="99"/>
                  </a:lnTo>
                  <a:lnTo>
                    <a:pt x="210" y="149"/>
                  </a:lnTo>
                  <a:lnTo>
                    <a:pt x="205" y="191"/>
                  </a:lnTo>
                  <a:lnTo>
                    <a:pt x="197" y="229"/>
                  </a:lnTo>
                  <a:lnTo>
                    <a:pt x="9" y="229"/>
                  </a:lnTo>
                  <a:lnTo>
                    <a:pt x="243" y="304"/>
                  </a:lnTo>
                  <a:lnTo>
                    <a:pt x="268" y="191"/>
                  </a:lnTo>
                  <a:lnTo>
                    <a:pt x="272" y="150"/>
                  </a:lnTo>
                  <a:lnTo>
                    <a:pt x="263" y="92"/>
                  </a:lnTo>
                  <a:lnTo>
                    <a:pt x="239" y="44"/>
                  </a:lnTo>
                  <a:lnTo>
                    <a:pt x="202" y="1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57519" name="组合 357518"/>
          <p:cNvGrpSpPr/>
          <p:nvPr/>
        </p:nvGrpSpPr>
        <p:grpSpPr>
          <a:xfrm>
            <a:off x="6057900" y="3468688"/>
            <a:ext cx="166688" cy="177800"/>
            <a:chOff x="298" y="1651"/>
            <a:chExt cx="105" cy="112"/>
          </a:xfrm>
        </p:grpSpPr>
        <p:grpSp>
          <p:nvGrpSpPr>
            <p:cNvPr id="61501" name="组合 357519"/>
            <p:cNvGrpSpPr/>
            <p:nvPr/>
          </p:nvGrpSpPr>
          <p:grpSpPr>
            <a:xfrm>
              <a:off x="298" y="1668"/>
              <a:ext cx="64" cy="95"/>
              <a:chOff x="2740" y="2781"/>
              <a:chExt cx="60" cy="89"/>
            </a:xfrm>
          </p:grpSpPr>
          <p:sp>
            <p:nvSpPr>
              <p:cNvPr id="61502" name="任意多边形 357520"/>
              <p:cNvSpPr/>
              <p:nvPr/>
            </p:nvSpPr>
            <p:spPr>
              <a:xfrm>
                <a:off x="2740" y="2793"/>
                <a:ext cx="55" cy="77"/>
              </a:xfrm>
              <a:custGeom>
                <a:avLst/>
                <a:gdLst/>
                <a:ahLst/>
                <a:cxnLst/>
                <a:pathLst>
                  <a:path w="332" h="461">
                    <a:moveTo>
                      <a:pt x="89" y="0"/>
                    </a:moveTo>
                    <a:lnTo>
                      <a:pt x="63" y="52"/>
                    </a:lnTo>
                    <a:lnTo>
                      <a:pt x="43" y="120"/>
                    </a:lnTo>
                    <a:lnTo>
                      <a:pt x="3" y="309"/>
                    </a:lnTo>
                    <a:lnTo>
                      <a:pt x="0" y="340"/>
                    </a:lnTo>
                    <a:lnTo>
                      <a:pt x="3" y="372"/>
                    </a:lnTo>
                    <a:lnTo>
                      <a:pt x="28" y="425"/>
                    </a:lnTo>
                    <a:lnTo>
                      <a:pt x="47" y="445"/>
                    </a:lnTo>
                    <a:lnTo>
                      <a:pt x="96" y="461"/>
                    </a:lnTo>
                    <a:lnTo>
                      <a:pt x="260" y="461"/>
                    </a:lnTo>
                    <a:lnTo>
                      <a:pt x="263" y="461"/>
                    </a:lnTo>
                    <a:lnTo>
                      <a:pt x="291" y="423"/>
                    </a:lnTo>
                    <a:lnTo>
                      <a:pt x="291" y="419"/>
                    </a:lnTo>
                    <a:lnTo>
                      <a:pt x="260" y="385"/>
                    </a:lnTo>
                    <a:lnTo>
                      <a:pt x="112" y="385"/>
                    </a:lnTo>
                    <a:lnTo>
                      <a:pt x="83" y="379"/>
                    </a:lnTo>
                    <a:lnTo>
                      <a:pt x="63" y="337"/>
                    </a:lnTo>
                    <a:lnTo>
                      <a:pt x="66" y="309"/>
                    </a:lnTo>
                    <a:lnTo>
                      <a:pt x="82" y="233"/>
                    </a:lnTo>
                    <a:lnTo>
                      <a:pt x="332" y="233"/>
                    </a:lnTo>
                    <a:lnTo>
                      <a:pt x="98" y="158"/>
                    </a:lnTo>
                    <a:lnTo>
                      <a:pt x="106" y="120"/>
                    </a:lnTo>
                    <a:lnTo>
                      <a:pt x="112" y="96"/>
                    </a:lnTo>
                    <a:lnTo>
                      <a:pt x="138" y="46"/>
                    </a:lnTo>
                    <a:lnTo>
                      <a:pt x="175" y="16"/>
                    </a:lnTo>
                    <a:lnTo>
                      <a:pt x="224" y="6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1503" name="任意多边形 357521"/>
              <p:cNvSpPr/>
              <p:nvPr/>
            </p:nvSpPr>
            <p:spPr>
              <a:xfrm>
                <a:off x="2754" y="2781"/>
                <a:ext cx="46" cy="50"/>
              </a:xfrm>
              <a:custGeom>
                <a:avLst/>
                <a:gdLst/>
                <a:ahLst/>
                <a:cxnLst/>
                <a:pathLst>
                  <a:path w="272" h="304">
                    <a:moveTo>
                      <a:pt x="153" y="0"/>
                    </a:moveTo>
                    <a:lnTo>
                      <a:pt x="112" y="4"/>
                    </a:lnTo>
                    <a:lnTo>
                      <a:pt x="61" y="18"/>
                    </a:lnTo>
                    <a:lnTo>
                      <a:pt x="22" y="45"/>
                    </a:lnTo>
                    <a:lnTo>
                      <a:pt x="0" y="71"/>
                    </a:lnTo>
                    <a:lnTo>
                      <a:pt x="135" y="77"/>
                    </a:lnTo>
                    <a:lnTo>
                      <a:pt x="154" y="78"/>
                    </a:lnTo>
                    <a:lnTo>
                      <a:pt x="196" y="99"/>
                    </a:lnTo>
                    <a:lnTo>
                      <a:pt x="210" y="149"/>
                    </a:lnTo>
                    <a:lnTo>
                      <a:pt x="205" y="191"/>
                    </a:lnTo>
                    <a:lnTo>
                      <a:pt x="197" y="229"/>
                    </a:lnTo>
                    <a:lnTo>
                      <a:pt x="9" y="229"/>
                    </a:lnTo>
                    <a:lnTo>
                      <a:pt x="243" y="304"/>
                    </a:lnTo>
                    <a:lnTo>
                      <a:pt x="268" y="191"/>
                    </a:lnTo>
                    <a:lnTo>
                      <a:pt x="272" y="150"/>
                    </a:lnTo>
                    <a:lnTo>
                      <a:pt x="263" y="92"/>
                    </a:lnTo>
                    <a:lnTo>
                      <a:pt x="239" y="44"/>
                    </a:lnTo>
                    <a:lnTo>
                      <a:pt x="202" y="12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61504" name="任意多边形 357522"/>
            <p:cNvSpPr/>
            <p:nvPr/>
          </p:nvSpPr>
          <p:spPr>
            <a:xfrm>
              <a:off x="380" y="1651"/>
              <a:ext cx="23" cy="41"/>
            </a:xfrm>
            <a:custGeom>
              <a:avLst/>
              <a:gdLst/>
              <a:ahLst/>
              <a:cxnLst/>
              <a:pathLst>
                <a:path w="160" h="290">
                  <a:moveTo>
                    <a:pt x="87" y="26"/>
                  </a:moveTo>
                  <a:lnTo>
                    <a:pt x="120" y="0"/>
                  </a:lnTo>
                  <a:lnTo>
                    <a:pt x="120" y="0"/>
                  </a:lnTo>
                  <a:lnTo>
                    <a:pt x="149" y="14"/>
                  </a:lnTo>
                  <a:lnTo>
                    <a:pt x="149" y="14"/>
                  </a:lnTo>
                  <a:lnTo>
                    <a:pt x="160" y="49"/>
                  </a:lnTo>
                  <a:lnTo>
                    <a:pt x="160" y="49"/>
                  </a:lnTo>
                  <a:lnTo>
                    <a:pt x="155" y="71"/>
                  </a:lnTo>
                  <a:lnTo>
                    <a:pt x="155" y="71"/>
                  </a:lnTo>
                  <a:lnTo>
                    <a:pt x="74" y="265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6" y="219"/>
                  </a:lnTo>
                  <a:lnTo>
                    <a:pt x="6" y="2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57524" name="任意多边形 357523"/>
          <p:cNvSpPr/>
          <p:nvPr/>
        </p:nvSpPr>
        <p:spPr>
          <a:xfrm>
            <a:off x="4929188" y="5762625"/>
            <a:ext cx="52387" cy="195263"/>
          </a:xfrm>
          <a:custGeom>
            <a:avLst/>
            <a:gdLst/>
            <a:ahLst/>
            <a:cxnLst/>
            <a:pathLst>
              <a:path w="235" h="860">
                <a:moveTo>
                  <a:pt x="168" y="29"/>
                </a:moveTo>
                <a:lnTo>
                  <a:pt x="180" y="10"/>
                </a:lnTo>
                <a:lnTo>
                  <a:pt x="180" y="10"/>
                </a:lnTo>
                <a:lnTo>
                  <a:pt x="200" y="0"/>
                </a:lnTo>
                <a:lnTo>
                  <a:pt x="200" y="0"/>
                </a:lnTo>
                <a:lnTo>
                  <a:pt x="234" y="35"/>
                </a:lnTo>
                <a:lnTo>
                  <a:pt x="235" y="42"/>
                </a:lnTo>
                <a:lnTo>
                  <a:pt x="233" y="55"/>
                </a:lnTo>
                <a:lnTo>
                  <a:pt x="233" y="55"/>
                </a:lnTo>
                <a:lnTo>
                  <a:pt x="68" y="828"/>
                </a:lnTo>
                <a:lnTo>
                  <a:pt x="35" y="860"/>
                </a:lnTo>
                <a:lnTo>
                  <a:pt x="35" y="860"/>
                </a:lnTo>
                <a:lnTo>
                  <a:pt x="11" y="846"/>
                </a:lnTo>
                <a:lnTo>
                  <a:pt x="11" y="846"/>
                </a:lnTo>
                <a:lnTo>
                  <a:pt x="0" y="819"/>
                </a:lnTo>
                <a:lnTo>
                  <a:pt x="0" y="819"/>
                </a:lnTo>
                <a:lnTo>
                  <a:pt x="2" y="805"/>
                </a:lnTo>
                <a:lnTo>
                  <a:pt x="2" y="805"/>
                </a:lnTo>
                <a:lnTo>
                  <a:pt x="168" y="29"/>
                </a:lnTo>
                <a:close/>
              </a:path>
            </a:pathLst>
          </a:custGeom>
          <a:solidFill>
            <a:srgbClr val="0066FF"/>
          </a:solidFill>
          <a:ln w="31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57525" name="组合 357524"/>
          <p:cNvGrpSpPr/>
          <p:nvPr/>
        </p:nvGrpSpPr>
        <p:grpSpPr>
          <a:xfrm>
            <a:off x="4945063" y="3629025"/>
            <a:ext cx="112712" cy="195263"/>
            <a:chOff x="69" y="2069"/>
            <a:chExt cx="71" cy="123"/>
          </a:xfrm>
        </p:grpSpPr>
        <p:sp>
          <p:nvSpPr>
            <p:cNvPr id="61507" name="任意多边形 357525"/>
            <p:cNvSpPr/>
            <p:nvPr/>
          </p:nvSpPr>
          <p:spPr>
            <a:xfrm>
              <a:off x="69" y="2069"/>
              <a:ext cx="33" cy="123"/>
            </a:xfrm>
            <a:custGeom>
              <a:avLst/>
              <a:gdLst/>
              <a:ahLst/>
              <a:cxnLst/>
              <a:pathLst>
                <a:path w="235" h="859">
                  <a:moveTo>
                    <a:pt x="168" y="29"/>
                  </a:moveTo>
                  <a:lnTo>
                    <a:pt x="180" y="9"/>
                  </a:lnTo>
                  <a:lnTo>
                    <a:pt x="180" y="9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34" y="35"/>
                  </a:lnTo>
                  <a:lnTo>
                    <a:pt x="235" y="43"/>
                  </a:lnTo>
                  <a:lnTo>
                    <a:pt x="233" y="55"/>
                  </a:lnTo>
                  <a:lnTo>
                    <a:pt x="233" y="55"/>
                  </a:lnTo>
                  <a:lnTo>
                    <a:pt x="68" y="828"/>
                  </a:lnTo>
                  <a:lnTo>
                    <a:pt x="35" y="859"/>
                  </a:lnTo>
                  <a:lnTo>
                    <a:pt x="35" y="859"/>
                  </a:lnTo>
                  <a:lnTo>
                    <a:pt x="11" y="847"/>
                  </a:lnTo>
                  <a:lnTo>
                    <a:pt x="11" y="847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05"/>
                  </a:lnTo>
                  <a:lnTo>
                    <a:pt x="2" y="805"/>
                  </a:lnTo>
                  <a:lnTo>
                    <a:pt x="168" y="29"/>
                  </a:lnTo>
                  <a:close/>
                </a:path>
              </a:pathLst>
            </a:custGeom>
            <a:solidFill>
              <a:srgbClr val="0066FF"/>
            </a:solidFill>
            <a:ln w="3175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08" name="任意多边形 357526"/>
            <p:cNvSpPr/>
            <p:nvPr/>
          </p:nvSpPr>
          <p:spPr>
            <a:xfrm>
              <a:off x="120" y="2069"/>
              <a:ext cx="20" cy="37"/>
            </a:xfrm>
            <a:custGeom>
              <a:avLst/>
              <a:gdLst/>
              <a:ahLst/>
              <a:cxnLst/>
              <a:pathLst>
                <a:path w="141" h="258">
                  <a:moveTo>
                    <a:pt x="77" y="24"/>
                  </a:moveTo>
                  <a:lnTo>
                    <a:pt x="106" y="0"/>
                  </a:lnTo>
                  <a:lnTo>
                    <a:pt x="106" y="0"/>
                  </a:lnTo>
                  <a:lnTo>
                    <a:pt x="131" y="12"/>
                  </a:lnTo>
                  <a:lnTo>
                    <a:pt x="131" y="12"/>
                  </a:lnTo>
                  <a:lnTo>
                    <a:pt x="141" y="44"/>
                  </a:lnTo>
                  <a:lnTo>
                    <a:pt x="141" y="44"/>
                  </a:lnTo>
                  <a:lnTo>
                    <a:pt x="137" y="65"/>
                  </a:lnTo>
                  <a:lnTo>
                    <a:pt x="137" y="65"/>
                  </a:lnTo>
                  <a:lnTo>
                    <a:pt x="65" y="236"/>
                  </a:lnTo>
                  <a:lnTo>
                    <a:pt x="35" y="258"/>
                  </a:lnTo>
                  <a:lnTo>
                    <a:pt x="35" y="258"/>
                  </a:lnTo>
                  <a:lnTo>
                    <a:pt x="1" y="225"/>
                  </a:lnTo>
                  <a:lnTo>
                    <a:pt x="0" y="216"/>
                  </a:lnTo>
                  <a:lnTo>
                    <a:pt x="4" y="195"/>
                  </a:lnTo>
                  <a:lnTo>
                    <a:pt x="4" y="195"/>
                  </a:lnTo>
                  <a:lnTo>
                    <a:pt x="77" y="24"/>
                  </a:lnTo>
                  <a:close/>
                </a:path>
              </a:pathLst>
            </a:custGeom>
            <a:solidFill>
              <a:srgbClr val="0066FF"/>
            </a:solidFill>
            <a:ln w="3175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57528" name="矩形标注 357527"/>
          <p:cNvSpPr/>
          <p:nvPr/>
        </p:nvSpPr>
        <p:spPr>
          <a:xfrm>
            <a:off x="6629400" y="5019675"/>
            <a:ext cx="1571625" cy="581025"/>
          </a:xfrm>
          <a:prstGeom prst="wedgeRectCallout">
            <a:avLst>
              <a:gd name="adj1" fmla="val -181213"/>
              <a:gd name="adj2" fmla="val 25685"/>
            </a:avLst>
          </a:prstGeom>
          <a:solidFill>
            <a:srgbClr val="FFD5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>
              <a:spcBef>
                <a:spcPct val="0"/>
              </a:spcBef>
            </a:pP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d1</a:t>
            </a:r>
            <a:r>
              <a:rPr lang="en-US" altLang="zh-CN" sz="2800" i="1">
                <a:latin typeface="TIE-ISOCPEUI" pitchFamily="34" charset="0"/>
                <a:ea typeface="宋体" panose="02010600030101010101" pitchFamily="2" charset="-122"/>
              </a:rPr>
              <a:t>∥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endParaRPr lang="en-US" altLang="zh-CN" sz="2800" i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7529" name="矩形标注 357528"/>
          <p:cNvSpPr/>
          <p:nvPr/>
        </p:nvSpPr>
        <p:spPr>
          <a:xfrm>
            <a:off x="6076950" y="1962150"/>
            <a:ext cx="1895475" cy="581025"/>
          </a:xfrm>
          <a:prstGeom prst="wedgeRectCallout">
            <a:avLst>
              <a:gd name="adj1" fmla="val -133167"/>
              <a:gd name="adj2" fmla="val 156829"/>
            </a:avLst>
          </a:prstGeom>
          <a:solidFill>
            <a:srgbClr val="FFD5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>
              <a:spcBef>
                <a:spcPct val="0"/>
              </a:spcBef>
            </a:pP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d’1’</a:t>
            </a:r>
            <a:r>
              <a:rPr lang="en-US" altLang="zh-CN" sz="2800" i="1">
                <a:latin typeface="TIE-ISOCPEUI" pitchFamily="34" charset="0"/>
                <a:ea typeface="宋体" panose="02010600030101010101" pitchFamily="2" charset="-122"/>
              </a:rPr>
              <a:t>∥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a’b’</a:t>
            </a:r>
            <a:endParaRPr lang="en-US" altLang="zh-CN" sz="2800" i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7465" name="直接连接符 357464"/>
          <p:cNvSpPr/>
          <p:nvPr/>
        </p:nvSpPr>
        <p:spPr>
          <a:xfrm>
            <a:off x="3711575" y="2163763"/>
            <a:ext cx="0" cy="519112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57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5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7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7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57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5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7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7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57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1000"/>
                                        <p:tgtEl>
                                          <p:spTgt spid="35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57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1000"/>
                                        <p:tgtEl>
                                          <p:spTgt spid="35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35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7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7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5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5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5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57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357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528" grpId="0" bldLvl="0" animBg="1"/>
      <p:bldP spid="35752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7510" name="直接连接符 357509"/>
          <p:cNvSpPr/>
          <p:nvPr/>
        </p:nvSpPr>
        <p:spPr>
          <a:xfrm>
            <a:off x="2235200" y="2163763"/>
            <a:ext cx="147955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1" name="直接连接符 357510"/>
          <p:cNvSpPr/>
          <p:nvPr/>
        </p:nvSpPr>
        <p:spPr>
          <a:xfrm>
            <a:off x="4116388" y="3573463"/>
            <a:ext cx="188277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43" name="直接连接符 357506"/>
          <p:cNvSpPr/>
          <p:nvPr/>
        </p:nvSpPr>
        <p:spPr>
          <a:xfrm>
            <a:off x="2235200" y="2162175"/>
            <a:ext cx="1882775" cy="14112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30" name="直接连接符 357529"/>
          <p:cNvSpPr/>
          <p:nvPr/>
        </p:nvSpPr>
        <p:spPr>
          <a:xfrm>
            <a:off x="2244725" y="2163763"/>
            <a:ext cx="1479550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31" name="直接连接符 357530"/>
          <p:cNvSpPr/>
          <p:nvPr/>
        </p:nvSpPr>
        <p:spPr>
          <a:xfrm>
            <a:off x="4125913" y="3573463"/>
            <a:ext cx="1882775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46" name="直接连接符 357500"/>
          <p:cNvSpPr/>
          <p:nvPr/>
        </p:nvSpPr>
        <p:spPr>
          <a:xfrm>
            <a:off x="1536700" y="3979863"/>
            <a:ext cx="52355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47" name="文本框 357377"/>
          <p:cNvSpPr txBox="1"/>
          <p:nvPr/>
        </p:nvSpPr>
        <p:spPr>
          <a:xfrm>
            <a:off x="647700" y="471488"/>
            <a:ext cx="7875588" cy="1076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4.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试完成五边形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ABCDE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的正面投影，已知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BC∥H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面，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AE∥BC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57458" name="动作按钮: 前进或下一项 357457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357464" name="直接连接符 357463"/>
          <p:cNvSpPr/>
          <p:nvPr/>
        </p:nvSpPr>
        <p:spPr>
          <a:xfrm>
            <a:off x="3719513" y="2678113"/>
            <a:ext cx="2287587" cy="89058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51" name="组合 357465"/>
          <p:cNvGrpSpPr/>
          <p:nvPr/>
        </p:nvGrpSpPr>
        <p:grpSpPr>
          <a:xfrm>
            <a:off x="4116388" y="6184900"/>
            <a:ext cx="111125" cy="149225"/>
            <a:chOff x="3154" y="2766"/>
            <a:chExt cx="70" cy="94"/>
          </a:xfrm>
        </p:grpSpPr>
        <p:sp>
          <p:nvSpPr>
            <p:cNvPr id="61452" name="任意多边形 357466"/>
            <p:cNvSpPr/>
            <p:nvPr/>
          </p:nvSpPr>
          <p:spPr>
            <a:xfrm>
              <a:off x="3159" y="2853"/>
              <a:ext cx="39" cy="7"/>
            </a:xfrm>
            <a:custGeom>
              <a:avLst/>
              <a:gdLst/>
              <a:ahLst/>
              <a:cxnLst/>
              <a:pathLst>
                <a:path w="237" h="37">
                  <a:moveTo>
                    <a:pt x="0" y="0"/>
                  </a:moveTo>
                  <a:lnTo>
                    <a:pt x="22" y="22"/>
                  </a:lnTo>
                  <a:lnTo>
                    <a:pt x="72" y="37"/>
                  </a:lnTo>
                  <a:lnTo>
                    <a:pt x="159" y="37"/>
                  </a:lnTo>
                  <a:lnTo>
                    <a:pt x="204" y="25"/>
                  </a:lnTo>
                  <a:lnTo>
                    <a:pt x="237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53" name="任意多边形 357467"/>
            <p:cNvSpPr/>
            <p:nvPr/>
          </p:nvSpPr>
          <p:spPr>
            <a:xfrm>
              <a:off x="3154" y="2774"/>
              <a:ext cx="62" cy="86"/>
            </a:xfrm>
            <a:custGeom>
              <a:avLst/>
              <a:gdLst/>
              <a:ahLst/>
              <a:cxnLst/>
              <a:pathLst>
                <a:path w="373" h="515">
                  <a:moveTo>
                    <a:pt x="105" y="0"/>
                  </a:moveTo>
                  <a:lnTo>
                    <a:pt x="76" y="48"/>
                  </a:lnTo>
                  <a:lnTo>
                    <a:pt x="54" y="116"/>
                  </a:lnTo>
                  <a:lnTo>
                    <a:pt x="3" y="356"/>
                  </a:lnTo>
                  <a:lnTo>
                    <a:pt x="0" y="388"/>
                  </a:lnTo>
                  <a:lnTo>
                    <a:pt x="4" y="423"/>
                  </a:lnTo>
                  <a:lnTo>
                    <a:pt x="29" y="478"/>
                  </a:lnTo>
                  <a:lnTo>
                    <a:pt x="266" y="483"/>
                  </a:lnTo>
                  <a:lnTo>
                    <a:pt x="292" y="505"/>
                  </a:lnTo>
                  <a:lnTo>
                    <a:pt x="340" y="515"/>
                  </a:lnTo>
                  <a:lnTo>
                    <a:pt x="345" y="515"/>
                  </a:lnTo>
                  <a:lnTo>
                    <a:pt x="373" y="476"/>
                  </a:lnTo>
                  <a:lnTo>
                    <a:pt x="373" y="468"/>
                  </a:lnTo>
                  <a:lnTo>
                    <a:pt x="118" y="436"/>
                  </a:lnTo>
                  <a:lnTo>
                    <a:pt x="86" y="429"/>
                  </a:lnTo>
                  <a:lnTo>
                    <a:pt x="65" y="384"/>
                  </a:lnTo>
                  <a:lnTo>
                    <a:pt x="69" y="356"/>
                  </a:lnTo>
                  <a:lnTo>
                    <a:pt x="120" y="116"/>
                  </a:lnTo>
                  <a:lnTo>
                    <a:pt x="126" y="95"/>
                  </a:lnTo>
                  <a:lnTo>
                    <a:pt x="156" y="50"/>
                  </a:lnTo>
                  <a:lnTo>
                    <a:pt x="204" y="36"/>
                  </a:lnTo>
                  <a:lnTo>
                    <a:pt x="336" y="36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54" name="任意多边形 357468"/>
            <p:cNvSpPr/>
            <p:nvPr/>
          </p:nvSpPr>
          <p:spPr>
            <a:xfrm>
              <a:off x="3171" y="2766"/>
              <a:ext cx="53" cy="86"/>
            </a:xfrm>
            <a:custGeom>
              <a:avLst/>
              <a:gdLst/>
              <a:ahLst/>
              <a:cxnLst/>
              <a:pathLst>
                <a:path w="314" h="512">
                  <a:moveTo>
                    <a:pt x="314" y="0"/>
                  </a:moveTo>
                  <a:lnTo>
                    <a:pt x="116" y="0"/>
                  </a:lnTo>
                  <a:lnTo>
                    <a:pt x="104" y="0"/>
                  </a:lnTo>
                  <a:lnTo>
                    <a:pt x="50" y="10"/>
                  </a:lnTo>
                  <a:lnTo>
                    <a:pt x="8" y="36"/>
                  </a:lnTo>
                  <a:lnTo>
                    <a:pt x="0" y="44"/>
                  </a:lnTo>
                  <a:lnTo>
                    <a:pt x="231" y="80"/>
                  </a:lnTo>
                  <a:lnTo>
                    <a:pt x="163" y="400"/>
                  </a:lnTo>
                  <a:lnTo>
                    <a:pt x="157" y="420"/>
                  </a:lnTo>
                  <a:lnTo>
                    <a:pt x="127" y="464"/>
                  </a:lnTo>
                  <a:lnTo>
                    <a:pt x="79" y="480"/>
                  </a:lnTo>
                  <a:lnTo>
                    <a:pt x="13" y="480"/>
                  </a:lnTo>
                  <a:lnTo>
                    <a:pt x="268" y="512"/>
                  </a:lnTo>
                  <a:lnTo>
                    <a:pt x="235" y="480"/>
                  </a:lnTo>
                  <a:lnTo>
                    <a:pt x="218" y="457"/>
                  </a:lnTo>
                  <a:lnTo>
                    <a:pt x="221" y="44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1455" name="任意多边形 357469"/>
          <p:cNvSpPr/>
          <p:nvPr/>
        </p:nvSpPr>
        <p:spPr>
          <a:xfrm>
            <a:off x="3800475" y="4298950"/>
            <a:ext cx="79375" cy="130175"/>
          </a:xfrm>
          <a:custGeom>
            <a:avLst/>
            <a:gdLst/>
            <a:ahLst/>
            <a:cxnLst/>
            <a:pathLst>
              <a:path w="356" h="579">
                <a:moveTo>
                  <a:pt x="323" y="0"/>
                </a:moveTo>
                <a:lnTo>
                  <a:pt x="228" y="0"/>
                </a:lnTo>
                <a:lnTo>
                  <a:pt x="196" y="1"/>
                </a:lnTo>
                <a:lnTo>
                  <a:pt x="145" y="17"/>
                </a:lnTo>
                <a:lnTo>
                  <a:pt x="110" y="44"/>
                </a:lnTo>
                <a:lnTo>
                  <a:pt x="78" y="94"/>
                </a:lnTo>
                <a:lnTo>
                  <a:pt x="55" y="166"/>
                </a:lnTo>
                <a:lnTo>
                  <a:pt x="3" y="413"/>
                </a:lnTo>
                <a:lnTo>
                  <a:pt x="0" y="447"/>
                </a:lnTo>
                <a:lnTo>
                  <a:pt x="3" y="482"/>
                </a:lnTo>
                <a:lnTo>
                  <a:pt x="30" y="540"/>
                </a:lnTo>
                <a:lnTo>
                  <a:pt x="52" y="562"/>
                </a:lnTo>
                <a:lnTo>
                  <a:pt x="104" y="579"/>
                </a:lnTo>
                <a:lnTo>
                  <a:pt x="215" y="579"/>
                </a:lnTo>
                <a:lnTo>
                  <a:pt x="220" y="579"/>
                </a:lnTo>
                <a:lnTo>
                  <a:pt x="248" y="538"/>
                </a:lnTo>
                <a:lnTo>
                  <a:pt x="248" y="533"/>
                </a:lnTo>
                <a:lnTo>
                  <a:pt x="215" y="496"/>
                </a:lnTo>
                <a:lnTo>
                  <a:pt x="121" y="496"/>
                </a:lnTo>
                <a:lnTo>
                  <a:pt x="88" y="489"/>
                </a:lnTo>
                <a:lnTo>
                  <a:pt x="67" y="439"/>
                </a:lnTo>
                <a:lnTo>
                  <a:pt x="72" y="413"/>
                </a:lnTo>
                <a:lnTo>
                  <a:pt x="124" y="166"/>
                </a:lnTo>
                <a:lnTo>
                  <a:pt x="129" y="146"/>
                </a:lnTo>
                <a:lnTo>
                  <a:pt x="159" y="99"/>
                </a:lnTo>
                <a:lnTo>
                  <a:pt x="211" y="82"/>
                </a:lnTo>
                <a:lnTo>
                  <a:pt x="323" y="82"/>
                </a:lnTo>
                <a:lnTo>
                  <a:pt x="326" y="82"/>
                </a:lnTo>
                <a:lnTo>
                  <a:pt x="356" y="41"/>
                </a:lnTo>
                <a:lnTo>
                  <a:pt x="356" y="36"/>
                </a:lnTo>
                <a:lnTo>
                  <a:pt x="323" y="0"/>
                </a:lnTo>
                <a:close/>
              </a:path>
            </a:pathLst>
          </a:custGeom>
          <a:solidFill>
            <a:schemeClr val="tx1"/>
          </a:solidFill>
          <a:ln w="31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1456" name="组合 357470"/>
          <p:cNvGrpSpPr/>
          <p:nvPr/>
        </p:nvGrpSpPr>
        <p:grpSpPr>
          <a:xfrm>
            <a:off x="2046288" y="5091113"/>
            <a:ext cx="109537" cy="211137"/>
            <a:chOff x="3916" y="2766"/>
            <a:chExt cx="69" cy="133"/>
          </a:xfrm>
        </p:grpSpPr>
        <p:sp>
          <p:nvSpPr>
            <p:cNvPr id="61457" name="任意多边形 357471"/>
            <p:cNvSpPr/>
            <p:nvPr/>
          </p:nvSpPr>
          <p:spPr>
            <a:xfrm>
              <a:off x="3916" y="2812"/>
              <a:ext cx="69" cy="87"/>
            </a:xfrm>
            <a:custGeom>
              <a:avLst/>
              <a:gdLst/>
              <a:ahLst/>
              <a:cxnLst/>
              <a:pathLst>
                <a:path w="409" h="523">
                  <a:moveTo>
                    <a:pt x="380" y="0"/>
                  </a:moveTo>
                  <a:lnTo>
                    <a:pt x="292" y="43"/>
                  </a:lnTo>
                  <a:lnTo>
                    <a:pt x="323" y="50"/>
                  </a:lnTo>
                  <a:lnTo>
                    <a:pt x="343" y="94"/>
                  </a:lnTo>
                  <a:lnTo>
                    <a:pt x="340" y="123"/>
                  </a:lnTo>
                  <a:lnTo>
                    <a:pt x="289" y="363"/>
                  </a:lnTo>
                  <a:lnTo>
                    <a:pt x="284" y="383"/>
                  </a:lnTo>
                  <a:lnTo>
                    <a:pt x="254" y="428"/>
                  </a:lnTo>
                  <a:lnTo>
                    <a:pt x="205" y="443"/>
                  </a:lnTo>
                  <a:lnTo>
                    <a:pt x="73" y="443"/>
                  </a:lnTo>
                  <a:lnTo>
                    <a:pt x="1" y="472"/>
                  </a:lnTo>
                  <a:lnTo>
                    <a:pt x="0" y="483"/>
                  </a:lnTo>
                  <a:lnTo>
                    <a:pt x="9" y="510"/>
                  </a:lnTo>
                  <a:lnTo>
                    <a:pt x="32" y="523"/>
                  </a:lnTo>
                  <a:lnTo>
                    <a:pt x="188" y="523"/>
                  </a:lnTo>
                  <a:lnTo>
                    <a:pt x="200" y="523"/>
                  </a:lnTo>
                  <a:lnTo>
                    <a:pt x="256" y="512"/>
                  </a:lnTo>
                  <a:lnTo>
                    <a:pt x="297" y="487"/>
                  </a:lnTo>
                  <a:lnTo>
                    <a:pt x="304" y="479"/>
                  </a:lnTo>
                  <a:lnTo>
                    <a:pt x="333" y="431"/>
                  </a:lnTo>
                  <a:lnTo>
                    <a:pt x="355" y="363"/>
                  </a:lnTo>
                  <a:lnTo>
                    <a:pt x="406" y="123"/>
                  </a:lnTo>
                  <a:lnTo>
                    <a:pt x="409" y="90"/>
                  </a:lnTo>
                  <a:lnTo>
                    <a:pt x="406" y="55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58" name="任意多边形 357472"/>
            <p:cNvSpPr/>
            <p:nvPr/>
          </p:nvSpPr>
          <p:spPr>
            <a:xfrm>
              <a:off x="3917" y="2766"/>
              <a:ext cx="63" cy="125"/>
            </a:xfrm>
            <a:custGeom>
              <a:avLst/>
              <a:gdLst/>
              <a:ahLst/>
              <a:cxnLst/>
              <a:pathLst>
                <a:path w="379" h="748">
                  <a:moveTo>
                    <a:pt x="184" y="0"/>
                  </a:moveTo>
                  <a:lnTo>
                    <a:pt x="154" y="28"/>
                  </a:lnTo>
                  <a:lnTo>
                    <a:pt x="0" y="748"/>
                  </a:lnTo>
                  <a:lnTo>
                    <a:pt x="72" y="719"/>
                  </a:lnTo>
                  <a:lnTo>
                    <a:pt x="158" y="319"/>
                  </a:lnTo>
                  <a:lnTo>
                    <a:pt x="291" y="319"/>
                  </a:lnTo>
                  <a:lnTo>
                    <a:pt x="379" y="276"/>
                  </a:lnTo>
                  <a:lnTo>
                    <a:pt x="357" y="255"/>
                  </a:lnTo>
                  <a:lnTo>
                    <a:pt x="307" y="239"/>
                  </a:lnTo>
                  <a:lnTo>
                    <a:pt x="176" y="239"/>
                  </a:lnTo>
                  <a:lnTo>
                    <a:pt x="216" y="50"/>
                  </a:lnTo>
                  <a:lnTo>
                    <a:pt x="217" y="39"/>
                  </a:lnTo>
                  <a:lnTo>
                    <a:pt x="216" y="33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59" name="组合 357473"/>
          <p:cNvGrpSpPr/>
          <p:nvPr/>
        </p:nvGrpSpPr>
        <p:grpSpPr>
          <a:xfrm>
            <a:off x="3511550" y="5026025"/>
            <a:ext cx="127000" cy="220663"/>
            <a:chOff x="4861" y="2957"/>
            <a:chExt cx="80" cy="139"/>
          </a:xfrm>
        </p:grpSpPr>
        <p:sp>
          <p:nvSpPr>
            <p:cNvPr id="61460" name="任意多边形 357474"/>
            <p:cNvSpPr/>
            <p:nvPr/>
          </p:nvSpPr>
          <p:spPr>
            <a:xfrm>
              <a:off x="4861" y="3007"/>
              <a:ext cx="58" cy="83"/>
            </a:xfrm>
            <a:custGeom>
              <a:avLst/>
              <a:gdLst/>
              <a:ahLst/>
              <a:cxnLst/>
              <a:pathLst>
                <a:path w="409" h="576">
                  <a:moveTo>
                    <a:pt x="123" y="0"/>
                  </a:moveTo>
                  <a:lnTo>
                    <a:pt x="90" y="58"/>
                  </a:lnTo>
                  <a:lnTo>
                    <a:pt x="66" y="136"/>
                  </a:lnTo>
                  <a:lnTo>
                    <a:pt x="4" y="428"/>
                  </a:lnTo>
                  <a:lnTo>
                    <a:pt x="0" y="467"/>
                  </a:lnTo>
                  <a:lnTo>
                    <a:pt x="5" y="514"/>
                  </a:lnTo>
                  <a:lnTo>
                    <a:pt x="35" y="576"/>
                  </a:lnTo>
                  <a:lnTo>
                    <a:pt x="143" y="525"/>
                  </a:lnTo>
                  <a:lnTo>
                    <a:pt x="102" y="515"/>
                  </a:lnTo>
                  <a:lnTo>
                    <a:pt x="80" y="462"/>
                  </a:lnTo>
                  <a:lnTo>
                    <a:pt x="84" y="428"/>
                  </a:lnTo>
                  <a:lnTo>
                    <a:pt x="146" y="136"/>
                  </a:lnTo>
                  <a:lnTo>
                    <a:pt x="156" y="103"/>
                  </a:lnTo>
                  <a:lnTo>
                    <a:pt x="192" y="54"/>
                  </a:lnTo>
                  <a:lnTo>
                    <a:pt x="249" y="39"/>
                  </a:lnTo>
                  <a:lnTo>
                    <a:pt x="409" y="39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1" name="任意多边形 357475"/>
            <p:cNvSpPr/>
            <p:nvPr/>
          </p:nvSpPr>
          <p:spPr>
            <a:xfrm>
              <a:off x="4866" y="2957"/>
              <a:ext cx="75" cy="139"/>
            </a:xfrm>
            <a:custGeom>
              <a:avLst/>
              <a:gdLst/>
              <a:ahLst/>
              <a:cxnLst/>
              <a:pathLst>
                <a:path w="526" h="972">
                  <a:moveTo>
                    <a:pt x="487" y="0"/>
                  </a:moveTo>
                  <a:lnTo>
                    <a:pt x="449" y="35"/>
                  </a:lnTo>
                  <a:lnTo>
                    <a:pt x="395" y="291"/>
                  </a:lnTo>
                  <a:lnTo>
                    <a:pt x="234" y="291"/>
                  </a:lnTo>
                  <a:lnTo>
                    <a:pt x="211" y="292"/>
                  </a:lnTo>
                  <a:lnTo>
                    <a:pt x="149" y="306"/>
                  </a:lnTo>
                  <a:lnTo>
                    <a:pt x="101" y="336"/>
                  </a:lnTo>
                  <a:lnTo>
                    <a:pt x="88" y="350"/>
                  </a:lnTo>
                  <a:lnTo>
                    <a:pt x="374" y="389"/>
                  </a:lnTo>
                  <a:lnTo>
                    <a:pt x="269" y="875"/>
                  </a:lnTo>
                  <a:lnTo>
                    <a:pt x="108" y="875"/>
                  </a:lnTo>
                  <a:lnTo>
                    <a:pt x="0" y="926"/>
                  </a:lnTo>
                  <a:lnTo>
                    <a:pt x="30" y="955"/>
                  </a:lnTo>
                  <a:lnTo>
                    <a:pt x="88" y="972"/>
                  </a:lnTo>
                  <a:lnTo>
                    <a:pt x="299" y="972"/>
                  </a:lnTo>
                  <a:lnTo>
                    <a:pt x="337" y="935"/>
                  </a:lnTo>
                  <a:lnTo>
                    <a:pt x="525" y="61"/>
                  </a:lnTo>
                  <a:lnTo>
                    <a:pt x="526" y="48"/>
                  </a:lnTo>
                  <a:lnTo>
                    <a:pt x="525" y="37"/>
                  </a:lnTo>
                  <a:lnTo>
                    <a:pt x="487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62" name="组合 357476"/>
          <p:cNvGrpSpPr/>
          <p:nvPr/>
        </p:nvGrpSpPr>
        <p:grpSpPr>
          <a:xfrm>
            <a:off x="6823075" y="3884613"/>
            <a:ext cx="125413" cy="211137"/>
            <a:chOff x="4151" y="2274"/>
            <a:chExt cx="79" cy="133"/>
          </a:xfrm>
        </p:grpSpPr>
        <p:sp>
          <p:nvSpPr>
            <p:cNvPr id="61463" name="任意多边形 357477"/>
            <p:cNvSpPr/>
            <p:nvPr/>
          </p:nvSpPr>
          <p:spPr>
            <a:xfrm>
              <a:off x="4151" y="2286"/>
              <a:ext cx="51" cy="108"/>
            </a:xfrm>
            <a:custGeom>
              <a:avLst/>
              <a:gdLst/>
              <a:ahLst/>
              <a:cxnLst/>
              <a:pathLst>
                <a:path w="305" h="649">
                  <a:moveTo>
                    <a:pt x="152" y="0"/>
                  </a:moveTo>
                  <a:lnTo>
                    <a:pt x="118" y="45"/>
                  </a:lnTo>
                  <a:lnTo>
                    <a:pt x="91" y="99"/>
                  </a:lnTo>
                  <a:lnTo>
                    <a:pt x="73" y="164"/>
                  </a:lnTo>
                  <a:lnTo>
                    <a:pt x="4" y="484"/>
                  </a:lnTo>
                  <a:lnTo>
                    <a:pt x="0" y="523"/>
                  </a:lnTo>
                  <a:lnTo>
                    <a:pt x="3" y="556"/>
                  </a:lnTo>
                  <a:lnTo>
                    <a:pt x="21" y="618"/>
                  </a:lnTo>
                  <a:lnTo>
                    <a:pt x="37" y="649"/>
                  </a:lnTo>
                  <a:lnTo>
                    <a:pt x="168" y="644"/>
                  </a:lnTo>
                  <a:lnTo>
                    <a:pt x="140" y="640"/>
                  </a:lnTo>
                  <a:lnTo>
                    <a:pt x="95" y="610"/>
                  </a:lnTo>
                  <a:lnTo>
                    <a:pt x="79" y="585"/>
                  </a:lnTo>
                  <a:lnTo>
                    <a:pt x="67" y="523"/>
                  </a:lnTo>
                  <a:lnTo>
                    <a:pt x="71" y="484"/>
                  </a:lnTo>
                  <a:lnTo>
                    <a:pt x="140" y="164"/>
                  </a:lnTo>
                  <a:lnTo>
                    <a:pt x="146" y="140"/>
                  </a:lnTo>
                  <a:lnTo>
                    <a:pt x="175" y="84"/>
                  </a:lnTo>
                  <a:lnTo>
                    <a:pt x="212" y="43"/>
                  </a:lnTo>
                  <a:lnTo>
                    <a:pt x="256" y="14"/>
                  </a:lnTo>
                  <a:lnTo>
                    <a:pt x="305" y="5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4" name="任意多边形 357478"/>
            <p:cNvSpPr/>
            <p:nvPr/>
          </p:nvSpPr>
          <p:spPr>
            <a:xfrm>
              <a:off x="4157" y="2274"/>
              <a:ext cx="73" cy="133"/>
            </a:xfrm>
            <a:custGeom>
              <a:avLst/>
              <a:gdLst/>
              <a:ahLst/>
              <a:cxnLst/>
              <a:pathLst>
                <a:path w="437" h="800">
                  <a:moveTo>
                    <a:pt x="286" y="0"/>
                  </a:moveTo>
                  <a:lnTo>
                    <a:pt x="277" y="0"/>
                  </a:lnTo>
                  <a:lnTo>
                    <a:pt x="223" y="9"/>
                  </a:lnTo>
                  <a:lnTo>
                    <a:pt x="174" y="29"/>
                  </a:lnTo>
                  <a:lnTo>
                    <a:pt x="156" y="40"/>
                  </a:lnTo>
                  <a:lnTo>
                    <a:pt x="115" y="76"/>
                  </a:lnTo>
                  <a:lnTo>
                    <a:pt x="268" y="81"/>
                  </a:lnTo>
                  <a:lnTo>
                    <a:pt x="270" y="81"/>
                  </a:lnTo>
                  <a:lnTo>
                    <a:pt x="321" y="96"/>
                  </a:lnTo>
                  <a:lnTo>
                    <a:pt x="323" y="97"/>
                  </a:lnTo>
                  <a:lnTo>
                    <a:pt x="359" y="140"/>
                  </a:lnTo>
                  <a:lnTo>
                    <a:pt x="371" y="201"/>
                  </a:lnTo>
                  <a:lnTo>
                    <a:pt x="367" y="240"/>
                  </a:lnTo>
                  <a:lnTo>
                    <a:pt x="298" y="560"/>
                  </a:lnTo>
                  <a:lnTo>
                    <a:pt x="292" y="583"/>
                  </a:lnTo>
                  <a:lnTo>
                    <a:pt x="262" y="639"/>
                  </a:lnTo>
                  <a:lnTo>
                    <a:pt x="225" y="682"/>
                  </a:lnTo>
                  <a:lnTo>
                    <a:pt x="180" y="710"/>
                  </a:lnTo>
                  <a:lnTo>
                    <a:pt x="131" y="720"/>
                  </a:lnTo>
                  <a:lnTo>
                    <a:pt x="0" y="725"/>
                  </a:lnTo>
                  <a:lnTo>
                    <a:pt x="38" y="769"/>
                  </a:lnTo>
                  <a:lnTo>
                    <a:pt x="64" y="787"/>
                  </a:lnTo>
                  <a:lnTo>
                    <a:pt x="114" y="800"/>
                  </a:lnTo>
                  <a:lnTo>
                    <a:pt x="123" y="800"/>
                  </a:lnTo>
                  <a:lnTo>
                    <a:pt x="177" y="791"/>
                  </a:lnTo>
                  <a:lnTo>
                    <a:pt x="226" y="771"/>
                  </a:lnTo>
                  <a:lnTo>
                    <a:pt x="244" y="761"/>
                  </a:lnTo>
                  <a:lnTo>
                    <a:pt x="285" y="725"/>
                  </a:lnTo>
                  <a:lnTo>
                    <a:pt x="319" y="679"/>
                  </a:lnTo>
                  <a:lnTo>
                    <a:pt x="345" y="625"/>
                  </a:lnTo>
                  <a:lnTo>
                    <a:pt x="364" y="560"/>
                  </a:lnTo>
                  <a:lnTo>
                    <a:pt x="433" y="240"/>
                  </a:lnTo>
                  <a:lnTo>
                    <a:pt x="437" y="200"/>
                  </a:lnTo>
                  <a:lnTo>
                    <a:pt x="435" y="167"/>
                  </a:lnTo>
                  <a:lnTo>
                    <a:pt x="415" y="105"/>
                  </a:lnTo>
                  <a:lnTo>
                    <a:pt x="410" y="93"/>
                  </a:lnTo>
                  <a:lnTo>
                    <a:pt x="375" y="42"/>
                  </a:lnTo>
                  <a:lnTo>
                    <a:pt x="333" y="1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65" name="组合 357479"/>
          <p:cNvGrpSpPr/>
          <p:nvPr/>
        </p:nvGrpSpPr>
        <p:grpSpPr>
          <a:xfrm>
            <a:off x="1341438" y="3870325"/>
            <a:ext cx="163512" cy="211138"/>
            <a:chOff x="2760" y="2183"/>
            <a:chExt cx="103" cy="133"/>
          </a:xfrm>
        </p:grpSpPr>
        <p:sp>
          <p:nvSpPr>
            <p:cNvPr id="61466" name="任意多边形 357480"/>
            <p:cNvSpPr/>
            <p:nvPr/>
          </p:nvSpPr>
          <p:spPr>
            <a:xfrm>
              <a:off x="2810" y="2251"/>
              <a:ext cx="27" cy="65"/>
            </a:xfrm>
            <a:custGeom>
              <a:avLst/>
              <a:gdLst/>
              <a:ahLst/>
              <a:cxnLst/>
              <a:pathLst>
                <a:path w="164" h="391">
                  <a:moveTo>
                    <a:pt x="49" y="0"/>
                  </a:moveTo>
                  <a:lnTo>
                    <a:pt x="0" y="62"/>
                  </a:lnTo>
                  <a:lnTo>
                    <a:pt x="102" y="366"/>
                  </a:lnTo>
                  <a:lnTo>
                    <a:pt x="132" y="391"/>
                  </a:lnTo>
                  <a:lnTo>
                    <a:pt x="137" y="391"/>
                  </a:lnTo>
                  <a:lnTo>
                    <a:pt x="164" y="350"/>
                  </a:lnTo>
                  <a:lnTo>
                    <a:pt x="162" y="335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7" name="任意多边形 357481"/>
            <p:cNvSpPr/>
            <p:nvPr/>
          </p:nvSpPr>
          <p:spPr>
            <a:xfrm>
              <a:off x="2786" y="2183"/>
              <a:ext cx="27" cy="65"/>
            </a:xfrm>
            <a:custGeom>
              <a:avLst/>
              <a:gdLst/>
              <a:ahLst/>
              <a:cxnLst/>
              <a:pathLst>
                <a:path w="164" h="392">
                  <a:moveTo>
                    <a:pt x="32" y="0"/>
                  </a:moveTo>
                  <a:lnTo>
                    <a:pt x="27" y="1"/>
                  </a:lnTo>
                  <a:lnTo>
                    <a:pt x="0" y="40"/>
                  </a:lnTo>
                  <a:lnTo>
                    <a:pt x="2" y="57"/>
                  </a:lnTo>
                  <a:lnTo>
                    <a:pt x="116" y="392"/>
                  </a:lnTo>
                  <a:lnTo>
                    <a:pt x="164" y="329"/>
                  </a:lnTo>
                  <a:lnTo>
                    <a:pt x="62" y="2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68" name="任意多边形 357482"/>
            <p:cNvSpPr/>
            <p:nvPr/>
          </p:nvSpPr>
          <p:spPr>
            <a:xfrm>
              <a:off x="2760" y="2183"/>
              <a:ext cx="103" cy="133"/>
            </a:xfrm>
            <a:custGeom>
              <a:avLst/>
              <a:gdLst/>
              <a:ahLst/>
              <a:cxnLst/>
              <a:pathLst>
                <a:path w="615" h="801">
                  <a:moveTo>
                    <a:pt x="583" y="0"/>
                  </a:moveTo>
                  <a:lnTo>
                    <a:pt x="561" y="14"/>
                  </a:lnTo>
                  <a:lnTo>
                    <a:pt x="318" y="329"/>
                  </a:lnTo>
                  <a:lnTo>
                    <a:pt x="270" y="392"/>
                  </a:lnTo>
                  <a:lnTo>
                    <a:pt x="9" y="733"/>
                  </a:lnTo>
                  <a:lnTo>
                    <a:pt x="0" y="761"/>
                  </a:lnTo>
                  <a:lnTo>
                    <a:pt x="0" y="766"/>
                  </a:lnTo>
                  <a:lnTo>
                    <a:pt x="32" y="801"/>
                  </a:lnTo>
                  <a:lnTo>
                    <a:pt x="56" y="788"/>
                  </a:lnTo>
                  <a:lnTo>
                    <a:pt x="297" y="472"/>
                  </a:lnTo>
                  <a:lnTo>
                    <a:pt x="346" y="410"/>
                  </a:lnTo>
                  <a:lnTo>
                    <a:pt x="607" y="68"/>
                  </a:lnTo>
                  <a:lnTo>
                    <a:pt x="615" y="41"/>
                  </a:lnTo>
                  <a:lnTo>
                    <a:pt x="615" y="34"/>
                  </a:lnTo>
                  <a:lnTo>
                    <a:pt x="583" y="0"/>
                  </a:lnTo>
                  <a:close/>
                </a:path>
              </a:pathLst>
            </a:custGeom>
            <a:solidFill>
              <a:srgbClr val="000000"/>
            </a:solidFill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57484" name="组合 357483"/>
          <p:cNvGrpSpPr/>
          <p:nvPr/>
        </p:nvGrpSpPr>
        <p:grpSpPr>
          <a:xfrm>
            <a:off x="3797300" y="2022475"/>
            <a:ext cx="146050" cy="188913"/>
            <a:chOff x="2834" y="1569"/>
            <a:chExt cx="92" cy="119"/>
          </a:xfrm>
        </p:grpSpPr>
        <p:sp>
          <p:nvSpPr>
            <p:cNvPr id="61470" name="任意多边形 357484"/>
            <p:cNvSpPr/>
            <p:nvPr/>
          </p:nvSpPr>
          <p:spPr>
            <a:xfrm>
              <a:off x="2834" y="1605"/>
              <a:ext cx="50" cy="83"/>
            </a:xfrm>
            <a:custGeom>
              <a:avLst/>
              <a:gdLst/>
              <a:ahLst/>
              <a:cxnLst/>
              <a:pathLst>
                <a:path w="356" h="578">
                  <a:moveTo>
                    <a:pt x="323" y="0"/>
                  </a:moveTo>
                  <a:lnTo>
                    <a:pt x="228" y="0"/>
                  </a:lnTo>
                  <a:lnTo>
                    <a:pt x="196" y="1"/>
                  </a:lnTo>
                  <a:lnTo>
                    <a:pt x="145" y="16"/>
                  </a:lnTo>
                  <a:lnTo>
                    <a:pt x="110" y="44"/>
                  </a:lnTo>
                  <a:lnTo>
                    <a:pt x="78" y="94"/>
                  </a:lnTo>
                  <a:lnTo>
                    <a:pt x="55" y="165"/>
                  </a:lnTo>
                  <a:lnTo>
                    <a:pt x="3" y="413"/>
                  </a:lnTo>
                  <a:lnTo>
                    <a:pt x="0" y="447"/>
                  </a:lnTo>
                  <a:lnTo>
                    <a:pt x="3" y="482"/>
                  </a:lnTo>
                  <a:lnTo>
                    <a:pt x="30" y="540"/>
                  </a:lnTo>
                  <a:lnTo>
                    <a:pt x="52" y="562"/>
                  </a:lnTo>
                  <a:lnTo>
                    <a:pt x="104" y="578"/>
                  </a:lnTo>
                  <a:lnTo>
                    <a:pt x="215" y="578"/>
                  </a:lnTo>
                  <a:lnTo>
                    <a:pt x="220" y="578"/>
                  </a:lnTo>
                  <a:lnTo>
                    <a:pt x="248" y="538"/>
                  </a:lnTo>
                  <a:lnTo>
                    <a:pt x="248" y="532"/>
                  </a:lnTo>
                  <a:lnTo>
                    <a:pt x="215" y="496"/>
                  </a:lnTo>
                  <a:lnTo>
                    <a:pt x="121" y="496"/>
                  </a:lnTo>
                  <a:lnTo>
                    <a:pt x="88" y="489"/>
                  </a:lnTo>
                  <a:lnTo>
                    <a:pt x="67" y="439"/>
                  </a:lnTo>
                  <a:lnTo>
                    <a:pt x="72" y="413"/>
                  </a:lnTo>
                  <a:lnTo>
                    <a:pt x="124" y="165"/>
                  </a:lnTo>
                  <a:lnTo>
                    <a:pt x="129" y="146"/>
                  </a:lnTo>
                  <a:lnTo>
                    <a:pt x="159" y="99"/>
                  </a:lnTo>
                  <a:lnTo>
                    <a:pt x="211" y="82"/>
                  </a:lnTo>
                  <a:lnTo>
                    <a:pt x="323" y="82"/>
                  </a:lnTo>
                  <a:lnTo>
                    <a:pt x="326" y="82"/>
                  </a:lnTo>
                  <a:lnTo>
                    <a:pt x="356" y="41"/>
                  </a:lnTo>
                  <a:lnTo>
                    <a:pt x="356" y="36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1" name="任意多边形 357485"/>
            <p:cNvSpPr/>
            <p:nvPr/>
          </p:nvSpPr>
          <p:spPr>
            <a:xfrm>
              <a:off x="2907" y="1569"/>
              <a:ext cx="19" cy="36"/>
            </a:xfrm>
            <a:custGeom>
              <a:avLst/>
              <a:gdLst/>
              <a:ahLst/>
              <a:cxnLst/>
              <a:pathLst>
                <a:path w="137" h="249">
                  <a:moveTo>
                    <a:pt x="75" y="23"/>
                  </a:moveTo>
                  <a:lnTo>
                    <a:pt x="103" y="0"/>
                  </a:lnTo>
                  <a:lnTo>
                    <a:pt x="103" y="0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37" y="42"/>
                  </a:lnTo>
                  <a:lnTo>
                    <a:pt x="137" y="42"/>
                  </a:lnTo>
                  <a:lnTo>
                    <a:pt x="133" y="62"/>
                  </a:lnTo>
                  <a:lnTo>
                    <a:pt x="133" y="62"/>
                  </a:lnTo>
                  <a:lnTo>
                    <a:pt x="64" y="227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1" y="214"/>
                  </a:lnTo>
                  <a:lnTo>
                    <a:pt x="0" y="207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75" y="23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72" name="组合 357486"/>
          <p:cNvGrpSpPr/>
          <p:nvPr/>
        </p:nvGrpSpPr>
        <p:grpSpPr>
          <a:xfrm>
            <a:off x="2012950" y="2011363"/>
            <a:ext cx="195263" cy="219075"/>
            <a:chOff x="1630" y="1208"/>
            <a:chExt cx="123" cy="138"/>
          </a:xfrm>
        </p:grpSpPr>
        <p:sp>
          <p:nvSpPr>
            <p:cNvPr id="61473" name="任意多边形 357487"/>
            <p:cNvSpPr/>
            <p:nvPr/>
          </p:nvSpPr>
          <p:spPr>
            <a:xfrm>
              <a:off x="1630" y="1256"/>
              <a:ext cx="71" cy="90"/>
            </a:xfrm>
            <a:custGeom>
              <a:avLst/>
              <a:gdLst/>
              <a:ahLst/>
              <a:cxnLst/>
              <a:pathLst>
                <a:path w="496" h="632">
                  <a:moveTo>
                    <a:pt x="460" y="0"/>
                  </a:moveTo>
                  <a:lnTo>
                    <a:pt x="353" y="52"/>
                  </a:lnTo>
                  <a:lnTo>
                    <a:pt x="394" y="62"/>
                  </a:lnTo>
                  <a:lnTo>
                    <a:pt x="416" y="114"/>
                  </a:lnTo>
                  <a:lnTo>
                    <a:pt x="412" y="148"/>
                  </a:lnTo>
                  <a:lnTo>
                    <a:pt x="350" y="438"/>
                  </a:lnTo>
                  <a:lnTo>
                    <a:pt x="340" y="472"/>
                  </a:lnTo>
                  <a:lnTo>
                    <a:pt x="304" y="519"/>
                  </a:lnTo>
                  <a:lnTo>
                    <a:pt x="249" y="536"/>
                  </a:lnTo>
                  <a:lnTo>
                    <a:pt x="89" y="536"/>
                  </a:lnTo>
                  <a:lnTo>
                    <a:pt x="1" y="571"/>
                  </a:lnTo>
                  <a:lnTo>
                    <a:pt x="0" y="583"/>
                  </a:lnTo>
                  <a:lnTo>
                    <a:pt x="11" y="618"/>
                  </a:lnTo>
                  <a:lnTo>
                    <a:pt x="38" y="632"/>
                  </a:lnTo>
                  <a:lnTo>
                    <a:pt x="228" y="632"/>
                  </a:lnTo>
                  <a:lnTo>
                    <a:pt x="252" y="631"/>
                  </a:lnTo>
                  <a:lnTo>
                    <a:pt x="313" y="618"/>
                  </a:lnTo>
                  <a:lnTo>
                    <a:pt x="360" y="589"/>
                  </a:lnTo>
                  <a:lnTo>
                    <a:pt x="373" y="572"/>
                  </a:lnTo>
                  <a:lnTo>
                    <a:pt x="406" y="517"/>
                  </a:lnTo>
                  <a:lnTo>
                    <a:pt x="429" y="438"/>
                  </a:lnTo>
                  <a:lnTo>
                    <a:pt x="491" y="148"/>
                  </a:lnTo>
                  <a:lnTo>
                    <a:pt x="496" y="109"/>
                  </a:lnTo>
                  <a:lnTo>
                    <a:pt x="490" y="62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4" name="任意多边形 357488"/>
            <p:cNvSpPr/>
            <p:nvPr/>
          </p:nvSpPr>
          <p:spPr>
            <a:xfrm>
              <a:off x="1630" y="1208"/>
              <a:ext cx="66" cy="129"/>
            </a:xfrm>
            <a:custGeom>
              <a:avLst/>
              <a:gdLst/>
              <a:ahLst/>
              <a:cxnLst/>
              <a:pathLst>
                <a:path w="459" h="906">
                  <a:moveTo>
                    <a:pt x="223" y="0"/>
                  </a:moveTo>
                  <a:lnTo>
                    <a:pt x="186" y="36"/>
                  </a:lnTo>
                  <a:lnTo>
                    <a:pt x="0" y="906"/>
                  </a:lnTo>
                  <a:lnTo>
                    <a:pt x="88" y="871"/>
                  </a:lnTo>
                  <a:lnTo>
                    <a:pt x="192" y="387"/>
                  </a:lnTo>
                  <a:lnTo>
                    <a:pt x="352" y="387"/>
                  </a:lnTo>
                  <a:lnTo>
                    <a:pt x="459" y="335"/>
                  </a:lnTo>
                  <a:lnTo>
                    <a:pt x="429" y="307"/>
                  </a:lnTo>
                  <a:lnTo>
                    <a:pt x="372" y="290"/>
                  </a:lnTo>
                  <a:lnTo>
                    <a:pt x="212" y="290"/>
                  </a:lnTo>
                  <a:lnTo>
                    <a:pt x="261" y="62"/>
                  </a:lnTo>
                  <a:lnTo>
                    <a:pt x="262" y="47"/>
                  </a:lnTo>
                  <a:lnTo>
                    <a:pt x="262" y="37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5" name="任意多边形 357489"/>
            <p:cNvSpPr/>
            <p:nvPr/>
          </p:nvSpPr>
          <p:spPr>
            <a:xfrm>
              <a:off x="1730" y="1208"/>
              <a:ext cx="23" cy="41"/>
            </a:xfrm>
            <a:custGeom>
              <a:avLst/>
              <a:gdLst/>
              <a:ahLst/>
              <a:cxnLst/>
              <a:pathLst>
                <a:path w="160" h="290">
                  <a:moveTo>
                    <a:pt x="87" y="26"/>
                  </a:moveTo>
                  <a:lnTo>
                    <a:pt x="120" y="0"/>
                  </a:lnTo>
                  <a:lnTo>
                    <a:pt x="120" y="0"/>
                  </a:lnTo>
                  <a:lnTo>
                    <a:pt x="149" y="14"/>
                  </a:lnTo>
                  <a:lnTo>
                    <a:pt x="149" y="14"/>
                  </a:lnTo>
                  <a:lnTo>
                    <a:pt x="160" y="49"/>
                  </a:lnTo>
                  <a:lnTo>
                    <a:pt x="160" y="49"/>
                  </a:lnTo>
                  <a:lnTo>
                    <a:pt x="155" y="71"/>
                  </a:lnTo>
                  <a:lnTo>
                    <a:pt x="155" y="71"/>
                  </a:lnTo>
                  <a:lnTo>
                    <a:pt x="74" y="265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6" y="219"/>
                  </a:lnTo>
                  <a:lnTo>
                    <a:pt x="6" y="2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476" name="组合 357490"/>
          <p:cNvGrpSpPr/>
          <p:nvPr/>
        </p:nvGrpSpPr>
        <p:grpSpPr>
          <a:xfrm>
            <a:off x="4149725" y="3617913"/>
            <a:ext cx="188913" cy="211137"/>
            <a:chOff x="3101" y="1768"/>
            <a:chExt cx="119" cy="133"/>
          </a:xfrm>
        </p:grpSpPr>
        <p:sp>
          <p:nvSpPr>
            <p:cNvPr id="61477" name="任意多边形 357491"/>
            <p:cNvSpPr/>
            <p:nvPr/>
          </p:nvSpPr>
          <p:spPr>
            <a:xfrm>
              <a:off x="3106" y="1895"/>
              <a:ext cx="39" cy="6"/>
            </a:xfrm>
            <a:custGeom>
              <a:avLst/>
              <a:gdLst/>
              <a:ahLst/>
              <a:cxnLst/>
              <a:pathLst>
                <a:path w="236" h="37">
                  <a:moveTo>
                    <a:pt x="0" y="0"/>
                  </a:moveTo>
                  <a:lnTo>
                    <a:pt x="21" y="22"/>
                  </a:lnTo>
                  <a:lnTo>
                    <a:pt x="71" y="37"/>
                  </a:lnTo>
                  <a:lnTo>
                    <a:pt x="158" y="37"/>
                  </a:lnTo>
                  <a:lnTo>
                    <a:pt x="203" y="25"/>
                  </a:lnTo>
                  <a:lnTo>
                    <a:pt x="236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8" name="任意多边形 357492"/>
            <p:cNvSpPr/>
            <p:nvPr/>
          </p:nvSpPr>
          <p:spPr>
            <a:xfrm>
              <a:off x="3101" y="1816"/>
              <a:ext cx="62" cy="85"/>
            </a:xfrm>
            <a:custGeom>
              <a:avLst/>
              <a:gdLst/>
              <a:ahLst/>
              <a:cxnLst/>
              <a:pathLst>
                <a:path w="373" h="515">
                  <a:moveTo>
                    <a:pt x="105" y="0"/>
                  </a:moveTo>
                  <a:lnTo>
                    <a:pt x="75" y="48"/>
                  </a:lnTo>
                  <a:lnTo>
                    <a:pt x="54" y="116"/>
                  </a:lnTo>
                  <a:lnTo>
                    <a:pt x="3" y="356"/>
                  </a:lnTo>
                  <a:lnTo>
                    <a:pt x="0" y="388"/>
                  </a:lnTo>
                  <a:lnTo>
                    <a:pt x="4" y="423"/>
                  </a:lnTo>
                  <a:lnTo>
                    <a:pt x="30" y="478"/>
                  </a:lnTo>
                  <a:lnTo>
                    <a:pt x="266" y="484"/>
                  </a:lnTo>
                  <a:lnTo>
                    <a:pt x="292" y="505"/>
                  </a:lnTo>
                  <a:lnTo>
                    <a:pt x="340" y="515"/>
                  </a:lnTo>
                  <a:lnTo>
                    <a:pt x="345" y="515"/>
                  </a:lnTo>
                  <a:lnTo>
                    <a:pt x="373" y="475"/>
                  </a:lnTo>
                  <a:lnTo>
                    <a:pt x="373" y="468"/>
                  </a:lnTo>
                  <a:lnTo>
                    <a:pt x="118" y="436"/>
                  </a:lnTo>
                  <a:lnTo>
                    <a:pt x="86" y="429"/>
                  </a:lnTo>
                  <a:lnTo>
                    <a:pt x="66" y="384"/>
                  </a:lnTo>
                  <a:lnTo>
                    <a:pt x="69" y="356"/>
                  </a:lnTo>
                  <a:lnTo>
                    <a:pt x="120" y="116"/>
                  </a:lnTo>
                  <a:lnTo>
                    <a:pt x="126" y="96"/>
                  </a:lnTo>
                  <a:lnTo>
                    <a:pt x="156" y="50"/>
                  </a:lnTo>
                  <a:lnTo>
                    <a:pt x="204" y="36"/>
                  </a:lnTo>
                  <a:lnTo>
                    <a:pt x="336" y="36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79" name="任意多边形 357493"/>
            <p:cNvSpPr/>
            <p:nvPr/>
          </p:nvSpPr>
          <p:spPr>
            <a:xfrm>
              <a:off x="3118" y="1808"/>
              <a:ext cx="53" cy="86"/>
            </a:xfrm>
            <a:custGeom>
              <a:avLst/>
              <a:gdLst/>
              <a:ahLst/>
              <a:cxnLst/>
              <a:pathLst>
                <a:path w="314" h="512">
                  <a:moveTo>
                    <a:pt x="314" y="0"/>
                  </a:moveTo>
                  <a:lnTo>
                    <a:pt x="116" y="0"/>
                  </a:lnTo>
                  <a:lnTo>
                    <a:pt x="105" y="0"/>
                  </a:lnTo>
                  <a:lnTo>
                    <a:pt x="49" y="10"/>
                  </a:lnTo>
                  <a:lnTo>
                    <a:pt x="8" y="36"/>
                  </a:lnTo>
                  <a:lnTo>
                    <a:pt x="0" y="44"/>
                  </a:lnTo>
                  <a:lnTo>
                    <a:pt x="231" y="80"/>
                  </a:lnTo>
                  <a:lnTo>
                    <a:pt x="163" y="400"/>
                  </a:lnTo>
                  <a:lnTo>
                    <a:pt x="157" y="421"/>
                  </a:lnTo>
                  <a:lnTo>
                    <a:pt x="127" y="465"/>
                  </a:lnTo>
                  <a:lnTo>
                    <a:pt x="79" y="480"/>
                  </a:lnTo>
                  <a:lnTo>
                    <a:pt x="13" y="480"/>
                  </a:lnTo>
                  <a:lnTo>
                    <a:pt x="268" y="512"/>
                  </a:lnTo>
                  <a:lnTo>
                    <a:pt x="235" y="480"/>
                  </a:lnTo>
                  <a:lnTo>
                    <a:pt x="218" y="458"/>
                  </a:lnTo>
                  <a:lnTo>
                    <a:pt x="220" y="440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80" name="任意多边形 357494"/>
            <p:cNvSpPr/>
            <p:nvPr/>
          </p:nvSpPr>
          <p:spPr>
            <a:xfrm>
              <a:off x="3198" y="1768"/>
              <a:ext cx="22" cy="40"/>
            </a:xfrm>
            <a:custGeom>
              <a:avLst/>
              <a:gdLst/>
              <a:ahLst/>
              <a:cxnLst/>
              <a:pathLst>
                <a:path w="132" h="240">
                  <a:moveTo>
                    <a:pt x="71" y="22"/>
                  </a:moveTo>
                  <a:lnTo>
                    <a:pt x="99" y="0"/>
                  </a:lnTo>
                  <a:lnTo>
                    <a:pt x="99" y="0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32" y="40"/>
                  </a:lnTo>
                  <a:lnTo>
                    <a:pt x="132" y="40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61" y="219"/>
                  </a:lnTo>
                  <a:lnTo>
                    <a:pt x="34" y="240"/>
                  </a:lnTo>
                  <a:lnTo>
                    <a:pt x="34" y="240"/>
                  </a:lnTo>
                  <a:lnTo>
                    <a:pt x="0" y="207"/>
                  </a:lnTo>
                  <a:lnTo>
                    <a:pt x="0" y="201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71" y="22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57496" name="组合 357495"/>
          <p:cNvGrpSpPr/>
          <p:nvPr/>
        </p:nvGrpSpPr>
        <p:grpSpPr>
          <a:xfrm>
            <a:off x="3816350" y="2424113"/>
            <a:ext cx="193675" cy="220662"/>
            <a:chOff x="916" y="1586"/>
            <a:chExt cx="122" cy="139"/>
          </a:xfrm>
        </p:grpSpPr>
        <p:sp>
          <p:nvSpPr>
            <p:cNvPr id="61482" name="任意多边形 357496"/>
            <p:cNvSpPr/>
            <p:nvPr/>
          </p:nvSpPr>
          <p:spPr>
            <a:xfrm>
              <a:off x="916" y="1636"/>
              <a:ext cx="58" cy="83"/>
            </a:xfrm>
            <a:custGeom>
              <a:avLst/>
              <a:gdLst/>
              <a:ahLst/>
              <a:cxnLst/>
              <a:pathLst>
                <a:path w="409" h="576">
                  <a:moveTo>
                    <a:pt x="123" y="0"/>
                  </a:moveTo>
                  <a:lnTo>
                    <a:pt x="90" y="57"/>
                  </a:lnTo>
                  <a:lnTo>
                    <a:pt x="66" y="135"/>
                  </a:lnTo>
                  <a:lnTo>
                    <a:pt x="4" y="427"/>
                  </a:lnTo>
                  <a:lnTo>
                    <a:pt x="0" y="466"/>
                  </a:lnTo>
                  <a:lnTo>
                    <a:pt x="5" y="513"/>
                  </a:lnTo>
                  <a:lnTo>
                    <a:pt x="35" y="576"/>
                  </a:lnTo>
                  <a:lnTo>
                    <a:pt x="143" y="524"/>
                  </a:lnTo>
                  <a:lnTo>
                    <a:pt x="102" y="514"/>
                  </a:lnTo>
                  <a:lnTo>
                    <a:pt x="80" y="462"/>
                  </a:lnTo>
                  <a:lnTo>
                    <a:pt x="84" y="427"/>
                  </a:lnTo>
                  <a:lnTo>
                    <a:pt x="146" y="135"/>
                  </a:lnTo>
                  <a:lnTo>
                    <a:pt x="156" y="103"/>
                  </a:lnTo>
                  <a:lnTo>
                    <a:pt x="192" y="54"/>
                  </a:lnTo>
                  <a:lnTo>
                    <a:pt x="249" y="38"/>
                  </a:lnTo>
                  <a:lnTo>
                    <a:pt x="409" y="38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83" name="任意多边形 357497"/>
            <p:cNvSpPr/>
            <p:nvPr/>
          </p:nvSpPr>
          <p:spPr>
            <a:xfrm>
              <a:off x="921" y="1586"/>
              <a:ext cx="75" cy="139"/>
            </a:xfrm>
            <a:custGeom>
              <a:avLst/>
              <a:gdLst/>
              <a:ahLst/>
              <a:cxnLst/>
              <a:pathLst>
                <a:path w="526" h="973">
                  <a:moveTo>
                    <a:pt x="487" y="0"/>
                  </a:moveTo>
                  <a:lnTo>
                    <a:pt x="449" y="36"/>
                  </a:lnTo>
                  <a:lnTo>
                    <a:pt x="395" y="291"/>
                  </a:lnTo>
                  <a:lnTo>
                    <a:pt x="234" y="291"/>
                  </a:lnTo>
                  <a:lnTo>
                    <a:pt x="211" y="293"/>
                  </a:lnTo>
                  <a:lnTo>
                    <a:pt x="149" y="306"/>
                  </a:lnTo>
                  <a:lnTo>
                    <a:pt x="101" y="336"/>
                  </a:lnTo>
                  <a:lnTo>
                    <a:pt x="88" y="351"/>
                  </a:lnTo>
                  <a:lnTo>
                    <a:pt x="374" y="389"/>
                  </a:lnTo>
                  <a:lnTo>
                    <a:pt x="269" y="875"/>
                  </a:lnTo>
                  <a:lnTo>
                    <a:pt x="108" y="875"/>
                  </a:lnTo>
                  <a:lnTo>
                    <a:pt x="0" y="927"/>
                  </a:lnTo>
                  <a:lnTo>
                    <a:pt x="30" y="955"/>
                  </a:lnTo>
                  <a:lnTo>
                    <a:pt x="88" y="973"/>
                  </a:lnTo>
                  <a:lnTo>
                    <a:pt x="299" y="973"/>
                  </a:lnTo>
                  <a:lnTo>
                    <a:pt x="337" y="936"/>
                  </a:lnTo>
                  <a:lnTo>
                    <a:pt x="525" y="62"/>
                  </a:lnTo>
                  <a:lnTo>
                    <a:pt x="526" y="48"/>
                  </a:lnTo>
                  <a:lnTo>
                    <a:pt x="525" y="37"/>
                  </a:lnTo>
                  <a:lnTo>
                    <a:pt x="487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84" name="任意多边形 357498"/>
            <p:cNvSpPr/>
            <p:nvPr/>
          </p:nvSpPr>
          <p:spPr>
            <a:xfrm>
              <a:off x="1015" y="1586"/>
              <a:ext cx="23" cy="42"/>
            </a:xfrm>
            <a:custGeom>
              <a:avLst/>
              <a:gdLst/>
              <a:ahLst/>
              <a:cxnLst/>
              <a:pathLst>
                <a:path w="161" h="291">
                  <a:moveTo>
                    <a:pt x="121" y="0"/>
                  </a:moveTo>
                  <a:lnTo>
                    <a:pt x="86" y="27"/>
                  </a:lnTo>
                  <a:lnTo>
                    <a:pt x="5" y="221"/>
                  </a:lnTo>
                  <a:lnTo>
                    <a:pt x="0" y="244"/>
                  </a:lnTo>
                  <a:lnTo>
                    <a:pt x="0" y="256"/>
                  </a:lnTo>
                  <a:lnTo>
                    <a:pt x="40" y="291"/>
                  </a:lnTo>
                  <a:lnTo>
                    <a:pt x="74" y="267"/>
                  </a:lnTo>
                  <a:lnTo>
                    <a:pt x="155" y="72"/>
                  </a:lnTo>
                  <a:lnTo>
                    <a:pt x="161" y="49"/>
                  </a:lnTo>
                  <a:lnTo>
                    <a:pt x="148" y="14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57500" name="直接连接符 357499"/>
          <p:cNvSpPr/>
          <p:nvPr/>
        </p:nvSpPr>
        <p:spPr>
          <a:xfrm flipV="1">
            <a:off x="3709988" y="2144713"/>
            <a:ext cx="0" cy="2954337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6" name="直接连接符 357501"/>
          <p:cNvSpPr/>
          <p:nvPr/>
        </p:nvSpPr>
        <p:spPr>
          <a:xfrm>
            <a:off x="2235200" y="2162175"/>
            <a:ext cx="0" cy="30241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7" name="直接连接符 357502"/>
          <p:cNvSpPr/>
          <p:nvPr/>
        </p:nvSpPr>
        <p:spPr>
          <a:xfrm flipV="1">
            <a:off x="2235200" y="4379913"/>
            <a:ext cx="1479550" cy="8064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8" name="直接连接符 357503"/>
          <p:cNvSpPr/>
          <p:nvPr/>
        </p:nvSpPr>
        <p:spPr>
          <a:xfrm>
            <a:off x="2235200" y="5186363"/>
            <a:ext cx="1882775" cy="9413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89" name="直接连接符 357504"/>
          <p:cNvSpPr/>
          <p:nvPr/>
        </p:nvSpPr>
        <p:spPr>
          <a:xfrm flipV="1">
            <a:off x="4117975" y="5119688"/>
            <a:ext cx="1881188" cy="100806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0" name="直接连接符 357505"/>
          <p:cNvSpPr/>
          <p:nvPr/>
        </p:nvSpPr>
        <p:spPr>
          <a:xfrm flipV="1">
            <a:off x="4117975" y="3573463"/>
            <a:ext cx="0" cy="25542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1" name="直接连接符 357507"/>
          <p:cNvSpPr/>
          <p:nvPr/>
        </p:nvSpPr>
        <p:spPr>
          <a:xfrm>
            <a:off x="3714750" y="4379913"/>
            <a:ext cx="0" cy="7397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492" name="直接连接符 357508"/>
          <p:cNvSpPr/>
          <p:nvPr/>
        </p:nvSpPr>
        <p:spPr>
          <a:xfrm flipH="1">
            <a:off x="3714750" y="5119688"/>
            <a:ext cx="2284413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2" name="直接连接符 357511"/>
          <p:cNvSpPr/>
          <p:nvPr/>
        </p:nvSpPr>
        <p:spPr>
          <a:xfrm flipV="1">
            <a:off x="5999163" y="3573463"/>
            <a:ext cx="0" cy="1546225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3" name="任意多边形 357512"/>
          <p:cNvSpPr/>
          <p:nvPr/>
        </p:nvSpPr>
        <p:spPr>
          <a:xfrm>
            <a:off x="3714750" y="5119688"/>
            <a:ext cx="1184275" cy="587375"/>
          </a:xfrm>
          <a:custGeom>
            <a:avLst/>
            <a:gdLst/>
            <a:ahLst/>
            <a:cxnLst/>
            <a:pathLst>
              <a:path w="846" h="420">
                <a:moveTo>
                  <a:pt x="0" y="0"/>
                </a:moveTo>
                <a:lnTo>
                  <a:pt x="846" y="420"/>
                </a:lnTo>
              </a:path>
            </a:pathLst>
          </a:custGeom>
          <a:noFill/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7514" name="直接连接符 357513"/>
          <p:cNvSpPr/>
          <p:nvPr/>
        </p:nvSpPr>
        <p:spPr>
          <a:xfrm flipV="1">
            <a:off x="4889500" y="3573463"/>
            <a:ext cx="0" cy="2151062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7515" name="直接连接符 357514"/>
          <p:cNvSpPr/>
          <p:nvPr/>
        </p:nvSpPr>
        <p:spPr>
          <a:xfrm>
            <a:off x="3708400" y="2682875"/>
            <a:ext cx="1185863" cy="885825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61497" name="组合 357515"/>
          <p:cNvGrpSpPr/>
          <p:nvPr/>
        </p:nvGrpSpPr>
        <p:grpSpPr>
          <a:xfrm>
            <a:off x="6084888" y="5064125"/>
            <a:ext cx="101600" cy="150813"/>
            <a:chOff x="2740" y="2781"/>
            <a:chExt cx="60" cy="89"/>
          </a:xfrm>
        </p:grpSpPr>
        <p:sp>
          <p:nvSpPr>
            <p:cNvPr id="61498" name="任意多边形 357516"/>
            <p:cNvSpPr/>
            <p:nvPr/>
          </p:nvSpPr>
          <p:spPr>
            <a:xfrm>
              <a:off x="2740" y="2793"/>
              <a:ext cx="55" cy="77"/>
            </a:xfrm>
            <a:custGeom>
              <a:avLst/>
              <a:gdLst/>
              <a:ahLst/>
              <a:cxnLst/>
              <a:pathLst>
                <a:path w="332" h="461">
                  <a:moveTo>
                    <a:pt x="89" y="0"/>
                  </a:moveTo>
                  <a:lnTo>
                    <a:pt x="63" y="52"/>
                  </a:lnTo>
                  <a:lnTo>
                    <a:pt x="43" y="120"/>
                  </a:lnTo>
                  <a:lnTo>
                    <a:pt x="3" y="309"/>
                  </a:lnTo>
                  <a:lnTo>
                    <a:pt x="0" y="340"/>
                  </a:lnTo>
                  <a:lnTo>
                    <a:pt x="3" y="372"/>
                  </a:lnTo>
                  <a:lnTo>
                    <a:pt x="28" y="425"/>
                  </a:lnTo>
                  <a:lnTo>
                    <a:pt x="47" y="445"/>
                  </a:lnTo>
                  <a:lnTo>
                    <a:pt x="96" y="461"/>
                  </a:lnTo>
                  <a:lnTo>
                    <a:pt x="260" y="461"/>
                  </a:lnTo>
                  <a:lnTo>
                    <a:pt x="263" y="461"/>
                  </a:lnTo>
                  <a:lnTo>
                    <a:pt x="291" y="423"/>
                  </a:lnTo>
                  <a:lnTo>
                    <a:pt x="291" y="419"/>
                  </a:lnTo>
                  <a:lnTo>
                    <a:pt x="260" y="385"/>
                  </a:lnTo>
                  <a:lnTo>
                    <a:pt x="112" y="385"/>
                  </a:lnTo>
                  <a:lnTo>
                    <a:pt x="83" y="379"/>
                  </a:lnTo>
                  <a:lnTo>
                    <a:pt x="63" y="337"/>
                  </a:lnTo>
                  <a:lnTo>
                    <a:pt x="66" y="309"/>
                  </a:lnTo>
                  <a:lnTo>
                    <a:pt x="82" y="233"/>
                  </a:lnTo>
                  <a:lnTo>
                    <a:pt x="332" y="233"/>
                  </a:lnTo>
                  <a:lnTo>
                    <a:pt x="98" y="158"/>
                  </a:lnTo>
                  <a:lnTo>
                    <a:pt x="106" y="120"/>
                  </a:lnTo>
                  <a:lnTo>
                    <a:pt x="112" y="96"/>
                  </a:lnTo>
                  <a:lnTo>
                    <a:pt x="138" y="46"/>
                  </a:lnTo>
                  <a:lnTo>
                    <a:pt x="175" y="16"/>
                  </a:lnTo>
                  <a:lnTo>
                    <a:pt x="224" y="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499" name="任意多边形 357517"/>
            <p:cNvSpPr/>
            <p:nvPr/>
          </p:nvSpPr>
          <p:spPr>
            <a:xfrm>
              <a:off x="2754" y="2781"/>
              <a:ext cx="46" cy="50"/>
            </a:xfrm>
            <a:custGeom>
              <a:avLst/>
              <a:gdLst/>
              <a:ahLst/>
              <a:cxnLst/>
              <a:pathLst>
                <a:path w="272" h="304">
                  <a:moveTo>
                    <a:pt x="153" y="0"/>
                  </a:moveTo>
                  <a:lnTo>
                    <a:pt x="112" y="4"/>
                  </a:lnTo>
                  <a:lnTo>
                    <a:pt x="61" y="18"/>
                  </a:lnTo>
                  <a:lnTo>
                    <a:pt x="22" y="45"/>
                  </a:lnTo>
                  <a:lnTo>
                    <a:pt x="0" y="71"/>
                  </a:lnTo>
                  <a:lnTo>
                    <a:pt x="135" y="77"/>
                  </a:lnTo>
                  <a:lnTo>
                    <a:pt x="154" y="78"/>
                  </a:lnTo>
                  <a:lnTo>
                    <a:pt x="196" y="99"/>
                  </a:lnTo>
                  <a:lnTo>
                    <a:pt x="210" y="149"/>
                  </a:lnTo>
                  <a:lnTo>
                    <a:pt x="205" y="191"/>
                  </a:lnTo>
                  <a:lnTo>
                    <a:pt x="197" y="229"/>
                  </a:lnTo>
                  <a:lnTo>
                    <a:pt x="9" y="229"/>
                  </a:lnTo>
                  <a:lnTo>
                    <a:pt x="243" y="304"/>
                  </a:lnTo>
                  <a:lnTo>
                    <a:pt x="268" y="191"/>
                  </a:lnTo>
                  <a:lnTo>
                    <a:pt x="272" y="150"/>
                  </a:lnTo>
                  <a:lnTo>
                    <a:pt x="263" y="92"/>
                  </a:lnTo>
                  <a:lnTo>
                    <a:pt x="239" y="44"/>
                  </a:lnTo>
                  <a:lnTo>
                    <a:pt x="202" y="12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1"/>
            </a:solidFill>
            <a:ln w="31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57519" name="组合 357518"/>
          <p:cNvGrpSpPr/>
          <p:nvPr/>
        </p:nvGrpSpPr>
        <p:grpSpPr>
          <a:xfrm>
            <a:off x="6057900" y="3468688"/>
            <a:ext cx="166688" cy="177800"/>
            <a:chOff x="298" y="1651"/>
            <a:chExt cx="105" cy="112"/>
          </a:xfrm>
        </p:grpSpPr>
        <p:grpSp>
          <p:nvGrpSpPr>
            <p:cNvPr id="61501" name="组合 357519"/>
            <p:cNvGrpSpPr/>
            <p:nvPr/>
          </p:nvGrpSpPr>
          <p:grpSpPr>
            <a:xfrm>
              <a:off x="298" y="1668"/>
              <a:ext cx="64" cy="95"/>
              <a:chOff x="2740" y="2781"/>
              <a:chExt cx="60" cy="89"/>
            </a:xfrm>
          </p:grpSpPr>
          <p:sp>
            <p:nvSpPr>
              <p:cNvPr id="61502" name="任意多边形 357520"/>
              <p:cNvSpPr/>
              <p:nvPr/>
            </p:nvSpPr>
            <p:spPr>
              <a:xfrm>
                <a:off x="2740" y="2793"/>
                <a:ext cx="55" cy="77"/>
              </a:xfrm>
              <a:custGeom>
                <a:avLst/>
                <a:gdLst/>
                <a:ahLst/>
                <a:cxnLst/>
                <a:pathLst>
                  <a:path w="332" h="461">
                    <a:moveTo>
                      <a:pt x="89" y="0"/>
                    </a:moveTo>
                    <a:lnTo>
                      <a:pt x="63" y="52"/>
                    </a:lnTo>
                    <a:lnTo>
                      <a:pt x="43" y="120"/>
                    </a:lnTo>
                    <a:lnTo>
                      <a:pt x="3" y="309"/>
                    </a:lnTo>
                    <a:lnTo>
                      <a:pt x="0" y="340"/>
                    </a:lnTo>
                    <a:lnTo>
                      <a:pt x="3" y="372"/>
                    </a:lnTo>
                    <a:lnTo>
                      <a:pt x="28" y="425"/>
                    </a:lnTo>
                    <a:lnTo>
                      <a:pt x="47" y="445"/>
                    </a:lnTo>
                    <a:lnTo>
                      <a:pt x="96" y="461"/>
                    </a:lnTo>
                    <a:lnTo>
                      <a:pt x="260" y="461"/>
                    </a:lnTo>
                    <a:lnTo>
                      <a:pt x="263" y="461"/>
                    </a:lnTo>
                    <a:lnTo>
                      <a:pt x="291" y="423"/>
                    </a:lnTo>
                    <a:lnTo>
                      <a:pt x="291" y="419"/>
                    </a:lnTo>
                    <a:lnTo>
                      <a:pt x="260" y="385"/>
                    </a:lnTo>
                    <a:lnTo>
                      <a:pt x="112" y="385"/>
                    </a:lnTo>
                    <a:lnTo>
                      <a:pt x="83" y="379"/>
                    </a:lnTo>
                    <a:lnTo>
                      <a:pt x="63" y="337"/>
                    </a:lnTo>
                    <a:lnTo>
                      <a:pt x="66" y="309"/>
                    </a:lnTo>
                    <a:lnTo>
                      <a:pt x="82" y="233"/>
                    </a:lnTo>
                    <a:lnTo>
                      <a:pt x="332" y="233"/>
                    </a:lnTo>
                    <a:lnTo>
                      <a:pt x="98" y="158"/>
                    </a:lnTo>
                    <a:lnTo>
                      <a:pt x="106" y="120"/>
                    </a:lnTo>
                    <a:lnTo>
                      <a:pt x="112" y="96"/>
                    </a:lnTo>
                    <a:lnTo>
                      <a:pt x="138" y="46"/>
                    </a:lnTo>
                    <a:lnTo>
                      <a:pt x="175" y="16"/>
                    </a:lnTo>
                    <a:lnTo>
                      <a:pt x="224" y="6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1503" name="任意多边形 357521"/>
              <p:cNvSpPr/>
              <p:nvPr/>
            </p:nvSpPr>
            <p:spPr>
              <a:xfrm>
                <a:off x="2754" y="2781"/>
                <a:ext cx="46" cy="50"/>
              </a:xfrm>
              <a:custGeom>
                <a:avLst/>
                <a:gdLst/>
                <a:ahLst/>
                <a:cxnLst/>
                <a:pathLst>
                  <a:path w="272" h="304">
                    <a:moveTo>
                      <a:pt x="153" y="0"/>
                    </a:moveTo>
                    <a:lnTo>
                      <a:pt x="112" y="4"/>
                    </a:lnTo>
                    <a:lnTo>
                      <a:pt x="61" y="18"/>
                    </a:lnTo>
                    <a:lnTo>
                      <a:pt x="22" y="45"/>
                    </a:lnTo>
                    <a:lnTo>
                      <a:pt x="0" y="71"/>
                    </a:lnTo>
                    <a:lnTo>
                      <a:pt x="135" y="77"/>
                    </a:lnTo>
                    <a:lnTo>
                      <a:pt x="154" y="78"/>
                    </a:lnTo>
                    <a:lnTo>
                      <a:pt x="196" y="99"/>
                    </a:lnTo>
                    <a:lnTo>
                      <a:pt x="210" y="149"/>
                    </a:lnTo>
                    <a:lnTo>
                      <a:pt x="205" y="191"/>
                    </a:lnTo>
                    <a:lnTo>
                      <a:pt x="197" y="229"/>
                    </a:lnTo>
                    <a:lnTo>
                      <a:pt x="9" y="229"/>
                    </a:lnTo>
                    <a:lnTo>
                      <a:pt x="243" y="304"/>
                    </a:lnTo>
                    <a:lnTo>
                      <a:pt x="268" y="191"/>
                    </a:lnTo>
                    <a:lnTo>
                      <a:pt x="272" y="150"/>
                    </a:lnTo>
                    <a:lnTo>
                      <a:pt x="263" y="92"/>
                    </a:lnTo>
                    <a:lnTo>
                      <a:pt x="239" y="44"/>
                    </a:lnTo>
                    <a:lnTo>
                      <a:pt x="202" y="12"/>
                    </a:lnTo>
                    <a:lnTo>
                      <a:pt x="153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61504" name="任意多边形 357522"/>
            <p:cNvSpPr/>
            <p:nvPr/>
          </p:nvSpPr>
          <p:spPr>
            <a:xfrm>
              <a:off x="380" y="1651"/>
              <a:ext cx="23" cy="41"/>
            </a:xfrm>
            <a:custGeom>
              <a:avLst/>
              <a:gdLst/>
              <a:ahLst/>
              <a:cxnLst/>
              <a:pathLst>
                <a:path w="160" h="290">
                  <a:moveTo>
                    <a:pt x="87" y="26"/>
                  </a:moveTo>
                  <a:lnTo>
                    <a:pt x="120" y="0"/>
                  </a:lnTo>
                  <a:lnTo>
                    <a:pt x="120" y="0"/>
                  </a:lnTo>
                  <a:lnTo>
                    <a:pt x="149" y="14"/>
                  </a:lnTo>
                  <a:lnTo>
                    <a:pt x="149" y="14"/>
                  </a:lnTo>
                  <a:lnTo>
                    <a:pt x="160" y="49"/>
                  </a:lnTo>
                  <a:lnTo>
                    <a:pt x="160" y="49"/>
                  </a:lnTo>
                  <a:lnTo>
                    <a:pt x="155" y="71"/>
                  </a:lnTo>
                  <a:lnTo>
                    <a:pt x="155" y="71"/>
                  </a:lnTo>
                  <a:lnTo>
                    <a:pt x="74" y="265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1" y="255"/>
                  </a:lnTo>
                  <a:lnTo>
                    <a:pt x="0" y="242"/>
                  </a:lnTo>
                  <a:lnTo>
                    <a:pt x="6" y="219"/>
                  </a:lnTo>
                  <a:lnTo>
                    <a:pt x="6" y="219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chemeClr val="tx2"/>
            </a:solidFill>
            <a:ln w="3175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57524" name="任意多边形 357523"/>
          <p:cNvSpPr/>
          <p:nvPr/>
        </p:nvSpPr>
        <p:spPr>
          <a:xfrm>
            <a:off x="4929188" y="5762625"/>
            <a:ext cx="52387" cy="195263"/>
          </a:xfrm>
          <a:custGeom>
            <a:avLst/>
            <a:gdLst/>
            <a:ahLst/>
            <a:cxnLst/>
            <a:pathLst>
              <a:path w="235" h="860">
                <a:moveTo>
                  <a:pt x="168" y="29"/>
                </a:moveTo>
                <a:lnTo>
                  <a:pt x="180" y="10"/>
                </a:lnTo>
                <a:lnTo>
                  <a:pt x="180" y="10"/>
                </a:lnTo>
                <a:lnTo>
                  <a:pt x="200" y="0"/>
                </a:lnTo>
                <a:lnTo>
                  <a:pt x="200" y="0"/>
                </a:lnTo>
                <a:lnTo>
                  <a:pt x="234" y="35"/>
                </a:lnTo>
                <a:lnTo>
                  <a:pt x="235" y="42"/>
                </a:lnTo>
                <a:lnTo>
                  <a:pt x="233" y="55"/>
                </a:lnTo>
                <a:lnTo>
                  <a:pt x="233" y="55"/>
                </a:lnTo>
                <a:lnTo>
                  <a:pt x="68" y="828"/>
                </a:lnTo>
                <a:lnTo>
                  <a:pt x="35" y="860"/>
                </a:lnTo>
                <a:lnTo>
                  <a:pt x="35" y="860"/>
                </a:lnTo>
                <a:lnTo>
                  <a:pt x="11" y="846"/>
                </a:lnTo>
                <a:lnTo>
                  <a:pt x="11" y="846"/>
                </a:lnTo>
                <a:lnTo>
                  <a:pt x="0" y="819"/>
                </a:lnTo>
                <a:lnTo>
                  <a:pt x="0" y="819"/>
                </a:lnTo>
                <a:lnTo>
                  <a:pt x="2" y="805"/>
                </a:lnTo>
                <a:lnTo>
                  <a:pt x="2" y="805"/>
                </a:lnTo>
                <a:lnTo>
                  <a:pt x="168" y="29"/>
                </a:lnTo>
                <a:close/>
              </a:path>
            </a:pathLst>
          </a:custGeom>
          <a:solidFill>
            <a:srgbClr val="0066FF"/>
          </a:solidFill>
          <a:ln w="3175" cap="flat" cmpd="sng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57525" name="组合 357524"/>
          <p:cNvGrpSpPr/>
          <p:nvPr/>
        </p:nvGrpSpPr>
        <p:grpSpPr>
          <a:xfrm>
            <a:off x="4945063" y="3629025"/>
            <a:ext cx="112712" cy="195263"/>
            <a:chOff x="69" y="2069"/>
            <a:chExt cx="71" cy="123"/>
          </a:xfrm>
        </p:grpSpPr>
        <p:sp>
          <p:nvSpPr>
            <p:cNvPr id="61507" name="任意多边形 357525"/>
            <p:cNvSpPr/>
            <p:nvPr/>
          </p:nvSpPr>
          <p:spPr>
            <a:xfrm>
              <a:off x="69" y="2069"/>
              <a:ext cx="33" cy="123"/>
            </a:xfrm>
            <a:custGeom>
              <a:avLst/>
              <a:gdLst/>
              <a:ahLst/>
              <a:cxnLst/>
              <a:pathLst>
                <a:path w="235" h="859">
                  <a:moveTo>
                    <a:pt x="168" y="29"/>
                  </a:moveTo>
                  <a:lnTo>
                    <a:pt x="180" y="9"/>
                  </a:lnTo>
                  <a:lnTo>
                    <a:pt x="180" y="9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34" y="35"/>
                  </a:lnTo>
                  <a:lnTo>
                    <a:pt x="235" y="43"/>
                  </a:lnTo>
                  <a:lnTo>
                    <a:pt x="233" y="55"/>
                  </a:lnTo>
                  <a:lnTo>
                    <a:pt x="233" y="55"/>
                  </a:lnTo>
                  <a:lnTo>
                    <a:pt x="68" y="828"/>
                  </a:lnTo>
                  <a:lnTo>
                    <a:pt x="35" y="859"/>
                  </a:lnTo>
                  <a:lnTo>
                    <a:pt x="35" y="859"/>
                  </a:lnTo>
                  <a:lnTo>
                    <a:pt x="11" y="847"/>
                  </a:lnTo>
                  <a:lnTo>
                    <a:pt x="11" y="847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05"/>
                  </a:lnTo>
                  <a:lnTo>
                    <a:pt x="2" y="805"/>
                  </a:lnTo>
                  <a:lnTo>
                    <a:pt x="168" y="29"/>
                  </a:lnTo>
                  <a:close/>
                </a:path>
              </a:pathLst>
            </a:custGeom>
            <a:solidFill>
              <a:srgbClr val="0066FF"/>
            </a:solidFill>
            <a:ln w="3175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508" name="任意多边形 357526"/>
            <p:cNvSpPr/>
            <p:nvPr/>
          </p:nvSpPr>
          <p:spPr>
            <a:xfrm>
              <a:off x="120" y="2069"/>
              <a:ext cx="20" cy="37"/>
            </a:xfrm>
            <a:custGeom>
              <a:avLst/>
              <a:gdLst/>
              <a:ahLst/>
              <a:cxnLst/>
              <a:pathLst>
                <a:path w="141" h="258">
                  <a:moveTo>
                    <a:pt x="77" y="24"/>
                  </a:moveTo>
                  <a:lnTo>
                    <a:pt x="106" y="0"/>
                  </a:lnTo>
                  <a:lnTo>
                    <a:pt x="106" y="0"/>
                  </a:lnTo>
                  <a:lnTo>
                    <a:pt x="131" y="12"/>
                  </a:lnTo>
                  <a:lnTo>
                    <a:pt x="131" y="12"/>
                  </a:lnTo>
                  <a:lnTo>
                    <a:pt x="141" y="44"/>
                  </a:lnTo>
                  <a:lnTo>
                    <a:pt x="141" y="44"/>
                  </a:lnTo>
                  <a:lnTo>
                    <a:pt x="137" y="65"/>
                  </a:lnTo>
                  <a:lnTo>
                    <a:pt x="137" y="65"/>
                  </a:lnTo>
                  <a:lnTo>
                    <a:pt x="65" y="236"/>
                  </a:lnTo>
                  <a:lnTo>
                    <a:pt x="35" y="258"/>
                  </a:lnTo>
                  <a:lnTo>
                    <a:pt x="35" y="258"/>
                  </a:lnTo>
                  <a:lnTo>
                    <a:pt x="1" y="225"/>
                  </a:lnTo>
                  <a:lnTo>
                    <a:pt x="0" y="216"/>
                  </a:lnTo>
                  <a:lnTo>
                    <a:pt x="4" y="195"/>
                  </a:lnTo>
                  <a:lnTo>
                    <a:pt x="4" y="195"/>
                  </a:lnTo>
                  <a:lnTo>
                    <a:pt x="77" y="24"/>
                  </a:lnTo>
                  <a:close/>
                </a:path>
              </a:pathLst>
            </a:custGeom>
            <a:solidFill>
              <a:srgbClr val="0066FF"/>
            </a:solidFill>
            <a:ln w="3175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57528" name="矩形标注 357527"/>
          <p:cNvSpPr/>
          <p:nvPr/>
        </p:nvSpPr>
        <p:spPr>
          <a:xfrm>
            <a:off x="6629400" y="5019675"/>
            <a:ext cx="1571625" cy="581025"/>
          </a:xfrm>
          <a:prstGeom prst="wedgeRectCallout">
            <a:avLst>
              <a:gd name="adj1" fmla="val -181213"/>
              <a:gd name="adj2" fmla="val 25685"/>
            </a:avLst>
          </a:prstGeom>
          <a:solidFill>
            <a:srgbClr val="FFD5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>
              <a:spcBef>
                <a:spcPct val="0"/>
              </a:spcBef>
            </a:pP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d1</a:t>
            </a:r>
            <a:r>
              <a:rPr lang="en-US" altLang="zh-CN" sz="2800" i="1">
                <a:latin typeface="TIE-ISOCPEUI" pitchFamily="34" charset="0"/>
                <a:ea typeface="宋体" panose="02010600030101010101" pitchFamily="2" charset="-122"/>
              </a:rPr>
              <a:t>∥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endParaRPr lang="en-US" altLang="zh-CN" sz="2800" i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7529" name="矩形标注 357528"/>
          <p:cNvSpPr/>
          <p:nvPr/>
        </p:nvSpPr>
        <p:spPr>
          <a:xfrm>
            <a:off x="6076950" y="1962150"/>
            <a:ext cx="1895475" cy="581025"/>
          </a:xfrm>
          <a:prstGeom prst="wedgeRectCallout">
            <a:avLst>
              <a:gd name="adj1" fmla="val -133167"/>
              <a:gd name="adj2" fmla="val 156829"/>
            </a:avLst>
          </a:prstGeom>
          <a:solidFill>
            <a:srgbClr val="FFD5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>
              <a:spcBef>
                <a:spcPct val="0"/>
              </a:spcBef>
            </a:pP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d’1’</a:t>
            </a:r>
            <a:r>
              <a:rPr lang="en-US" altLang="zh-CN" sz="2800" i="1">
                <a:latin typeface="TIE-ISOCPEUI" pitchFamily="34" charset="0"/>
                <a:ea typeface="宋体" panose="02010600030101010101" pitchFamily="2" charset="-122"/>
              </a:rPr>
              <a:t>∥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a’b’</a:t>
            </a:r>
            <a:endParaRPr lang="en-US" altLang="zh-CN" sz="2800" i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7465" name="直接连接符 357464"/>
          <p:cNvSpPr/>
          <p:nvPr/>
        </p:nvSpPr>
        <p:spPr>
          <a:xfrm>
            <a:off x="3711575" y="2163763"/>
            <a:ext cx="0" cy="519112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57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5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7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7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57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5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7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7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57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1000"/>
                                        <p:tgtEl>
                                          <p:spTgt spid="35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57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1000"/>
                                        <p:tgtEl>
                                          <p:spTgt spid="35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35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7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7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5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5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5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57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357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528" grpId="0" bldLvl="0" animBg="1"/>
      <p:bldP spid="35752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63790" name="组合 363789"/>
          <p:cNvGrpSpPr/>
          <p:nvPr/>
        </p:nvGrpSpPr>
        <p:grpSpPr>
          <a:xfrm>
            <a:off x="3230563" y="5175250"/>
            <a:ext cx="825500" cy="239713"/>
            <a:chOff x="2031" y="3260"/>
            <a:chExt cx="520" cy="151"/>
          </a:xfrm>
        </p:grpSpPr>
        <p:sp>
          <p:nvSpPr>
            <p:cNvPr id="77826" name="直接连接符 363722"/>
            <p:cNvSpPr/>
            <p:nvPr/>
          </p:nvSpPr>
          <p:spPr>
            <a:xfrm flipV="1">
              <a:off x="2031" y="3399"/>
              <a:ext cx="45" cy="12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27" name="直接连接符 363724"/>
            <p:cNvSpPr/>
            <p:nvPr/>
          </p:nvSpPr>
          <p:spPr>
            <a:xfrm flipV="1">
              <a:off x="2091" y="3379"/>
              <a:ext cx="49" cy="14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28" name="直接连接符 363725"/>
            <p:cNvSpPr/>
            <p:nvPr/>
          </p:nvSpPr>
          <p:spPr>
            <a:xfrm flipV="1">
              <a:off x="2162" y="3358"/>
              <a:ext cx="54" cy="1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29" name="直接连接符 363727"/>
            <p:cNvSpPr/>
            <p:nvPr/>
          </p:nvSpPr>
          <p:spPr>
            <a:xfrm flipV="1">
              <a:off x="2235" y="3337"/>
              <a:ext cx="48" cy="1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30" name="直接连接符 363728"/>
            <p:cNvSpPr/>
            <p:nvPr/>
          </p:nvSpPr>
          <p:spPr>
            <a:xfrm flipV="1">
              <a:off x="2300" y="3319"/>
              <a:ext cx="46" cy="13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31" name="直接连接符 363730"/>
            <p:cNvSpPr/>
            <p:nvPr/>
          </p:nvSpPr>
          <p:spPr>
            <a:xfrm flipV="1">
              <a:off x="2366" y="3298"/>
              <a:ext cx="54" cy="1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32" name="直接连接符 363731"/>
            <p:cNvSpPr/>
            <p:nvPr/>
          </p:nvSpPr>
          <p:spPr>
            <a:xfrm flipV="1">
              <a:off x="2437" y="3277"/>
              <a:ext cx="56" cy="16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33" name="直接连接符 363733"/>
            <p:cNvSpPr/>
            <p:nvPr/>
          </p:nvSpPr>
          <p:spPr>
            <a:xfrm flipV="1">
              <a:off x="2512" y="3260"/>
              <a:ext cx="39" cy="1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63710" name="直接连接符 363709"/>
          <p:cNvSpPr/>
          <p:nvPr/>
        </p:nvSpPr>
        <p:spPr>
          <a:xfrm flipV="1">
            <a:off x="3084513" y="5156200"/>
            <a:ext cx="1027112" cy="2984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84" name="任意多边形 363783"/>
          <p:cNvSpPr/>
          <p:nvPr/>
        </p:nvSpPr>
        <p:spPr>
          <a:xfrm>
            <a:off x="2271713" y="4743450"/>
            <a:ext cx="1833562" cy="947738"/>
          </a:xfrm>
          <a:custGeom>
            <a:avLst/>
            <a:gdLst/>
            <a:ahLst/>
            <a:cxnLst/>
            <a:pathLst>
              <a:path w="1155" h="597">
                <a:moveTo>
                  <a:pt x="303" y="132"/>
                </a:moveTo>
                <a:lnTo>
                  <a:pt x="0" y="597"/>
                </a:lnTo>
                <a:lnTo>
                  <a:pt x="1155" y="261"/>
                </a:lnTo>
                <a:lnTo>
                  <a:pt x="810" y="0"/>
                </a:lnTo>
                <a:lnTo>
                  <a:pt x="303" y="132"/>
                </a:lnTo>
                <a:close/>
              </a:path>
            </a:pathLst>
          </a:custGeom>
          <a:solidFill>
            <a:srgbClr val="5B9D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63788" name="组合 363787"/>
          <p:cNvGrpSpPr/>
          <p:nvPr/>
        </p:nvGrpSpPr>
        <p:grpSpPr>
          <a:xfrm>
            <a:off x="3154363" y="4445000"/>
            <a:ext cx="355600" cy="263525"/>
            <a:chOff x="1987" y="2802"/>
            <a:chExt cx="224" cy="166"/>
          </a:xfrm>
        </p:grpSpPr>
        <p:sp>
          <p:nvSpPr>
            <p:cNvPr id="77837" name="直接连接符 363696"/>
            <p:cNvSpPr/>
            <p:nvPr/>
          </p:nvSpPr>
          <p:spPr>
            <a:xfrm>
              <a:off x="1987" y="2802"/>
              <a:ext cx="47" cy="33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38" name="直接连接符 363698"/>
            <p:cNvSpPr/>
            <p:nvPr/>
          </p:nvSpPr>
          <p:spPr>
            <a:xfrm>
              <a:off x="2049" y="2849"/>
              <a:ext cx="41" cy="28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39" name="直接连接符 363700"/>
            <p:cNvSpPr/>
            <p:nvPr/>
          </p:nvSpPr>
          <p:spPr>
            <a:xfrm>
              <a:off x="2108" y="2893"/>
              <a:ext cx="39" cy="28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40" name="直接连接符 363702"/>
            <p:cNvSpPr/>
            <p:nvPr/>
          </p:nvSpPr>
          <p:spPr>
            <a:xfrm>
              <a:off x="2168" y="2936"/>
              <a:ext cx="43" cy="32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63789" name="组合 363788"/>
          <p:cNvGrpSpPr/>
          <p:nvPr/>
        </p:nvGrpSpPr>
        <p:grpSpPr>
          <a:xfrm>
            <a:off x="2470150" y="5006975"/>
            <a:ext cx="247650" cy="381000"/>
            <a:chOff x="1556" y="3154"/>
            <a:chExt cx="156" cy="240"/>
          </a:xfrm>
        </p:grpSpPr>
        <p:sp>
          <p:nvSpPr>
            <p:cNvPr id="77842" name="直接连接符 363712"/>
            <p:cNvSpPr/>
            <p:nvPr/>
          </p:nvSpPr>
          <p:spPr>
            <a:xfrm flipH="1">
              <a:off x="1679" y="3154"/>
              <a:ext cx="33" cy="5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43" name="直接连接符 363714"/>
            <p:cNvSpPr/>
            <p:nvPr/>
          </p:nvSpPr>
          <p:spPr>
            <a:xfrm flipH="1">
              <a:off x="1637" y="3224"/>
              <a:ext cx="29" cy="4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44" name="直接连接符 363716"/>
            <p:cNvSpPr/>
            <p:nvPr/>
          </p:nvSpPr>
          <p:spPr>
            <a:xfrm flipH="1">
              <a:off x="1597" y="3287"/>
              <a:ext cx="27" cy="42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7845" name="直接连接符 363718"/>
            <p:cNvSpPr/>
            <p:nvPr/>
          </p:nvSpPr>
          <p:spPr>
            <a:xfrm flipH="1">
              <a:off x="1556" y="3352"/>
              <a:ext cx="28" cy="42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63785" name="任意多边形 363784"/>
          <p:cNvSpPr/>
          <p:nvPr/>
        </p:nvSpPr>
        <p:spPr>
          <a:xfrm>
            <a:off x="2003425" y="4000500"/>
            <a:ext cx="2571750" cy="1490663"/>
          </a:xfrm>
          <a:custGeom>
            <a:avLst/>
            <a:gdLst/>
            <a:ahLst/>
            <a:cxnLst/>
            <a:pathLst>
              <a:path w="1620" h="939">
                <a:moveTo>
                  <a:pt x="351" y="0"/>
                </a:moveTo>
                <a:lnTo>
                  <a:pt x="0" y="897"/>
                </a:lnTo>
                <a:lnTo>
                  <a:pt x="1620" y="939"/>
                </a:lnTo>
                <a:lnTo>
                  <a:pt x="351" y="0"/>
                </a:lnTo>
                <a:close/>
              </a:path>
            </a:pathLst>
          </a:custGeom>
          <a:solidFill>
            <a:srgbClr val="FBE79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3783" name="任意多边形 363782"/>
          <p:cNvSpPr/>
          <p:nvPr/>
        </p:nvSpPr>
        <p:spPr>
          <a:xfrm>
            <a:off x="2755900" y="3943350"/>
            <a:ext cx="1728788" cy="1214438"/>
          </a:xfrm>
          <a:custGeom>
            <a:avLst/>
            <a:gdLst/>
            <a:ahLst/>
            <a:cxnLst/>
            <a:pathLst>
              <a:path w="1089" h="765">
                <a:moveTo>
                  <a:pt x="0" y="639"/>
                </a:moveTo>
                <a:lnTo>
                  <a:pt x="417" y="0"/>
                </a:lnTo>
                <a:lnTo>
                  <a:pt x="1089" y="699"/>
                </a:lnTo>
                <a:lnTo>
                  <a:pt x="861" y="765"/>
                </a:lnTo>
                <a:lnTo>
                  <a:pt x="510" y="507"/>
                </a:lnTo>
                <a:lnTo>
                  <a:pt x="0" y="639"/>
                </a:lnTo>
                <a:close/>
              </a:path>
            </a:pathLst>
          </a:custGeom>
          <a:solidFill>
            <a:srgbClr val="5B9D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3706" name="直接连接符 363705"/>
          <p:cNvSpPr/>
          <p:nvPr/>
        </p:nvSpPr>
        <p:spPr>
          <a:xfrm>
            <a:off x="3103563" y="4408488"/>
            <a:ext cx="1004887" cy="74295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08" name="直接连接符 363707"/>
          <p:cNvSpPr/>
          <p:nvPr/>
        </p:nvSpPr>
        <p:spPr>
          <a:xfrm flipH="1">
            <a:off x="2435225" y="4405313"/>
            <a:ext cx="669925" cy="103505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525" name="动作按钮: 前进或下一项 363524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77851" name="文本框 363525"/>
          <p:cNvSpPr txBox="1"/>
          <p:nvPr/>
        </p:nvSpPr>
        <p:spPr>
          <a:xfrm>
            <a:off x="655320" y="492125"/>
            <a:ext cx="774001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5.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求一般位置平面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△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DEF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与投影面平行面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△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ABC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的交线，并判断可见性。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77852" name="直接连接符 363633"/>
          <p:cNvSpPr/>
          <p:nvPr/>
        </p:nvSpPr>
        <p:spPr>
          <a:xfrm flipH="1">
            <a:off x="1214438" y="3689350"/>
            <a:ext cx="3721100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77853" name="组合 363751"/>
          <p:cNvGrpSpPr/>
          <p:nvPr/>
        </p:nvGrpSpPr>
        <p:grpSpPr>
          <a:xfrm>
            <a:off x="1773238" y="2614613"/>
            <a:ext cx="128587" cy="144462"/>
            <a:chOff x="1517" y="1671"/>
            <a:chExt cx="81" cy="91"/>
          </a:xfrm>
        </p:grpSpPr>
        <p:sp>
          <p:nvSpPr>
            <p:cNvPr id="77854" name="任意多边形 363650"/>
            <p:cNvSpPr/>
            <p:nvPr/>
          </p:nvSpPr>
          <p:spPr>
            <a:xfrm>
              <a:off x="1520" y="1758"/>
              <a:ext cx="27" cy="4"/>
            </a:xfrm>
            <a:custGeom>
              <a:avLst/>
              <a:gdLst/>
              <a:ahLst/>
              <a:cxnLst/>
              <a:pathLst>
                <a:path w="161" h="26">
                  <a:moveTo>
                    <a:pt x="0" y="0"/>
                  </a:moveTo>
                  <a:lnTo>
                    <a:pt x="8" y="9"/>
                  </a:lnTo>
                  <a:lnTo>
                    <a:pt x="48" y="26"/>
                  </a:lnTo>
                  <a:lnTo>
                    <a:pt x="107" y="26"/>
                  </a:lnTo>
                  <a:lnTo>
                    <a:pt x="138" y="16"/>
                  </a:lnTo>
                  <a:lnTo>
                    <a:pt x="16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55" name="任意多边形 363651"/>
            <p:cNvSpPr/>
            <p:nvPr/>
          </p:nvSpPr>
          <p:spPr>
            <a:xfrm>
              <a:off x="1517" y="1708"/>
              <a:ext cx="42" cy="54"/>
            </a:xfrm>
            <a:custGeom>
              <a:avLst/>
              <a:gdLst/>
              <a:ahLst/>
              <a:cxnLst/>
              <a:pathLst>
                <a:path w="254" h="329">
                  <a:moveTo>
                    <a:pt x="55" y="0"/>
                  </a:moveTo>
                  <a:lnTo>
                    <a:pt x="36" y="55"/>
                  </a:lnTo>
                  <a:lnTo>
                    <a:pt x="2" y="218"/>
                  </a:lnTo>
                  <a:lnTo>
                    <a:pt x="0" y="241"/>
                  </a:lnTo>
                  <a:lnTo>
                    <a:pt x="0" y="255"/>
                  </a:lnTo>
                  <a:lnTo>
                    <a:pt x="20" y="303"/>
                  </a:lnTo>
                  <a:lnTo>
                    <a:pt x="181" y="306"/>
                  </a:lnTo>
                  <a:lnTo>
                    <a:pt x="198" y="320"/>
                  </a:lnTo>
                  <a:lnTo>
                    <a:pt x="232" y="329"/>
                  </a:lnTo>
                  <a:lnTo>
                    <a:pt x="254" y="301"/>
                  </a:lnTo>
                  <a:lnTo>
                    <a:pt x="80" y="274"/>
                  </a:lnTo>
                  <a:lnTo>
                    <a:pt x="66" y="272"/>
                  </a:lnTo>
                  <a:lnTo>
                    <a:pt x="45" y="239"/>
                  </a:lnTo>
                  <a:lnTo>
                    <a:pt x="47" y="218"/>
                  </a:lnTo>
                  <a:lnTo>
                    <a:pt x="81" y="55"/>
                  </a:lnTo>
                  <a:lnTo>
                    <a:pt x="100" y="16"/>
                  </a:lnTo>
                  <a:lnTo>
                    <a:pt x="139" y="1"/>
                  </a:lnTo>
                  <a:lnTo>
                    <a:pt x="229" y="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56" name="任意多边形 363652"/>
            <p:cNvSpPr/>
            <p:nvPr/>
          </p:nvSpPr>
          <p:spPr>
            <a:xfrm>
              <a:off x="1526" y="1699"/>
              <a:ext cx="38" cy="59"/>
            </a:xfrm>
            <a:custGeom>
              <a:avLst/>
              <a:gdLst/>
              <a:ahLst/>
              <a:cxnLst/>
              <a:pathLst>
                <a:path w="231" h="355">
                  <a:moveTo>
                    <a:pt x="231" y="0"/>
                  </a:moveTo>
                  <a:lnTo>
                    <a:pt x="95" y="0"/>
                  </a:lnTo>
                  <a:lnTo>
                    <a:pt x="58" y="5"/>
                  </a:lnTo>
                  <a:lnTo>
                    <a:pt x="22" y="25"/>
                  </a:lnTo>
                  <a:lnTo>
                    <a:pt x="0" y="54"/>
                  </a:lnTo>
                  <a:lnTo>
                    <a:pt x="174" y="55"/>
                  </a:lnTo>
                  <a:lnTo>
                    <a:pt x="127" y="272"/>
                  </a:lnTo>
                  <a:lnTo>
                    <a:pt x="109" y="313"/>
                  </a:lnTo>
                  <a:lnTo>
                    <a:pt x="70" y="328"/>
                  </a:lnTo>
                  <a:lnTo>
                    <a:pt x="25" y="328"/>
                  </a:lnTo>
                  <a:lnTo>
                    <a:pt x="199" y="355"/>
                  </a:lnTo>
                  <a:lnTo>
                    <a:pt x="177" y="328"/>
                  </a:lnTo>
                  <a:lnTo>
                    <a:pt x="165" y="313"/>
                  </a:lnTo>
                  <a:lnTo>
                    <a:pt x="166" y="301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57" name="任意多边形 363653"/>
            <p:cNvSpPr/>
            <p:nvPr/>
          </p:nvSpPr>
          <p:spPr>
            <a:xfrm>
              <a:off x="1583" y="1671"/>
              <a:ext cx="15" cy="28"/>
            </a:xfrm>
            <a:custGeom>
              <a:avLst/>
              <a:gdLst/>
              <a:ahLst/>
              <a:cxnLst/>
              <a:pathLst>
                <a:path w="90" h="164">
                  <a:moveTo>
                    <a:pt x="50" y="15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90" y="28"/>
                  </a:lnTo>
                  <a:lnTo>
                    <a:pt x="90" y="28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42" y="150"/>
                  </a:lnTo>
                  <a:lnTo>
                    <a:pt x="24" y="164"/>
                  </a:lnTo>
                  <a:lnTo>
                    <a:pt x="24" y="164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50" y="15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58" name="组合 363763"/>
          <p:cNvGrpSpPr/>
          <p:nvPr/>
        </p:nvGrpSpPr>
        <p:grpSpPr>
          <a:xfrm>
            <a:off x="4635500" y="2630488"/>
            <a:ext cx="128588" cy="144462"/>
            <a:chOff x="3504" y="1673"/>
            <a:chExt cx="81" cy="91"/>
          </a:xfrm>
        </p:grpSpPr>
        <p:sp>
          <p:nvSpPr>
            <p:cNvPr id="77859" name="任意多边形 363654"/>
            <p:cNvSpPr/>
            <p:nvPr/>
          </p:nvSpPr>
          <p:spPr>
            <a:xfrm>
              <a:off x="3512" y="1705"/>
              <a:ext cx="39" cy="50"/>
            </a:xfrm>
            <a:custGeom>
              <a:avLst/>
              <a:gdLst/>
              <a:ahLst/>
              <a:cxnLst/>
              <a:pathLst>
                <a:path w="230" h="303">
                  <a:moveTo>
                    <a:pt x="210" y="0"/>
                  </a:moveTo>
                  <a:lnTo>
                    <a:pt x="149" y="29"/>
                  </a:lnTo>
                  <a:lnTo>
                    <a:pt x="162" y="31"/>
                  </a:lnTo>
                  <a:lnTo>
                    <a:pt x="185" y="64"/>
                  </a:lnTo>
                  <a:lnTo>
                    <a:pt x="182" y="84"/>
                  </a:lnTo>
                  <a:lnTo>
                    <a:pt x="147" y="247"/>
                  </a:lnTo>
                  <a:lnTo>
                    <a:pt x="129" y="286"/>
                  </a:lnTo>
                  <a:lnTo>
                    <a:pt x="90" y="302"/>
                  </a:lnTo>
                  <a:lnTo>
                    <a:pt x="0" y="302"/>
                  </a:lnTo>
                  <a:lnTo>
                    <a:pt x="173" y="303"/>
                  </a:lnTo>
                  <a:lnTo>
                    <a:pt x="192" y="247"/>
                  </a:lnTo>
                  <a:lnTo>
                    <a:pt x="227" y="84"/>
                  </a:lnTo>
                  <a:lnTo>
                    <a:pt x="230" y="61"/>
                  </a:lnTo>
                  <a:lnTo>
                    <a:pt x="228" y="47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60" name="任意多边形 363655"/>
            <p:cNvSpPr/>
            <p:nvPr/>
          </p:nvSpPr>
          <p:spPr>
            <a:xfrm>
              <a:off x="3504" y="1673"/>
              <a:ext cx="43" cy="91"/>
            </a:xfrm>
            <a:custGeom>
              <a:avLst/>
              <a:gdLst/>
              <a:ahLst/>
              <a:cxnLst/>
              <a:pathLst>
                <a:path w="261" h="547">
                  <a:moveTo>
                    <a:pt x="127" y="0"/>
                  </a:moveTo>
                  <a:lnTo>
                    <a:pt x="107" y="21"/>
                  </a:lnTo>
                  <a:lnTo>
                    <a:pt x="1" y="513"/>
                  </a:lnTo>
                  <a:lnTo>
                    <a:pt x="0" y="520"/>
                  </a:lnTo>
                  <a:lnTo>
                    <a:pt x="7" y="539"/>
                  </a:lnTo>
                  <a:lnTo>
                    <a:pt x="23" y="547"/>
                  </a:lnTo>
                  <a:lnTo>
                    <a:pt x="129" y="547"/>
                  </a:lnTo>
                  <a:lnTo>
                    <a:pt x="167" y="542"/>
                  </a:lnTo>
                  <a:lnTo>
                    <a:pt x="204" y="522"/>
                  </a:lnTo>
                  <a:lnTo>
                    <a:pt x="224" y="493"/>
                  </a:lnTo>
                  <a:lnTo>
                    <a:pt x="51" y="492"/>
                  </a:lnTo>
                  <a:lnTo>
                    <a:pt x="109" y="219"/>
                  </a:lnTo>
                  <a:lnTo>
                    <a:pt x="200" y="219"/>
                  </a:lnTo>
                  <a:lnTo>
                    <a:pt x="261" y="190"/>
                  </a:lnTo>
                  <a:lnTo>
                    <a:pt x="252" y="182"/>
                  </a:lnTo>
                  <a:lnTo>
                    <a:pt x="211" y="165"/>
                  </a:lnTo>
                  <a:lnTo>
                    <a:pt x="121" y="165"/>
                  </a:lnTo>
                  <a:lnTo>
                    <a:pt x="148" y="36"/>
                  </a:lnTo>
                  <a:lnTo>
                    <a:pt x="149" y="28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61" name="任意多边形 363656"/>
            <p:cNvSpPr/>
            <p:nvPr/>
          </p:nvSpPr>
          <p:spPr>
            <a:xfrm>
              <a:off x="3570" y="1673"/>
              <a:ext cx="15" cy="27"/>
            </a:xfrm>
            <a:custGeom>
              <a:avLst/>
              <a:gdLst/>
              <a:ahLst/>
              <a:cxnLst/>
              <a:pathLst>
                <a:path w="90" h="165">
                  <a:moveTo>
                    <a:pt x="49" y="16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41" y="151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49" y="16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62" name="组合 363750"/>
          <p:cNvGrpSpPr/>
          <p:nvPr/>
        </p:nvGrpSpPr>
        <p:grpSpPr>
          <a:xfrm>
            <a:off x="2481263" y="2501900"/>
            <a:ext cx="112712" cy="144463"/>
            <a:chOff x="1971" y="1600"/>
            <a:chExt cx="71" cy="91"/>
          </a:xfrm>
        </p:grpSpPr>
        <p:sp>
          <p:nvSpPr>
            <p:cNvPr id="77863" name="任意多边形 363657"/>
            <p:cNvSpPr/>
            <p:nvPr/>
          </p:nvSpPr>
          <p:spPr>
            <a:xfrm>
              <a:off x="1971" y="1627"/>
              <a:ext cx="39" cy="64"/>
            </a:xfrm>
            <a:custGeom>
              <a:avLst/>
              <a:gdLst/>
              <a:ahLst/>
              <a:cxnLst/>
              <a:pathLst>
                <a:path w="235" h="381">
                  <a:moveTo>
                    <a:pt x="213" y="0"/>
                  </a:moveTo>
                  <a:lnTo>
                    <a:pt x="151" y="0"/>
                  </a:lnTo>
                  <a:lnTo>
                    <a:pt x="138" y="0"/>
                  </a:lnTo>
                  <a:lnTo>
                    <a:pt x="96" y="11"/>
                  </a:lnTo>
                  <a:lnTo>
                    <a:pt x="84" y="18"/>
                  </a:lnTo>
                  <a:lnTo>
                    <a:pt x="55" y="53"/>
                  </a:lnTo>
                  <a:lnTo>
                    <a:pt x="36" y="109"/>
                  </a:lnTo>
                  <a:lnTo>
                    <a:pt x="2" y="272"/>
                  </a:lnTo>
                  <a:lnTo>
                    <a:pt x="0" y="295"/>
                  </a:lnTo>
                  <a:lnTo>
                    <a:pt x="1" y="309"/>
                  </a:lnTo>
                  <a:lnTo>
                    <a:pt x="20" y="356"/>
                  </a:lnTo>
                  <a:lnTo>
                    <a:pt x="28" y="364"/>
                  </a:lnTo>
                  <a:lnTo>
                    <a:pt x="68" y="381"/>
                  </a:lnTo>
                  <a:lnTo>
                    <a:pt x="143" y="381"/>
                  </a:lnTo>
                  <a:lnTo>
                    <a:pt x="164" y="354"/>
                  </a:lnTo>
                  <a:lnTo>
                    <a:pt x="143" y="327"/>
                  </a:lnTo>
                  <a:lnTo>
                    <a:pt x="80" y="327"/>
                  </a:lnTo>
                  <a:lnTo>
                    <a:pt x="65" y="325"/>
                  </a:lnTo>
                  <a:lnTo>
                    <a:pt x="45" y="290"/>
                  </a:lnTo>
                  <a:lnTo>
                    <a:pt x="47" y="272"/>
                  </a:lnTo>
                  <a:lnTo>
                    <a:pt x="81" y="109"/>
                  </a:lnTo>
                  <a:lnTo>
                    <a:pt x="100" y="70"/>
                  </a:lnTo>
                  <a:lnTo>
                    <a:pt x="139" y="54"/>
                  </a:lnTo>
                  <a:lnTo>
                    <a:pt x="213" y="54"/>
                  </a:lnTo>
                  <a:lnTo>
                    <a:pt x="235" y="27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64" name="任意多边形 363658"/>
            <p:cNvSpPr/>
            <p:nvPr/>
          </p:nvSpPr>
          <p:spPr>
            <a:xfrm>
              <a:off x="2027" y="1600"/>
              <a:ext cx="15" cy="27"/>
            </a:xfrm>
            <a:custGeom>
              <a:avLst/>
              <a:gdLst/>
              <a:ahLst/>
              <a:cxnLst/>
              <a:pathLst>
                <a:path w="90" h="165">
                  <a:moveTo>
                    <a:pt x="49" y="16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42" y="151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3" y="125"/>
                  </a:lnTo>
                  <a:lnTo>
                    <a:pt x="3" y="125"/>
                  </a:lnTo>
                  <a:lnTo>
                    <a:pt x="49" y="16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65" name="组合 363749"/>
          <p:cNvGrpSpPr/>
          <p:nvPr/>
        </p:nvGrpSpPr>
        <p:grpSpPr>
          <a:xfrm>
            <a:off x="2111375" y="3041650"/>
            <a:ext cx="125413" cy="144463"/>
            <a:chOff x="1730" y="1980"/>
            <a:chExt cx="79" cy="91"/>
          </a:xfrm>
        </p:grpSpPr>
        <p:sp>
          <p:nvSpPr>
            <p:cNvPr id="77866" name="任意多边形 363659"/>
            <p:cNvSpPr/>
            <p:nvPr/>
          </p:nvSpPr>
          <p:spPr>
            <a:xfrm>
              <a:off x="1730" y="2016"/>
              <a:ext cx="38" cy="50"/>
            </a:xfrm>
            <a:custGeom>
              <a:avLst/>
              <a:gdLst/>
              <a:ahLst/>
              <a:cxnLst/>
              <a:pathLst>
                <a:path w="229" h="301">
                  <a:moveTo>
                    <a:pt x="55" y="0"/>
                  </a:moveTo>
                  <a:lnTo>
                    <a:pt x="38" y="54"/>
                  </a:lnTo>
                  <a:lnTo>
                    <a:pt x="2" y="218"/>
                  </a:lnTo>
                  <a:lnTo>
                    <a:pt x="0" y="240"/>
                  </a:lnTo>
                  <a:lnTo>
                    <a:pt x="1" y="254"/>
                  </a:lnTo>
                  <a:lnTo>
                    <a:pt x="20" y="301"/>
                  </a:lnTo>
                  <a:lnTo>
                    <a:pt x="80" y="273"/>
                  </a:lnTo>
                  <a:lnTo>
                    <a:pt x="67" y="272"/>
                  </a:lnTo>
                  <a:lnTo>
                    <a:pt x="45" y="237"/>
                  </a:lnTo>
                  <a:lnTo>
                    <a:pt x="47" y="218"/>
                  </a:lnTo>
                  <a:lnTo>
                    <a:pt x="83" y="54"/>
                  </a:lnTo>
                  <a:lnTo>
                    <a:pt x="100" y="15"/>
                  </a:lnTo>
                  <a:lnTo>
                    <a:pt x="140" y="0"/>
                  </a:lnTo>
                  <a:lnTo>
                    <a:pt x="229" y="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67" name="任意多边形 363660"/>
            <p:cNvSpPr/>
            <p:nvPr/>
          </p:nvSpPr>
          <p:spPr>
            <a:xfrm>
              <a:off x="1733" y="1980"/>
              <a:ext cx="49" cy="91"/>
            </a:xfrm>
            <a:custGeom>
              <a:avLst/>
              <a:gdLst/>
              <a:ahLst/>
              <a:cxnLst/>
              <a:pathLst>
                <a:path w="296" h="545">
                  <a:moveTo>
                    <a:pt x="273" y="0"/>
                  </a:moveTo>
                  <a:lnTo>
                    <a:pt x="252" y="20"/>
                  </a:lnTo>
                  <a:lnTo>
                    <a:pt x="222" y="163"/>
                  </a:lnTo>
                  <a:lnTo>
                    <a:pt x="131" y="163"/>
                  </a:lnTo>
                  <a:lnTo>
                    <a:pt x="93" y="168"/>
                  </a:lnTo>
                  <a:lnTo>
                    <a:pt x="57" y="188"/>
                  </a:lnTo>
                  <a:lnTo>
                    <a:pt x="35" y="218"/>
                  </a:lnTo>
                  <a:lnTo>
                    <a:pt x="209" y="218"/>
                  </a:lnTo>
                  <a:lnTo>
                    <a:pt x="151" y="491"/>
                  </a:lnTo>
                  <a:lnTo>
                    <a:pt x="60" y="491"/>
                  </a:lnTo>
                  <a:lnTo>
                    <a:pt x="0" y="519"/>
                  </a:lnTo>
                  <a:lnTo>
                    <a:pt x="8" y="529"/>
                  </a:lnTo>
                  <a:lnTo>
                    <a:pt x="50" y="545"/>
                  </a:lnTo>
                  <a:lnTo>
                    <a:pt x="168" y="545"/>
                  </a:lnTo>
                  <a:lnTo>
                    <a:pt x="189" y="525"/>
                  </a:lnTo>
                  <a:lnTo>
                    <a:pt x="295" y="34"/>
                  </a:lnTo>
                  <a:lnTo>
                    <a:pt x="296" y="26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68" name="任意多边形 363661"/>
            <p:cNvSpPr/>
            <p:nvPr/>
          </p:nvSpPr>
          <p:spPr>
            <a:xfrm>
              <a:off x="1794" y="1980"/>
              <a:ext cx="15" cy="27"/>
            </a:xfrm>
            <a:custGeom>
              <a:avLst/>
              <a:gdLst/>
              <a:ahLst/>
              <a:cxnLst/>
              <a:pathLst>
                <a:path w="90" h="163">
                  <a:moveTo>
                    <a:pt x="49" y="14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42" y="149"/>
                  </a:lnTo>
                  <a:lnTo>
                    <a:pt x="24" y="163"/>
                  </a:lnTo>
                  <a:lnTo>
                    <a:pt x="24" y="163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9" y="14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69" name="组合 363747"/>
          <p:cNvGrpSpPr/>
          <p:nvPr/>
        </p:nvGrpSpPr>
        <p:grpSpPr>
          <a:xfrm>
            <a:off x="3457575" y="1917700"/>
            <a:ext cx="125413" cy="144463"/>
            <a:chOff x="2666" y="1204"/>
            <a:chExt cx="79" cy="91"/>
          </a:xfrm>
        </p:grpSpPr>
        <p:sp>
          <p:nvSpPr>
            <p:cNvPr id="77870" name="任意多边形 363662"/>
            <p:cNvSpPr/>
            <p:nvPr/>
          </p:nvSpPr>
          <p:spPr>
            <a:xfrm>
              <a:off x="2677" y="1239"/>
              <a:ext cx="32" cy="28"/>
            </a:xfrm>
            <a:custGeom>
              <a:avLst/>
              <a:gdLst/>
              <a:ahLst/>
              <a:cxnLst/>
              <a:pathLst>
                <a:path w="190" h="173">
                  <a:moveTo>
                    <a:pt x="175" y="0"/>
                  </a:moveTo>
                  <a:lnTo>
                    <a:pt x="92" y="10"/>
                  </a:lnTo>
                  <a:lnTo>
                    <a:pt x="130" y="22"/>
                  </a:lnTo>
                  <a:lnTo>
                    <a:pt x="145" y="61"/>
                  </a:lnTo>
                  <a:lnTo>
                    <a:pt x="142" y="91"/>
                  </a:lnTo>
                  <a:lnTo>
                    <a:pt x="136" y="119"/>
                  </a:lnTo>
                  <a:lnTo>
                    <a:pt x="0" y="119"/>
                  </a:lnTo>
                  <a:lnTo>
                    <a:pt x="169" y="173"/>
                  </a:lnTo>
                  <a:lnTo>
                    <a:pt x="187" y="91"/>
                  </a:lnTo>
                  <a:lnTo>
                    <a:pt x="190" y="62"/>
                  </a:lnTo>
                  <a:lnTo>
                    <a:pt x="183" y="2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71" name="任意多边形 363663"/>
            <p:cNvSpPr/>
            <p:nvPr/>
          </p:nvSpPr>
          <p:spPr>
            <a:xfrm>
              <a:off x="2666" y="1231"/>
              <a:ext cx="40" cy="64"/>
            </a:xfrm>
            <a:custGeom>
              <a:avLst/>
              <a:gdLst/>
              <a:ahLst/>
              <a:cxnLst/>
              <a:pathLst>
                <a:path w="245" h="381">
                  <a:moveTo>
                    <a:pt x="174" y="0"/>
                  </a:moveTo>
                  <a:lnTo>
                    <a:pt x="161" y="0"/>
                  </a:lnTo>
                  <a:lnTo>
                    <a:pt x="115" y="10"/>
                  </a:lnTo>
                  <a:lnTo>
                    <a:pt x="79" y="31"/>
                  </a:lnTo>
                  <a:lnTo>
                    <a:pt x="73" y="38"/>
                  </a:lnTo>
                  <a:lnTo>
                    <a:pt x="48" y="78"/>
                  </a:lnTo>
                  <a:lnTo>
                    <a:pt x="31" y="136"/>
                  </a:lnTo>
                  <a:lnTo>
                    <a:pt x="2" y="272"/>
                  </a:lnTo>
                  <a:lnTo>
                    <a:pt x="0" y="295"/>
                  </a:lnTo>
                  <a:lnTo>
                    <a:pt x="0" y="309"/>
                  </a:lnTo>
                  <a:lnTo>
                    <a:pt x="20" y="356"/>
                  </a:lnTo>
                  <a:lnTo>
                    <a:pt x="28" y="365"/>
                  </a:lnTo>
                  <a:lnTo>
                    <a:pt x="69" y="381"/>
                  </a:lnTo>
                  <a:lnTo>
                    <a:pt x="187" y="381"/>
                  </a:lnTo>
                  <a:lnTo>
                    <a:pt x="209" y="354"/>
                  </a:lnTo>
                  <a:lnTo>
                    <a:pt x="187" y="327"/>
                  </a:lnTo>
                  <a:lnTo>
                    <a:pt x="80" y="327"/>
                  </a:lnTo>
                  <a:lnTo>
                    <a:pt x="67" y="326"/>
                  </a:lnTo>
                  <a:lnTo>
                    <a:pt x="45" y="293"/>
                  </a:lnTo>
                  <a:lnTo>
                    <a:pt x="47" y="272"/>
                  </a:lnTo>
                  <a:lnTo>
                    <a:pt x="59" y="218"/>
                  </a:lnTo>
                  <a:lnTo>
                    <a:pt x="239" y="218"/>
                  </a:lnTo>
                  <a:lnTo>
                    <a:pt x="70" y="164"/>
                  </a:lnTo>
                  <a:lnTo>
                    <a:pt x="77" y="136"/>
                  </a:lnTo>
                  <a:lnTo>
                    <a:pt x="91" y="96"/>
                  </a:lnTo>
                  <a:lnTo>
                    <a:pt x="119" y="65"/>
                  </a:lnTo>
                  <a:lnTo>
                    <a:pt x="162" y="55"/>
                  </a:lnTo>
                  <a:lnTo>
                    <a:pt x="245" y="45"/>
                  </a:lnTo>
                  <a:lnTo>
                    <a:pt x="215" y="11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72" name="任意多边形 363664"/>
            <p:cNvSpPr/>
            <p:nvPr/>
          </p:nvSpPr>
          <p:spPr>
            <a:xfrm>
              <a:off x="2730" y="1204"/>
              <a:ext cx="15" cy="27"/>
            </a:xfrm>
            <a:custGeom>
              <a:avLst/>
              <a:gdLst/>
              <a:ahLst/>
              <a:cxnLst/>
              <a:pathLst>
                <a:path w="90" h="164">
                  <a:moveTo>
                    <a:pt x="49" y="15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83" y="8"/>
                  </a:lnTo>
                  <a:lnTo>
                    <a:pt x="83" y="8"/>
                  </a:lnTo>
                  <a:lnTo>
                    <a:pt x="90" y="28"/>
                  </a:lnTo>
                  <a:lnTo>
                    <a:pt x="90" y="28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42" y="150"/>
                  </a:lnTo>
                  <a:lnTo>
                    <a:pt x="23" y="164"/>
                  </a:lnTo>
                  <a:lnTo>
                    <a:pt x="23" y="164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49" y="15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73" name="组合 363745"/>
          <p:cNvGrpSpPr/>
          <p:nvPr/>
        </p:nvGrpSpPr>
        <p:grpSpPr>
          <a:xfrm>
            <a:off x="4364038" y="3181350"/>
            <a:ext cx="104775" cy="144463"/>
            <a:chOff x="3285" y="2044"/>
            <a:chExt cx="66" cy="91"/>
          </a:xfrm>
        </p:grpSpPr>
        <p:sp>
          <p:nvSpPr>
            <p:cNvPr id="77874" name="任意多边形 363665"/>
            <p:cNvSpPr/>
            <p:nvPr/>
          </p:nvSpPr>
          <p:spPr>
            <a:xfrm>
              <a:off x="3285" y="2044"/>
              <a:ext cx="40" cy="91"/>
            </a:xfrm>
            <a:custGeom>
              <a:avLst/>
              <a:gdLst/>
              <a:ahLst/>
              <a:cxnLst/>
              <a:pathLst>
                <a:path w="241" h="545">
                  <a:moveTo>
                    <a:pt x="218" y="0"/>
                  </a:moveTo>
                  <a:lnTo>
                    <a:pt x="202" y="0"/>
                  </a:lnTo>
                  <a:lnTo>
                    <a:pt x="190" y="0"/>
                  </a:lnTo>
                  <a:lnTo>
                    <a:pt x="147" y="10"/>
                  </a:lnTo>
                  <a:lnTo>
                    <a:pt x="134" y="17"/>
                  </a:lnTo>
                  <a:lnTo>
                    <a:pt x="107" y="53"/>
                  </a:lnTo>
                  <a:lnTo>
                    <a:pt x="88" y="108"/>
                  </a:lnTo>
                  <a:lnTo>
                    <a:pt x="76" y="163"/>
                  </a:lnTo>
                  <a:lnTo>
                    <a:pt x="48" y="163"/>
                  </a:lnTo>
                  <a:lnTo>
                    <a:pt x="27" y="190"/>
                  </a:lnTo>
                  <a:lnTo>
                    <a:pt x="48" y="217"/>
                  </a:lnTo>
                  <a:lnTo>
                    <a:pt x="64" y="217"/>
                  </a:lnTo>
                  <a:lnTo>
                    <a:pt x="2" y="511"/>
                  </a:lnTo>
                  <a:lnTo>
                    <a:pt x="0" y="519"/>
                  </a:lnTo>
                  <a:lnTo>
                    <a:pt x="8" y="537"/>
                  </a:lnTo>
                  <a:lnTo>
                    <a:pt x="23" y="545"/>
                  </a:lnTo>
                  <a:lnTo>
                    <a:pt x="44" y="525"/>
                  </a:lnTo>
                  <a:lnTo>
                    <a:pt x="111" y="217"/>
                  </a:lnTo>
                  <a:lnTo>
                    <a:pt x="184" y="217"/>
                  </a:lnTo>
                  <a:lnTo>
                    <a:pt x="205" y="190"/>
                  </a:lnTo>
                  <a:lnTo>
                    <a:pt x="184" y="163"/>
                  </a:lnTo>
                  <a:lnTo>
                    <a:pt x="121" y="163"/>
                  </a:lnTo>
                  <a:lnTo>
                    <a:pt x="133" y="108"/>
                  </a:lnTo>
                  <a:lnTo>
                    <a:pt x="151" y="69"/>
                  </a:lnTo>
                  <a:lnTo>
                    <a:pt x="190" y="54"/>
                  </a:lnTo>
                  <a:lnTo>
                    <a:pt x="218" y="54"/>
                  </a:lnTo>
                  <a:lnTo>
                    <a:pt x="241" y="27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75" name="任意多边形 363666"/>
            <p:cNvSpPr/>
            <p:nvPr/>
          </p:nvSpPr>
          <p:spPr>
            <a:xfrm>
              <a:off x="3336" y="2044"/>
              <a:ext cx="15" cy="27"/>
            </a:xfrm>
            <a:custGeom>
              <a:avLst/>
              <a:gdLst/>
              <a:ahLst/>
              <a:cxnLst/>
              <a:pathLst>
                <a:path w="90" h="163">
                  <a:moveTo>
                    <a:pt x="49" y="14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42" y="149"/>
                  </a:lnTo>
                  <a:lnTo>
                    <a:pt x="23" y="163"/>
                  </a:lnTo>
                  <a:lnTo>
                    <a:pt x="23" y="163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49" y="14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76" name="组合 363741"/>
          <p:cNvGrpSpPr/>
          <p:nvPr/>
        </p:nvGrpSpPr>
        <p:grpSpPr>
          <a:xfrm>
            <a:off x="1806575" y="5400675"/>
            <a:ext cx="76200" cy="100013"/>
            <a:chOff x="1522" y="3650"/>
            <a:chExt cx="48" cy="63"/>
          </a:xfrm>
        </p:grpSpPr>
        <p:sp>
          <p:nvSpPr>
            <p:cNvPr id="77877" name="任意多边形 363667"/>
            <p:cNvSpPr/>
            <p:nvPr/>
          </p:nvSpPr>
          <p:spPr>
            <a:xfrm>
              <a:off x="1526" y="3709"/>
              <a:ext cx="27" cy="4"/>
            </a:xfrm>
            <a:custGeom>
              <a:avLst/>
              <a:gdLst/>
              <a:ahLst/>
              <a:cxnLst/>
              <a:pathLst>
                <a:path w="162" h="25">
                  <a:moveTo>
                    <a:pt x="0" y="0"/>
                  </a:moveTo>
                  <a:lnTo>
                    <a:pt x="8" y="9"/>
                  </a:lnTo>
                  <a:lnTo>
                    <a:pt x="49" y="25"/>
                  </a:lnTo>
                  <a:lnTo>
                    <a:pt x="109" y="25"/>
                  </a:lnTo>
                  <a:lnTo>
                    <a:pt x="140" y="17"/>
                  </a:lnTo>
                  <a:lnTo>
                    <a:pt x="16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78" name="任意多边形 363668"/>
            <p:cNvSpPr/>
            <p:nvPr/>
          </p:nvSpPr>
          <p:spPr>
            <a:xfrm>
              <a:off x="1522" y="3659"/>
              <a:ext cx="43" cy="54"/>
            </a:xfrm>
            <a:custGeom>
              <a:avLst/>
              <a:gdLst/>
              <a:ahLst/>
              <a:cxnLst/>
              <a:pathLst>
                <a:path w="254" h="327">
                  <a:moveTo>
                    <a:pt x="56" y="0"/>
                  </a:moveTo>
                  <a:lnTo>
                    <a:pt x="37" y="55"/>
                  </a:lnTo>
                  <a:lnTo>
                    <a:pt x="2" y="218"/>
                  </a:lnTo>
                  <a:lnTo>
                    <a:pt x="0" y="241"/>
                  </a:lnTo>
                  <a:lnTo>
                    <a:pt x="1" y="254"/>
                  </a:lnTo>
                  <a:lnTo>
                    <a:pt x="20" y="302"/>
                  </a:lnTo>
                  <a:lnTo>
                    <a:pt x="182" y="306"/>
                  </a:lnTo>
                  <a:lnTo>
                    <a:pt x="199" y="320"/>
                  </a:lnTo>
                  <a:lnTo>
                    <a:pt x="232" y="327"/>
                  </a:lnTo>
                  <a:lnTo>
                    <a:pt x="254" y="300"/>
                  </a:lnTo>
                  <a:lnTo>
                    <a:pt x="80" y="273"/>
                  </a:lnTo>
                  <a:lnTo>
                    <a:pt x="66" y="272"/>
                  </a:lnTo>
                  <a:lnTo>
                    <a:pt x="45" y="239"/>
                  </a:lnTo>
                  <a:lnTo>
                    <a:pt x="47" y="218"/>
                  </a:lnTo>
                  <a:lnTo>
                    <a:pt x="82" y="55"/>
                  </a:lnTo>
                  <a:lnTo>
                    <a:pt x="101" y="16"/>
                  </a:lnTo>
                  <a:lnTo>
                    <a:pt x="140" y="1"/>
                  </a:lnTo>
                  <a:lnTo>
                    <a:pt x="230" y="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79" name="任意多边形 363669"/>
            <p:cNvSpPr/>
            <p:nvPr/>
          </p:nvSpPr>
          <p:spPr>
            <a:xfrm>
              <a:off x="1532" y="3650"/>
              <a:ext cx="38" cy="59"/>
            </a:xfrm>
            <a:custGeom>
              <a:avLst/>
              <a:gdLst/>
              <a:ahLst/>
              <a:cxnLst/>
              <a:pathLst>
                <a:path w="230" h="355">
                  <a:moveTo>
                    <a:pt x="230" y="0"/>
                  </a:moveTo>
                  <a:lnTo>
                    <a:pt x="95" y="0"/>
                  </a:lnTo>
                  <a:lnTo>
                    <a:pt x="58" y="5"/>
                  </a:lnTo>
                  <a:lnTo>
                    <a:pt x="21" y="25"/>
                  </a:lnTo>
                  <a:lnTo>
                    <a:pt x="0" y="55"/>
                  </a:lnTo>
                  <a:lnTo>
                    <a:pt x="174" y="56"/>
                  </a:lnTo>
                  <a:lnTo>
                    <a:pt x="127" y="273"/>
                  </a:lnTo>
                  <a:lnTo>
                    <a:pt x="108" y="313"/>
                  </a:lnTo>
                  <a:lnTo>
                    <a:pt x="69" y="328"/>
                  </a:lnTo>
                  <a:lnTo>
                    <a:pt x="24" y="328"/>
                  </a:lnTo>
                  <a:lnTo>
                    <a:pt x="198" y="355"/>
                  </a:lnTo>
                  <a:lnTo>
                    <a:pt x="176" y="328"/>
                  </a:lnTo>
                  <a:lnTo>
                    <a:pt x="164" y="314"/>
                  </a:lnTo>
                  <a:lnTo>
                    <a:pt x="166" y="30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80" name="组合 363738"/>
          <p:cNvGrpSpPr/>
          <p:nvPr/>
        </p:nvGrpSpPr>
        <p:grpSpPr>
          <a:xfrm>
            <a:off x="4633913" y="5446713"/>
            <a:ext cx="73025" cy="144462"/>
            <a:chOff x="3487" y="3679"/>
            <a:chExt cx="46" cy="91"/>
          </a:xfrm>
        </p:grpSpPr>
        <p:sp>
          <p:nvSpPr>
            <p:cNvPr id="77881" name="任意多边形 363670"/>
            <p:cNvSpPr/>
            <p:nvPr/>
          </p:nvSpPr>
          <p:spPr>
            <a:xfrm>
              <a:off x="3495" y="3711"/>
              <a:ext cx="38" cy="50"/>
            </a:xfrm>
            <a:custGeom>
              <a:avLst/>
              <a:gdLst/>
              <a:ahLst/>
              <a:cxnLst/>
              <a:pathLst>
                <a:path w="230" h="304">
                  <a:moveTo>
                    <a:pt x="209" y="0"/>
                  </a:moveTo>
                  <a:lnTo>
                    <a:pt x="149" y="30"/>
                  </a:lnTo>
                  <a:lnTo>
                    <a:pt x="163" y="31"/>
                  </a:lnTo>
                  <a:lnTo>
                    <a:pt x="185" y="64"/>
                  </a:lnTo>
                  <a:lnTo>
                    <a:pt x="182" y="84"/>
                  </a:lnTo>
                  <a:lnTo>
                    <a:pt x="148" y="248"/>
                  </a:lnTo>
                  <a:lnTo>
                    <a:pt x="129" y="288"/>
                  </a:lnTo>
                  <a:lnTo>
                    <a:pt x="91" y="303"/>
                  </a:lnTo>
                  <a:lnTo>
                    <a:pt x="0" y="303"/>
                  </a:lnTo>
                  <a:lnTo>
                    <a:pt x="174" y="304"/>
                  </a:lnTo>
                  <a:lnTo>
                    <a:pt x="192" y="248"/>
                  </a:lnTo>
                  <a:lnTo>
                    <a:pt x="227" y="84"/>
                  </a:lnTo>
                  <a:lnTo>
                    <a:pt x="230" y="61"/>
                  </a:lnTo>
                  <a:lnTo>
                    <a:pt x="228" y="48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82" name="任意多边形 363671"/>
            <p:cNvSpPr/>
            <p:nvPr/>
          </p:nvSpPr>
          <p:spPr>
            <a:xfrm>
              <a:off x="3487" y="3679"/>
              <a:ext cx="43" cy="91"/>
            </a:xfrm>
            <a:custGeom>
              <a:avLst/>
              <a:gdLst/>
              <a:ahLst/>
              <a:cxnLst/>
              <a:pathLst>
                <a:path w="260" h="545">
                  <a:moveTo>
                    <a:pt x="128" y="0"/>
                  </a:moveTo>
                  <a:lnTo>
                    <a:pt x="107" y="20"/>
                  </a:lnTo>
                  <a:lnTo>
                    <a:pt x="1" y="511"/>
                  </a:lnTo>
                  <a:lnTo>
                    <a:pt x="0" y="518"/>
                  </a:lnTo>
                  <a:lnTo>
                    <a:pt x="7" y="537"/>
                  </a:lnTo>
                  <a:lnTo>
                    <a:pt x="23" y="545"/>
                  </a:lnTo>
                  <a:lnTo>
                    <a:pt x="129" y="545"/>
                  </a:lnTo>
                  <a:lnTo>
                    <a:pt x="167" y="541"/>
                  </a:lnTo>
                  <a:lnTo>
                    <a:pt x="204" y="521"/>
                  </a:lnTo>
                  <a:lnTo>
                    <a:pt x="225" y="492"/>
                  </a:lnTo>
                  <a:lnTo>
                    <a:pt x="51" y="491"/>
                  </a:lnTo>
                  <a:lnTo>
                    <a:pt x="109" y="218"/>
                  </a:lnTo>
                  <a:lnTo>
                    <a:pt x="200" y="218"/>
                  </a:lnTo>
                  <a:lnTo>
                    <a:pt x="260" y="188"/>
                  </a:lnTo>
                  <a:lnTo>
                    <a:pt x="252" y="180"/>
                  </a:lnTo>
                  <a:lnTo>
                    <a:pt x="212" y="163"/>
                  </a:lnTo>
                  <a:lnTo>
                    <a:pt x="121" y="163"/>
                  </a:lnTo>
                  <a:lnTo>
                    <a:pt x="149" y="34"/>
                  </a:lnTo>
                  <a:lnTo>
                    <a:pt x="149" y="26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7883" name="任意多边形 363672"/>
          <p:cNvSpPr/>
          <p:nvPr/>
        </p:nvSpPr>
        <p:spPr>
          <a:xfrm>
            <a:off x="2416175" y="3951288"/>
            <a:ext cx="61913" cy="100012"/>
          </a:xfrm>
          <a:custGeom>
            <a:avLst/>
            <a:gdLst/>
            <a:ahLst/>
            <a:cxnLst/>
            <a:pathLst>
              <a:path w="236" h="383">
                <a:moveTo>
                  <a:pt x="214" y="0"/>
                </a:moveTo>
                <a:lnTo>
                  <a:pt x="152" y="0"/>
                </a:lnTo>
                <a:lnTo>
                  <a:pt x="139" y="0"/>
                </a:lnTo>
                <a:lnTo>
                  <a:pt x="97" y="11"/>
                </a:lnTo>
                <a:lnTo>
                  <a:pt x="84" y="18"/>
                </a:lnTo>
                <a:lnTo>
                  <a:pt x="57" y="54"/>
                </a:lnTo>
                <a:lnTo>
                  <a:pt x="38" y="109"/>
                </a:lnTo>
                <a:lnTo>
                  <a:pt x="3" y="273"/>
                </a:lnTo>
                <a:lnTo>
                  <a:pt x="0" y="295"/>
                </a:lnTo>
                <a:lnTo>
                  <a:pt x="1" y="309"/>
                </a:lnTo>
                <a:lnTo>
                  <a:pt x="21" y="357"/>
                </a:lnTo>
                <a:lnTo>
                  <a:pt x="29" y="365"/>
                </a:lnTo>
                <a:lnTo>
                  <a:pt x="70" y="383"/>
                </a:lnTo>
                <a:lnTo>
                  <a:pt x="143" y="383"/>
                </a:lnTo>
                <a:lnTo>
                  <a:pt x="165" y="355"/>
                </a:lnTo>
                <a:lnTo>
                  <a:pt x="143" y="327"/>
                </a:lnTo>
                <a:lnTo>
                  <a:pt x="81" y="327"/>
                </a:lnTo>
                <a:lnTo>
                  <a:pt x="66" y="326"/>
                </a:lnTo>
                <a:lnTo>
                  <a:pt x="45" y="290"/>
                </a:lnTo>
                <a:lnTo>
                  <a:pt x="49" y="273"/>
                </a:lnTo>
                <a:lnTo>
                  <a:pt x="83" y="109"/>
                </a:lnTo>
                <a:lnTo>
                  <a:pt x="101" y="70"/>
                </a:lnTo>
                <a:lnTo>
                  <a:pt x="140" y="55"/>
                </a:lnTo>
                <a:lnTo>
                  <a:pt x="214" y="55"/>
                </a:lnTo>
                <a:lnTo>
                  <a:pt x="236" y="28"/>
                </a:lnTo>
                <a:lnTo>
                  <a:pt x="214" y="0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77884" name="组合 363742"/>
          <p:cNvGrpSpPr/>
          <p:nvPr/>
        </p:nvGrpSpPr>
        <p:grpSpPr>
          <a:xfrm>
            <a:off x="2109788" y="5668963"/>
            <a:ext cx="82550" cy="144462"/>
            <a:chOff x="1713" y="3819"/>
            <a:chExt cx="52" cy="91"/>
          </a:xfrm>
        </p:grpSpPr>
        <p:sp>
          <p:nvSpPr>
            <p:cNvPr id="77885" name="任意多边形 363673"/>
            <p:cNvSpPr/>
            <p:nvPr/>
          </p:nvSpPr>
          <p:spPr>
            <a:xfrm>
              <a:off x="1713" y="3855"/>
              <a:ext cx="38" cy="51"/>
            </a:xfrm>
            <a:custGeom>
              <a:avLst/>
              <a:gdLst/>
              <a:ahLst/>
              <a:cxnLst/>
              <a:pathLst>
                <a:path w="229" h="303">
                  <a:moveTo>
                    <a:pt x="56" y="0"/>
                  </a:moveTo>
                  <a:lnTo>
                    <a:pt x="37" y="55"/>
                  </a:lnTo>
                  <a:lnTo>
                    <a:pt x="2" y="219"/>
                  </a:lnTo>
                  <a:lnTo>
                    <a:pt x="0" y="241"/>
                  </a:lnTo>
                  <a:lnTo>
                    <a:pt x="0" y="255"/>
                  </a:lnTo>
                  <a:lnTo>
                    <a:pt x="20" y="303"/>
                  </a:lnTo>
                  <a:lnTo>
                    <a:pt x="80" y="274"/>
                  </a:lnTo>
                  <a:lnTo>
                    <a:pt x="66" y="272"/>
                  </a:lnTo>
                  <a:lnTo>
                    <a:pt x="45" y="239"/>
                  </a:lnTo>
                  <a:lnTo>
                    <a:pt x="47" y="219"/>
                  </a:lnTo>
                  <a:lnTo>
                    <a:pt x="82" y="55"/>
                  </a:lnTo>
                  <a:lnTo>
                    <a:pt x="101" y="16"/>
                  </a:lnTo>
                  <a:lnTo>
                    <a:pt x="140" y="1"/>
                  </a:lnTo>
                  <a:lnTo>
                    <a:pt x="229" y="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86" name="任意多边形 363674"/>
            <p:cNvSpPr/>
            <p:nvPr/>
          </p:nvSpPr>
          <p:spPr>
            <a:xfrm>
              <a:off x="1716" y="3819"/>
              <a:ext cx="49" cy="91"/>
            </a:xfrm>
            <a:custGeom>
              <a:avLst/>
              <a:gdLst/>
              <a:ahLst/>
              <a:cxnLst/>
              <a:pathLst>
                <a:path w="295" h="547">
                  <a:moveTo>
                    <a:pt x="272" y="0"/>
                  </a:moveTo>
                  <a:lnTo>
                    <a:pt x="252" y="20"/>
                  </a:lnTo>
                  <a:lnTo>
                    <a:pt x="221" y="164"/>
                  </a:lnTo>
                  <a:lnTo>
                    <a:pt x="130" y="164"/>
                  </a:lnTo>
                  <a:lnTo>
                    <a:pt x="94" y="169"/>
                  </a:lnTo>
                  <a:lnTo>
                    <a:pt x="57" y="189"/>
                  </a:lnTo>
                  <a:lnTo>
                    <a:pt x="36" y="218"/>
                  </a:lnTo>
                  <a:lnTo>
                    <a:pt x="209" y="219"/>
                  </a:lnTo>
                  <a:lnTo>
                    <a:pt x="150" y="492"/>
                  </a:lnTo>
                  <a:lnTo>
                    <a:pt x="60" y="492"/>
                  </a:lnTo>
                  <a:lnTo>
                    <a:pt x="0" y="521"/>
                  </a:lnTo>
                  <a:lnTo>
                    <a:pt x="8" y="530"/>
                  </a:lnTo>
                  <a:lnTo>
                    <a:pt x="49" y="547"/>
                  </a:lnTo>
                  <a:lnTo>
                    <a:pt x="167" y="547"/>
                  </a:lnTo>
                  <a:lnTo>
                    <a:pt x="188" y="525"/>
                  </a:lnTo>
                  <a:lnTo>
                    <a:pt x="294" y="35"/>
                  </a:lnTo>
                  <a:lnTo>
                    <a:pt x="295" y="27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7887" name="组合 363740"/>
          <p:cNvGrpSpPr/>
          <p:nvPr/>
        </p:nvGrpSpPr>
        <p:grpSpPr>
          <a:xfrm>
            <a:off x="3498850" y="3870325"/>
            <a:ext cx="69850" cy="101600"/>
            <a:chOff x="2596" y="2634"/>
            <a:chExt cx="44" cy="64"/>
          </a:xfrm>
        </p:grpSpPr>
        <p:sp>
          <p:nvSpPr>
            <p:cNvPr id="77888" name="任意多边形 363675"/>
            <p:cNvSpPr/>
            <p:nvPr/>
          </p:nvSpPr>
          <p:spPr>
            <a:xfrm>
              <a:off x="2608" y="2641"/>
              <a:ext cx="32" cy="29"/>
            </a:xfrm>
            <a:custGeom>
              <a:avLst/>
              <a:gdLst/>
              <a:ahLst/>
              <a:cxnLst/>
              <a:pathLst>
                <a:path w="189" h="174">
                  <a:moveTo>
                    <a:pt x="174" y="0"/>
                  </a:moveTo>
                  <a:lnTo>
                    <a:pt x="91" y="10"/>
                  </a:lnTo>
                  <a:lnTo>
                    <a:pt x="130" y="22"/>
                  </a:lnTo>
                  <a:lnTo>
                    <a:pt x="144" y="62"/>
                  </a:lnTo>
                  <a:lnTo>
                    <a:pt x="140" y="91"/>
                  </a:lnTo>
                  <a:lnTo>
                    <a:pt x="134" y="119"/>
                  </a:lnTo>
                  <a:lnTo>
                    <a:pt x="0" y="119"/>
                  </a:lnTo>
                  <a:lnTo>
                    <a:pt x="168" y="174"/>
                  </a:lnTo>
                  <a:lnTo>
                    <a:pt x="185" y="91"/>
                  </a:lnTo>
                  <a:lnTo>
                    <a:pt x="189" y="62"/>
                  </a:lnTo>
                  <a:lnTo>
                    <a:pt x="182" y="2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89" name="任意多边形 363676"/>
            <p:cNvSpPr/>
            <p:nvPr/>
          </p:nvSpPr>
          <p:spPr>
            <a:xfrm>
              <a:off x="2596" y="2634"/>
              <a:ext cx="41" cy="64"/>
            </a:xfrm>
            <a:custGeom>
              <a:avLst/>
              <a:gdLst/>
              <a:ahLst/>
              <a:cxnLst/>
              <a:pathLst>
                <a:path w="245" h="383">
                  <a:moveTo>
                    <a:pt x="174" y="0"/>
                  </a:moveTo>
                  <a:lnTo>
                    <a:pt x="160" y="0"/>
                  </a:lnTo>
                  <a:lnTo>
                    <a:pt x="114" y="10"/>
                  </a:lnTo>
                  <a:lnTo>
                    <a:pt x="80" y="32"/>
                  </a:lnTo>
                  <a:lnTo>
                    <a:pt x="73" y="39"/>
                  </a:lnTo>
                  <a:lnTo>
                    <a:pt x="48" y="80"/>
                  </a:lnTo>
                  <a:lnTo>
                    <a:pt x="30" y="136"/>
                  </a:lnTo>
                  <a:lnTo>
                    <a:pt x="2" y="274"/>
                  </a:lnTo>
                  <a:lnTo>
                    <a:pt x="0" y="296"/>
                  </a:lnTo>
                  <a:lnTo>
                    <a:pt x="1" y="309"/>
                  </a:lnTo>
                  <a:lnTo>
                    <a:pt x="20" y="356"/>
                  </a:lnTo>
                  <a:lnTo>
                    <a:pt x="28" y="366"/>
                  </a:lnTo>
                  <a:lnTo>
                    <a:pt x="68" y="383"/>
                  </a:lnTo>
                  <a:lnTo>
                    <a:pt x="188" y="383"/>
                  </a:lnTo>
                  <a:lnTo>
                    <a:pt x="209" y="355"/>
                  </a:lnTo>
                  <a:lnTo>
                    <a:pt x="188" y="328"/>
                  </a:lnTo>
                  <a:lnTo>
                    <a:pt x="80" y="328"/>
                  </a:lnTo>
                  <a:lnTo>
                    <a:pt x="67" y="326"/>
                  </a:lnTo>
                  <a:lnTo>
                    <a:pt x="45" y="293"/>
                  </a:lnTo>
                  <a:lnTo>
                    <a:pt x="47" y="274"/>
                  </a:lnTo>
                  <a:lnTo>
                    <a:pt x="59" y="219"/>
                  </a:lnTo>
                  <a:lnTo>
                    <a:pt x="239" y="219"/>
                  </a:lnTo>
                  <a:lnTo>
                    <a:pt x="71" y="164"/>
                  </a:lnTo>
                  <a:lnTo>
                    <a:pt x="76" y="136"/>
                  </a:lnTo>
                  <a:lnTo>
                    <a:pt x="91" y="96"/>
                  </a:lnTo>
                  <a:lnTo>
                    <a:pt x="119" y="65"/>
                  </a:lnTo>
                  <a:lnTo>
                    <a:pt x="162" y="55"/>
                  </a:lnTo>
                  <a:lnTo>
                    <a:pt x="245" y="45"/>
                  </a:lnTo>
                  <a:lnTo>
                    <a:pt x="215" y="12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7890" name="任意多边形 363677"/>
          <p:cNvSpPr/>
          <p:nvPr/>
        </p:nvSpPr>
        <p:spPr>
          <a:xfrm>
            <a:off x="4433888" y="5094288"/>
            <a:ext cx="63500" cy="144462"/>
          </a:xfrm>
          <a:custGeom>
            <a:avLst/>
            <a:gdLst/>
            <a:ahLst/>
            <a:cxnLst/>
            <a:pathLst>
              <a:path w="239" h="545">
                <a:moveTo>
                  <a:pt x="218" y="0"/>
                </a:moveTo>
                <a:lnTo>
                  <a:pt x="201" y="0"/>
                </a:lnTo>
                <a:lnTo>
                  <a:pt x="188" y="0"/>
                </a:lnTo>
                <a:lnTo>
                  <a:pt x="145" y="10"/>
                </a:lnTo>
                <a:lnTo>
                  <a:pt x="134" y="18"/>
                </a:lnTo>
                <a:lnTo>
                  <a:pt x="105" y="53"/>
                </a:lnTo>
                <a:lnTo>
                  <a:pt x="86" y="109"/>
                </a:lnTo>
                <a:lnTo>
                  <a:pt x="76" y="163"/>
                </a:lnTo>
                <a:lnTo>
                  <a:pt x="46" y="163"/>
                </a:lnTo>
                <a:lnTo>
                  <a:pt x="25" y="190"/>
                </a:lnTo>
                <a:lnTo>
                  <a:pt x="46" y="218"/>
                </a:lnTo>
                <a:lnTo>
                  <a:pt x="64" y="218"/>
                </a:lnTo>
                <a:lnTo>
                  <a:pt x="1" y="511"/>
                </a:lnTo>
                <a:lnTo>
                  <a:pt x="0" y="519"/>
                </a:lnTo>
                <a:lnTo>
                  <a:pt x="7" y="537"/>
                </a:lnTo>
                <a:lnTo>
                  <a:pt x="21" y="545"/>
                </a:lnTo>
                <a:lnTo>
                  <a:pt x="42" y="525"/>
                </a:lnTo>
                <a:lnTo>
                  <a:pt x="109" y="218"/>
                </a:lnTo>
                <a:lnTo>
                  <a:pt x="182" y="218"/>
                </a:lnTo>
                <a:lnTo>
                  <a:pt x="203" y="190"/>
                </a:lnTo>
                <a:lnTo>
                  <a:pt x="182" y="163"/>
                </a:lnTo>
                <a:lnTo>
                  <a:pt x="121" y="163"/>
                </a:lnTo>
                <a:lnTo>
                  <a:pt x="131" y="109"/>
                </a:lnTo>
                <a:lnTo>
                  <a:pt x="150" y="70"/>
                </a:lnTo>
                <a:lnTo>
                  <a:pt x="189" y="54"/>
                </a:lnTo>
                <a:lnTo>
                  <a:pt x="218" y="54"/>
                </a:lnTo>
                <a:lnTo>
                  <a:pt x="239" y="27"/>
                </a:lnTo>
                <a:lnTo>
                  <a:pt x="218" y="0"/>
                </a:lnTo>
                <a:close/>
              </a:path>
            </a:pathLst>
          </a:cu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63749" name="组合 363748"/>
          <p:cNvGrpSpPr/>
          <p:nvPr/>
        </p:nvGrpSpPr>
        <p:grpSpPr>
          <a:xfrm>
            <a:off x="2659063" y="2503488"/>
            <a:ext cx="128587" cy="144462"/>
            <a:chOff x="2107" y="1613"/>
            <a:chExt cx="81" cy="91"/>
          </a:xfrm>
        </p:grpSpPr>
        <p:sp>
          <p:nvSpPr>
            <p:cNvPr id="77892" name="任意多边形 363681"/>
            <p:cNvSpPr/>
            <p:nvPr/>
          </p:nvSpPr>
          <p:spPr>
            <a:xfrm>
              <a:off x="2137" y="1644"/>
              <a:ext cx="17" cy="60"/>
            </a:xfrm>
            <a:custGeom>
              <a:avLst/>
              <a:gdLst/>
              <a:ahLst/>
              <a:cxnLst/>
              <a:pathLst>
                <a:path w="99" h="357">
                  <a:moveTo>
                    <a:pt x="79" y="0"/>
                  </a:moveTo>
                  <a:lnTo>
                    <a:pt x="18" y="31"/>
                  </a:lnTo>
                  <a:lnTo>
                    <a:pt x="31" y="32"/>
                  </a:lnTo>
                  <a:lnTo>
                    <a:pt x="54" y="65"/>
                  </a:lnTo>
                  <a:lnTo>
                    <a:pt x="52" y="85"/>
                  </a:lnTo>
                  <a:lnTo>
                    <a:pt x="1" y="323"/>
                  </a:lnTo>
                  <a:lnTo>
                    <a:pt x="0" y="331"/>
                  </a:lnTo>
                  <a:lnTo>
                    <a:pt x="7" y="349"/>
                  </a:lnTo>
                  <a:lnTo>
                    <a:pt x="22" y="357"/>
                  </a:lnTo>
                  <a:lnTo>
                    <a:pt x="42" y="337"/>
                  </a:lnTo>
                  <a:lnTo>
                    <a:pt x="97" y="85"/>
                  </a:lnTo>
                  <a:lnTo>
                    <a:pt x="99" y="63"/>
                  </a:lnTo>
                  <a:lnTo>
                    <a:pt x="98" y="47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3" name="任意多边形 363682"/>
            <p:cNvSpPr/>
            <p:nvPr/>
          </p:nvSpPr>
          <p:spPr>
            <a:xfrm>
              <a:off x="2107" y="1640"/>
              <a:ext cx="43" cy="64"/>
            </a:xfrm>
            <a:custGeom>
              <a:avLst/>
              <a:gdLst/>
              <a:ahLst/>
              <a:cxnLst/>
              <a:pathLst>
                <a:path w="261" h="382">
                  <a:moveTo>
                    <a:pt x="211" y="0"/>
                  </a:moveTo>
                  <a:lnTo>
                    <a:pt x="93" y="0"/>
                  </a:lnTo>
                  <a:lnTo>
                    <a:pt x="71" y="21"/>
                  </a:lnTo>
                  <a:lnTo>
                    <a:pt x="2" y="348"/>
                  </a:lnTo>
                  <a:lnTo>
                    <a:pt x="0" y="356"/>
                  </a:lnTo>
                  <a:lnTo>
                    <a:pt x="8" y="374"/>
                  </a:lnTo>
                  <a:lnTo>
                    <a:pt x="23" y="382"/>
                  </a:lnTo>
                  <a:lnTo>
                    <a:pt x="43" y="362"/>
                  </a:lnTo>
                  <a:lnTo>
                    <a:pt x="109" y="56"/>
                  </a:lnTo>
                  <a:lnTo>
                    <a:pt x="200" y="56"/>
                  </a:lnTo>
                  <a:lnTo>
                    <a:pt x="261" y="25"/>
                  </a:lnTo>
                  <a:lnTo>
                    <a:pt x="253" y="17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4" name="任意多边形 363683"/>
            <p:cNvSpPr/>
            <p:nvPr/>
          </p:nvSpPr>
          <p:spPr>
            <a:xfrm>
              <a:off x="2173" y="1613"/>
              <a:ext cx="15" cy="27"/>
            </a:xfrm>
            <a:custGeom>
              <a:avLst/>
              <a:gdLst/>
              <a:ahLst/>
              <a:cxnLst/>
              <a:pathLst>
                <a:path w="90" h="163">
                  <a:moveTo>
                    <a:pt x="49" y="15"/>
                  </a:moveTo>
                  <a:lnTo>
                    <a:pt x="68" y="0"/>
                  </a:lnTo>
                  <a:lnTo>
                    <a:pt x="68" y="0"/>
                  </a:lnTo>
                  <a:lnTo>
                    <a:pt x="83" y="8"/>
                  </a:lnTo>
                  <a:lnTo>
                    <a:pt x="83" y="8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42" y="150"/>
                  </a:lnTo>
                  <a:lnTo>
                    <a:pt x="23" y="163"/>
                  </a:lnTo>
                  <a:lnTo>
                    <a:pt x="23" y="163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49" y="15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63747" name="组合 363746"/>
          <p:cNvGrpSpPr/>
          <p:nvPr/>
        </p:nvGrpSpPr>
        <p:grpSpPr>
          <a:xfrm>
            <a:off x="4065588" y="2503488"/>
            <a:ext cx="152400" cy="144462"/>
            <a:chOff x="3105" y="1613"/>
            <a:chExt cx="96" cy="91"/>
          </a:xfrm>
        </p:grpSpPr>
        <p:sp>
          <p:nvSpPr>
            <p:cNvPr id="77896" name="任意多边形 363684"/>
            <p:cNvSpPr/>
            <p:nvPr/>
          </p:nvSpPr>
          <p:spPr>
            <a:xfrm>
              <a:off x="3127" y="1650"/>
              <a:ext cx="26" cy="54"/>
            </a:xfrm>
            <a:custGeom>
              <a:avLst/>
              <a:gdLst/>
              <a:ahLst/>
              <a:cxnLst/>
              <a:pathLst>
                <a:path w="155" h="326">
                  <a:moveTo>
                    <a:pt x="65" y="0"/>
                  </a:moveTo>
                  <a:lnTo>
                    <a:pt x="1" y="292"/>
                  </a:lnTo>
                  <a:lnTo>
                    <a:pt x="0" y="300"/>
                  </a:lnTo>
                  <a:lnTo>
                    <a:pt x="7" y="318"/>
                  </a:lnTo>
                  <a:lnTo>
                    <a:pt x="23" y="326"/>
                  </a:lnTo>
                  <a:lnTo>
                    <a:pt x="44" y="306"/>
                  </a:lnTo>
                  <a:lnTo>
                    <a:pt x="110" y="0"/>
                  </a:lnTo>
                  <a:lnTo>
                    <a:pt x="15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7" name="任意多边形 363685"/>
            <p:cNvSpPr/>
            <p:nvPr/>
          </p:nvSpPr>
          <p:spPr>
            <a:xfrm>
              <a:off x="3138" y="1645"/>
              <a:ext cx="29" cy="59"/>
            </a:xfrm>
            <a:custGeom>
              <a:avLst/>
              <a:gdLst/>
              <a:ahLst/>
              <a:cxnLst/>
              <a:pathLst>
                <a:path w="171" h="356">
                  <a:moveTo>
                    <a:pt x="151" y="0"/>
                  </a:moveTo>
                  <a:lnTo>
                    <a:pt x="0" y="30"/>
                  </a:lnTo>
                  <a:lnTo>
                    <a:pt x="90" y="30"/>
                  </a:lnTo>
                  <a:lnTo>
                    <a:pt x="103" y="31"/>
                  </a:lnTo>
                  <a:lnTo>
                    <a:pt x="126" y="64"/>
                  </a:lnTo>
                  <a:lnTo>
                    <a:pt x="123" y="84"/>
                  </a:lnTo>
                  <a:lnTo>
                    <a:pt x="72" y="322"/>
                  </a:lnTo>
                  <a:lnTo>
                    <a:pt x="71" y="330"/>
                  </a:lnTo>
                  <a:lnTo>
                    <a:pt x="78" y="348"/>
                  </a:lnTo>
                  <a:lnTo>
                    <a:pt x="94" y="356"/>
                  </a:lnTo>
                  <a:lnTo>
                    <a:pt x="114" y="336"/>
                  </a:lnTo>
                  <a:lnTo>
                    <a:pt x="168" y="84"/>
                  </a:lnTo>
                  <a:lnTo>
                    <a:pt x="171" y="62"/>
                  </a:lnTo>
                  <a:lnTo>
                    <a:pt x="169" y="47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8" name="任意多边形 363686"/>
            <p:cNvSpPr/>
            <p:nvPr/>
          </p:nvSpPr>
          <p:spPr>
            <a:xfrm>
              <a:off x="3105" y="1640"/>
              <a:ext cx="58" cy="64"/>
            </a:xfrm>
            <a:custGeom>
              <a:avLst/>
              <a:gdLst/>
              <a:ahLst/>
              <a:cxnLst/>
              <a:pathLst>
                <a:path w="351" h="382">
                  <a:moveTo>
                    <a:pt x="302" y="0"/>
                  </a:moveTo>
                  <a:lnTo>
                    <a:pt x="93" y="0"/>
                  </a:lnTo>
                  <a:lnTo>
                    <a:pt x="71" y="21"/>
                  </a:lnTo>
                  <a:lnTo>
                    <a:pt x="1" y="348"/>
                  </a:lnTo>
                  <a:lnTo>
                    <a:pt x="0" y="356"/>
                  </a:lnTo>
                  <a:lnTo>
                    <a:pt x="7" y="374"/>
                  </a:lnTo>
                  <a:lnTo>
                    <a:pt x="23" y="382"/>
                  </a:lnTo>
                  <a:lnTo>
                    <a:pt x="43" y="362"/>
                  </a:lnTo>
                  <a:lnTo>
                    <a:pt x="109" y="56"/>
                  </a:lnTo>
                  <a:lnTo>
                    <a:pt x="200" y="56"/>
                  </a:lnTo>
                  <a:lnTo>
                    <a:pt x="351" y="26"/>
                  </a:lnTo>
                  <a:lnTo>
                    <a:pt x="342" y="17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9" name="任意多边形 363687"/>
            <p:cNvSpPr/>
            <p:nvPr/>
          </p:nvSpPr>
          <p:spPr>
            <a:xfrm>
              <a:off x="3186" y="1613"/>
              <a:ext cx="15" cy="27"/>
            </a:xfrm>
            <a:custGeom>
              <a:avLst/>
              <a:gdLst/>
              <a:ahLst/>
              <a:cxnLst/>
              <a:pathLst>
                <a:path w="90" h="163">
                  <a:moveTo>
                    <a:pt x="49" y="15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83" y="8"/>
                  </a:lnTo>
                  <a:lnTo>
                    <a:pt x="83" y="8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41" y="150"/>
                  </a:lnTo>
                  <a:lnTo>
                    <a:pt x="22" y="163"/>
                  </a:lnTo>
                  <a:lnTo>
                    <a:pt x="22" y="163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2" y="124"/>
                  </a:lnTo>
                  <a:lnTo>
                    <a:pt x="2" y="124"/>
                  </a:lnTo>
                  <a:lnTo>
                    <a:pt x="49" y="15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63740" name="组合 363739"/>
          <p:cNvGrpSpPr/>
          <p:nvPr/>
        </p:nvGrpSpPr>
        <p:grpSpPr>
          <a:xfrm>
            <a:off x="4114800" y="4521200"/>
            <a:ext cx="96838" cy="101600"/>
            <a:chOff x="3128" y="3056"/>
            <a:chExt cx="61" cy="64"/>
          </a:xfrm>
        </p:grpSpPr>
        <p:sp>
          <p:nvSpPr>
            <p:cNvPr id="77901" name="任意多边形 363688"/>
            <p:cNvSpPr/>
            <p:nvPr/>
          </p:nvSpPr>
          <p:spPr>
            <a:xfrm>
              <a:off x="3150" y="3065"/>
              <a:ext cx="26" cy="55"/>
            </a:xfrm>
            <a:custGeom>
              <a:avLst/>
              <a:gdLst/>
              <a:ahLst/>
              <a:cxnLst/>
              <a:pathLst>
                <a:path w="155" h="328">
                  <a:moveTo>
                    <a:pt x="65" y="0"/>
                  </a:moveTo>
                  <a:lnTo>
                    <a:pt x="1" y="294"/>
                  </a:lnTo>
                  <a:lnTo>
                    <a:pt x="0" y="302"/>
                  </a:lnTo>
                  <a:lnTo>
                    <a:pt x="7" y="320"/>
                  </a:lnTo>
                  <a:lnTo>
                    <a:pt x="23" y="328"/>
                  </a:lnTo>
                  <a:lnTo>
                    <a:pt x="44" y="308"/>
                  </a:lnTo>
                  <a:lnTo>
                    <a:pt x="110" y="0"/>
                  </a:lnTo>
                  <a:lnTo>
                    <a:pt x="15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2" name="任意多边形 363689"/>
            <p:cNvSpPr/>
            <p:nvPr/>
          </p:nvSpPr>
          <p:spPr>
            <a:xfrm>
              <a:off x="3161" y="3060"/>
              <a:ext cx="28" cy="60"/>
            </a:xfrm>
            <a:custGeom>
              <a:avLst/>
              <a:gdLst/>
              <a:ahLst/>
              <a:cxnLst/>
              <a:pathLst>
                <a:path w="171" h="357">
                  <a:moveTo>
                    <a:pt x="151" y="0"/>
                  </a:moveTo>
                  <a:lnTo>
                    <a:pt x="0" y="29"/>
                  </a:lnTo>
                  <a:lnTo>
                    <a:pt x="90" y="29"/>
                  </a:lnTo>
                  <a:lnTo>
                    <a:pt x="103" y="30"/>
                  </a:lnTo>
                  <a:lnTo>
                    <a:pt x="126" y="64"/>
                  </a:lnTo>
                  <a:lnTo>
                    <a:pt x="123" y="84"/>
                  </a:lnTo>
                  <a:lnTo>
                    <a:pt x="73" y="323"/>
                  </a:lnTo>
                  <a:lnTo>
                    <a:pt x="71" y="331"/>
                  </a:lnTo>
                  <a:lnTo>
                    <a:pt x="78" y="349"/>
                  </a:lnTo>
                  <a:lnTo>
                    <a:pt x="94" y="357"/>
                  </a:lnTo>
                  <a:lnTo>
                    <a:pt x="114" y="337"/>
                  </a:lnTo>
                  <a:lnTo>
                    <a:pt x="168" y="84"/>
                  </a:lnTo>
                  <a:lnTo>
                    <a:pt x="171" y="62"/>
                  </a:lnTo>
                  <a:lnTo>
                    <a:pt x="170" y="48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3" name="任意多边形 363690"/>
            <p:cNvSpPr/>
            <p:nvPr/>
          </p:nvSpPr>
          <p:spPr>
            <a:xfrm>
              <a:off x="3128" y="3056"/>
              <a:ext cx="58" cy="64"/>
            </a:xfrm>
            <a:custGeom>
              <a:avLst/>
              <a:gdLst/>
              <a:ahLst/>
              <a:cxnLst/>
              <a:pathLst>
                <a:path w="351" h="382">
                  <a:moveTo>
                    <a:pt x="302" y="0"/>
                  </a:moveTo>
                  <a:lnTo>
                    <a:pt x="93" y="0"/>
                  </a:lnTo>
                  <a:lnTo>
                    <a:pt x="71" y="20"/>
                  </a:lnTo>
                  <a:lnTo>
                    <a:pt x="2" y="348"/>
                  </a:lnTo>
                  <a:lnTo>
                    <a:pt x="0" y="356"/>
                  </a:lnTo>
                  <a:lnTo>
                    <a:pt x="7" y="374"/>
                  </a:lnTo>
                  <a:lnTo>
                    <a:pt x="23" y="382"/>
                  </a:lnTo>
                  <a:lnTo>
                    <a:pt x="43" y="362"/>
                  </a:lnTo>
                  <a:lnTo>
                    <a:pt x="109" y="54"/>
                  </a:lnTo>
                  <a:lnTo>
                    <a:pt x="200" y="54"/>
                  </a:lnTo>
                  <a:lnTo>
                    <a:pt x="351" y="25"/>
                  </a:lnTo>
                  <a:lnTo>
                    <a:pt x="342" y="16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7904" name="直接连接符 363634"/>
          <p:cNvSpPr/>
          <p:nvPr/>
        </p:nvSpPr>
        <p:spPr>
          <a:xfrm flipH="1" flipV="1">
            <a:off x="3405188" y="2074863"/>
            <a:ext cx="1068387" cy="104775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05" name="直接连接符 363635"/>
          <p:cNvSpPr/>
          <p:nvPr/>
        </p:nvSpPr>
        <p:spPr>
          <a:xfrm flipH="1">
            <a:off x="2271713" y="2074863"/>
            <a:ext cx="1133475" cy="10953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06" name="直接连接符 363636"/>
          <p:cNvSpPr/>
          <p:nvPr/>
        </p:nvSpPr>
        <p:spPr>
          <a:xfrm flipV="1">
            <a:off x="2271713" y="3122613"/>
            <a:ext cx="2201862" cy="476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07" name="直接连接符 363637"/>
          <p:cNvSpPr/>
          <p:nvPr/>
        </p:nvSpPr>
        <p:spPr>
          <a:xfrm>
            <a:off x="4473575" y="3122613"/>
            <a:ext cx="0" cy="1928812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08" name="直接连接符 363638"/>
          <p:cNvSpPr/>
          <p:nvPr/>
        </p:nvSpPr>
        <p:spPr>
          <a:xfrm flipH="1" flipV="1">
            <a:off x="3405188" y="3948113"/>
            <a:ext cx="1068387" cy="11033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09" name="直接连接符 363639"/>
          <p:cNvSpPr/>
          <p:nvPr/>
        </p:nvSpPr>
        <p:spPr>
          <a:xfrm flipH="1">
            <a:off x="3101975" y="3948113"/>
            <a:ext cx="303213" cy="46513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10" name="直接连接符 363640"/>
          <p:cNvSpPr/>
          <p:nvPr/>
        </p:nvSpPr>
        <p:spPr>
          <a:xfrm flipV="1">
            <a:off x="2271713" y="5461000"/>
            <a:ext cx="796925" cy="2317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11" name="直接连接符 363641"/>
          <p:cNvSpPr/>
          <p:nvPr/>
        </p:nvSpPr>
        <p:spPr>
          <a:xfrm flipH="1">
            <a:off x="1989138" y="2713038"/>
            <a:ext cx="2587625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12" name="直接连接符 363642"/>
          <p:cNvSpPr/>
          <p:nvPr/>
        </p:nvSpPr>
        <p:spPr>
          <a:xfrm>
            <a:off x="1989138" y="2713038"/>
            <a:ext cx="0" cy="2719387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13" name="直接连接符 363646"/>
          <p:cNvSpPr/>
          <p:nvPr/>
        </p:nvSpPr>
        <p:spPr>
          <a:xfrm>
            <a:off x="3405188" y="2074863"/>
            <a:ext cx="0" cy="187325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14" name="直接连接符 363647"/>
          <p:cNvSpPr/>
          <p:nvPr/>
        </p:nvSpPr>
        <p:spPr>
          <a:xfrm>
            <a:off x="2271713" y="3170238"/>
            <a:ext cx="0" cy="2522537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15" name="直接连接符 363648"/>
          <p:cNvSpPr/>
          <p:nvPr/>
        </p:nvSpPr>
        <p:spPr>
          <a:xfrm>
            <a:off x="4576763" y="2713038"/>
            <a:ext cx="0" cy="2786062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16" name="直接连接符 363649"/>
          <p:cNvSpPr/>
          <p:nvPr/>
        </p:nvSpPr>
        <p:spPr>
          <a:xfrm flipV="1">
            <a:off x="2547938" y="2713038"/>
            <a:ext cx="0" cy="1287462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680" name="直接连接符 363679"/>
          <p:cNvSpPr/>
          <p:nvPr/>
        </p:nvSpPr>
        <p:spPr>
          <a:xfrm>
            <a:off x="4056063" y="2713038"/>
            <a:ext cx="0" cy="1906587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681" name="直接连接符 363680"/>
          <p:cNvSpPr/>
          <p:nvPr/>
        </p:nvSpPr>
        <p:spPr>
          <a:xfrm flipH="1">
            <a:off x="2744788" y="4619625"/>
            <a:ext cx="1311275" cy="344488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694" name="直接连接符 363693"/>
          <p:cNvSpPr/>
          <p:nvPr/>
        </p:nvSpPr>
        <p:spPr>
          <a:xfrm flipV="1">
            <a:off x="3103563" y="2365375"/>
            <a:ext cx="0" cy="2046288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20" name="直接连接符 363706"/>
          <p:cNvSpPr/>
          <p:nvPr/>
        </p:nvSpPr>
        <p:spPr>
          <a:xfrm flipH="1">
            <a:off x="2271713" y="5443538"/>
            <a:ext cx="163512" cy="24923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21" name="直接连接符 363708"/>
          <p:cNvSpPr/>
          <p:nvPr/>
        </p:nvSpPr>
        <p:spPr>
          <a:xfrm flipV="1">
            <a:off x="4111625" y="5051425"/>
            <a:ext cx="361950" cy="1047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62" name="直接连接符 363761"/>
          <p:cNvSpPr/>
          <p:nvPr/>
        </p:nvSpPr>
        <p:spPr>
          <a:xfrm>
            <a:off x="2732088" y="2713038"/>
            <a:ext cx="1319212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63" name="文本框 363762"/>
          <p:cNvSpPr txBox="1"/>
          <p:nvPr/>
        </p:nvSpPr>
        <p:spPr>
          <a:xfrm>
            <a:off x="952500" y="5918200"/>
            <a:ext cx="75184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latin typeface="TIE-ISOCPEUI" pitchFamily="34" charset="0"/>
                <a:ea typeface="楷体_GB2312" pitchFamily="49" charset="-122"/>
              </a:rPr>
              <a:t>H </a:t>
            </a:r>
            <a:r>
              <a:rPr lang="zh-CN" altLang="en-US" dirty="0">
                <a:latin typeface="TIE-ISOCPEUI" pitchFamily="34" charset="0"/>
                <a:ea typeface="楷体_GB2312" pitchFamily="49" charset="-122"/>
              </a:rPr>
              <a:t>面上的重影点：上面的点可见，下面的点不可见。</a:t>
            </a:r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363766" name="圆角矩形标注 363765"/>
          <p:cNvSpPr/>
          <p:nvPr/>
        </p:nvSpPr>
        <p:spPr>
          <a:xfrm>
            <a:off x="5289550" y="2097088"/>
            <a:ext cx="2200275" cy="930275"/>
          </a:xfrm>
          <a:prstGeom prst="wedgeRoundRectCallout">
            <a:avLst>
              <a:gd name="adj1" fmla="val -142495"/>
              <a:gd name="adj2" fmla="val -20648"/>
              <a:gd name="adj3" fmla="val 16667"/>
            </a:avLst>
          </a:prstGeom>
          <a:solidFill>
            <a:srgbClr val="CC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en-US" altLang="zh-CN">
                <a:latin typeface="TIE-ISOCPEUI" pitchFamily="34" charset="0"/>
                <a:ea typeface="宋体" panose="02010600030101010101" pitchFamily="2" charset="-122"/>
              </a:rPr>
              <a:t>NE</a:t>
            </a:r>
            <a:r>
              <a:rPr lang="zh-CN" altLang="en-US" dirty="0">
                <a:latin typeface="TIE-ISOCPEUI" pitchFamily="34" charset="0"/>
                <a:ea typeface="黑体" panose="02010609060101010101" pitchFamily="2" charset="-122"/>
              </a:rPr>
              <a:t>线在上</a:t>
            </a:r>
            <a:r>
              <a:rPr lang="zh-CN" altLang="en-US" dirty="0">
                <a:latin typeface="TIE-ISOCPEUI" pitchFamily="34" charset="0"/>
                <a:ea typeface="楷体_GB2312" pitchFamily="49" charset="-122"/>
              </a:rPr>
              <a:t>，</a:t>
            </a:r>
            <a:r>
              <a:rPr lang="zh-CN" altLang="en-US" dirty="0">
                <a:latin typeface="TIE-ISOCPEUI" pitchFamily="34" charset="0"/>
                <a:ea typeface="黑体" panose="02010609060101010101" pitchFamily="2" charset="-122"/>
              </a:rPr>
              <a:t>即</a:t>
            </a:r>
            <a:r>
              <a:rPr lang="en-US" altLang="zh-CN">
                <a:latin typeface="TIE-ISOCPEUI" pitchFamily="34" charset="0"/>
                <a:ea typeface="楷体_GB2312" pitchFamily="49" charset="-122"/>
              </a:rPr>
              <a:t>NE</a:t>
            </a:r>
            <a:r>
              <a:rPr lang="zh-CN" altLang="en-US" dirty="0">
                <a:latin typeface="TIE-ISOCPEUI" pitchFamily="34" charset="0"/>
                <a:ea typeface="黑体" panose="02010609060101010101" pitchFamily="2" charset="-122"/>
              </a:rPr>
              <a:t>线可见</a:t>
            </a:r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grpSp>
        <p:nvGrpSpPr>
          <p:cNvPr id="363772" name="组合 363771"/>
          <p:cNvGrpSpPr/>
          <p:nvPr/>
        </p:nvGrpSpPr>
        <p:grpSpPr>
          <a:xfrm>
            <a:off x="3525838" y="2433638"/>
            <a:ext cx="174625" cy="195262"/>
            <a:chOff x="3003" y="2134"/>
            <a:chExt cx="110" cy="123"/>
          </a:xfrm>
        </p:grpSpPr>
        <p:sp>
          <p:nvSpPr>
            <p:cNvPr id="77926" name="任意多边形 363772"/>
            <p:cNvSpPr/>
            <p:nvPr/>
          </p:nvSpPr>
          <p:spPr>
            <a:xfrm>
              <a:off x="3033" y="2201"/>
              <a:ext cx="20" cy="56"/>
            </a:xfrm>
            <a:custGeom>
              <a:avLst/>
              <a:gdLst/>
              <a:ahLst/>
              <a:cxnLst/>
              <a:pathLst>
                <a:path w="170" h="474">
                  <a:moveTo>
                    <a:pt x="75" y="0"/>
                  </a:moveTo>
                  <a:lnTo>
                    <a:pt x="0" y="55"/>
                  </a:lnTo>
                  <a:lnTo>
                    <a:pt x="88" y="435"/>
                  </a:lnTo>
                  <a:lnTo>
                    <a:pt x="128" y="474"/>
                  </a:lnTo>
                  <a:lnTo>
                    <a:pt x="142" y="471"/>
                  </a:lnTo>
                  <a:lnTo>
                    <a:pt x="170" y="420"/>
                  </a:lnTo>
                  <a:lnTo>
                    <a:pt x="168" y="406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7" name="任意多边形 363773"/>
            <p:cNvSpPr/>
            <p:nvPr/>
          </p:nvSpPr>
          <p:spPr>
            <a:xfrm>
              <a:off x="3024" y="2171"/>
              <a:ext cx="45" cy="30"/>
            </a:xfrm>
            <a:custGeom>
              <a:avLst/>
              <a:gdLst/>
              <a:ahLst/>
              <a:cxnLst/>
              <a:pathLst>
                <a:path w="385" h="256">
                  <a:moveTo>
                    <a:pt x="342" y="0"/>
                  </a:moveTo>
                  <a:lnTo>
                    <a:pt x="321" y="8"/>
                  </a:lnTo>
                  <a:lnTo>
                    <a:pt x="0" y="253"/>
                  </a:lnTo>
                  <a:lnTo>
                    <a:pt x="156" y="256"/>
                  </a:lnTo>
                  <a:lnTo>
                    <a:pt x="365" y="97"/>
                  </a:lnTo>
                  <a:lnTo>
                    <a:pt x="385" y="52"/>
                  </a:lnTo>
                  <a:lnTo>
                    <a:pt x="384" y="35"/>
                  </a:lnTo>
                  <a:lnTo>
                    <a:pt x="342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8" name="任意多边形 363774"/>
            <p:cNvSpPr/>
            <p:nvPr/>
          </p:nvSpPr>
          <p:spPr>
            <a:xfrm>
              <a:off x="3003" y="2134"/>
              <a:ext cx="40" cy="123"/>
            </a:xfrm>
            <a:custGeom>
              <a:avLst/>
              <a:gdLst/>
              <a:ahLst/>
              <a:cxnLst/>
              <a:pathLst>
                <a:path w="333" h="1043">
                  <a:moveTo>
                    <a:pt x="242" y="0"/>
                  </a:moveTo>
                  <a:lnTo>
                    <a:pt x="203" y="39"/>
                  </a:lnTo>
                  <a:lnTo>
                    <a:pt x="2" y="977"/>
                  </a:lnTo>
                  <a:lnTo>
                    <a:pt x="0" y="990"/>
                  </a:lnTo>
                  <a:lnTo>
                    <a:pt x="1" y="1006"/>
                  </a:lnTo>
                  <a:lnTo>
                    <a:pt x="42" y="1043"/>
                  </a:lnTo>
                  <a:lnTo>
                    <a:pt x="82" y="1004"/>
                  </a:lnTo>
                  <a:lnTo>
                    <a:pt x="146" y="711"/>
                  </a:lnTo>
                  <a:lnTo>
                    <a:pt x="258" y="624"/>
                  </a:lnTo>
                  <a:lnTo>
                    <a:pt x="333" y="569"/>
                  </a:lnTo>
                  <a:lnTo>
                    <a:pt x="177" y="566"/>
                  </a:lnTo>
                  <a:lnTo>
                    <a:pt x="283" y="66"/>
                  </a:lnTo>
                  <a:lnTo>
                    <a:pt x="277" y="19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9" name="任意多边形 363775"/>
            <p:cNvSpPr/>
            <p:nvPr/>
          </p:nvSpPr>
          <p:spPr>
            <a:xfrm>
              <a:off x="3092" y="2134"/>
              <a:ext cx="21" cy="37"/>
            </a:xfrm>
            <a:custGeom>
              <a:avLst/>
              <a:gdLst/>
              <a:ahLst/>
              <a:cxnLst/>
              <a:pathLst>
                <a:path w="172" h="313">
                  <a:moveTo>
                    <a:pt x="92" y="29"/>
                  </a:moveTo>
                  <a:lnTo>
                    <a:pt x="129" y="0"/>
                  </a:lnTo>
                  <a:lnTo>
                    <a:pt x="129" y="0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66" y="77"/>
                  </a:lnTo>
                  <a:lnTo>
                    <a:pt x="166" y="77"/>
                  </a:lnTo>
                  <a:lnTo>
                    <a:pt x="78" y="286"/>
                  </a:lnTo>
                  <a:lnTo>
                    <a:pt x="43" y="313"/>
                  </a:lnTo>
                  <a:lnTo>
                    <a:pt x="43" y="313"/>
                  </a:lnTo>
                  <a:lnTo>
                    <a:pt x="1" y="279"/>
                  </a:lnTo>
                  <a:lnTo>
                    <a:pt x="0" y="262"/>
                  </a:lnTo>
                  <a:lnTo>
                    <a:pt x="5" y="237"/>
                  </a:lnTo>
                  <a:lnTo>
                    <a:pt x="5" y="237"/>
                  </a:lnTo>
                  <a:lnTo>
                    <a:pt x="92" y="29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63777" name="直接连接符 363776"/>
          <p:cNvSpPr/>
          <p:nvPr/>
        </p:nvSpPr>
        <p:spPr>
          <a:xfrm flipV="1">
            <a:off x="3556000" y="2705100"/>
            <a:ext cx="0" cy="2044700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78" name="直接连接符 363777"/>
          <p:cNvSpPr/>
          <p:nvPr/>
        </p:nvSpPr>
        <p:spPr>
          <a:xfrm>
            <a:off x="2736850" y="2713038"/>
            <a:ext cx="823913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79" name="文本框 363778"/>
          <p:cNvSpPr txBox="1"/>
          <p:nvPr/>
        </p:nvSpPr>
        <p:spPr>
          <a:xfrm>
            <a:off x="5410200" y="3327400"/>
            <a:ext cx="3048000" cy="1568450"/>
          </a:xfrm>
          <a:prstGeom prst="rect">
            <a:avLst/>
          </a:prstGeom>
          <a:solidFill>
            <a:srgbClr val="CC00CC"/>
          </a:solidFill>
          <a:ln w="9525">
            <a:noFill/>
          </a:ln>
        </p:spPr>
        <p:txBody>
          <a:bodyPr anchor="t">
            <a:spAutoFit/>
          </a:bodyPr>
          <a:p>
            <a:r>
              <a:rPr lang="en-US" altLang="zh-CN" dirty="0">
                <a:solidFill>
                  <a:schemeClr val="bg1"/>
                </a:solidFill>
                <a:latin typeface="TIE-ISOCPEUI" pitchFamily="34" charset="0"/>
                <a:ea typeface="宋体" panose="02010600030101010101" pitchFamily="2" charset="-122"/>
              </a:rPr>
              <a:t>MN</a:t>
            </a:r>
            <a:r>
              <a:rPr lang="zh-CN" altLang="en-US" dirty="0">
                <a:solidFill>
                  <a:schemeClr val="bg1"/>
                </a:solidFill>
                <a:latin typeface="TIE-ISOCPEUI" pitchFamily="34" charset="0"/>
                <a:ea typeface="宋体" panose="02010600030101010101" pitchFamily="2" charset="-122"/>
              </a:rPr>
              <a:t>为两平面交线。</a:t>
            </a:r>
            <a:endParaRPr lang="zh-CN" altLang="en-US" dirty="0">
              <a:solidFill>
                <a:schemeClr val="bg1"/>
              </a:solidFill>
              <a:latin typeface="TIE-ISOCPEUI" pitchFamily="34" charset="0"/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r>
              <a:rPr lang="zh-CN" altLang="en-US" dirty="0">
                <a:solidFill>
                  <a:schemeClr val="bg1"/>
                </a:solidFill>
                <a:latin typeface="TIE-ISOCPEUI" pitchFamily="34" charset="0"/>
                <a:ea typeface="宋体" panose="02010600030101010101" pitchFamily="2" charset="-122"/>
              </a:rPr>
              <a:t>但在图示的平面范围内，交线应为两平面的公共部分。</a:t>
            </a:r>
            <a:endParaRPr lang="zh-CN" altLang="en-US" dirty="0">
              <a:solidFill>
                <a:schemeClr val="bg1"/>
              </a:solidFill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363780" name="椭圆 363779"/>
          <p:cNvSpPr/>
          <p:nvPr/>
        </p:nvSpPr>
        <p:spPr>
          <a:xfrm>
            <a:off x="3067050" y="2674938"/>
            <a:ext cx="74613" cy="74612"/>
          </a:xfrm>
          <a:prstGeom prst="ellipse">
            <a:avLst/>
          </a:prstGeom>
          <a:solidFill>
            <a:srgbClr val="CCFFCC"/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363781" name="椭圆 363780"/>
          <p:cNvSpPr/>
          <p:nvPr/>
        </p:nvSpPr>
        <p:spPr>
          <a:xfrm>
            <a:off x="3067050" y="2332038"/>
            <a:ext cx="74613" cy="74612"/>
          </a:xfrm>
          <a:prstGeom prst="ellipse">
            <a:avLst/>
          </a:prstGeom>
          <a:solidFill>
            <a:srgbClr val="CCFFCC"/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363782" name="文本框 363781"/>
          <p:cNvSpPr txBox="1"/>
          <p:nvPr/>
        </p:nvSpPr>
        <p:spPr>
          <a:xfrm>
            <a:off x="5118100" y="5232400"/>
            <a:ext cx="1003300" cy="457200"/>
          </a:xfrm>
          <a:prstGeom prst="rect">
            <a:avLst/>
          </a:prstGeom>
          <a:solidFill>
            <a:srgbClr val="990000"/>
          </a:solidFill>
          <a:ln w="9525">
            <a:noFill/>
          </a:ln>
        </p:spPr>
        <p:txBody>
          <a:bodyPr anchor="t">
            <a:spAutoFit/>
          </a:bodyPr>
          <a:p>
            <a:pPr algn="ctr"/>
            <a:r>
              <a:rPr lang="zh-CN" altLang="en-US" dirty="0">
                <a:solidFill>
                  <a:schemeClr val="bg1"/>
                </a:solidFill>
                <a:latin typeface="TIE-ISOCPEUI" pitchFamily="34" charset="0"/>
                <a:ea typeface="宋体" panose="02010600030101010101" pitchFamily="2" charset="-122"/>
              </a:rPr>
              <a:t>互交</a:t>
            </a:r>
            <a:endParaRPr lang="zh-CN" altLang="en-US" dirty="0">
              <a:solidFill>
                <a:schemeClr val="bg1"/>
              </a:solidFill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77936" name="直接连接符 363752"/>
          <p:cNvSpPr/>
          <p:nvPr/>
        </p:nvSpPr>
        <p:spPr>
          <a:xfrm flipH="1" flipV="1">
            <a:off x="2428875" y="5438775"/>
            <a:ext cx="631825" cy="11113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61" name="直接连接符 363760"/>
          <p:cNvSpPr/>
          <p:nvPr/>
        </p:nvSpPr>
        <p:spPr>
          <a:xfrm flipH="1" flipV="1">
            <a:off x="2430463" y="5443538"/>
            <a:ext cx="631825" cy="11112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63744" name="组合 363743"/>
          <p:cNvGrpSpPr/>
          <p:nvPr/>
        </p:nvGrpSpPr>
        <p:grpSpPr>
          <a:xfrm>
            <a:off x="2740025" y="5019675"/>
            <a:ext cx="73025" cy="101600"/>
            <a:chOff x="2062" y="3314"/>
            <a:chExt cx="46" cy="64"/>
          </a:xfrm>
        </p:grpSpPr>
        <p:sp>
          <p:nvSpPr>
            <p:cNvPr id="77939" name="任意多边形 363691"/>
            <p:cNvSpPr/>
            <p:nvPr/>
          </p:nvSpPr>
          <p:spPr>
            <a:xfrm>
              <a:off x="2092" y="3318"/>
              <a:ext cx="16" cy="60"/>
            </a:xfrm>
            <a:custGeom>
              <a:avLst/>
              <a:gdLst/>
              <a:ahLst/>
              <a:cxnLst/>
              <a:pathLst>
                <a:path w="100" h="359">
                  <a:moveTo>
                    <a:pt x="80" y="0"/>
                  </a:moveTo>
                  <a:lnTo>
                    <a:pt x="19" y="31"/>
                  </a:lnTo>
                  <a:lnTo>
                    <a:pt x="32" y="32"/>
                  </a:lnTo>
                  <a:lnTo>
                    <a:pt x="55" y="65"/>
                  </a:lnTo>
                  <a:lnTo>
                    <a:pt x="52" y="85"/>
                  </a:lnTo>
                  <a:lnTo>
                    <a:pt x="2" y="323"/>
                  </a:lnTo>
                  <a:lnTo>
                    <a:pt x="0" y="331"/>
                  </a:lnTo>
                  <a:lnTo>
                    <a:pt x="7" y="350"/>
                  </a:lnTo>
                  <a:lnTo>
                    <a:pt x="23" y="359"/>
                  </a:lnTo>
                  <a:lnTo>
                    <a:pt x="43" y="338"/>
                  </a:lnTo>
                  <a:lnTo>
                    <a:pt x="97" y="85"/>
                  </a:lnTo>
                  <a:lnTo>
                    <a:pt x="100" y="63"/>
                  </a:lnTo>
                  <a:lnTo>
                    <a:pt x="99" y="4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40" name="任意多边形 363692"/>
            <p:cNvSpPr/>
            <p:nvPr/>
          </p:nvSpPr>
          <p:spPr>
            <a:xfrm>
              <a:off x="2062" y="3314"/>
              <a:ext cx="43" cy="64"/>
            </a:xfrm>
            <a:custGeom>
              <a:avLst/>
              <a:gdLst/>
              <a:ahLst/>
              <a:cxnLst/>
              <a:pathLst>
                <a:path w="261" h="383">
                  <a:moveTo>
                    <a:pt x="211" y="0"/>
                  </a:moveTo>
                  <a:lnTo>
                    <a:pt x="93" y="0"/>
                  </a:lnTo>
                  <a:lnTo>
                    <a:pt x="71" y="20"/>
                  </a:lnTo>
                  <a:lnTo>
                    <a:pt x="1" y="347"/>
                  </a:lnTo>
                  <a:lnTo>
                    <a:pt x="0" y="355"/>
                  </a:lnTo>
                  <a:lnTo>
                    <a:pt x="7" y="374"/>
                  </a:lnTo>
                  <a:lnTo>
                    <a:pt x="23" y="383"/>
                  </a:lnTo>
                  <a:lnTo>
                    <a:pt x="43" y="362"/>
                  </a:lnTo>
                  <a:lnTo>
                    <a:pt x="109" y="55"/>
                  </a:lnTo>
                  <a:lnTo>
                    <a:pt x="200" y="55"/>
                  </a:lnTo>
                  <a:lnTo>
                    <a:pt x="261" y="24"/>
                  </a:lnTo>
                  <a:lnTo>
                    <a:pt x="252" y="16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chemeClr val="hlink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7941" name="直接连接符 363643"/>
          <p:cNvSpPr/>
          <p:nvPr/>
        </p:nvSpPr>
        <p:spPr>
          <a:xfrm flipV="1">
            <a:off x="1989138" y="4000500"/>
            <a:ext cx="558800" cy="14319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42" name="直接连接符 363644"/>
          <p:cNvSpPr/>
          <p:nvPr/>
        </p:nvSpPr>
        <p:spPr>
          <a:xfrm>
            <a:off x="2547938" y="4000500"/>
            <a:ext cx="555625" cy="411163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43" name="直接连接符 363645"/>
          <p:cNvSpPr/>
          <p:nvPr/>
        </p:nvSpPr>
        <p:spPr>
          <a:xfrm flipH="1" flipV="1">
            <a:off x="1989138" y="5432425"/>
            <a:ext cx="449262" cy="11113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679" name="直接连接符 363678"/>
          <p:cNvSpPr/>
          <p:nvPr/>
        </p:nvSpPr>
        <p:spPr>
          <a:xfrm>
            <a:off x="2744788" y="2713038"/>
            <a:ext cx="0" cy="2251075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45" name="直接连接符 363704"/>
          <p:cNvSpPr/>
          <p:nvPr/>
        </p:nvSpPr>
        <p:spPr>
          <a:xfrm>
            <a:off x="4102100" y="5148263"/>
            <a:ext cx="474663" cy="35083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946" name="直接连接符 363753"/>
          <p:cNvSpPr/>
          <p:nvPr/>
        </p:nvSpPr>
        <p:spPr>
          <a:xfrm flipH="1" flipV="1">
            <a:off x="3057525" y="5453063"/>
            <a:ext cx="1501775" cy="3968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55" name="直接连接符 363754"/>
          <p:cNvSpPr/>
          <p:nvPr/>
        </p:nvSpPr>
        <p:spPr>
          <a:xfrm>
            <a:off x="3551238" y="4741863"/>
            <a:ext cx="552450" cy="407987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45" name="直接连接符 363744"/>
          <p:cNvSpPr/>
          <p:nvPr/>
        </p:nvSpPr>
        <p:spPr>
          <a:xfrm flipH="1">
            <a:off x="2744788" y="4743450"/>
            <a:ext cx="820737" cy="21590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60" name="直接连接符 363759"/>
          <p:cNvSpPr/>
          <p:nvPr/>
        </p:nvSpPr>
        <p:spPr>
          <a:xfrm flipH="1">
            <a:off x="2740025" y="4410075"/>
            <a:ext cx="363538" cy="560388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3767" name="椭圆 363766"/>
          <p:cNvSpPr/>
          <p:nvPr/>
        </p:nvSpPr>
        <p:spPr>
          <a:xfrm>
            <a:off x="3067050" y="4375150"/>
            <a:ext cx="74613" cy="74613"/>
          </a:xfrm>
          <a:prstGeom prst="ellipse">
            <a:avLst/>
          </a:prstGeom>
          <a:solidFill>
            <a:srgbClr val="CCFFCC"/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TIE-ISOCPEUI" pitchFamily="34" charset="0"/>
              <a:ea typeface="宋体" panose="02010600030101010101" pitchFamily="2" charset="-122"/>
            </a:endParaRPr>
          </a:p>
        </p:txBody>
      </p:sp>
      <p:grpSp>
        <p:nvGrpSpPr>
          <p:cNvPr id="363768" name="组合 363767"/>
          <p:cNvGrpSpPr/>
          <p:nvPr/>
        </p:nvGrpSpPr>
        <p:grpSpPr>
          <a:xfrm>
            <a:off x="3489325" y="4813300"/>
            <a:ext cx="104775" cy="195263"/>
            <a:chOff x="2932" y="2134"/>
            <a:chExt cx="66" cy="123"/>
          </a:xfrm>
        </p:grpSpPr>
        <p:sp>
          <p:nvSpPr>
            <p:cNvPr id="77952" name="任意多边形 363768"/>
            <p:cNvSpPr/>
            <p:nvPr/>
          </p:nvSpPr>
          <p:spPr>
            <a:xfrm>
              <a:off x="2962" y="2201"/>
              <a:ext cx="20" cy="56"/>
            </a:xfrm>
            <a:custGeom>
              <a:avLst/>
              <a:gdLst/>
              <a:ahLst/>
              <a:cxnLst/>
              <a:pathLst>
                <a:path w="171" h="474">
                  <a:moveTo>
                    <a:pt x="74" y="0"/>
                  </a:moveTo>
                  <a:lnTo>
                    <a:pt x="0" y="55"/>
                  </a:lnTo>
                  <a:lnTo>
                    <a:pt x="88" y="435"/>
                  </a:lnTo>
                  <a:lnTo>
                    <a:pt x="129" y="474"/>
                  </a:lnTo>
                  <a:lnTo>
                    <a:pt x="143" y="471"/>
                  </a:lnTo>
                  <a:lnTo>
                    <a:pt x="171" y="420"/>
                  </a:lnTo>
                  <a:lnTo>
                    <a:pt x="168" y="40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53" name="任意多边形 363769"/>
            <p:cNvSpPr/>
            <p:nvPr/>
          </p:nvSpPr>
          <p:spPr>
            <a:xfrm>
              <a:off x="2953" y="2171"/>
              <a:ext cx="45" cy="30"/>
            </a:xfrm>
            <a:custGeom>
              <a:avLst/>
              <a:gdLst/>
              <a:ahLst/>
              <a:cxnLst/>
              <a:pathLst>
                <a:path w="386" h="256">
                  <a:moveTo>
                    <a:pt x="344" y="0"/>
                  </a:moveTo>
                  <a:lnTo>
                    <a:pt x="322" y="8"/>
                  </a:lnTo>
                  <a:lnTo>
                    <a:pt x="0" y="253"/>
                  </a:lnTo>
                  <a:lnTo>
                    <a:pt x="156" y="256"/>
                  </a:lnTo>
                  <a:lnTo>
                    <a:pt x="366" y="97"/>
                  </a:lnTo>
                  <a:lnTo>
                    <a:pt x="386" y="52"/>
                  </a:lnTo>
                  <a:lnTo>
                    <a:pt x="385" y="35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54" name="任意多边形 363770"/>
            <p:cNvSpPr/>
            <p:nvPr/>
          </p:nvSpPr>
          <p:spPr>
            <a:xfrm>
              <a:off x="2932" y="2134"/>
              <a:ext cx="40" cy="123"/>
            </a:xfrm>
            <a:custGeom>
              <a:avLst/>
              <a:gdLst/>
              <a:ahLst/>
              <a:cxnLst/>
              <a:pathLst>
                <a:path w="332" h="1043">
                  <a:moveTo>
                    <a:pt x="243" y="0"/>
                  </a:moveTo>
                  <a:lnTo>
                    <a:pt x="202" y="39"/>
                  </a:lnTo>
                  <a:lnTo>
                    <a:pt x="2" y="977"/>
                  </a:lnTo>
                  <a:lnTo>
                    <a:pt x="0" y="990"/>
                  </a:lnTo>
                  <a:lnTo>
                    <a:pt x="1" y="1006"/>
                  </a:lnTo>
                  <a:lnTo>
                    <a:pt x="42" y="1043"/>
                  </a:lnTo>
                  <a:lnTo>
                    <a:pt x="83" y="1004"/>
                  </a:lnTo>
                  <a:lnTo>
                    <a:pt x="146" y="711"/>
                  </a:lnTo>
                  <a:lnTo>
                    <a:pt x="258" y="624"/>
                  </a:lnTo>
                  <a:lnTo>
                    <a:pt x="332" y="569"/>
                  </a:lnTo>
                  <a:lnTo>
                    <a:pt x="176" y="566"/>
                  </a:lnTo>
                  <a:lnTo>
                    <a:pt x="284" y="66"/>
                  </a:lnTo>
                  <a:lnTo>
                    <a:pt x="277" y="19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000" fill="hold"/>
                                        <p:tgtEl>
                                          <p:spTgt spid="3637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3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3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3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3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6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6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3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3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3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3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6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3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3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63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3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3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363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3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3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2" dur="2000"/>
                                        <p:tgtEl>
                                          <p:spTgt spid="3637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6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3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36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37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37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36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1000"/>
                                        <p:tgtEl>
                                          <p:spTgt spid="363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1000"/>
                                        <p:tgtEl>
                                          <p:spTgt spid="363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2" dur="1000"/>
                                        <p:tgtEl>
                                          <p:spTgt spid="363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1000"/>
                                        <p:tgtEl>
                                          <p:spTgt spid="36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1000"/>
                                        <p:tgtEl>
                                          <p:spTgt spid="363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5" dur="1000"/>
                                        <p:tgtEl>
                                          <p:spTgt spid="363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3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1000"/>
                                        <p:tgtEl>
                                          <p:spTgt spid="363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5" dur="1000"/>
                                        <p:tgtEl>
                                          <p:spTgt spid="36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7" dur="1000"/>
                                        <p:tgtEl>
                                          <p:spTgt spid="363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6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6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1000"/>
                                        <p:tgtEl>
                                          <p:spTgt spid="36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1000"/>
                                        <p:tgtEl>
                                          <p:spTgt spid="363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1000"/>
                                        <p:tgtEl>
                                          <p:spTgt spid="36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000" fill="hold"/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000" fill="hold"/>
                                        <p:tgtEl>
                                          <p:spTgt spid="363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763" grpId="0"/>
      <p:bldP spid="363766" grpId="0" bldLvl="0" animBg="1"/>
      <p:bldP spid="363779" grpId="0" bldLvl="0" animBg="1"/>
      <p:bldP spid="36378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2" name="Freeform 2"/>
          <p:cNvSpPr/>
          <p:nvPr/>
        </p:nvSpPr>
        <p:spPr>
          <a:xfrm>
            <a:off x="5122863" y="5457825"/>
            <a:ext cx="2003425" cy="6143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pathLst>
              <a:path w="1262" h="387">
                <a:moveTo>
                  <a:pt x="0" y="0"/>
                </a:moveTo>
                <a:lnTo>
                  <a:pt x="1262" y="387"/>
                </a:lnTo>
              </a:path>
            </a:pathLst>
          </a:custGeom>
          <a:noFill/>
          <a:ln w="9525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2163" name="Freeform 3"/>
          <p:cNvSpPr/>
          <p:nvPr/>
        </p:nvSpPr>
        <p:spPr>
          <a:xfrm>
            <a:off x="1219200" y="5454650"/>
            <a:ext cx="3086100" cy="3175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pathLst>
              <a:path w="1944" h="2">
                <a:moveTo>
                  <a:pt x="0" y="2"/>
                </a:moveTo>
                <a:lnTo>
                  <a:pt x="1944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2164" name="Freeform 4"/>
          <p:cNvSpPr/>
          <p:nvPr/>
        </p:nvSpPr>
        <p:spPr>
          <a:xfrm>
            <a:off x="2286000" y="4848225"/>
            <a:ext cx="947738" cy="1244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pathLst>
              <a:path w="597" h="784">
                <a:moveTo>
                  <a:pt x="0" y="0"/>
                </a:moveTo>
                <a:lnTo>
                  <a:pt x="597" y="784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92165" name="Group 5"/>
          <p:cNvGrpSpPr/>
          <p:nvPr/>
        </p:nvGrpSpPr>
        <p:grpSpPr>
          <a:xfrm>
            <a:off x="1219200" y="4848225"/>
            <a:ext cx="3048000" cy="1243013"/>
            <a:chOff x="768" y="3072"/>
            <a:chExt cx="1920" cy="783"/>
          </a:xfrm>
        </p:grpSpPr>
        <p:sp>
          <p:nvSpPr>
            <p:cNvPr id="86078" name="Line 6"/>
            <p:cNvSpPr/>
            <p:nvPr/>
          </p:nvSpPr>
          <p:spPr>
            <a:xfrm>
              <a:off x="1440" y="3072"/>
              <a:ext cx="1248" cy="38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79" name="Freeform 7"/>
            <p:cNvSpPr/>
            <p:nvPr/>
          </p:nvSpPr>
          <p:spPr>
            <a:xfrm>
              <a:off x="2016" y="3456"/>
              <a:ext cx="672" cy="399"/>
            </a:xfrm>
            <a:custGeom>
              <a:avLst/>
              <a:gdLst/>
              <a:ahLst/>
              <a:cxnLst>
                <a:cxn ang="0">
                  <a:pos x="0" y="399"/>
                </a:cxn>
                <a:cxn ang="0">
                  <a:pos x="672" y="0"/>
                </a:cxn>
              </a:cxnLst>
              <a:pathLst>
                <a:path w="672" h="399">
                  <a:moveTo>
                    <a:pt x="0" y="399"/>
                  </a:moveTo>
                  <a:lnTo>
                    <a:pt x="672" y="0"/>
                  </a:lnTo>
                </a:path>
              </a:pathLst>
            </a:custGeom>
            <a:noFill/>
            <a:ln w="381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6080" name="Line 8"/>
            <p:cNvSpPr/>
            <p:nvPr/>
          </p:nvSpPr>
          <p:spPr>
            <a:xfrm>
              <a:off x="768" y="3456"/>
              <a:ext cx="1248" cy="38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2169" name="Group 9"/>
          <p:cNvGrpSpPr/>
          <p:nvPr/>
        </p:nvGrpSpPr>
        <p:grpSpPr>
          <a:xfrm>
            <a:off x="3008313" y="2028825"/>
            <a:ext cx="354012" cy="4419600"/>
            <a:chOff x="1895" y="1296"/>
            <a:chExt cx="223" cy="2784"/>
          </a:xfrm>
        </p:grpSpPr>
        <p:sp>
          <p:nvSpPr>
            <p:cNvPr id="86076" name="Line 10"/>
            <p:cNvSpPr/>
            <p:nvPr/>
          </p:nvSpPr>
          <p:spPr>
            <a:xfrm>
              <a:off x="2016" y="1296"/>
              <a:ext cx="0" cy="254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77" name="Text Box 11"/>
            <p:cNvSpPr txBox="1"/>
            <p:nvPr/>
          </p:nvSpPr>
          <p:spPr>
            <a:xfrm>
              <a:off x="1895" y="3792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b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2172" name="Group 12"/>
          <p:cNvGrpSpPr/>
          <p:nvPr/>
        </p:nvGrpSpPr>
        <p:grpSpPr>
          <a:xfrm>
            <a:off x="4184650" y="3019425"/>
            <a:ext cx="319088" cy="2514600"/>
            <a:chOff x="2636" y="1920"/>
            <a:chExt cx="201" cy="1584"/>
          </a:xfrm>
        </p:grpSpPr>
        <p:sp>
          <p:nvSpPr>
            <p:cNvPr id="86074" name="Line 13"/>
            <p:cNvSpPr/>
            <p:nvPr/>
          </p:nvSpPr>
          <p:spPr>
            <a:xfrm>
              <a:off x="2688" y="1920"/>
              <a:ext cx="0" cy="153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75" name="Text Box 14"/>
            <p:cNvSpPr txBox="1"/>
            <p:nvPr/>
          </p:nvSpPr>
          <p:spPr>
            <a:xfrm>
              <a:off x="2636" y="3216"/>
              <a:ext cx="20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c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92175" name="Group 15"/>
          <p:cNvGrpSpPr/>
          <p:nvPr/>
        </p:nvGrpSpPr>
        <p:grpSpPr>
          <a:xfrm>
            <a:off x="2474913" y="3095625"/>
            <a:ext cx="354012" cy="2743200"/>
            <a:chOff x="1559" y="1968"/>
            <a:chExt cx="223" cy="1728"/>
          </a:xfrm>
        </p:grpSpPr>
        <p:sp>
          <p:nvSpPr>
            <p:cNvPr id="86072" name="Line 16"/>
            <p:cNvSpPr/>
            <p:nvPr/>
          </p:nvSpPr>
          <p:spPr>
            <a:xfrm>
              <a:off x="1728" y="1968"/>
              <a:ext cx="0" cy="14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73" name="Text Box 17"/>
            <p:cNvSpPr txBox="1"/>
            <p:nvPr/>
          </p:nvSpPr>
          <p:spPr>
            <a:xfrm>
              <a:off x="1559" y="3408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k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6025" name="Group 18"/>
          <p:cNvGrpSpPr/>
          <p:nvPr/>
        </p:nvGrpSpPr>
        <p:grpSpPr>
          <a:xfrm>
            <a:off x="973138" y="1647825"/>
            <a:ext cx="3662362" cy="4038600"/>
            <a:chOff x="602" y="1056"/>
            <a:chExt cx="2307" cy="2544"/>
          </a:xfrm>
        </p:grpSpPr>
        <p:sp>
          <p:nvSpPr>
            <p:cNvPr id="86058" name="Line 19"/>
            <p:cNvSpPr/>
            <p:nvPr/>
          </p:nvSpPr>
          <p:spPr>
            <a:xfrm>
              <a:off x="624" y="2784"/>
              <a:ext cx="220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59" name="Line 20"/>
            <p:cNvSpPr/>
            <p:nvPr/>
          </p:nvSpPr>
          <p:spPr>
            <a:xfrm>
              <a:off x="768" y="2016"/>
              <a:ext cx="672" cy="62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60" name="Line 21"/>
            <p:cNvSpPr/>
            <p:nvPr/>
          </p:nvSpPr>
          <p:spPr>
            <a:xfrm flipV="1">
              <a:off x="768" y="1296"/>
              <a:ext cx="1248" cy="72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61" name="Line 22"/>
            <p:cNvSpPr/>
            <p:nvPr/>
          </p:nvSpPr>
          <p:spPr>
            <a:xfrm flipV="1">
              <a:off x="1440" y="1920"/>
              <a:ext cx="1248" cy="72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62" name="Line 23"/>
            <p:cNvSpPr/>
            <p:nvPr/>
          </p:nvSpPr>
          <p:spPr>
            <a:xfrm>
              <a:off x="2016" y="1296"/>
              <a:ext cx="672" cy="62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63" name="Line 24"/>
            <p:cNvSpPr/>
            <p:nvPr/>
          </p:nvSpPr>
          <p:spPr>
            <a:xfrm>
              <a:off x="1440" y="2640"/>
              <a:ext cx="0" cy="43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64" name="Line 25"/>
            <p:cNvSpPr/>
            <p:nvPr/>
          </p:nvSpPr>
          <p:spPr>
            <a:xfrm>
              <a:off x="768" y="2016"/>
              <a:ext cx="0" cy="144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65" name="Freeform 26"/>
            <p:cNvSpPr/>
            <p:nvPr/>
          </p:nvSpPr>
          <p:spPr>
            <a:xfrm>
              <a:off x="768" y="3057"/>
              <a:ext cx="672" cy="399"/>
            </a:xfrm>
            <a:custGeom>
              <a:avLst/>
              <a:gdLst/>
              <a:ahLst/>
              <a:cxnLst>
                <a:cxn ang="0">
                  <a:pos x="0" y="399"/>
                </a:cxn>
                <a:cxn ang="0">
                  <a:pos x="672" y="0"/>
                </a:cxn>
              </a:cxnLst>
              <a:pathLst>
                <a:path w="672" h="399">
                  <a:moveTo>
                    <a:pt x="0" y="399"/>
                  </a:moveTo>
                  <a:lnTo>
                    <a:pt x="672" y="0"/>
                  </a:lnTo>
                </a:path>
              </a:pathLst>
            </a:custGeom>
            <a:noFill/>
            <a:ln w="381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6066" name="Text Box 27"/>
            <p:cNvSpPr txBox="1"/>
            <p:nvPr/>
          </p:nvSpPr>
          <p:spPr>
            <a:xfrm>
              <a:off x="610" y="331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a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6067" name="Text Box 28"/>
            <p:cNvSpPr txBox="1"/>
            <p:nvPr/>
          </p:nvSpPr>
          <p:spPr>
            <a:xfrm>
              <a:off x="1233" y="2832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d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6068" name="Text Box 29"/>
            <p:cNvSpPr txBox="1"/>
            <p:nvPr/>
          </p:nvSpPr>
          <p:spPr>
            <a:xfrm>
              <a:off x="602" y="1824"/>
              <a:ext cx="26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a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6069" name="Text Box 30"/>
            <p:cNvSpPr txBox="1"/>
            <p:nvPr/>
          </p:nvSpPr>
          <p:spPr>
            <a:xfrm>
              <a:off x="1167" y="2544"/>
              <a:ext cx="27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d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6070" name="Text Box 31"/>
            <p:cNvSpPr txBox="1"/>
            <p:nvPr/>
          </p:nvSpPr>
          <p:spPr>
            <a:xfrm>
              <a:off x="1887" y="1056"/>
              <a:ext cx="27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b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6071" name="Text Box 32"/>
            <p:cNvSpPr txBox="1"/>
            <p:nvPr/>
          </p:nvSpPr>
          <p:spPr>
            <a:xfrm>
              <a:off x="2660" y="1776"/>
              <a:ext cx="2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c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92193" name="Group 33"/>
          <p:cNvGrpSpPr/>
          <p:nvPr/>
        </p:nvGrpSpPr>
        <p:grpSpPr>
          <a:xfrm>
            <a:off x="4859338" y="1647825"/>
            <a:ext cx="3662362" cy="4038600"/>
            <a:chOff x="602" y="1056"/>
            <a:chExt cx="2307" cy="2544"/>
          </a:xfrm>
        </p:grpSpPr>
        <p:sp>
          <p:nvSpPr>
            <p:cNvPr id="86044" name="Line 34"/>
            <p:cNvSpPr/>
            <p:nvPr/>
          </p:nvSpPr>
          <p:spPr>
            <a:xfrm>
              <a:off x="624" y="2784"/>
              <a:ext cx="220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45" name="Line 35"/>
            <p:cNvSpPr/>
            <p:nvPr/>
          </p:nvSpPr>
          <p:spPr>
            <a:xfrm>
              <a:off x="768" y="2016"/>
              <a:ext cx="672" cy="62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46" name="Line 36"/>
            <p:cNvSpPr/>
            <p:nvPr/>
          </p:nvSpPr>
          <p:spPr>
            <a:xfrm flipV="1">
              <a:off x="768" y="1296"/>
              <a:ext cx="1248" cy="72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47" name="Line 37"/>
            <p:cNvSpPr/>
            <p:nvPr/>
          </p:nvSpPr>
          <p:spPr>
            <a:xfrm flipV="1">
              <a:off x="1440" y="1920"/>
              <a:ext cx="1248" cy="72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48" name="Line 38"/>
            <p:cNvSpPr/>
            <p:nvPr/>
          </p:nvSpPr>
          <p:spPr>
            <a:xfrm>
              <a:off x="2016" y="1296"/>
              <a:ext cx="672" cy="624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49" name="Line 39"/>
            <p:cNvSpPr/>
            <p:nvPr/>
          </p:nvSpPr>
          <p:spPr>
            <a:xfrm>
              <a:off x="1440" y="2640"/>
              <a:ext cx="0" cy="43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50" name="Line 40"/>
            <p:cNvSpPr/>
            <p:nvPr/>
          </p:nvSpPr>
          <p:spPr>
            <a:xfrm>
              <a:off x="768" y="2016"/>
              <a:ext cx="0" cy="144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51" name="Freeform 41"/>
            <p:cNvSpPr/>
            <p:nvPr/>
          </p:nvSpPr>
          <p:spPr>
            <a:xfrm>
              <a:off x="768" y="3057"/>
              <a:ext cx="672" cy="399"/>
            </a:xfrm>
            <a:custGeom>
              <a:avLst/>
              <a:gdLst/>
              <a:ahLst/>
              <a:cxnLst>
                <a:cxn ang="0">
                  <a:pos x="0" y="399"/>
                </a:cxn>
                <a:cxn ang="0">
                  <a:pos x="672" y="0"/>
                </a:cxn>
              </a:cxnLst>
              <a:pathLst>
                <a:path w="672" h="399">
                  <a:moveTo>
                    <a:pt x="0" y="399"/>
                  </a:moveTo>
                  <a:lnTo>
                    <a:pt x="672" y="0"/>
                  </a:lnTo>
                </a:path>
              </a:pathLst>
            </a:custGeom>
            <a:noFill/>
            <a:ln w="381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6052" name="Text Box 42"/>
            <p:cNvSpPr txBox="1"/>
            <p:nvPr/>
          </p:nvSpPr>
          <p:spPr>
            <a:xfrm>
              <a:off x="610" y="3312"/>
              <a:ext cx="2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a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6053" name="Text Box 43"/>
            <p:cNvSpPr txBox="1"/>
            <p:nvPr/>
          </p:nvSpPr>
          <p:spPr>
            <a:xfrm>
              <a:off x="1233" y="2832"/>
              <a:ext cx="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d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6054" name="Text Box 44"/>
            <p:cNvSpPr txBox="1"/>
            <p:nvPr/>
          </p:nvSpPr>
          <p:spPr>
            <a:xfrm>
              <a:off x="602" y="1824"/>
              <a:ext cx="26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a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6055" name="Text Box 45"/>
            <p:cNvSpPr txBox="1"/>
            <p:nvPr/>
          </p:nvSpPr>
          <p:spPr>
            <a:xfrm>
              <a:off x="1167" y="2544"/>
              <a:ext cx="27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d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6056" name="Text Box 46"/>
            <p:cNvSpPr txBox="1"/>
            <p:nvPr/>
          </p:nvSpPr>
          <p:spPr>
            <a:xfrm>
              <a:off x="1887" y="1056"/>
              <a:ext cx="27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b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86057" name="Text Box 47"/>
            <p:cNvSpPr txBox="1"/>
            <p:nvPr/>
          </p:nvSpPr>
          <p:spPr>
            <a:xfrm>
              <a:off x="2660" y="1776"/>
              <a:ext cx="2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c</a:t>
              </a:r>
              <a:r>
                <a:rPr lang="en-US" altLang="zh-CN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</a:t>
              </a:r>
              <a:endPara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sp>
        <p:nvSpPr>
          <p:cNvPr id="92208" name="Line 48"/>
          <p:cNvSpPr/>
          <p:nvPr/>
        </p:nvSpPr>
        <p:spPr>
          <a:xfrm flipV="1">
            <a:off x="1219200" y="3019425"/>
            <a:ext cx="3048000" cy="1524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09" name="Line 49"/>
          <p:cNvSpPr/>
          <p:nvPr/>
        </p:nvSpPr>
        <p:spPr>
          <a:xfrm flipH="1">
            <a:off x="2286000" y="2028825"/>
            <a:ext cx="914400" cy="2133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0" name="Text Box 50"/>
          <p:cNvSpPr txBox="1"/>
          <p:nvPr/>
        </p:nvSpPr>
        <p:spPr>
          <a:xfrm>
            <a:off x="2462213" y="2714625"/>
            <a:ext cx="4302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b="1" dirty="0">
                <a:latin typeface="Times New Roman" panose="02020603050405020304" pitchFamily="18" charset="0"/>
              </a:rPr>
              <a:t>k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</a:t>
            </a:r>
            <a:endParaRPr lang="en-US" altLang="zh-CN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92211" name="Freeform 51"/>
          <p:cNvSpPr/>
          <p:nvPr/>
        </p:nvSpPr>
        <p:spPr>
          <a:xfrm>
            <a:off x="5105400" y="5454650"/>
            <a:ext cx="3092450" cy="3175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pathLst>
              <a:path w="1948" h="2">
                <a:moveTo>
                  <a:pt x="0" y="2"/>
                </a:moveTo>
                <a:lnTo>
                  <a:pt x="1948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2212" name="Freeform 52"/>
          <p:cNvSpPr/>
          <p:nvPr/>
        </p:nvSpPr>
        <p:spPr>
          <a:xfrm>
            <a:off x="7085013" y="5457825"/>
            <a:ext cx="1066800" cy="6350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pathLst>
              <a:path w="672" h="400">
                <a:moveTo>
                  <a:pt x="0" y="400"/>
                </a:moveTo>
                <a:lnTo>
                  <a:pt x="672" y="0"/>
                </a:lnTo>
              </a:path>
            </a:pathLst>
          </a:custGeom>
          <a:noFill/>
          <a:ln w="9525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2213" name="Line 53"/>
          <p:cNvSpPr/>
          <p:nvPr/>
        </p:nvSpPr>
        <p:spPr>
          <a:xfrm>
            <a:off x="7086600" y="2028825"/>
            <a:ext cx="0" cy="4038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4" name="Text Box 54"/>
          <p:cNvSpPr txBox="1"/>
          <p:nvPr/>
        </p:nvSpPr>
        <p:spPr>
          <a:xfrm>
            <a:off x="6926263" y="6067425"/>
            <a:ext cx="3540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b="1" dirty="0">
                <a:latin typeface="Times New Roman" panose="02020603050405020304" pitchFamily="18" charset="0"/>
              </a:rPr>
              <a:t>b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grpSp>
        <p:nvGrpSpPr>
          <p:cNvPr id="92215" name="Group 55"/>
          <p:cNvGrpSpPr/>
          <p:nvPr/>
        </p:nvGrpSpPr>
        <p:grpSpPr>
          <a:xfrm>
            <a:off x="8139113" y="3019425"/>
            <a:ext cx="319087" cy="2514600"/>
            <a:chOff x="5127" y="1920"/>
            <a:chExt cx="201" cy="1584"/>
          </a:xfrm>
        </p:grpSpPr>
        <p:sp>
          <p:nvSpPr>
            <p:cNvPr id="86042" name="Line 56"/>
            <p:cNvSpPr/>
            <p:nvPr/>
          </p:nvSpPr>
          <p:spPr>
            <a:xfrm>
              <a:off x="5136" y="1920"/>
              <a:ext cx="0" cy="153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6043" name="Text Box 57"/>
            <p:cNvSpPr txBox="1"/>
            <p:nvPr/>
          </p:nvSpPr>
          <p:spPr>
            <a:xfrm>
              <a:off x="5127" y="3216"/>
              <a:ext cx="20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c</a:t>
              </a:r>
              <a:endParaRPr lang="en-US" altLang="zh-CN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92218" name="Line 58"/>
          <p:cNvSpPr/>
          <p:nvPr/>
        </p:nvSpPr>
        <p:spPr>
          <a:xfrm>
            <a:off x="6172200" y="4848225"/>
            <a:ext cx="1981200" cy="6096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19" name="Line 59"/>
          <p:cNvSpPr/>
          <p:nvPr/>
        </p:nvSpPr>
        <p:spPr>
          <a:xfrm>
            <a:off x="5105400" y="5457825"/>
            <a:ext cx="1981200" cy="6096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20" name="Freeform 60"/>
          <p:cNvSpPr/>
          <p:nvPr/>
        </p:nvSpPr>
        <p:spPr>
          <a:xfrm>
            <a:off x="7086600" y="5457825"/>
            <a:ext cx="1066800" cy="63341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pathLst>
              <a:path w="672" h="399">
                <a:moveTo>
                  <a:pt x="0" y="399"/>
                </a:moveTo>
                <a:lnTo>
                  <a:pt x="672" y="0"/>
                </a:lnTo>
              </a:path>
            </a:pathLst>
          </a:custGeom>
          <a:noFill/>
          <a:ln w="381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6038" name="Text Box 61"/>
          <p:cNvSpPr txBox="1"/>
          <p:nvPr/>
        </p:nvSpPr>
        <p:spPr>
          <a:xfrm>
            <a:off x="179388" y="471488"/>
            <a:ext cx="8964612" cy="10763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6.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已知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AC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为正平线，补全平行四边形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ABCD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的水平投影。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92222" name="Text Box 62"/>
          <p:cNvSpPr txBox="1"/>
          <p:nvPr/>
        </p:nvSpPr>
        <p:spPr>
          <a:xfrm>
            <a:off x="882650" y="1693863"/>
            <a:ext cx="1252538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sz="2800" b="1" dirty="0">
                <a:latin typeface="Times New Roman" panose="02020603050405020304" pitchFamily="18" charset="0"/>
              </a:rPr>
              <a:t>解法一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92223" name="Text Box 63"/>
          <p:cNvSpPr txBox="1"/>
          <p:nvPr/>
        </p:nvSpPr>
        <p:spPr>
          <a:xfrm>
            <a:off x="5222875" y="1770063"/>
            <a:ext cx="1255713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sz="2800" b="1" dirty="0">
                <a:latin typeface="Times New Roman" panose="02020603050405020304" pitchFamily="18" charset="0"/>
              </a:rPr>
              <a:t>解法二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2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2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"/>
                                        <p:tgtEl>
                                          <p:spTgt spid="9221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2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2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2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2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75"/>
                                        <p:tgtEl>
                                          <p:spTgt spid="92214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2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9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9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0" grpId="0" build="p"/>
      <p:bldP spid="92214" grpId="0" build="p"/>
      <p:bldP spid="92222" grpId="0"/>
      <p:bldP spid="922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Freeform 5"/>
          <p:cNvSpPr/>
          <p:nvPr/>
        </p:nvSpPr>
        <p:spPr>
          <a:xfrm>
            <a:off x="609600" y="4119563"/>
            <a:ext cx="1925638" cy="1836737"/>
          </a:xfrm>
          <a:custGeom>
            <a:avLst/>
            <a:gdLst>
              <a:gd name="txL" fmla="*/ 0 w 1213"/>
              <a:gd name="txT" fmla="*/ 0 h 1157"/>
              <a:gd name="txR" fmla="*/ 1213 w 1213"/>
              <a:gd name="txB" fmla="*/ 1157 h 1157"/>
            </a:gdLst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1213" h="1157">
                <a:moveTo>
                  <a:pt x="606" y="0"/>
                </a:moveTo>
                <a:lnTo>
                  <a:pt x="0" y="442"/>
                </a:lnTo>
                <a:lnTo>
                  <a:pt x="232" y="1157"/>
                </a:lnTo>
                <a:lnTo>
                  <a:pt x="981" y="1157"/>
                </a:lnTo>
                <a:lnTo>
                  <a:pt x="1213" y="442"/>
                </a:lnTo>
                <a:lnTo>
                  <a:pt x="606" y="0"/>
                </a:lnTo>
                <a:close/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2291" name="Line 7"/>
          <p:cNvSpPr/>
          <p:nvPr/>
        </p:nvSpPr>
        <p:spPr>
          <a:xfrm>
            <a:off x="609600" y="1563688"/>
            <a:ext cx="517525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2" name="Line 8"/>
          <p:cNvSpPr/>
          <p:nvPr/>
        </p:nvSpPr>
        <p:spPr>
          <a:xfrm>
            <a:off x="1184275" y="1563688"/>
            <a:ext cx="444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3" name="Line 9"/>
          <p:cNvSpPr/>
          <p:nvPr/>
        </p:nvSpPr>
        <p:spPr>
          <a:xfrm>
            <a:off x="1285875" y="1563688"/>
            <a:ext cx="4603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4" name="Line 10"/>
          <p:cNvSpPr/>
          <p:nvPr/>
        </p:nvSpPr>
        <p:spPr>
          <a:xfrm>
            <a:off x="1389063" y="1563688"/>
            <a:ext cx="515937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5" name="Line 11"/>
          <p:cNvSpPr/>
          <p:nvPr/>
        </p:nvSpPr>
        <p:spPr>
          <a:xfrm>
            <a:off x="2535238" y="1563688"/>
            <a:ext cx="0" cy="2746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6" name="Line 12"/>
          <p:cNvSpPr/>
          <p:nvPr/>
        </p:nvSpPr>
        <p:spPr>
          <a:xfrm>
            <a:off x="609600" y="1563688"/>
            <a:ext cx="0" cy="3317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7" name="Line 13"/>
          <p:cNvSpPr/>
          <p:nvPr/>
        </p:nvSpPr>
        <p:spPr>
          <a:xfrm>
            <a:off x="609600" y="1951038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8" name="Line 14"/>
          <p:cNvSpPr/>
          <p:nvPr/>
        </p:nvSpPr>
        <p:spPr>
          <a:xfrm>
            <a:off x="609600" y="2054225"/>
            <a:ext cx="0" cy="460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299" name="Line 15"/>
          <p:cNvSpPr/>
          <p:nvPr/>
        </p:nvSpPr>
        <p:spPr>
          <a:xfrm>
            <a:off x="609600" y="2157413"/>
            <a:ext cx="0" cy="4572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0" name="Line 16"/>
          <p:cNvSpPr/>
          <p:nvPr/>
        </p:nvSpPr>
        <p:spPr>
          <a:xfrm>
            <a:off x="609600" y="2671763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1" name="Line 17"/>
          <p:cNvSpPr/>
          <p:nvPr/>
        </p:nvSpPr>
        <p:spPr>
          <a:xfrm>
            <a:off x="609600" y="2773363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2" name="Line 18"/>
          <p:cNvSpPr/>
          <p:nvPr/>
        </p:nvSpPr>
        <p:spPr>
          <a:xfrm>
            <a:off x="609600" y="2876550"/>
            <a:ext cx="0" cy="3317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3" name="Line 21"/>
          <p:cNvSpPr/>
          <p:nvPr/>
        </p:nvSpPr>
        <p:spPr>
          <a:xfrm>
            <a:off x="3370263" y="3702050"/>
            <a:ext cx="1830387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4" name="Line 22"/>
          <p:cNvSpPr/>
          <p:nvPr/>
        </p:nvSpPr>
        <p:spPr>
          <a:xfrm>
            <a:off x="3370263" y="1563688"/>
            <a:ext cx="427037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5" name="Line 23"/>
          <p:cNvSpPr/>
          <p:nvPr/>
        </p:nvSpPr>
        <p:spPr>
          <a:xfrm>
            <a:off x="3854450" y="1563688"/>
            <a:ext cx="444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6" name="Line 25"/>
          <p:cNvSpPr/>
          <p:nvPr/>
        </p:nvSpPr>
        <p:spPr>
          <a:xfrm>
            <a:off x="4057650" y="1563688"/>
            <a:ext cx="455613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7" name="Line 26"/>
          <p:cNvSpPr/>
          <p:nvPr/>
        </p:nvSpPr>
        <p:spPr>
          <a:xfrm>
            <a:off x="4570413" y="1563688"/>
            <a:ext cx="46037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8" name="Line 27"/>
          <p:cNvSpPr/>
          <p:nvPr/>
        </p:nvSpPr>
        <p:spPr>
          <a:xfrm>
            <a:off x="4673600" y="1563688"/>
            <a:ext cx="444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09" name="Line 28"/>
          <p:cNvSpPr/>
          <p:nvPr/>
        </p:nvSpPr>
        <p:spPr>
          <a:xfrm>
            <a:off x="4775200" y="1563688"/>
            <a:ext cx="4254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0" name="Line 33"/>
          <p:cNvSpPr/>
          <p:nvPr/>
        </p:nvSpPr>
        <p:spPr>
          <a:xfrm flipV="1">
            <a:off x="4070350" y="3241675"/>
            <a:ext cx="0" cy="46037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1" name="Line 37"/>
          <p:cNvSpPr/>
          <p:nvPr/>
        </p:nvSpPr>
        <p:spPr>
          <a:xfrm flipV="1">
            <a:off x="977900" y="2382838"/>
            <a:ext cx="0" cy="558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2" name="Line 38"/>
          <p:cNvSpPr/>
          <p:nvPr/>
        </p:nvSpPr>
        <p:spPr>
          <a:xfrm flipV="1">
            <a:off x="977900" y="2281238"/>
            <a:ext cx="0" cy="444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3" name="Line 39"/>
          <p:cNvSpPr/>
          <p:nvPr/>
        </p:nvSpPr>
        <p:spPr>
          <a:xfrm flipV="1">
            <a:off x="977900" y="2178050"/>
            <a:ext cx="0" cy="460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4" name="Line 40"/>
          <p:cNvSpPr/>
          <p:nvPr/>
        </p:nvSpPr>
        <p:spPr>
          <a:xfrm flipV="1">
            <a:off x="977900" y="1563688"/>
            <a:ext cx="0" cy="55721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5" name="Line 41"/>
          <p:cNvSpPr/>
          <p:nvPr/>
        </p:nvSpPr>
        <p:spPr>
          <a:xfrm flipV="1">
            <a:off x="1571625" y="2162175"/>
            <a:ext cx="0" cy="3365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6" name="Line 42"/>
          <p:cNvSpPr/>
          <p:nvPr/>
        </p:nvSpPr>
        <p:spPr>
          <a:xfrm flipV="1">
            <a:off x="1571625" y="2058988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7" name="Line 43"/>
          <p:cNvSpPr/>
          <p:nvPr/>
        </p:nvSpPr>
        <p:spPr>
          <a:xfrm flipV="1">
            <a:off x="1571625" y="1955800"/>
            <a:ext cx="0" cy="460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8" name="Line 44"/>
          <p:cNvSpPr/>
          <p:nvPr/>
        </p:nvSpPr>
        <p:spPr>
          <a:xfrm flipV="1">
            <a:off x="1571625" y="1563688"/>
            <a:ext cx="0" cy="3349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19" name="Line 49"/>
          <p:cNvSpPr/>
          <p:nvPr/>
        </p:nvSpPr>
        <p:spPr>
          <a:xfrm flipV="1">
            <a:off x="4070350" y="2979738"/>
            <a:ext cx="1130300" cy="261937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0" name="Line 50"/>
          <p:cNvSpPr/>
          <p:nvPr/>
        </p:nvSpPr>
        <p:spPr>
          <a:xfrm flipH="1" flipV="1">
            <a:off x="3370263" y="2555875"/>
            <a:ext cx="700087" cy="68580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组合 1"/>
          <p:cNvGrpSpPr/>
          <p:nvPr/>
        </p:nvGrpSpPr>
        <p:grpSpPr>
          <a:xfrm>
            <a:off x="3956050" y="1563688"/>
            <a:ext cx="114300" cy="1677987"/>
            <a:chOff x="3962400" y="1563688"/>
            <a:chExt cx="114300" cy="1677987"/>
          </a:xfrm>
        </p:grpSpPr>
        <p:sp>
          <p:nvSpPr>
            <p:cNvPr id="12398" name="Line 24"/>
            <p:cNvSpPr/>
            <p:nvPr/>
          </p:nvSpPr>
          <p:spPr>
            <a:xfrm>
              <a:off x="3962400" y="1563688"/>
              <a:ext cx="46038" cy="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9" name="Line 51"/>
            <p:cNvSpPr/>
            <p:nvPr/>
          </p:nvSpPr>
          <p:spPr>
            <a:xfrm flipV="1">
              <a:off x="4076700" y="2894013"/>
              <a:ext cx="0" cy="3476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400" name="Line 52"/>
            <p:cNvSpPr/>
            <p:nvPr/>
          </p:nvSpPr>
          <p:spPr>
            <a:xfrm flipV="1">
              <a:off x="4076700" y="2790825"/>
              <a:ext cx="0" cy="46038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401" name="Line 53"/>
            <p:cNvSpPr/>
            <p:nvPr/>
          </p:nvSpPr>
          <p:spPr>
            <a:xfrm flipV="1">
              <a:off x="4076700" y="2687638"/>
              <a:ext cx="0" cy="46037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402" name="Line 54"/>
            <p:cNvSpPr/>
            <p:nvPr/>
          </p:nvSpPr>
          <p:spPr>
            <a:xfrm flipV="1">
              <a:off x="4076700" y="2174875"/>
              <a:ext cx="0" cy="455613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403" name="Line 55"/>
            <p:cNvSpPr/>
            <p:nvPr/>
          </p:nvSpPr>
          <p:spPr>
            <a:xfrm flipV="1">
              <a:off x="4076700" y="2071688"/>
              <a:ext cx="0" cy="4445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404" name="Line 56"/>
            <p:cNvSpPr/>
            <p:nvPr/>
          </p:nvSpPr>
          <p:spPr>
            <a:xfrm flipV="1">
              <a:off x="4076700" y="1968500"/>
              <a:ext cx="0" cy="46038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405" name="Line 57"/>
            <p:cNvSpPr/>
            <p:nvPr/>
          </p:nvSpPr>
          <p:spPr>
            <a:xfrm flipV="1">
              <a:off x="4076700" y="1563688"/>
              <a:ext cx="0" cy="3476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2322" name="Line 60"/>
          <p:cNvSpPr/>
          <p:nvPr/>
        </p:nvSpPr>
        <p:spPr>
          <a:xfrm flipV="1">
            <a:off x="5200650" y="2917825"/>
            <a:ext cx="0" cy="460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3" name="Line 61"/>
          <p:cNvSpPr/>
          <p:nvPr/>
        </p:nvSpPr>
        <p:spPr>
          <a:xfrm flipV="1">
            <a:off x="5200650" y="2403475"/>
            <a:ext cx="0" cy="4572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4" name="Line 62"/>
          <p:cNvSpPr/>
          <p:nvPr/>
        </p:nvSpPr>
        <p:spPr>
          <a:xfrm flipV="1">
            <a:off x="5200650" y="2301875"/>
            <a:ext cx="0" cy="444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5" name="Line 63"/>
          <p:cNvSpPr/>
          <p:nvPr/>
        </p:nvSpPr>
        <p:spPr>
          <a:xfrm flipV="1">
            <a:off x="5200650" y="2198688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6" name="Line 64"/>
          <p:cNvSpPr/>
          <p:nvPr/>
        </p:nvSpPr>
        <p:spPr>
          <a:xfrm flipV="1">
            <a:off x="5200650" y="1563688"/>
            <a:ext cx="0" cy="5778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7" name="Line 65"/>
          <p:cNvSpPr/>
          <p:nvPr/>
        </p:nvSpPr>
        <p:spPr>
          <a:xfrm flipV="1">
            <a:off x="3370263" y="2190750"/>
            <a:ext cx="0" cy="3651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8" name="Line 66"/>
          <p:cNvSpPr/>
          <p:nvPr/>
        </p:nvSpPr>
        <p:spPr>
          <a:xfrm flipV="1">
            <a:off x="3370263" y="2087563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29" name="Line 67"/>
          <p:cNvSpPr/>
          <p:nvPr/>
        </p:nvSpPr>
        <p:spPr>
          <a:xfrm flipV="1">
            <a:off x="3370263" y="1985963"/>
            <a:ext cx="0" cy="444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330" name="Line 68"/>
          <p:cNvSpPr/>
          <p:nvPr/>
        </p:nvSpPr>
        <p:spPr>
          <a:xfrm flipV="1">
            <a:off x="3370263" y="1563688"/>
            <a:ext cx="0" cy="3651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2331" name="组合 197"/>
          <p:cNvGrpSpPr/>
          <p:nvPr/>
        </p:nvGrpSpPr>
        <p:grpSpPr>
          <a:xfrm>
            <a:off x="609600" y="1563688"/>
            <a:ext cx="1925638" cy="2138362"/>
            <a:chOff x="615950" y="1881187"/>
            <a:chExt cx="1925638" cy="2138364"/>
          </a:xfrm>
        </p:grpSpPr>
        <p:sp>
          <p:nvSpPr>
            <p:cNvPr id="12389" name="Line 6"/>
            <p:cNvSpPr/>
            <p:nvPr/>
          </p:nvSpPr>
          <p:spPr>
            <a:xfrm>
              <a:off x="615950" y="4019550"/>
              <a:ext cx="1925638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0" name="Line 19"/>
            <p:cNvSpPr/>
            <p:nvPr/>
          </p:nvSpPr>
          <p:spPr>
            <a:xfrm flipV="1">
              <a:off x="984250" y="3297238"/>
              <a:ext cx="0" cy="72231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1" name="Line 20"/>
            <p:cNvSpPr/>
            <p:nvPr/>
          </p:nvSpPr>
          <p:spPr>
            <a:xfrm flipV="1">
              <a:off x="2173287" y="1881188"/>
              <a:ext cx="0" cy="213836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2" name="Line 34"/>
            <p:cNvSpPr/>
            <p:nvPr/>
          </p:nvSpPr>
          <p:spPr>
            <a:xfrm flipV="1">
              <a:off x="1577975" y="2873375"/>
              <a:ext cx="0" cy="1146175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2393" name="Line 35"/>
            <p:cNvSpPr/>
            <p:nvPr/>
          </p:nvSpPr>
          <p:spPr>
            <a:xfrm flipV="1">
              <a:off x="615950" y="2605088"/>
              <a:ext cx="1341438" cy="95408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4" name="Line 36"/>
            <p:cNvSpPr/>
            <p:nvPr/>
          </p:nvSpPr>
          <p:spPr>
            <a:xfrm>
              <a:off x="615950" y="3559175"/>
              <a:ext cx="0" cy="46037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5" name="Line 45"/>
            <p:cNvSpPr/>
            <p:nvPr/>
          </p:nvSpPr>
          <p:spPr>
            <a:xfrm>
              <a:off x="2538413" y="1881187"/>
              <a:ext cx="3174" cy="213836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6" name="Line 69"/>
            <p:cNvSpPr/>
            <p:nvPr/>
          </p:nvSpPr>
          <p:spPr>
            <a:xfrm flipV="1">
              <a:off x="1957387" y="1881188"/>
              <a:ext cx="0" cy="72390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97" name="Line 70"/>
            <p:cNvSpPr/>
            <p:nvPr/>
          </p:nvSpPr>
          <p:spPr>
            <a:xfrm>
              <a:off x="1957387" y="1881188"/>
              <a:ext cx="584200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2332" name="Line 71"/>
          <p:cNvSpPr/>
          <p:nvPr/>
        </p:nvSpPr>
        <p:spPr>
          <a:xfrm>
            <a:off x="1951038" y="4395788"/>
            <a:ext cx="0" cy="1560512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0" name="Line 72"/>
          <p:cNvSpPr/>
          <p:nvPr/>
        </p:nvSpPr>
        <p:spPr>
          <a:xfrm>
            <a:off x="1951038" y="2287588"/>
            <a:ext cx="3249612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1" name="Line 73"/>
          <p:cNvSpPr/>
          <p:nvPr/>
        </p:nvSpPr>
        <p:spPr>
          <a:xfrm flipV="1">
            <a:off x="3646488" y="1563688"/>
            <a:ext cx="0" cy="72390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03" name="组合 202"/>
          <p:cNvGrpSpPr/>
          <p:nvPr/>
        </p:nvGrpSpPr>
        <p:grpSpPr>
          <a:xfrm>
            <a:off x="1951038" y="4395788"/>
            <a:ext cx="931862" cy="1560512"/>
            <a:chOff x="1957387" y="4712934"/>
            <a:chExt cx="931863" cy="1560513"/>
          </a:xfrm>
        </p:grpSpPr>
        <p:sp>
          <p:nvSpPr>
            <p:cNvPr id="12386" name="Line 74"/>
            <p:cNvSpPr/>
            <p:nvPr/>
          </p:nvSpPr>
          <p:spPr>
            <a:xfrm>
              <a:off x="2173287" y="6273446"/>
              <a:ext cx="715963" cy="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87" name="Line 75"/>
            <p:cNvSpPr/>
            <p:nvPr/>
          </p:nvSpPr>
          <p:spPr>
            <a:xfrm>
              <a:off x="1957387" y="4712934"/>
              <a:ext cx="931863" cy="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88" name="Line 76"/>
            <p:cNvSpPr/>
            <p:nvPr/>
          </p:nvSpPr>
          <p:spPr>
            <a:xfrm>
              <a:off x="2813050" y="4712934"/>
              <a:ext cx="0" cy="1560513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04" name="组合 203"/>
          <p:cNvGrpSpPr/>
          <p:nvPr/>
        </p:nvGrpSpPr>
        <p:grpSpPr>
          <a:xfrm>
            <a:off x="3646488" y="2287588"/>
            <a:ext cx="1554162" cy="258762"/>
            <a:chOff x="3652837" y="2605088"/>
            <a:chExt cx="1554163" cy="258763"/>
          </a:xfrm>
        </p:grpSpPr>
        <p:sp>
          <p:nvSpPr>
            <p:cNvPr id="12384" name="Line 77"/>
            <p:cNvSpPr/>
            <p:nvPr/>
          </p:nvSpPr>
          <p:spPr>
            <a:xfrm flipH="1">
              <a:off x="3652837" y="2763838"/>
              <a:ext cx="1554163" cy="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85" name="Line 78"/>
            <p:cNvSpPr/>
            <p:nvPr/>
          </p:nvSpPr>
          <p:spPr>
            <a:xfrm>
              <a:off x="3652837" y="2605088"/>
              <a:ext cx="0" cy="258763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97" name="Line 79"/>
          <p:cNvSpPr/>
          <p:nvPr/>
        </p:nvSpPr>
        <p:spPr>
          <a:xfrm flipV="1">
            <a:off x="3370263" y="2287588"/>
            <a:ext cx="276225" cy="268287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cxnSp>
        <p:nvCxnSpPr>
          <p:cNvPr id="12338" name="直接连接符 199"/>
          <p:cNvCxnSpPr>
            <a:stCxn id="12303" idx="1"/>
            <a:endCxn id="12319" idx="1"/>
          </p:cNvCxnSpPr>
          <p:nvPr/>
        </p:nvCxnSpPr>
        <p:spPr>
          <a:xfrm flipV="1">
            <a:off x="5200650" y="2979738"/>
            <a:ext cx="0" cy="722312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2339" name="直接连接符 201"/>
          <p:cNvCxnSpPr>
            <a:endCxn id="197" idx="0"/>
          </p:cNvCxnSpPr>
          <p:nvPr/>
        </p:nvCxnSpPr>
        <p:spPr>
          <a:xfrm flipV="1">
            <a:off x="3370263" y="2576513"/>
            <a:ext cx="0" cy="114617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06" name="直接连接符 205"/>
          <p:cNvCxnSpPr>
            <a:stCxn id="190" idx="1"/>
            <a:endCxn id="197" idx="1"/>
          </p:cNvCxnSpPr>
          <p:nvPr/>
        </p:nvCxnSpPr>
        <p:spPr>
          <a:xfrm flipH="1" flipV="1">
            <a:off x="3646488" y="2287588"/>
            <a:ext cx="1554162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08" name="直接连接符 207"/>
          <p:cNvCxnSpPr>
            <a:stCxn id="12322" idx="0"/>
            <a:endCxn id="190" idx="1"/>
          </p:cNvCxnSpPr>
          <p:nvPr/>
        </p:nvCxnSpPr>
        <p:spPr>
          <a:xfrm flipV="1">
            <a:off x="5200650" y="2287588"/>
            <a:ext cx="0" cy="67627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10" name="直接连接符 209"/>
          <p:cNvCxnSpPr>
            <a:stCxn id="190" idx="1"/>
            <a:endCxn id="12326" idx="1"/>
          </p:cNvCxnSpPr>
          <p:nvPr/>
        </p:nvCxnSpPr>
        <p:spPr>
          <a:xfrm flipV="1">
            <a:off x="5200650" y="1563688"/>
            <a:ext cx="0" cy="72390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212" name="直接连接符 211"/>
          <p:cNvCxnSpPr>
            <a:stCxn id="191" idx="1"/>
            <a:endCxn id="12326" idx="1"/>
          </p:cNvCxnSpPr>
          <p:nvPr/>
        </p:nvCxnSpPr>
        <p:spPr>
          <a:xfrm>
            <a:off x="3646488" y="1563688"/>
            <a:ext cx="1554162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344" name="标题 1"/>
          <p:cNvSpPr txBox="1"/>
          <p:nvPr/>
        </p:nvSpPr>
        <p:spPr>
          <a:xfrm>
            <a:off x="489268" y="516890"/>
            <a:ext cx="4092575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7.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五棱柱的截切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cxnSp>
        <p:nvCxnSpPr>
          <p:cNvPr id="16472" name="直接连接符 213"/>
          <p:cNvCxnSpPr/>
          <p:nvPr/>
        </p:nvCxnSpPr>
        <p:spPr>
          <a:xfrm>
            <a:off x="4070350" y="1595438"/>
            <a:ext cx="0" cy="1574800"/>
          </a:xfrm>
          <a:prstGeom prst="line">
            <a:avLst/>
          </a:prstGeom>
          <a:ln w="0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cxnSp>
      <p:grpSp>
        <p:nvGrpSpPr>
          <p:cNvPr id="19540" name="Group 84"/>
          <p:cNvGrpSpPr/>
          <p:nvPr/>
        </p:nvGrpSpPr>
        <p:grpSpPr>
          <a:xfrm>
            <a:off x="4829175" y="3773488"/>
            <a:ext cx="1885950" cy="2786062"/>
            <a:chOff x="2991" y="1673"/>
            <a:chExt cx="1188" cy="1755"/>
          </a:xfrm>
        </p:grpSpPr>
        <p:sp>
          <p:nvSpPr>
            <p:cNvPr id="12379" name="Freeform 85"/>
            <p:cNvSpPr/>
            <p:nvPr/>
          </p:nvSpPr>
          <p:spPr>
            <a:xfrm>
              <a:off x="3408" y="1673"/>
              <a:ext cx="765" cy="435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672" y="435"/>
                </a:cxn>
                <a:cxn ang="0">
                  <a:pos x="765" y="375"/>
                </a:cxn>
                <a:cxn ang="0">
                  <a:pos x="423" y="0"/>
                </a:cxn>
                <a:cxn ang="0">
                  <a:pos x="0" y="39"/>
                </a:cxn>
              </a:cxnLst>
              <a:pathLst>
                <a:path w="765" h="435">
                  <a:moveTo>
                    <a:pt x="0" y="39"/>
                  </a:moveTo>
                  <a:lnTo>
                    <a:pt x="672" y="435"/>
                  </a:lnTo>
                  <a:lnTo>
                    <a:pt x="765" y="375"/>
                  </a:lnTo>
                  <a:lnTo>
                    <a:pt x="423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80" name="Freeform 86"/>
            <p:cNvSpPr/>
            <p:nvPr/>
          </p:nvSpPr>
          <p:spPr>
            <a:xfrm>
              <a:off x="3408" y="1709"/>
              <a:ext cx="675" cy="6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70"/>
                </a:cxn>
                <a:cxn ang="0">
                  <a:pos x="675" y="654"/>
                </a:cxn>
                <a:cxn ang="0">
                  <a:pos x="675" y="399"/>
                </a:cxn>
                <a:cxn ang="0">
                  <a:pos x="0" y="0"/>
                </a:cxn>
              </a:cxnLst>
              <a:pathLst>
                <a:path w="675" h="654">
                  <a:moveTo>
                    <a:pt x="0" y="0"/>
                  </a:moveTo>
                  <a:lnTo>
                    <a:pt x="3" y="270"/>
                  </a:lnTo>
                  <a:lnTo>
                    <a:pt x="675" y="654"/>
                  </a:lnTo>
                  <a:lnTo>
                    <a:pt x="675" y="3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81" name="Freeform 87"/>
            <p:cNvSpPr/>
            <p:nvPr/>
          </p:nvSpPr>
          <p:spPr>
            <a:xfrm>
              <a:off x="2994" y="1976"/>
              <a:ext cx="1083" cy="1032"/>
            </a:xfrm>
            <a:custGeom>
              <a:avLst/>
              <a:gdLst/>
              <a:ahLst/>
              <a:cxnLst>
                <a:cxn ang="0">
                  <a:pos x="411" y="0"/>
                </a:cxn>
                <a:cxn ang="0">
                  <a:pos x="114" y="183"/>
                </a:cxn>
                <a:cxn ang="0">
                  <a:pos x="0" y="987"/>
                </a:cxn>
                <a:cxn ang="0">
                  <a:pos x="657" y="1032"/>
                </a:cxn>
                <a:cxn ang="0">
                  <a:pos x="1083" y="390"/>
                </a:cxn>
                <a:cxn ang="0">
                  <a:pos x="411" y="0"/>
                </a:cxn>
              </a:cxnLst>
              <a:pathLst>
                <a:path w="1083" h="1032">
                  <a:moveTo>
                    <a:pt x="411" y="0"/>
                  </a:moveTo>
                  <a:lnTo>
                    <a:pt x="114" y="183"/>
                  </a:lnTo>
                  <a:lnTo>
                    <a:pt x="0" y="987"/>
                  </a:lnTo>
                  <a:lnTo>
                    <a:pt x="657" y="1032"/>
                  </a:lnTo>
                  <a:lnTo>
                    <a:pt x="1083" y="39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82" name="Freeform 88"/>
            <p:cNvSpPr/>
            <p:nvPr/>
          </p:nvSpPr>
          <p:spPr>
            <a:xfrm>
              <a:off x="2991" y="2960"/>
              <a:ext cx="663" cy="46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270"/>
                </a:cxn>
                <a:cxn ang="0">
                  <a:pos x="663" y="465"/>
                </a:cxn>
                <a:cxn ang="0">
                  <a:pos x="663" y="45"/>
                </a:cxn>
                <a:cxn ang="0">
                  <a:pos x="6" y="0"/>
                </a:cxn>
              </a:cxnLst>
              <a:pathLst>
                <a:path w="663" h="465">
                  <a:moveTo>
                    <a:pt x="6" y="0"/>
                  </a:moveTo>
                  <a:lnTo>
                    <a:pt x="0" y="270"/>
                  </a:lnTo>
                  <a:lnTo>
                    <a:pt x="663" y="465"/>
                  </a:lnTo>
                  <a:lnTo>
                    <a:pt x="663" y="4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83" name="Freeform 89"/>
            <p:cNvSpPr/>
            <p:nvPr/>
          </p:nvSpPr>
          <p:spPr>
            <a:xfrm>
              <a:off x="3651" y="2045"/>
              <a:ext cx="528" cy="1383"/>
            </a:xfrm>
            <a:custGeom>
              <a:avLst/>
              <a:gdLst/>
              <a:ahLst/>
              <a:cxnLst>
                <a:cxn ang="0">
                  <a:pos x="3" y="957"/>
                </a:cxn>
                <a:cxn ang="0">
                  <a:pos x="0" y="1383"/>
                </a:cxn>
                <a:cxn ang="0">
                  <a:pos x="528" y="1077"/>
                </a:cxn>
                <a:cxn ang="0">
                  <a:pos x="522" y="0"/>
                </a:cxn>
                <a:cxn ang="0">
                  <a:pos x="435" y="57"/>
                </a:cxn>
                <a:cxn ang="0">
                  <a:pos x="432" y="321"/>
                </a:cxn>
                <a:cxn ang="0">
                  <a:pos x="3" y="957"/>
                </a:cxn>
              </a:cxnLst>
              <a:pathLst>
                <a:path w="528" h="1383">
                  <a:moveTo>
                    <a:pt x="3" y="957"/>
                  </a:moveTo>
                  <a:lnTo>
                    <a:pt x="0" y="1383"/>
                  </a:lnTo>
                  <a:lnTo>
                    <a:pt x="528" y="1077"/>
                  </a:lnTo>
                  <a:lnTo>
                    <a:pt x="522" y="0"/>
                  </a:lnTo>
                  <a:lnTo>
                    <a:pt x="435" y="57"/>
                  </a:lnTo>
                  <a:lnTo>
                    <a:pt x="432" y="321"/>
                  </a:lnTo>
                  <a:lnTo>
                    <a:pt x="3" y="957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546" name="Group 90"/>
          <p:cNvGrpSpPr/>
          <p:nvPr/>
        </p:nvGrpSpPr>
        <p:grpSpPr>
          <a:xfrm>
            <a:off x="3162300" y="3305175"/>
            <a:ext cx="4292600" cy="3136900"/>
            <a:chOff x="4374" y="1094"/>
            <a:chExt cx="2704" cy="1976"/>
          </a:xfrm>
        </p:grpSpPr>
        <p:sp>
          <p:nvSpPr>
            <p:cNvPr id="12377" name="Freeform 91"/>
            <p:cNvSpPr/>
            <p:nvPr/>
          </p:nvSpPr>
          <p:spPr>
            <a:xfrm>
              <a:off x="5838" y="1094"/>
              <a:ext cx="1240" cy="1142"/>
            </a:xfrm>
            <a:custGeom>
              <a:avLst/>
              <a:gdLst/>
              <a:ahLst/>
              <a:cxnLst>
                <a:cxn ang="0">
                  <a:pos x="3892" y="69944"/>
                </a:cxn>
                <a:cxn ang="0">
                  <a:pos x="0" y="0"/>
                </a:cxn>
                <a:cxn ang="0">
                  <a:pos x="189109" y="105685"/>
                </a:cxn>
                <a:cxn ang="0">
                  <a:pos x="189109" y="173687"/>
                </a:cxn>
                <a:cxn ang="0">
                  <a:pos x="3892" y="69944"/>
                </a:cxn>
              </a:cxnLst>
              <a:pathLst>
                <a:path w="976" h="899">
                  <a:moveTo>
                    <a:pt x="20" y="362"/>
                  </a:moveTo>
                  <a:lnTo>
                    <a:pt x="0" y="0"/>
                  </a:lnTo>
                  <a:lnTo>
                    <a:pt x="976" y="547"/>
                  </a:lnTo>
                  <a:lnTo>
                    <a:pt x="976" y="899"/>
                  </a:lnTo>
                  <a:lnTo>
                    <a:pt x="20" y="362"/>
                  </a:lnTo>
                  <a:close/>
                </a:path>
              </a:pathLst>
            </a:custGeom>
            <a:solidFill>
              <a:srgbClr val="993366">
                <a:alpha val="78038"/>
              </a:srgbClr>
            </a:solidFill>
            <a:ln w="9525" cap="flat" cmpd="sng">
              <a:solidFill>
                <a:srgbClr val="80008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78" name="Freeform 92"/>
            <p:cNvSpPr/>
            <p:nvPr/>
          </p:nvSpPr>
          <p:spPr>
            <a:xfrm>
              <a:off x="4374" y="1533"/>
              <a:ext cx="2694" cy="1537"/>
            </a:xfrm>
            <a:custGeom>
              <a:avLst/>
              <a:gdLst/>
              <a:ahLst/>
              <a:cxnLst>
                <a:cxn ang="0">
                  <a:pos x="2694" y="703"/>
                </a:cxn>
                <a:cxn ang="0">
                  <a:pos x="1249" y="1537"/>
                </a:cxn>
                <a:cxn ang="0">
                  <a:pos x="0" y="816"/>
                </a:cxn>
                <a:cxn ang="0">
                  <a:pos x="1474" y="0"/>
                </a:cxn>
                <a:cxn ang="0">
                  <a:pos x="2694" y="703"/>
                </a:cxn>
              </a:cxnLst>
              <a:pathLst>
                <a:path w="2694" h="1537">
                  <a:moveTo>
                    <a:pt x="2694" y="703"/>
                  </a:moveTo>
                  <a:lnTo>
                    <a:pt x="1249" y="1537"/>
                  </a:lnTo>
                  <a:lnTo>
                    <a:pt x="0" y="816"/>
                  </a:lnTo>
                  <a:lnTo>
                    <a:pt x="1474" y="0"/>
                  </a:lnTo>
                  <a:lnTo>
                    <a:pt x="2694" y="703"/>
                  </a:lnTo>
                  <a:close/>
                </a:path>
              </a:pathLst>
            </a:custGeom>
            <a:solidFill>
              <a:srgbClr val="993366">
                <a:alpha val="78038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549" name="Group 93"/>
          <p:cNvGrpSpPr/>
          <p:nvPr/>
        </p:nvGrpSpPr>
        <p:grpSpPr>
          <a:xfrm>
            <a:off x="4845050" y="3838575"/>
            <a:ext cx="1743075" cy="2057400"/>
            <a:chOff x="2055" y="1265"/>
            <a:chExt cx="1098" cy="1296"/>
          </a:xfrm>
        </p:grpSpPr>
        <p:sp>
          <p:nvSpPr>
            <p:cNvPr id="12374" name="Freeform 94"/>
            <p:cNvSpPr/>
            <p:nvPr/>
          </p:nvSpPr>
          <p:spPr>
            <a:xfrm>
              <a:off x="2055" y="1265"/>
              <a:ext cx="1089" cy="642"/>
            </a:xfrm>
            <a:custGeom>
              <a:avLst/>
              <a:gdLst/>
              <a:ahLst/>
              <a:cxnLst>
                <a:cxn ang="0">
                  <a:pos x="120" y="21"/>
                </a:cxn>
                <a:cxn ang="0">
                  <a:pos x="0" y="453"/>
                </a:cxn>
                <a:cxn ang="0">
                  <a:pos x="660" y="642"/>
                </a:cxn>
                <a:cxn ang="0">
                  <a:pos x="1089" y="387"/>
                </a:cxn>
                <a:cxn ang="0">
                  <a:pos x="414" y="0"/>
                </a:cxn>
                <a:cxn ang="0">
                  <a:pos x="120" y="21"/>
                </a:cxn>
              </a:cxnLst>
              <a:pathLst>
                <a:path w="1089" h="642">
                  <a:moveTo>
                    <a:pt x="120" y="21"/>
                  </a:moveTo>
                  <a:lnTo>
                    <a:pt x="0" y="453"/>
                  </a:lnTo>
                  <a:lnTo>
                    <a:pt x="660" y="642"/>
                  </a:lnTo>
                  <a:lnTo>
                    <a:pt x="1089" y="387"/>
                  </a:lnTo>
                  <a:lnTo>
                    <a:pt x="414" y="0"/>
                  </a:lnTo>
                  <a:lnTo>
                    <a:pt x="120" y="21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75" name="Freeform 95"/>
            <p:cNvSpPr/>
            <p:nvPr/>
          </p:nvSpPr>
          <p:spPr>
            <a:xfrm>
              <a:off x="2055" y="1702"/>
              <a:ext cx="660" cy="8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1"/>
                </a:cxn>
                <a:cxn ang="0">
                  <a:pos x="660" y="849"/>
                </a:cxn>
                <a:cxn ang="0">
                  <a:pos x="657" y="195"/>
                </a:cxn>
                <a:cxn ang="0">
                  <a:pos x="0" y="0"/>
                </a:cxn>
              </a:cxnLst>
              <a:pathLst>
                <a:path w="660" h="849">
                  <a:moveTo>
                    <a:pt x="0" y="0"/>
                  </a:moveTo>
                  <a:lnTo>
                    <a:pt x="0" y="801"/>
                  </a:lnTo>
                  <a:lnTo>
                    <a:pt x="660" y="849"/>
                  </a:lnTo>
                  <a:lnTo>
                    <a:pt x="657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76" name="Freeform 96"/>
            <p:cNvSpPr/>
            <p:nvPr/>
          </p:nvSpPr>
          <p:spPr>
            <a:xfrm>
              <a:off x="2709" y="1649"/>
              <a:ext cx="444" cy="912"/>
            </a:xfrm>
            <a:custGeom>
              <a:avLst/>
              <a:gdLst/>
              <a:ahLst/>
              <a:cxnLst>
                <a:cxn ang="0">
                  <a:pos x="0" y="255"/>
                </a:cxn>
                <a:cxn ang="0">
                  <a:pos x="0" y="912"/>
                </a:cxn>
                <a:cxn ang="0">
                  <a:pos x="444" y="267"/>
                </a:cxn>
                <a:cxn ang="0">
                  <a:pos x="435" y="0"/>
                </a:cxn>
                <a:cxn ang="0">
                  <a:pos x="0" y="255"/>
                </a:cxn>
              </a:cxnLst>
              <a:pathLst>
                <a:path w="444" h="912">
                  <a:moveTo>
                    <a:pt x="0" y="255"/>
                  </a:moveTo>
                  <a:lnTo>
                    <a:pt x="0" y="912"/>
                  </a:lnTo>
                  <a:lnTo>
                    <a:pt x="444" y="267"/>
                  </a:lnTo>
                  <a:lnTo>
                    <a:pt x="435" y="0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553" name="Group 97"/>
          <p:cNvGrpSpPr/>
          <p:nvPr/>
        </p:nvGrpSpPr>
        <p:grpSpPr>
          <a:xfrm>
            <a:off x="4827588" y="3779838"/>
            <a:ext cx="1866900" cy="2786062"/>
            <a:chOff x="777" y="1472"/>
            <a:chExt cx="1176" cy="1755"/>
          </a:xfrm>
        </p:grpSpPr>
        <p:sp>
          <p:nvSpPr>
            <p:cNvPr id="12371" name="Freeform 98"/>
            <p:cNvSpPr/>
            <p:nvPr/>
          </p:nvSpPr>
          <p:spPr>
            <a:xfrm>
              <a:off x="777" y="1955"/>
              <a:ext cx="660" cy="12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068"/>
                </a:cxn>
                <a:cxn ang="0">
                  <a:pos x="660" y="1272"/>
                </a:cxn>
                <a:cxn ang="0">
                  <a:pos x="642" y="192"/>
                </a:cxn>
                <a:cxn ang="0">
                  <a:pos x="0" y="0"/>
                </a:cxn>
              </a:cxnLst>
              <a:pathLst>
                <a:path w="660" h="1272">
                  <a:moveTo>
                    <a:pt x="0" y="0"/>
                  </a:moveTo>
                  <a:lnTo>
                    <a:pt x="12" y="1068"/>
                  </a:lnTo>
                  <a:lnTo>
                    <a:pt x="660" y="1272"/>
                  </a:lnTo>
                  <a:lnTo>
                    <a:pt x="642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72" name="Freeform 99"/>
            <p:cNvSpPr/>
            <p:nvPr/>
          </p:nvSpPr>
          <p:spPr>
            <a:xfrm>
              <a:off x="1419" y="1838"/>
              <a:ext cx="534" cy="1389"/>
            </a:xfrm>
            <a:custGeom>
              <a:avLst/>
              <a:gdLst/>
              <a:ahLst/>
              <a:cxnLst>
                <a:cxn ang="0">
                  <a:pos x="0" y="309"/>
                </a:cxn>
                <a:cxn ang="0">
                  <a:pos x="6" y="1389"/>
                </a:cxn>
                <a:cxn ang="0">
                  <a:pos x="534" y="1074"/>
                </a:cxn>
                <a:cxn ang="0">
                  <a:pos x="525" y="0"/>
                </a:cxn>
                <a:cxn ang="0">
                  <a:pos x="0" y="309"/>
                </a:cxn>
              </a:cxnLst>
              <a:pathLst>
                <a:path w="534" h="1389">
                  <a:moveTo>
                    <a:pt x="0" y="309"/>
                  </a:moveTo>
                  <a:lnTo>
                    <a:pt x="6" y="1389"/>
                  </a:lnTo>
                  <a:lnTo>
                    <a:pt x="534" y="1074"/>
                  </a:lnTo>
                  <a:lnTo>
                    <a:pt x="525" y="0"/>
                  </a:lnTo>
                  <a:lnTo>
                    <a:pt x="0" y="309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73" name="Freeform 100"/>
            <p:cNvSpPr/>
            <p:nvPr/>
          </p:nvSpPr>
          <p:spPr>
            <a:xfrm>
              <a:off x="777" y="1472"/>
              <a:ext cx="1167" cy="669"/>
            </a:xfrm>
            <a:custGeom>
              <a:avLst/>
              <a:gdLst/>
              <a:ahLst/>
              <a:cxnLst>
                <a:cxn ang="0">
                  <a:pos x="120" y="63"/>
                </a:cxn>
                <a:cxn ang="0">
                  <a:pos x="0" y="474"/>
                </a:cxn>
                <a:cxn ang="0">
                  <a:pos x="630" y="669"/>
                </a:cxn>
                <a:cxn ang="0">
                  <a:pos x="1167" y="360"/>
                </a:cxn>
                <a:cxn ang="0">
                  <a:pos x="828" y="0"/>
                </a:cxn>
                <a:cxn ang="0">
                  <a:pos x="120" y="63"/>
                </a:cxn>
              </a:cxnLst>
              <a:pathLst>
                <a:path w="1167" h="669">
                  <a:moveTo>
                    <a:pt x="120" y="63"/>
                  </a:moveTo>
                  <a:lnTo>
                    <a:pt x="0" y="474"/>
                  </a:lnTo>
                  <a:lnTo>
                    <a:pt x="630" y="669"/>
                  </a:lnTo>
                  <a:lnTo>
                    <a:pt x="1167" y="360"/>
                  </a:lnTo>
                  <a:lnTo>
                    <a:pt x="828" y="0"/>
                  </a:lnTo>
                  <a:lnTo>
                    <a:pt x="120" y="63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9557" name="Group 101"/>
          <p:cNvGrpSpPr/>
          <p:nvPr/>
        </p:nvGrpSpPr>
        <p:grpSpPr>
          <a:xfrm>
            <a:off x="2987675" y="4011613"/>
            <a:ext cx="1743075" cy="2057400"/>
            <a:chOff x="2055" y="1265"/>
            <a:chExt cx="1098" cy="1296"/>
          </a:xfrm>
        </p:grpSpPr>
        <p:sp>
          <p:nvSpPr>
            <p:cNvPr id="12368" name="Freeform 102"/>
            <p:cNvSpPr/>
            <p:nvPr/>
          </p:nvSpPr>
          <p:spPr>
            <a:xfrm>
              <a:off x="2055" y="1265"/>
              <a:ext cx="1089" cy="642"/>
            </a:xfrm>
            <a:custGeom>
              <a:avLst/>
              <a:gdLst/>
              <a:ahLst/>
              <a:cxnLst>
                <a:cxn ang="0">
                  <a:pos x="120" y="21"/>
                </a:cxn>
                <a:cxn ang="0">
                  <a:pos x="0" y="453"/>
                </a:cxn>
                <a:cxn ang="0">
                  <a:pos x="660" y="642"/>
                </a:cxn>
                <a:cxn ang="0">
                  <a:pos x="1089" y="387"/>
                </a:cxn>
                <a:cxn ang="0">
                  <a:pos x="414" y="0"/>
                </a:cxn>
                <a:cxn ang="0">
                  <a:pos x="120" y="21"/>
                </a:cxn>
              </a:cxnLst>
              <a:pathLst>
                <a:path w="1089" h="642">
                  <a:moveTo>
                    <a:pt x="120" y="21"/>
                  </a:moveTo>
                  <a:lnTo>
                    <a:pt x="0" y="453"/>
                  </a:lnTo>
                  <a:lnTo>
                    <a:pt x="660" y="642"/>
                  </a:lnTo>
                  <a:lnTo>
                    <a:pt x="1089" y="387"/>
                  </a:lnTo>
                  <a:lnTo>
                    <a:pt x="414" y="0"/>
                  </a:lnTo>
                  <a:lnTo>
                    <a:pt x="120" y="21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69" name="Freeform 103"/>
            <p:cNvSpPr/>
            <p:nvPr/>
          </p:nvSpPr>
          <p:spPr>
            <a:xfrm>
              <a:off x="2055" y="1702"/>
              <a:ext cx="660" cy="8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1"/>
                </a:cxn>
                <a:cxn ang="0">
                  <a:pos x="660" y="849"/>
                </a:cxn>
                <a:cxn ang="0">
                  <a:pos x="657" y="195"/>
                </a:cxn>
                <a:cxn ang="0">
                  <a:pos x="0" y="0"/>
                </a:cxn>
              </a:cxnLst>
              <a:pathLst>
                <a:path w="660" h="849">
                  <a:moveTo>
                    <a:pt x="0" y="0"/>
                  </a:moveTo>
                  <a:lnTo>
                    <a:pt x="0" y="801"/>
                  </a:lnTo>
                  <a:lnTo>
                    <a:pt x="660" y="849"/>
                  </a:lnTo>
                  <a:lnTo>
                    <a:pt x="657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70" name="Freeform 104"/>
            <p:cNvSpPr/>
            <p:nvPr/>
          </p:nvSpPr>
          <p:spPr>
            <a:xfrm>
              <a:off x="2709" y="1649"/>
              <a:ext cx="444" cy="912"/>
            </a:xfrm>
            <a:custGeom>
              <a:avLst/>
              <a:gdLst/>
              <a:ahLst/>
              <a:cxnLst>
                <a:cxn ang="0">
                  <a:pos x="0" y="255"/>
                </a:cxn>
                <a:cxn ang="0">
                  <a:pos x="0" y="912"/>
                </a:cxn>
                <a:cxn ang="0">
                  <a:pos x="444" y="267"/>
                </a:cxn>
                <a:cxn ang="0">
                  <a:pos x="435" y="0"/>
                </a:cxn>
                <a:cxn ang="0">
                  <a:pos x="0" y="255"/>
                </a:cxn>
              </a:cxnLst>
              <a:pathLst>
                <a:path w="444" h="912">
                  <a:moveTo>
                    <a:pt x="0" y="255"/>
                  </a:moveTo>
                  <a:lnTo>
                    <a:pt x="0" y="912"/>
                  </a:lnTo>
                  <a:lnTo>
                    <a:pt x="444" y="267"/>
                  </a:lnTo>
                  <a:lnTo>
                    <a:pt x="435" y="0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2351" name="文本框 117"/>
          <p:cNvSpPr txBox="1"/>
          <p:nvPr/>
        </p:nvSpPr>
        <p:spPr>
          <a:xfrm>
            <a:off x="250825" y="3149600"/>
            <a:ext cx="3825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52" name="文本框 103"/>
          <p:cNvSpPr txBox="1"/>
          <p:nvPr/>
        </p:nvSpPr>
        <p:spPr>
          <a:xfrm>
            <a:off x="5187950" y="2867025"/>
            <a:ext cx="43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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53" name="文本框 117"/>
          <p:cNvSpPr txBox="1"/>
          <p:nvPr/>
        </p:nvSpPr>
        <p:spPr>
          <a:xfrm>
            <a:off x="661988" y="2749550"/>
            <a:ext cx="3825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06" name="文本框 117"/>
          <p:cNvSpPr txBox="1"/>
          <p:nvPr/>
        </p:nvSpPr>
        <p:spPr>
          <a:xfrm>
            <a:off x="1662113" y="2036763"/>
            <a:ext cx="3825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3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07" name="文本框 117"/>
          <p:cNvSpPr txBox="1"/>
          <p:nvPr/>
        </p:nvSpPr>
        <p:spPr>
          <a:xfrm>
            <a:off x="1824038" y="2255838"/>
            <a:ext cx="3825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4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56" name="文本框 117"/>
          <p:cNvSpPr txBox="1"/>
          <p:nvPr/>
        </p:nvSpPr>
        <p:spPr>
          <a:xfrm>
            <a:off x="1249363" y="2320925"/>
            <a:ext cx="3825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5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57" name="矩形 108"/>
          <p:cNvSpPr/>
          <p:nvPr/>
        </p:nvSpPr>
        <p:spPr>
          <a:xfrm>
            <a:off x="3729038" y="3241675"/>
            <a:ext cx="43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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5200650" y="2014538"/>
            <a:ext cx="43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3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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589338" y="1958975"/>
            <a:ext cx="43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4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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60" name="矩形 111"/>
          <p:cNvSpPr/>
          <p:nvPr/>
        </p:nvSpPr>
        <p:spPr>
          <a:xfrm>
            <a:off x="3019425" y="2368550"/>
            <a:ext cx="43180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5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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61" name="文本框 112"/>
          <p:cNvSpPr txBox="1"/>
          <p:nvPr/>
        </p:nvSpPr>
        <p:spPr>
          <a:xfrm>
            <a:off x="700088" y="5868988"/>
            <a:ext cx="3063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62" name="矩形 113"/>
          <p:cNvSpPr/>
          <p:nvPr/>
        </p:nvSpPr>
        <p:spPr>
          <a:xfrm>
            <a:off x="350838" y="4598988"/>
            <a:ext cx="3063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1792288" y="5922963"/>
            <a:ext cx="3063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3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681163" y="4325938"/>
            <a:ext cx="306387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4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2365" name="矩形 116"/>
          <p:cNvSpPr/>
          <p:nvPr/>
        </p:nvSpPr>
        <p:spPr>
          <a:xfrm>
            <a:off x="1257300" y="4148138"/>
            <a:ext cx="54451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5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19" name="AutoShape 7">
            <a:hlinkClick r:id="" action="ppaction://noaction"/>
          </p:cNvPr>
          <p:cNvSpPr/>
          <p:nvPr/>
        </p:nvSpPr>
        <p:spPr>
          <a:xfrm>
            <a:off x="6011863" y="633413"/>
            <a:ext cx="2519362" cy="3011487"/>
          </a:xfrm>
          <a:prstGeom prst="roundRect">
            <a:avLst>
              <a:gd name="adj" fmla="val 9106"/>
            </a:avLst>
          </a:prstGeom>
          <a:noFill/>
          <a:ln w="25400">
            <a:noFill/>
          </a:ln>
        </p:spPr>
        <p:txBody>
          <a:bodyPr wrap="none" anchor="ctr"/>
          <a:p>
            <a:pPr eaLnBrk="1" hangingPunct="1"/>
            <a:r>
              <a:rPr lang="zh-CN" altLang="en-US" sz="3200" dirty="0">
                <a:solidFill>
                  <a:srgbClr val="FF0000"/>
                </a:solidFill>
                <a:latin typeface="Arial" panose="020B0604020202020204" pitchFamily="34" charset="0"/>
              </a:rPr>
              <a:t>顶点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zh-CN" altLang="en-US" sz="3200" dirty="0">
                <a:latin typeface="Arial" panose="020B0604020202020204" pitchFamily="34" charset="0"/>
              </a:rPr>
              <a:t>棱线与截平</a:t>
            </a:r>
            <a:endParaRPr lang="zh-CN" altLang="en-US" sz="3200" dirty="0">
              <a:latin typeface="Arial" panose="020B0604020202020204" pitchFamily="34" charset="0"/>
            </a:endParaRPr>
          </a:p>
          <a:p>
            <a:pPr eaLnBrk="1" hangingPunct="1"/>
            <a:r>
              <a:rPr lang="zh-CN" altLang="en-US" sz="3200" dirty="0">
                <a:latin typeface="Arial" panose="020B0604020202020204" pitchFamily="34" charset="0"/>
              </a:rPr>
              <a:t>面的交点</a:t>
            </a:r>
            <a:r>
              <a:rPr lang="en-US" altLang="zh-CN" sz="3200" dirty="0">
                <a:latin typeface="Arial" panose="020B0604020202020204" pitchFamily="34" charset="0"/>
              </a:rPr>
              <a:t>;</a:t>
            </a:r>
            <a:r>
              <a:rPr lang="zh-CN" altLang="en-US" sz="3200" dirty="0">
                <a:latin typeface="Arial" panose="020B0604020202020204" pitchFamily="34" charset="0"/>
              </a:rPr>
              <a:t>两</a:t>
            </a:r>
            <a:endParaRPr lang="zh-CN" altLang="en-US" sz="3200" dirty="0">
              <a:latin typeface="Arial" panose="020B0604020202020204" pitchFamily="34" charset="0"/>
            </a:endParaRPr>
          </a:p>
          <a:p>
            <a:pPr eaLnBrk="1" hangingPunct="1"/>
            <a:r>
              <a:rPr lang="zh-CN" altLang="en-US" sz="3200" dirty="0">
                <a:latin typeface="Arial" panose="020B0604020202020204" pitchFamily="34" charset="0"/>
              </a:rPr>
              <a:t>截平面的交</a:t>
            </a:r>
            <a:endParaRPr lang="zh-CN" altLang="en-US" sz="3200" dirty="0">
              <a:latin typeface="Arial" panose="020B0604020202020204" pitchFamily="34" charset="0"/>
            </a:endParaRPr>
          </a:p>
          <a:p>
            <a:pPr eaLnBrk="1" hangingPunct="1"/>
            <a:r>
              <a:rPr lang="zh-CN" altLang="en-US" sz="3200" dirty="0">
                <a:latin typeface="Arial" panose="020B0604020202020204" pitchFamily="34" charset="0"/>
              </a:rPr>
              <a:t>线与立体的</a:t>
            </a:r>
            <a:endParaRPr lang="zh-CN" altLang="en-US" sz="3200" dirty="0">
              <a:latin typeface="Arial" panose="020B0604020202020204" pitchFamily="34" charset="0"/>
            </a:endParaRPr>
          </a:p>
          <a:p>
            <a:pPr eaLnBrk="1" hangingPunct="1"/>
            <a:r>
              <a:rPr lang="zh-CN" altLang="en-US" sz="3200" dirty="0">
                <a:latin typeface="Arial" panose="020B0604020202020204" pitchFamily="34" charset="0"/>
              </a:rPr>
              <a:t>贯穿点</a:t>
            </a:r>
            <a:endParaRPr lang="zh-CN" altLang="en-US" sz="3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9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10" grpId="0"/>
      <p:bldP spid="111" grpId="0"/>
      <p:bldP spid="115" grpId="0"/>
      <p:bldP spid="116" grpId="0"/>
      <p:bldP spid="1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3394" name="Text Box 2"/>
          <p:cNvSpPr txBox="1"/>
          <p:nvPr/>
        </p:nvSpPr>
        <p:spPr>
          <a:xfrm>
            <a:off x="517525" y="170180"/>
            <a:ext cx="7251700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8.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六棱柱被切口后的三面投影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43395" name="AutoShape 3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443397" name="Line 5"/>
          <p:cNvSpPr/>
          <p:nvPr/>
        </p:nvSpPr>
        <p:spPr>
          <a:xfrm flipV="1">
            <a:off x="4340225" y="2030413"/>
            <a:ext cx="0" cy="2208212"/>
          </a:xfrm>
          <a:prstGeom prst="line">
            <a:avLst/>
          </a:prstGeom>
          <a:ln w="28575" cap="flat" cmpd="sng">
            <a:solidFill>
              <a:srgbClr val="99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Group 6"/>
          <p:cNvGrpSpPr/>
          <p:nvPr/>
        </p:nvGrpSpPr>
        <p:grpSpPr>
          <a:xfrm>
            <a:off x="4340225" y="2022475"/>
            <a:ext cx="3175" cy="1568450"/>
            <a:chOff x="2734" y="1242"/>
            <a:chExt cx="2" cy="988"/>
          </a:xfrm>
        </p:grpSpPr>
        <p:sp>
          <p:nvSpPr>
            <p:cNvPr id="33938" name="Line 7"/>
            <p:cNvSpPr/>
            <p:nvPr/>
          </p:nvSpPr>
          <p:spPr>
            <a:xfrm>
              <a:off x="2736" y="1242"/>
              <a:ext cx="0" cy="988"/>
            </a:xfrm>
            <a:prstGeom prst="line">
              <a:avLst/>
            </a:prstGeom>
            <a:ln w="571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9" name="Line 8"/>
            <p:cNvSpPr/>
            <p:nvPr/>
          </p:nvSpPr>
          <p:spPr>
            <a:xfrm>
              <a:off x="2734" y="1247"/>
              <a:ext cx="0" cy="9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lgDash"/>
              <a:headEnd type="none" w="med" len="med"/>
              <a:tailEnd type="none" w="med" len="med"/>
            </a:ln>
          </p:spPr>
        </p:sp>
      </p:grpSp>
      <p:sp>
        <p:nvSpPr>
          <p:cNvPr id="443401" name="Line 9"/>
          <p:cNvSpPr/>
          <p:nvPr/>
        </p:nvSpPr>
        <p:spPr>
          <a:xfrm flipV="1">
            <a:off x="4340225" y="3613150"/>
            <a:ext cx="0" cy="6254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3800" name="Group 11"/>
          <p:cNvGrpSpPr/>
          <p:nvPr/>
        </p:nvGrpSpPr>
        <p:grpSpPr>
          <a:xfrm>
            <a:off x="2019300" y="4600575"/>
            <a:ext cx="3175" cy="1811338"/>
            <a:chOff x="1272" y="2866"/>
            <a:chExt cx="2" cy="1141"/>
          </a:xfrm>
        </p:grpSpPr>
        <p:sp>
          <p:nvSpPr>
            <p:cNvPr id="33933" name="Line 12"/>
            <p:cNvSpPr/>
            <p:nvPr/>
          </p:nvSpPr>
          <p:spPr>
            <a:xfrm flipV="1">
              <a:off x="1272" y="3671"/>
              <a:ext cx="2" cy="33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4" name="Line 13"/>
            <p:cNvSpPr/>
            <p:nvPr/>
          </p:nvSpPr>
          <p:spPr>
            <a:xfrm flipV="1">
              <a:off x="1273" y="3597"/>
              <a:ext cx="1" cy="3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5" name="Line 14"/>
            <p:cNvSpPr/>
            <p:nvPr/>
          </p:nvSpPr>
          <p:spPr>
            <a:xfrm flipV="1">
              <a:off x="1273" y="3342"/>
              <a:ext cx="1" cy="21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6" name="Line 15"/>
            <p:cNvSpPr/>
            <p:nvPr/>
          </p:nvSpPr>
          <p:spPr>
            <a:xfrm flipV="1">
              <a:off x="1273" y="3268"/>
              <a:ext cx="1" cy="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7" name="Line 16"/>
            <p:cNvSpPr/>
            <p:nvPr/>
          </p:nvSpPr>
          <p:spPr>
            <a:xfrm flipV="1">
              <a:off x="1273" y="2866"/>
              <a:ext cx="1" cy="3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3801" name="Group 17"/>
          <p:cNvGrpSpPr/>
          <p:nvPr/>
        </p:nvGrpSpPr>
        <p:grpSpPr>
          <a:xfrm>
            <a:off x="939800" y="5502275"/>
            <a:ext cx="2125663" cy="3175"/>
            <a:chOff x="781" y="2750"/>
            <a:chExt cx="1288" cy="1"/>
          </a:xfrm>
        </p:grpSpPr>
        <p:sp>
          <p:nvSpPr>
            <p:cNvPr id="33924" name="Line 18"/>
            <p:cNvSpPr/>
            <p:nvPr/>
          </p:nvSpPr>
          <p:spPr>
            <a:xfrm>
              <a:off x="781" y="2750"/>
              <a:ext cx="116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5" name="Line 19"/>
            <p:cNvSpPr/>
            <p:nvPr/>
          </p:nvSpPr>
          <p:spPr>
            <a:xfrm>
              <a:off x="933" y="2750"/>
              <a:ext cx="35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6" name="Line 20"/>
            <p:cNvSpPr/>
            <p:nvPr/>
          </p:nvSpPr>
          <p:spPr>
            <a:xfrm>
              <a:off x="1003" y="2750"/>
              <a:ext cx="21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7" name="Line 21"/>
            <p:cNvSpPr/>
            <p:nvPr/>
          </p:nvSpPr>
          <p:spPr>
            <a:xfrm>
              <a:off x="1249" y="2750"/>
              <a:ext cx="35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8" name="Line 22"/>
            <p:cNvSpPr/>
            <p:nvPr/>
          </p:nvSpPr>
          <p:spPr>
            <a:xfrm>
              <a:off x="1320" y="2750"/>
              <a:ext cx="21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9" name="Line 23"/>
            <p:cNvSpPr/>
            <p:nvPr/>
          </p:nvSpPr>
          <p:spPr>
            <a:xfrm>
              <a:off x="1566" y="2750"/>
              <a:ext cx="35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0" name="Line 24"/>
            <p:cNvSpPr/>
            <p:nvPr/>
          </p:nvSpPr>
          <p:spPr>
            <a:xfrm>
              <a:off x="1636" y="2750"/>
              <a:ext cx="21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1" name="Line 25"/>
            <p:cNvSpPr/>
            <p:nvPr/>
          </p:nvSpPr>
          <p:spPr>
            <a:xfrm>
              <a:off x="1882" y="2750"/>
              <a:ext cx="36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2" name="Line 26"/>
            <p:cNvSpPr/>
            <p:nvPr/>
          </p:nvSpPr>
          <p:spPr>
            <a:xfrm>
              <a:off x="1953" y="2750"/>
              <a:ext cx="116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3802" name="Line 27"/>
          <p:cNvSpPr/>
          <p:nvPr/>
        </p:nvSpPr>
        <p:spPr>
          <a:xfrm>
            <a:off x="1108075" y="4238625"/>
            <a:ext cx="18240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3" name="Line 28"/>
          <p:cNvSpPr/>
          <p:nvPr/>
        </p:nvSpPr>
        <p:spPr>
          <a:xfrm flipV="1">
            <a:off x="2932113" y="2030413"/>
            <a:ext cx="0" cy="22082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4" name="Line 29"/>
          <p:cNvSpPr/>
          <p:nvPr/>
        </p:nvSpPr>
        <p:spPr>
          <a:xfrm>
            <a:off x="1108075" y="3613150"/>
            <a:ext cx="0" cy="6254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5" name="Line 30"/>
          <p:cNvSpPr/>
          <p:nvPr/>
        </p:nvSpPr>
        <p:spPr>
          <a:xfrm flipV="1">
            <a:off x="1563688" y="3289300"/>
            <a:ext cx="0" cy="9493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6" name="Line 31"/>
          <p:cNvSpPr/>
          <p:nvPr/>
        </p:nvSpPr>
        <p:spPr>
          <a:xfrm flipV="1">
            <a:off x="2476500" y="2676525"/>
            <a:ext cx="0" cy="15621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24" name="Text Box 32"/>
          <p:cNvSpPr txBox="1"/>
          <p:nvPr/>
        </p:nvSpPr>
        <p:spPr>
          <a:xfrm>
            <a:off x="5805488" y="2019300"/>
            <a:ext cx="3103562" cy="457200"/>
          </a:xfrm>
          <a:prstGeom prst="rect">
            <a:avLst/>
          </a:prstGeom>
          <a:noFill/>
          <a:ln w="38100">
            <a:noFill/>
          </a:ln>
        </p:spPr>
        <p:txBody>
          <a:bodyPr lIns="90000" tIns="46800" rIns="90000" bIns="46800">
            <a:spAutoFit/>
          </a:bodyPr>
          <a:p>
            <a:pPr algn="l"/>
            <a:r>
              <a:rPr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、空间和投影分析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43425" name="Text Box 33"/>
          <p:cNvSpPr txBox="1"/>
          <p:nvPr/>
        </p:nvSpPr>
        <p:spPr>
          <a:xfrm>
            <a:off x="5803900" y="2470150"/>
            <a:ext cx="2817813" cy="457200"/>
          </a:xfrm>
          <a:prstGeom prst="rect">
            <a:avLst/>
          </a:prstGeom>
          <a:noFill/>
          <a:ln w="38100">
            <a:noFill/>
          </a:ln>
        </p:spPr>
        <p:txBody>
          <a:bodyPr lIns="90000" tIns="46800" rIns="90000" bIns="46800">
            <a:spAutoFit/>
          </a:bodyPr>
          <a:p>
            <a:pPr algn="l"/>
            <a:r>
              <a:rPr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、求截交线投影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43426" name="Text Box 34"/>
          <p:cNvSpPr txBox="1"/>
          <p:nvPr/>
        </p:nvSpPr>
        <p:spPr>
          <a:xfrm>
            <a:off x="5808663" y="2925763"/>
            <a:ext cx="2613025" cy="457200"/>
          </a:xfrm>
          <a:prstGeom prst="rect">
            <a:avLst/>
          </a:prstGeom>
          <a:noFill/>
          <a:ln w="38100">
            <a:noFill/>
          </a:ln>
        </p:spPr>
        <p:txBody>
          <a:bodyPr lIns="90000" tIns="46800" rIns="90000" bIns="46800">
            <a:spAutoFit/>
          </a:bodyPr>
          <a:p>
            <a:pPr algn="l"/>
            <a:r>
              <a:rPr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、画全三面投影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3810" name="Freeform 35"/>
          <p:cNvSpPr/>
          <p:nvPr/>
        </p:nvSpPr>
        <p:spPr>
          <a:xfrm>
            <a:off x="1108075" y="4711700"/>
            <a:ext cx="1824038" cy="1581150"/>
          </a:xfrm>
          <a:custGeom>
            <a:avLst/>
            <a:gdLst>
              <a:gd name="txL" fmla="*/ 0 w 6795"/>
              <a:gd name="txT" fmla="*/ 0 h 5891"/>
              <a:gd name="txR" fmla="*/ 6795 w 6795"/>
              <a:gd name="txB" fmla="*/ 5891 h 5891"/>
            </a:gdLst>
            <a:ahLst/>
            <a:cxnLst>
              <a:cxn ang="0">
                <a:pos x="6795" y="2945"/>
              </a:cxn>
              <a:cxn ang="0">
                <a:pos x="5096" y="0"/>
              </a:cxn>
              <a:cxn ang="0">
                <a:pos x="1698" y="0"/>
              </a:cxn>
              <a:cxn ang="0">
                <a:pos x="0" y="2945"/>
              </a:cxn>
              <a:cxn ang="0">
                <a:pos x="1698" y="5891"/>
              </a:cxn>
              <a:cxn ang="0">
                <a:pos x="5096" y="5891"/>
              </a:cxn>
              <a:cxn ang="0">
                <a:pos x="6795" y="2945"/>
              </a:cxn>
            </a:cxnLst>
            <a:rect l="txL" t="txT" r="txR" b="txB"/>
            <a:pathLst>
              <a:path w="6795" h="5891">
                <a:moveTo>
                  <a:pt x="6795" y="2945"/>
                </a:moveTo>
                <a:lnTo>
                  <a:pt x="5096" y="0"/>
                </a:lnTo>
                <a:lnTo>
                  <a:pt x="1698" y="0"/>
                </a:lnTo>
                <a:lnTo>
                  <a:pt x="0" y="2945"/>
                </a:lnTo>
                <a:lnTo>
                  <a:pt x="1698" y="5891"/>
                </a:lnTo>
                <a:lnTo>
                  <a:pt x="5096" y="5891"/>
                </a:lnTo>
                <a:lnTo>
                  <a:pt x="6795" y="2945"/>
                </a:lnTo>
                <a:close/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428" name="Line 36"/>
          <p:cNvSpPr/>
          <p:nvPr/>
        </p:nvSpPr>
        <p:spPr>
          <a:xfrm>
            <a:off x="2687638" y="2030413"/>
            <a:ext cx="0" cy="3894137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29" name="Line 37"/>
          <p:cNvSpPr/>
          <p:nvPr/>
        </p:nvSpPr>
        <p:spPr>
          <a:xfrm>
            <a:off x="2687638" y="5080000"/>
            <a:ext cx="0" cy="84455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0" name="Line 38"/>
          <p:cNvSpPr/>
          <p:nvPr/>
        </p:nvSpPr>
        <p:spPr>
          <a:xfrm>
            <a:off x="1108075" y="5502275"/>
            <a:ext cx="455613" cy="7905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1" name="Line 39"/>
          <p:cNvSpPr/>
          <p:nvPr/>
        </p:nvSpPr>
        <p:spPr>
          <a:xfrm flipH="1" flipV="1">
            <a:off x="2474913" y="4711700"/>
            <a:ext cx="212725" cy="369888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2" name="Line 40"/>
          <p:cNvSpPr/>
          <p:nvPr/>
        </p:nvSpPr>
        <p:spPr>
          <a:xfrm flipH="1">
            <a:off x="1563688" y="4711700"/>
            <a:ext cx="911225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3" name="Line 41"/>
          <p:cNvSpPr/>
          <p:nvPr/>
        </p:nvSpPr>
        <p:spPr>
          <a:xfrm flipH="1">
            <a:off x="1108075" y="4711700"/>
            <a:ext cx="455613" cy="7905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4" name="Line 42"/>
          <p:cNvSpPr/>
          <p:nvPr/>
        </p:nvSpPr>
        <p:spPr>
          <a:xfrm>
            <a:off x="1563688" y="6292850"/>
            <a:ext cx="911225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5" name="Line 43"/>
          <p:cNvSpPr/>
          <p:nvPr/>
        </p:nvSpPr>
        <p:spPr>
          <a:xfrm flipV="1">
            <a:off x="2474913" y="5922963"/>
            <a:ext cx="212725" cy="369887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6" name="Rectangle 44"/>
          <p:cNvSpPr/>
          <p:nvPr/>
        </p:nvSpPr>
        <p:spPr>
          <a:xfrm>
            <a:off x="3549650" y="2030413"/>
            <a:ext cx="1581150" cy="2208212"/>
          </a:xfrm>
          <a:prstGeom prst="rect">
            <a:avLst/>
          </a:prstGeom>
          <a:noFill/>
          <a:ln w="28575" cap="flat" cmpd="sng">
            <a:solidFill>
              <a:srgbClr val="99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443437" name="Line 45"/>
          <p:cNvSpPr/>
          <p:nvPr/>
        </p:nvSpPr>
        <p:spPr>
          <a:xfrm>
            <a:off x="1108075" y="3613150"/>
            <a:ext cx="3232150" cy="0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8" name="Line 46"/>
          <p:cNvSpPr/>
          <p:nvPr/>
        </p:nvSpPr>
        <p:spPr>
          <a:xfrm>
            <a:off x="1562100" y="3292475"/>
            <a:ext cx="3568700" cy="0"/>
          </a:xfrm>
          <a:prstGeom prst="line">
            <a:avLst/>
          </a:prstGeom>
          <a:ln w="28575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39" name="Line 47"/>
          <p:cNvSpPr/>
          <p:nvPr/>
        </p:nvSpPr>
        <p:spPr>
          <a:xfrm>
            <a:off x="2476500" y="2667000"/>
            <a:ext cx="2654300" cy="0"/>
          </a:xfrm>
          <a:prstGeom prst="line">
            <a:avLst/>
          </a:prstGeom>
          <a:ln w="28575" cap="flat" cmpd="sng">
            <a:solidFill>
              <a:srgbClr val="CC0066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1" name="Line 49"/>
          <p:cNvSpPr/>
          <p:nvPr/>
        </p:nvSpPr>
        <p:spPr>
          <a:xfrm>
            <a:off x="3549650" y="2662238"/>
            <a:ext cx="0" cy="617537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2" name="Line 50"/>
          <p:cNvSpPr/>
          <p:nvPr/>
        </p:nvSpPr>
        <p:spPr>
          <a:xfrm>
            <a:off x="3540125" y="3282950"/>
            <a:ext cx="800100" cy="33020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3" name="Line 51"/>
          <p:cNvSpPr/>
          <p:nvPr/>
        </p:nvSpPr>
        <p:spPr>
          <a:xfrm flipV="1">
            <a:off x="4340225" y="3294063"/>
            <a:ext cx="785813" cy="319087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4" name="Line 52"/>
          <p:cNvSpPr/>
          <p:nvPr/>
        </p:nvSpPr>
        <p:spPr>
          <a:xfrm flipV="1">
            <a:off x="5130800" y="2671763"/>
            <a:ext cx="0" cy="608012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6" name="Line 54"/>
          <p:cNvSpPr/>
          <p:nvPr/>
        </p:nvSpPr>
        <p:spPr>
          <a:xfrm>
            <a:off x="3549650" y="3282950"/>
            <a:ext cx="0" cy="9556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7" name="Line 55"/>
          <p:cNvSpPr/>
          <p:nvPr/>
        </p:nvSpPr>
        <p:spPr>
          <a:xfrm>
            <a:off x="3549650" y="4238625"/>
            <a:ext cx="158115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8" name="Line 56"/>
          <p:cNvSpPr/>
          <p:nvPr/>
        </p:nvSpPr>
        <p:spPr>
          <a:xfrm flipV="1">
            <a:off x="5130800" y="3286125"/>
            <a:ext cx="0" cy="9525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50" name="Freeform 58"/>
          <p:cNvSpPr/>
          <p:nvPr/>
        </p:nvSpPr>
        <p:spPr>
          <a:xfrm>
            <a:off x="2665413" y="5899150"/>
            <a:ext cx="57150" cy="57150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90"/>
              </a:cxn>
              <a:cxn ang="0">
                <a:pos x="171" y="55"/>
              </a:cxn>
              <a:cxn ang="0">
                <a:pos x="152" y="27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7"/>
              </a:cxn>
              <a:cxn ang="0">
                <a:pos x="7" y="55"/>
              </a:cxn>
              <a:cxn ang="0">
                <a:pos x="0" y="90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90"/>
              </a:cxn>
            </a:cxnLst>
            <a:rect l="txL" t="txT" r="txR" b="txB"/>
            <a:pathLst>
              <a:path w="178" h="179">
                <a:moveTo>
                  <a:pt x="178" y="90"/>
                </a:moveTo>
                <a:lnTo>
                  <a:pt x="171" y="55"/>
                </a:lnTo>
                <a:lnTo>
                  <a:pt x="152" y="27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7"/>
                </a:lnTo>
                <a:lnTo>
                  <a:pt x="7" y="55"/>
                </a:lnTo>
                <a:lnTo>
                  <a:pt x="0" y="90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9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451" name="Freeform 59"/>
          <p:cNvSpPr/>
          <p:nvPr/>
        </p:nvSpPr>
        <p:spPr>
          <a:xfrm>
            <a:off x="5097463" y="3260725"/>
            <a:ext cx="61912" cy="61913"/>
          </a:xfrm>
          <a:custGeom>
            <a:avLst/>
            <a:gdLst>
              <a:gd name="txL" fmla="*/ 0 w 178"/>
              <a:gd name="txT" fmla="*/ 0 h 178"/>
              <a:gd name="txR" fmla="*/ 178 w 178"/>
              <a:gd name="txB" fmla="*/ 178 h 178"/>
            </a:gdLst>
            <a:ahLst/>
            <a:cxnLst>
              <a:cxn ang="0">
                <a:pos x="178" y="90"/>
              </a:cxn>
              <a:cxn ang="0">
                <a:pos x="171" y="55"/>
              </a:cxn>
              <a:cxn ang="0">
                <a:pos x="151" y="27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7"/>
              </a:cxn>
              <a:cxn ang="0">
                <a:pos x="7" y="55"/>
              </a:cxn>
              <a:cxn ang="0">
                <a:pos x="0" y="90"/>
              </a:cxn>
              <a:cxn ang="0">
                <a:pos x="7" y="123"/>
              </a:cxn>
              <a:cxn ang="0">
                <a:pos x="26" y="153"/>
              </a:cxn>
              <a:cxn ang="0">
                <a:pos x="55" y="172"/>
              </a:cxn>
              <a:cxn ang="0">
                <a:pos x="89" y="178"/>
              </a:cxn>
              <a:cxn ang="0">
                <a:pos x="123" y="172"/>
              </a:cxn>
              <a:cxn ang="0">
                <a:pos x="151" y="153"/>
              </a:cxn>
              <a:cxn ang="0">
                <a:pos x="171" y="123"/>
              </a:cxn>
              <a:cxn ang="0">
                <a:pos x="178" y="90"/>
              </a:cxn>
            </a:cxnLst>
            <a:rect l="txL" t="txT" r="txR" b="txB"/>
            <a:pathLst>
              <a:path w="178" h="178">
                <a:moveTo>
                  <a:pt x="178" y="90"/>
                </a:moveTo>
                <a:lnTo>
                  <a:pt x="171" y="55"/>
                </a:lnTo>
                <a:lnTo>
                  <a:pt x="151" y="27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7"/>
                </a:lnTo>
                <a:lnTo>
                  <a:pt x="7" y="55"/>
                </a:lnTo>
                <a:lnTo>
                  <a:pt x="0" y="90"/>
                </a:lnTo>
                <a:lnTo>
                  <a:pt x="7" y="123"/>
                </a:lnTo>
                <a:lnTo>
                  <a:pt x="26" y="153"/>
                </a:lnTo>
                <a:lnTo>
                  <a:pt x="55" y="172"/>
                </a:lnTo>
                <a:lnTo>
                  <a:pt x="89" y="178"/>
                </a:lnTo>
                <a:lnTo>
                  <a:pt x="123" y="172"/>
                </a:lnTo>
                <a:lnTo>
                  <a:pt x="151" y="153"/>
                </a:lnTo>
                <a:lnTo>
                  <a:pt x="171" y="123"/>
                </a:lnTo>
                <a:lnTo>
                  <a:pt x="178" y="9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452" name="Freeform 60"/>
          <p:cNvSpPr/>
          <p:nvPr/>
        </p:nvSpPr>
        <p:spPr>
          <a:xfrm>
            <a:off x="3516313" y="3260725"/>
            <a:ext cx="61912" cy="61913"/>
          </a:xfrm>
          <a:custGeom>
            <a:avLst/>
            <a:gdLst>
              <a:gd name="txL" fmla="*/ 0 w 178"/>
              <a:gd name="txT" fmla="*/ 0 h 178"/>
              <a:gd name="txR" fmla="*/ 178 w 178"/>
              <a:gd name="txB" fmla="*/ 178 h 178"/>
            </a:gdLst>
            <a:ahLst/>
            <a:cxnLst>
              <a:cxn ang="0">
                <a:pos x="178" y="90"/>
              </a:cxn>
              <a:cxn ang="0">
                <a:pos x="171" y="55"/>
              </a:cxn>
              <a:cxn ang="0">
                <a:pos x="152" y="27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7"/>
              </a:cxn>
              <a:cxn ang="0">
                <a:pos x="7" y="55"/>
              </a:cxn>
              <a:cxn ang="0">
                <a:pos x="0" y="90"/>
              </a:cxn>
              <a:cxn ang="0">
                <a:pos x="7" y="123"/>
              </a:cxn>
              <a:cxn ang="0">
                <a:pos x="26" y="153"/>
              </a:cxn>
              <a:cxn ang="0">
                <a:pos x="55" y="172"/>
              </a:cxn>
              <a:cxn ang="0">
                <a:pos x="89" y="178"/>
              </a:cxn>
              <a:cxn ang="0">
                <a:pos x="123" y="172"/>
              </a:cxn>
              <a:cxn ang="0">
                <a:pos x="152" y="153"/>
              </a:cxn>
              <a:cxn ang="0">
                <a:pos x="171" y="123"/>
              </a:cxn>
              <a:cxn ang="0">
                <a:pos x="178" y="90"/>
              </a:cxn>
            </a:cxnLst>
            <a:rect l="txL" t="txT" r="txR" b="txB"/>
            <a:pathLst>
              <a:path w="178" h="178">
                <a:moveTo>
                  <a:pt x="178" y="90"/>
                </a:moveTo>
                <a:lnTo>
                  <a:pt x="171" y="55"/>
                </a:lnTo>
                <a:lnTo>
                  <a:pt x="152" y="27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7"/>
                </a:lnTo>
                <a:lnTo>
                  <a:pt x="7" y="55"/>
                </a:lnTo>
                <a:lnTo>
                  <a:pt x="0" y="90"/>
                </a:lnTo>
                <a:lnTo>
                  <a:pt x="7" y="123"/>
                </a:lnTo>
                <a:lnTo>
                  <a:pt x="26" y="153"/>
                </a:lnTo>
                <a:lnTo>
                  <a:pt x="55" y="172"/>
                </a:lnTo>
                <a:lnTo>
                  <a:pt x="89" y="178"/>
                </a:lnTo>
                <a:lnTo>
                  <a:pt x="123" y="172"/>
                </a:lnTo>
                <a:lnTo>
                  <a:pt x="152" y="153"/>
                </a:lnTo>
                <a:lnTo>
                  <a:pt x="171" y="123"/>
                </a:lnTo>
                <a:lnTo>
                  <a:pt x="178" y="9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3833" name="Group 64"/>
          <p:cNvGrpSpPr/>
          <p:nvPr/>
        </p:nvGrpSpPr>
        <p:grpSpPr>
          <a:xfrm>
            <a:off x="2020888" y="1933575"/>
            <a:ext cx="6350" cy="2420938"/>
            <a:chOff x="1273" y="1186"/>
            <a:chExt cx="4" cy="1525"/>
          </a:xfrm>
        </p:grpSpPr>
        <p:sp>
          <p:nvSpPr>
            <p:cNvPr id="33917" name="Line 65"/>
            <p:cNvSpPr/>
            <p:nvPr/>
          </p:nvSpPr>
          <p:spPr>
            <a:xfrm flipV="1">
              <a:off x="1275" y="2375"/>
              <a:ext cx="2" cy="33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8" name="Line 66"/>
            <p:cNvSpPr/>
            <p:nvPr/>
          </p:nvSpPr>
          <p:spPr>
            <a:xfrm flipV="1">
              <a:off x="1276" y="2301"/>
              <a:ext cx="1" cy="3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9" name="Line 67"/>
            <p:cNvSpPr/>
            <p:nvPr/>
          </p:nvSpPr>
          <p:spPr>
            <a:xfrm flipV="1">
              <a:off x="1276" y="2046"/>
              <a:ext cx="1" cy="21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0" name="Line 68"/>
            <p:cNvSpPr/>
            <p:nvPr/>
          </p:nvSpPr>
          <p:spPr>
            <a:xfrm flipV="1">
              <a:off x="1273" y="1972"/>
              <a:ext cx="1" cy="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1" name="Line 69"/>
            <p:cNvSpPr/>
            <p:nvPr/>
          </p:nvSpPr>
          <p:spPr>
            <a:xfrm flipV="1">
              <a:off x="1273" y="1570"/>
              <a:ext cx="1" cy="3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2" name="Line 70"/>
            <p:cNvSpPr/>
            <p:nvPr/>
          </p:nvSpPr>
          <p:spPr>
            <a:xfrm flipV="1">
              <a:off x="1273" y="1489"/>
              <a:ext cx="1" cy="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3" name="Line 71"/>
            <p:cNvSpPr/>
            <p:nvPr/>
          </p:nvSpPr>
          <p:spPr>
            <a:xfrm flipV="1">
              <a:off x="1273" y="1186"/>
              <a:ext cx="1" cy="26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3834" name="Line 73"/>
          <p:cNvSpPr/>
          <p:nvPr/>
        </p:nvSpPr>
        <p:spPr>
          <a:xfrm flipH="1">
            <a:off x="2268538" y="2030413"/>
            <a:ext cx="427037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5" name="Line 74"/>
          <p:cNvSpPr/>
          <p:nvPr/>
        </p:nvSpPr>
        <p:spPr>
          <a:xfrm flipH="1">
            <a:off x="2159000" y="2030413"/>
            <a:ext cx="58738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6" name="Line 75"/>
          <p:cNvSpPr/>
          <p:nvPr/>
        </p:nvSpPr>
        <p:spPr>
          <a:xfrm flipH="1">
            <a:off x="2043113" y="2030413"/>
            <a:ext cx="57150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7" name="Line 76"/>
          <p:cNvSpPr/>
          <p:nvPr/>
        </p:nvSpPr>
        <p:spPr>
          <a:xfrm flipH="1">
            <a:off x="1693863" y="2030413"/>
            <a:ext cx="290512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8" name="Line 77"/>
          <p:cNvSpPr/>
          <p:nvPr/>
        </p:nvSpPr>
        <p:spPr>
          <a:xfrm flipH="1">
            <a:off x="1577975" y="2030413"/>
            <a:ext cx="57150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39" name="Line 78"/>
          <p:cNvSpPr/>
          <p:nvPr/>
        </p:nvSpPr>
        <p:spPr>
          <a:xfrm flipH="1">
            <a:off x="1460500" y="2030413"/>
            <a:ext cx="58738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0" name="Line 79"/>
          <p:cNvSpPr/>
          <p:nvPr/>
        </p:nvSpPr>
        <p:spPr>
          <a:xfrm flipH="1">
            <a:off x="1106488" y="2030413"/>
            <a:ext cx="296862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1" name="Line 80"/>
          <p:cNvSpPr/>
          <p:nvPr/>
        </p:nvSpPr>
        <p:spPr>
          <a:xfrm>
            <a:off x="1106488" y="2030413"/>
            <a:ext cx="1587" cy="27781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2" name="Line 81"/>
          <p:cNvSpPr/>
          <p:nvPr/>
        </p:nvSpPr>
        <p:spPr>
          <a:xfrm>
            <a:off x="1106488" y="2366963"/>
            <a:ext cx="1587" cy="571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3" name="Line 82"/>
          <p:cNvSpPr/>
          <p:nvPr/>
        </p:nvSpPr>
        <p:spPr>
          <a:xfrm>
            <a:off x="1106488" y="2482850"/>
            <a:ext cx="1587" cy="5873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4" name="Line 83"/>
          <p:cNvSpPr/>
          <p:nvPr/>
        </p:nvSpPr>
        <p:spPr>
          <a:xfrm>
            <a:off x="1106488" y="2598738"/>
            <a:ext cx="1587" cy="2921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5" name="Line 84"/>
          <p:cNvSpPr/>
          <p:nvPr/>
        </p:nvSpPr>
        <p:spPr>
          <a:xfrm>
            <a:off x="1106488" y="2947988"/>
            <a:ext cx="1587" cy="587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6" name="Line 85"/>
          <p:cNvSpPr/>
          <p:nvPr/>
        </p:nvSpPr>
        <p:spPr>
          <a:xfrm>
            <a:off x="1106488" y="3065463"/>
            <a:ext cx="1587" cy="571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7" name="Line 86"/>
          <p:cNvSpPr/>
          <p:nvPr/>
        </p:nvSpPr>
        <p:spPr>
          <a:xfrm>
            <a:off x="1106488" y="3181350"/>
            <a:ext cx="3175" cy="4206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8" name="Line 87"/>
          <p:cNvSpPr/>
          <p:nvPr/>
        </p:nvSpPr>
        <p:spPr>
          <a:xfrm flipV="1">
            <a:off x="1563688" y="2711450"/>
            <a:ext cx="1587" cy="6238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49" name="Line 88"/>
          <p:cNvSpPr/>
          <p:nvPr/>
        </p:nvSpPr>
        <p:spPr>
          <a:xfrm flipV="1">
            <a:off x="1563688" y="2595563"/>
            <a:ext cx="1587" cy="587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50" name="Line 89"/>
          <p:cNvSpPr/>
          <p:nvPr/>
        </p:nvSpPr>
        <p:spPr>
          <a:xfrm flipV="1">
            <a:off x="1563688" y="2479675"/>
            <a:ext cx="1587" cy="571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51" name="Line 90"/>
          <p:cNvSpPr/>
          <p:nvPr/>
        </p:nvSpPr>
        <p:spPr>
          <a:xfrm flipV="1">
            <a:off x="1563688" y="2030413"/>
            <a:ext cx="1587" cy="3905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52" name="Line 91"/>
          <p:cNvSpPr/>
          <p:nvPr/>
        </p:nvSpPr>
        <p:spPr>
          <a:xfrm flipV="1">
            <a:off x="2473325" y="2030413"/>
            <a:ext cx="6350" cy="7524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53" name="Line 92"/>
          <p:cNvSpPr/>
          <p:nvPr/>
        </p:nvSpPr>
        <p:spPr>
          <a:xfrm>
            <a:off x="3363913" y="4525963"/>
            <a:ext cx="2005012" cy="20066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85" name="Text Box 93"/>
          <p:cNvSpPr txBox="1"/>
          <p:nvPr/>
        </p:nvSpPr>
        <p:spPr>
          <a:xfrm>
            <a:off x="5805488" y="1558925"/>
            <a:ext cx="3116262" cy="457200"/>
          </a:xfrm>
          <a:prstGeom prst="rect">
            <a:avLst/>
          </a:prstGeom>
          <a:noFill/>
          <a:ln w="38100">
            <a:noFill/>
          </a:ln>
        </p:spPr>
        <p:txBody>
          <a:bodyPr lIns="90000" tIns="46800" rIns="90000" bIns="46800">
            <a:spAutoFit/>
          </a:bodyPr>
          <a:p>
            <a:pPr algn="l"/>
            <a:r>
              <a:rPr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、立体的第三投影</a:t>
            </a:r>
            <a:endParaRPr lang="zh-CN" altLang="en-US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43486" name="Text Box 94"/>
          <p:cNvSpPr txBox="1"/>
          <p:nvPr/>
        </p:nvSpPr>
        <p:spPr>
          <a:xfrm>
            <a:off x="723900" y="339407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1‘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95"/>
          <p:cNvGrpSpPr/>
          <p:nvPr/>
        </p:nvGrpSpPr>
        <p:grpSpPr>
          <a:xfrm>
            <a:off x="923925" y="3017838"/>
            <a:ext cx="723900" cy="366712"/>
            <a:chOff x="570" y="1788"/>
            <a:chExt cx="456" cy="231"/>
          </a:xfrm>
        </p:grpSpPr>
        <p:sp>
          <p:nvSpPr>
            <p:cNvPr id="33915" name="Rectangle 96"/>
            <p:cNvSpPr/>
            <p:nvPr/>
          </p:nvSpPr>
          <p:spPr>
            <a:xfrm>
              <a:off x="654" y="1848"/>
              <a:ext cx="312" cy="138"/>
            </a:xfrm>
            <a:prstGeom prst="rect">
              <a:avLst/>
            </a:prstGeom>
            <a:solidFill>
              <a:srgbClr val="FFFFFF"/>
            </a:solidFill>
            <a:ln w="19050">
              <a:noFill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916" name="Text Box 97"/>
            <p:cNvSpPr txBox="1"/>
            <p:nvPr/>
          </p:nvSpPr>
          <p:spPr>
            <a:xfrm>
              <a:off x="570" y="1788"/>
              <a:ext cx="456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p>
              <a:r>
                <a:rPr lang="en-US" altLang="zh-CN" sz="1800" b="1" dirty="0">
                  <a:latin typeface="TIE-ISOCPEUI" pitchFamily="34" charset="0"/>
                  <a:ea typeface="宋体" panose="02010600030101010101" pitchFamily="2" charset="-122"/>
                </a:rPr>
                <a:t>2‘(3’)</a:t>
              </a:r>
              <a:endParaRPr lang="en-US" altLang="zh-CN" sz="1800" b="1" dirty="0">
                <a:latin typeface="TIE-ISOCPEUI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98"/>
          <p:cNvGrpSpPr/>
          <p:nvPr/>
        </p:nvGrpSpPr>
        <p:grpSpPr>
          <a:xfrm>
            <a:off x="1814513" y="2413000"/>
            <a:ext cx="723900" cy="366713"/>
            <a:chOff x="1146" y="1236"/>
            <a:chExt cx="456" cy="231"/>
          </a:xfrm>
        </p:grpSpPr>
        <p:sp>
          <p:nvSpPr>
            <p:cNvPr id="33913" name="Rectangle 99"/>
            <p:cNvSpPr/>
            <p:nvPr/>
          </p:nvSpPr>
          <p:spPr>
            <a:xfrm>
              <a:off x="1235" y="1289"/>
              <a:ext cx="312" cy="138"/>
            </a:xfrm>
            <a:prstGeom prst="rect">
              <a:avLst/>
            </a:prstGeom>
            <a:solidFill>
              <a:srgbClr val="FFFFFF"/>
            </a:solidFill>
            <a:ln w="19050">
              <a:noFill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914" name="Text Box 100"/>
            <p:cNvSpPr txBox="1"/>
            <p:nvPr/>
          </p:nvSpPr>
          <p:spPr>
            <a:xfrm>
              <a:off x="1146" y="1236"/>
              <a:ext cx="456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p>
              <a:r>
                <a:rPr lang="en-US" altLang="zh-CN" sz="1800" b="1" dirty="0">
                  <a:latin typeface="TIE-ISOCPEUI" pitchFamily="34" charset="0"/>
                  <a:ea typeface="宋体" panose="02010600030101010101" pitchFamily="2" charset="-122"/>
                </a:rPr>
                <a:t>4‘(5’)</a:t>
              </a:r>
              <a:endParaRPr lang="en-US" altLang="zh-CN" sz="1800" b="1" dirty="0">
                <a:latin typeface="TIE-ISOCPEUI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43493" name="Text Box 101"/>
          <p:cNvSpPr txBox="1"/>
          <p:nvPr/>
        </p:nvSpPr>
        <p:spPr>
          <a:xfrm>
            <a:off x="2324100" y="1689100"/>
            <a:ext cx="7239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8‘(9’)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494" name="AutoShape 102"/>
          <p:cNvSpPr/>
          <p:nvPr/>
        </p:nvSpPr>
        <p:spPr>
          <a:xfrm>
            <a:off x="600075" y="793750"/>
            <a:ext cx="1247775" cy="914400"/>
          </a:xfrm>
          <a:prstGeom prst="wedgeRectCallout">
            <a:avLst>
              <a:gd name="adj1" fmla="val 46944"/>
              <a:gd name="adj2" fmla="val 185069"/>
            </a:avLst>
          </a:prstGeom>
          <a:solidFill>
            <a:srgbClr val="FFD5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b="1" dirty="0"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rPr>
              <a:t>七边形正垂面</a:t>
            </a:r>
            <a:endParaRPr lang="zh-CN" altLang="en-US" b="1" dirty="0">
              <a:latin typeface="TIE-ISOCPEUI" pitchFamily="34" charset="0"/>
              <a:ea typeface="Times New Roman" panose="02020603050405020304" pitchFamily="18" charset="0"/>
            </a:endParaRPr>
          </a:p>
        </p:txBody>
      </p:sp>
      <p:sp>
        <p:nvSpPr>
          <p:cNvPr id="33860" name="Line 103"/>
          <p:cNvSpPr/>
          <p:nvPr/>
        </p:nvSpPr>
        <p:spPr>
          <a:xfrm flipH="1">
            <a:off x="2687638" y="2036763"/>
            <a:ext cx="244475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96" name="Line 104"/>
          <p:cNvSpPr/>
          <p:nvPr/>
        </p:nvSpPr>
        <p:spPr>
          <a:xfrm flipH="1">
            <a:off x="1108075" y="2524125"/>
            <a:ext cx="1579563" cy="10890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97" name="Freeform 105"/>
          <p:cNvSpPr/>
          <p:nvPr/>
        </p:nvSpPr>
        <p:spPr>
          <a:xfrm>
            <a:off x="1077913" y="3584575"/>
            <a:ext cx="66675" cy="66675"/>
          </a:xfrm>
          <a:custGeom>
            <a:avLst/>
            <a:gdLst>
              <a:gd name="txL" fmla="*/ 0 w 179"/>
              <a:gd name="txT" fmla="*/ 0 h 178"/>
              <a:gd name="txR" fmla="*/ 179 w 179"/>
              <a:gd name="txB" fmla="*/ 178 h 178"/>
            </a:gdLst>
            <a:ahLst/>
            <a:cxnLst>
              <a:cxn ang="0">
                <a:pos x="179" y="88"/>
              </a:cxn>
              <a:cxn ang="0">
                <a:pos x="172" y="55"/>
              </a:cxn>
              <a:cxn ang="0">
                <a:pos x="153" y="25"/>
              </a:cxn>
              <a:cxn ang="0">
                <a:pos x="124" y="7"/>
              </a:cxn>
              <a:cxn ang="0">
                <a:pos x="90" y="0"/>
              </a:cxn>
              <a:cxn ang="0">
                <a:pos x="55" y="7"/>
              </a:cxn>
              <a:cxn ang="0">
                <a:pos x="27" y="25"/>
              </a:cxn>
              <a:cxn ang="0">
                <a:pos x="7" y="55"/>
              </a:cxn>
              <a:cxn ang="0">
                <a:pos x="0" y="88"/>
              </a:cxn>
              <a:cxn ang="0">
                <a:pos x="7" y="123"/>
              </a:cxn>
              <a:cxn ang="0">
                <a:pos x="27" y="151"/>
              </a:cxn>
              <a:cxn ang="0">
                <a:pos x="55" y="171"/>
              </a:cxn>
              <a:cxn ang="0">
                <a:pos x="90" y="178"/>
              </a:cxn>
              <a:cxn ang="0">
                <a:pos x="124" y="171"/>
              </a:cxn>
              <a:cxn ang="0">
                <a:pos x="153" y="151"/>
              </a:cxn>
              <a:cxn ang="0">
                <a:pos x="172" y="123"/>
              </a:cxn>
              <a:cxn ang="0">
                <a:pos x="179" y="88"/>
              </a:cxn>
            </a:cxnLst>
            <a:rect l="txL" t="txT" r="txR" b="txB"/>
            <a:pathLst>
              <a:path w="179" h="178">
                <a:moveTo>
                  <a:pt x="179" y="88"/>
                </a:moveTo>
                <a:lnTo>
                  <a:pt x="172" y="55"/>
                </a:lnTo>
                <a:lnTo>
                  <a:pt x="153" y="25"/>
                </a:lnTo>
                <a:lnTo>
                  <a:pt x="124" y="7"/>
                </a:lnTo>
                <a:lnTo>
                  <a:pt x="90" y="0"/>
                </a:lnTo>
                <a:lnTo>
                  <a:pt x="55" y="7"/>
                </a:lnTo>
                <a:lnTo>
                  <a:pt x="27" y="25"/>
                </a:lnTo>
                <a:lnTo>
                  <a:pt x="7" y="55"/>
                </a:lnTo>
                <a:lnTo>
                  <a:pt x="0" y="88"/>
                </a:lnTo>
                <a:lnTo>
                  <a:pt x="7" y="123"/>
                </a:lnTo>
                <a:lnTo>
                  <a:pt x="27" y="151"/>
                </a:lnTo>
                <a:lnTo>
                  <a:pt x="55" y="171"/>
                </a:lnTo>
                <a:lnTo>
                  <a:pt x="90" y="178"/>
                </a:lnTo>
                <a:lnTo>
                  <a:pt x="124" y="171"/>
                </a:lnTo>
                <a:lnTo>
                  <a:pt x="153" y="151"/>
                </a:lnTo>
                <a:lnTo>
                  <a:pt x="172" y="123"/>
                </a:lnTo>
                <a:lnTo>
                  <a:pt x="179" y="8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498" name="Freeform 106"/>
          <p:cNvSpPr/>
          <p:nvPr/>
        </p:nvSpPr>
        <p:spPr>
          <a:xfrm>
            <a:off x="1530350" y="3260725"/>
            <a:ext cx="66675" cy="66675"/>
          </a:xfrm>
          <a:custGeom>
            <a:avLst/>
            <a:gdLst>
              <a:gd name="txL" fmla="*/ 0 w 177"/>
              <a:gd name="txT" fmla="*/ 0 h 178"/>
              <a:gd name="txR" fmla="*/ 177 w 177"/>
              <a:gd name="txB" fmla="*/ 178 h 178"/>
            </a:gdLst>
            <a:ahLst/>
            <a:cxnLst>
              <a:cxn ang="0">
                <a:pos x="177" y="90"/>
              </a:cxn>
              <a:cxn ang="0">
                <a:pos x="170" y="55"/>
              </a:cxn>
              <a:cxn ang="0">
                <a:pos x="151" y="27"/>
              </a:cxn>
              <a:cxn ang="0">
                <a:pos x="122" y="7"/>
              </a:cxn>
              <a:cxn ang="0">
                <a:pos x="88" y="0"/>
              </a:cxn>
              <a:cxn ang="0">
                <a:pos x="55" y="7"/>
              </a:cxn>
              <a:cxn ang="0">
                <a:pos x="25" y="27"/>
              </a:cxn>
              <a:cxn ang="0">
                <a:pos x="6" y="55"/>
              </a:cxn>
              <a:cxn ang="0">
                <a:pos x="0" y="90"/>
              </a:cxn>
              <a:cxn ang="0">
                <a:pos x="6" y="123"/>
              </a:cxn>
              <a:cxn ang="0">
                <a:pos x="25" y="153"/>
              </a:cxn>
              <a:cxn ang="0">
                <a:pos x="55" y="172"/>
              </a:cxn>
              <a:cxn ang="0">
                <a:pos x="88" y="178"/>
              </a:cxn>
              <a:cxn ang="0">
                <a:pos x="122" y="172"/>
              </a:cxn>
              <a:cxn ang="0">
                <a:pos x="151" y="153"/>
              </a:cxn>
              <a:cxn ang="0">
                <a:pos x="170" y="123"/>
              </a:cxn>
              <a:cxn ang="0">
                <a:pos x="177" y="90"/>
              </a:cxn>
            </a:cxnLst>
            <a:rect l="txL" t="txT" r="txR" b="txB"/>
            <a:pathLst>
              <a:path w="177" h="178">
                <a:moveTo>
                  <a:pt x="177" y="90"/>
                </a:moveTo>
                <a:lnTo>
                  <a:pt x="170" y="55"/>
                </a:lnTo>
                <a:lnTo>
                  <a:pt x="151" y="27"/>
                </a:lnTo>
                <a:lnTo>
                  <a:pt x="122" y="7"/>
                </a:lnTo>
                <a:lnTo>
                  <a:pt x="88" y="0"/>
                </a:lnTo>
                <a:lnTo>
                  <a:pt x="55" y="7"/>
                </a:lnTo>
                <a:lnTo>
                  <a:pt x="25" y="27"/>
                </a:lnTo>
                <a:lnTo>
                  <a:pt x="6" y="55"/>
                </a:lnTo>
                <a:lnTo>
                  <a:pt x="0" y="90"/>
                </a:lnTo>
                <a:lnTo>
                  <a:pt x="6" y="123"/>
                </a:lnTo>
                <a:lnTo>
                  <a:pt x="25" y="153"/>
                </a:lnTo>
                <a:lnTo>
                  <a:pt x="55" y="172"/>
                </a:lnTo>
                <a:lnTo>
                  <a:pt x="88" y="178"/>
                </a:lnTo>
                <a:lnTo>
                  <a:pt x="122" y="172"/>
                </a:lnTo>
                <a:lnTo>
                  <a:pt x="151" y="153"/>
                </a:lnTo>
                <a:lnTo>
                  <a:pt x="170" y="123"/>
                </a:lnTo>
                <a:lnTo>
                  <a:pt x="177" y="9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499" name="Freeform 107"/>
          <p:cNvSpPr/>
          <p:nvPr/>
        </p:nvSpPr>
        <p:spPr>
          <a:xfrm>
            <a:off x="2443163" y="2635250"/>
            <a:ext cx="66675" cy="66675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01" name="Freeform 109"/>
          <p:cNvSpPr/>
          <p:nvPr/>
        </p:nvSpPr>
        <p:spPr>
          <a:xfrm>
            <a:off x="2452688" y="6269038"/>
            <a:ext cx="57150" cy="57150"/>
          </a:xfrm>
          <a:custGeom>
            <a:avLst/>
            <a:gdLst>
              <a:gd name="txL" fmla="*/ 0 w 178"/>
              <a:gd name="txT" fmla="*/ 0 h 178"/>
              <a:gd name="txR" fmla="*/ 178 w 178"/>
              <a:gd name="txB" fmla="*/ 178 h 178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3"/>
              </a:cxn>
              <a:cxn ang="0">
                <a:pos x="26" y="152"/>
              </a:cxn>
              <a:cxn ang="0">
                <a:pos x="55" y="171"/>
              </a:cxn>
              <a:cxn ang="0">
                <a:pos x="89" y="178"/>
              </a:cxn>
              <a:cxn ang="0">
                <a:pos x="123" y="171"/>
              </a:cxn>
              <a:cxn ang="0">
                <a:pos x="152" y="152"/>
              </a:cxn>
              <a:cxn ang="0">
                <a:pos x="171" y="123"/>
              </a:cxn>
              <a:cxn ang="0">
                <a:pos x="178" y="89"/>
              </a:cxn>
            </a:cxnLst>
            <a:rect l="txL" t="txT" r="txR" b="txB"/>
            <a:pathLst>
              <a:path w="178" h="178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3"/>
                </a:lnTo>
                <a:lnTo>
                  <a:pt x="26" y="152"/>
                </a:lnTo>
                <a:lnTo>
                  <a:pt x="55" y="171"/>
                </a:lnTo>
                <a:lnTo>
                  <a:pt x="89" y="178"/>
                </a:lnTo>
                <a:lnTo>
                  <a:pt x="123" y="171"/>
                </a:lnTo>
                <a:lnTo>
                  <a:pt x="152" y="152"/>
                </a:lnTo>
                <a:lnTo>
                  <a:pt x="171" y="123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02" name="Freeform 110"/>
          <p:cNvSpPr/>
          <p:nvPr/>
        </p:nvSpPr>
        <p:spPr>
          <a:xfrm>
            <a:off x="1539875" y="4684713"/>
            <a:ext cx="57150" cy="60325"/>
          </a:xfrm>
          <a:custGeom>
            <a:avLst/>
            <a:gdLst>
              <a:gd name="txL" fmla="*/ 0 w 177"/>
              <a:gd name="txT" fmla="*/ 0 h 179"/>
              <a:gd name="txR" fmla="*/ 177 w 177"/>
              <a:gd name="txB" fmla="*/ 179 h 179"/>
            </a:gdLst>
            <a:ahLst/>
            <a:cxnLst>
              <a:cxn ang="0">
                <a:pos x="177" y="89"/>
              </a:cxn>
              <a:cxn ang="0">
                <a:pos x="170" y="55"/>
              </a:cxn>
              <a:cxn ang="0">
                <a:pos x="151" y="27"/>
              </a:cxn>
              <a:cxn ang="0">
                <a:pos x="122" y="7"/>
              </a:cxn>
              <a:cxn ang="0">
                <a:pos x="88" y="0"/>
              </a:cxn>
              <a:cxn ang="0">
                <a:pos x="55" y="7"/>
              </a:cxn>
              <a:cxn ang="0">
                <a:pos x="25" y="27"/>
              </a:cxn>
              <a:cxn ang="0">
                <a:pos x="6" y="55"/>
              </a:cxn>
              <a:cxn ang="0">
                <a:pos x="0" y="89"/>
              </a:cxn>
              <a:cxn ang="0">
                <a:pos x="6" y="124"/>
              </a:cxn>
              <a:cxn ang="0">
                <a:pos x="25" y="152"/>
              </a:cxn>
              <a:cxn ang="0">
                <a:pos x="55" y="172"/>
              </a:cxn>
              <a:cxn ang="0">
                <a:pos x="88" y="179"/>
              </a:cxn>
              <a:cxn ang="0">
                <a:pos x="122" y="172"/>
              </a:cxn>
              <a:cxn ang="0">
                <a:pos x="151" y="152"/>
              </a:cxn>
              <a:cxn ang="0">
                <a:pos x="170" y="124"/>
              </a:cxn>
              <a:cxn ang="0">
                <a:pos x="177" y="89"/>
              </a:cxn>
            </a:cxnLst>
            <a:rect l="txL" t="txT" r="txR" b="txB"/>
            <a:pathLst>
              <a:path w="177" h="179">
                <a:moveTo>
                  <a:pt x="177" y="89"/>
                </a:moveTo>
                <a:lnTo>
                  <a:pt x="170" y="55"/>
                </a:lnTo>
                <a:lnTo>
                  <a:pt x="151" y="27"/>
                </a:lnTo>
                <a:lnTo>
                  <a:pt x="122" y="7"/>
                </a:lnTo>
                <a:lnTo>
                  <a:pt x="88" y="0"/>
                </a:lnTo>
                <a:lnTo>
                  <a:pt x="55" y="7"/>
                </a:lnTo>
                <a:lnTo>
                  <a:pt x="25" y="27"/>
                </a:lnTo>
                <a:lnTo>
                  <a:pt x="6" y="55"/>
                </a:lnTo>
                <a:lnTo>
                  <a:pt x="0" y="89"/>
                </a:lnTo>
                <a:lnTo>
                  <a:pt x="6" y="124"/>
                </a:lnTo>
                <a:lnTo>
                  <a:pt x="25" y="152"/>
                </a:lnTo>
                <a:lnTo>
                  <a:pt x="55" y="172"/>
                </a:lnTo>
                <a:lnTo>
                  <a:pt x="88" y="179"/>
                </a:lnTo>
                <a:lnTo>
                  <a:pt x="122" y="172"/>
                </a:lnTo>
                <a:lnTo>
                  <a:pt x="151" y="152"/>
                </a:lnTo>
                <a:lnTo>
                  <a:pt x="170" y="124"/>
                </a:lnTo>
                <a:lnTo>
                  <a:pt x="177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03" name="Freeform 111"/>
          <p:cNvSpPr/>
          <p:nvPr/>
        </p:nvSpPr>
        <p:spPr>
          <a:xfrm>
            <a:off x="1539875" y="6269038"/>
            <a:ext cx="57150" cy="57150"/>
          </a:xfrm>
          <a:custGeom>
            <a:avLst/>
            <a:gdLst>
              <a:gd name="txL" fmla="*/ 0 w 177"/>
              <a:gd name="txT" fmla="*/ 0 h 178"/>
              <a:gd name="txR" fmla="*/ 177 w 177"/>
              <a:gd name="txB" fmla="*/ 178 h 178"/>
            </a:gdLst>
            <a:ahLst/>
            <a:cxnLst>
              <a:cxn ang="0">
                <a:pos x="177" y="89"/>
              </a:cxn>
              <a:cxn ang="0">
                <a:pos x="170" y="55"/>
              </a:cxn>
              <a:cxn ang="0">
                <a:pos x="151" y="26"/>
              </a:cxn>
              <a:cxn ang="0">
                <a:pos x="122" y="7"/>
              </a:cxn>
              <a:cxn ang="0">
                <a:pos x="88" y="0"/>
              </a:cxn>
              <a:cxn ang="0">
                <a:pos x="55" y="7"/>
              </a:cxn>
              <a:cxn ang="0">
                <a:pos x="25" y="26"/>
              </a:cxn>
              <a:cxn ang="0">
                <a:pos x="6" y="55"/>
              </a:cxn>
              <a:cxn ang="0">
                <a:pos x="0" y="89"/>
              </a:cxn>
              <a:cxn ang="0">
                <a:pos x="6" y="123"/>
              </a:cxn>
              <a:cxn ang="0">
                <a:pos x="25" y="152"/>
              </a:cxn>
              <a:cxn ang="0">
                <a:pos x="55" y="171"/>
              </a:cxn>
              <a:cxn ang="0">
                <a:pos x="88" y="178"/>
              </a:cxn>
              <a:cxn ang="0">
                <a:pos x="122" y="171"/>
              </a:cxn>
              <a:cxn ang="0">
                <a:pos x="151" y="152"/>
              </a:cxn>
              <a:cxn ang="0">
                <a:pos x="170" y="123"/>
              </a:cxn>
              <a:cxn ang="0">
                <a:pos x="177" y="89"/>
              </a:cxn>
            </a:cxnLst>
            <a:rect l="txL" t="txT" r="txR" b="txB"/>
            <a:pathLst>
              <a:path w="177" h="178">
                <a:moveTo>
                  <a:pt x="177" y="89"/>
                </a:moveTo>
                <a:lnTo>
                  <a:pt x="170" y="55"/>
                </a:lnTo>
                <a:lnTo>
                  <a:pt x="151" y="26"/>
                </a:lnTo>
                <a:lnTo>
                  <a:pt x="122" y="7"/>
                </a:lnTo>
                <a:lnTo>
                  <a:pt x="88" y="0"/>
                </a:lnTo>
                <a:lnTo>
                  <a:pt x="55" y="7"/>
                </a:lnTo>
                <a:lnTo>
                  <a:pt x="25" y="26"/>
                </a:lnTo>
                <a:lnTo>
                  <a:pt x="6" y="55"/>
                </a:lnTo>
                <a:lnTo>
                  <a:pt x="0" y="89"/>
                </a:lnTo>
                <a:lnTo>
                  <a:pt x="6" y="123"/>
                </a:lnTo>
                <a:lnTo>
                  <a:pt x="25" y="152"/>
                </a:lnTo>
                <a:lnTo>
                  <a:pt x="55" y="171"/>
                </a:lnTo>
                <a:lnTo>
                  <a:pt x="88" y="178"/>
                </a:lnTo>
                <a:lnTo>
                  <a:pt x="122" y="171"/>
                </a:lnTo>
                <a:lnTo>
                  <a:pt x="151" y="152"/>
                </a:lnTo>
                <a:lnTo>
                  <a:pt x="170" y="123"/>
                </a:lnTo>
                <a:lnTo>
                  <a:pt x="177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04" name="Freeform 112"/>
          <p:cNvSpPr/>
          <p:nvPr/>
        </p:nvSpPr>
        <p:spPr>
          <a:xfrm>
            <a:off x="1082675" y="5478463"/>
            <a:ext cx="57150" cy="57150"/>
          </a:xfrm>
          <a:custGeom>
            <a:avLst/>
            <a:gdLst>
              <a:gd name="txL" fmla="*/ 0 w 179"/>
              <a:gd name="txT" fmla="*/ 0 h 177"/>
              <a:gd name="txR" fmla="*/ 179 w 179"/>
              <a:gd name="txB" fmla="*/ 177 h 177"/>
            </a:gdLst>
            <a:ahLst/>
            <a:cxnLst>
              <a:cxn ang="0">
                <a:pos x="179" y="88"/>
              </a:cxn>
              <a:cxn ang="0">
                <a:pos x="172" y="55"/>
              </a:cxn>
              <a:cxn ang="0">
                <a:pos x="153" y="25"/>
              </a:cxn>
              <a:cxn ang="0">
                <a:pos x="124" y="7"/>
              </a:cxn>
              <a:cxn ang="0">
                <a:pos x="90" y="0"/>
              </a:cxn>
              <a:cxn ang="0">
                <a:pos x="55" y="7"/>
              </a:cxn>
              <a:cxn ang="0">
                <a:pos x="27" y="25"/>
              </a:cxn>
              <a:cxn ang="0">
                <a:pos x="7" y="55"/>
              </a:cxn>
              <a:cxn ang="0">
                <a:pos x="0" y="88"/>
              </a:cxn>
              <a:cxn ang="0">
                <a:pos x="7" y="123"/>
              </a:cxn>
              <a:cxn ang="0">
                <a:pos x="27" y="151"/>
              </a:cxn>
              <a:cxn ang="0">
                <a:pos x="55" y="171"/>
              </a:cxn>
              <a:cxn ang="0">
                <a:pos x="90" y="177"/>
              </a:cxn>
              <a:cxn ang="0">
                <a:pos x="124" y="171"/>
              </a:cxn>
              <a:cxn ang="0">
                <a:pos x="153" y="151"/>
              </a:cxn>
              <a:cxn ang="0">
                <a:pos x="172" y="123"/>
              </a:cxn>
              <a:cxn ang="0">
                <a:pos x="179" y="88"/>
              </a:cxn>
            </a:cxnLst>
            <a:rect l="txL" t="txT" r="txR" b="txB"/>
            <a:pathLst>
              <a:path w="179" h="177">
                <a:moveTo>
                  <a:pt x="179" y="88"/>
                </a:moveTo>
                <a:lnTo>
                  <a:pt x="172" y="55"/>
                </a:lnTo>
                <a:lnTo>
                  <a:pt x="153" y="25"/>
                </a:lnTo>
                <a:lnTo>
                  <a:pt x="124" y="7"/>
                </a:lnTo>
                <a:lnTo>
                  <a:pt x="90" y="0"/>
                </a:lnTo>
                <a:lnTo>
                  <a:pt x="55" y="7"/>
                </a:lnTo>
                <a:lnTo>
                  <a:pt x="27" y="25"/>
                </a:lnTo>
                <a:lnTo>
                  <a:pt x="7" y="55"/>
                </a:lnTo>
                <a:lnTo>
                  <a:pt x="0" y="88"/>
                </a:lnTo>
                <a:lnTo>
                  <a:pt x="7" y="123"/>
                </a:lnTo>
                <a:lnTo>
                  <a:pt x="27" y="151"/>
                </a:lnTo>
                <a:lnTo>
                  <a:pt x="55" y="171"/>
                </a:lnTo>
                <a:lnTo>
                  <a:pt x="90" y="177"/>
                </a:lnTo>
                <a:lnTo>
                  <a:pt x="124" y="171"/>
                </a:lnTo>
                <a:lnTo>
                  <a:pt x="153" y="151"/>
                </a:lnTo>
                <a:lnTo>
                  <a:pt x="172" y="123"/>
                </a:lnTo>
                <a:lnTo>
                  <a:pt x="179" y="8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05" name="Freeform 113"/>
          <p:cNvSpPr/>
          <p:nvPr/>
        </p:nvSpPr>
        <p:spPr>
          <a:xfrm>
            <a:off x="2452688" y="4684713"/>
            <a:ext cx="57150" cy="60325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7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7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2" y="27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7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06" name="Text Box 114"/>
          <p:cNvSpPr txBox="1"/>
          <p:nvPr/>
        </p:nvSpPr>
        <p:spPr>
          <a:xfrm>
            <a:off x="771525" y="518477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1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07" name="Text Box 115"/>
          <p:cNvSpPr txBox="1"/>
          <p:nvPr/>
        </p:nvSpPr>
        <p:spPr>
          <a:xfrm>
            <a:off x="1162050" y="6089650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2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08" name="Text Box 116"/>
          <p:cNvSpPr txBox="1"/>
          <p:nvPr/>
        </p:nvSpPr>
        <p:spPr>
          <a:xfrm>
            <a:off x="1162050" y="4470400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3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09" name="Text Box 117"/>
          <p:cNvSpPr txBox="1"/>
          <p:nvPr/>
        </p:nvSpPr>
        <p:spPr>
          <a:xfrm>
            <a:off x="2333625" y="611822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4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10" name="Text Box 118"/>
          <p:cNvSpPr txBox="1"/>
          <p:nvPr/>
        </p:nvSpPr>
        <p:spPr>
          <a:xfrm>
            <a:off x="2333625" y="4451350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5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11" name="Text Box 119"/>
          <p:cNvSpPr txBox="1"/>
          <p:nvPr/>
        </p:nvSpPr>
        <p:spPr>
          <a:xfrm>
            <a:off x="2552700" y="5867400"/>
            <a:ext cx="5715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8(6)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12" name="Text Box 120"/>
          <p:cNvSpPr txBox="1"/>
          <p:nvPr/>
        </p:nvSpPr>
        <p:spPr>
          <a:xfrm>
            <a:off x="2584450" y="4765675"/>
            <a:ext cx="5334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9(7)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13" name="Line 121"/>
          <p:cNvSpPr/>
          <p:nvPr/>
        </p:nvSpPr>
        <p:spPr>
          <a:xfrm flipV="1">
            <a:off x="3910013" y="2030413"/>
            <a:ext cx="4762" cy="3040062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14" name="Line 122"/>
          <p:cNvSpPr/>
          <p:nvPr/>
        </p:nvSpPr>
        <p:spPr>
          <a:xfrm>
            <a:off x="2689225" y="5075238"/>
            <a:ext cx="1214438" cy="1587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15" name="Line 123"/>
          <p:cNvSpPr/>
          <p:nvPr/>
        </p:nvSpPr>
        <p:spPr>
          <a:xfrm flipV="1">
            <a:off x="4764088" y="2020888"/>
            <a:ext cx="6350" cy="3903662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16" name="Line 124"/>
          <p:cNvSpPr/>
          <p:nvPr/>
        </p:nvSpPr>
        <p:spPr>
          <a:xfrm>
            <a:off x="2708275" y="5927725"/>
            <a:ext cx="2052638" cy="3175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19" name="Text Box 127"/>
          <p:cNvSpPr txBox="1"/>
          <p:nvPr/>
        </p:nvSpPr>
        <p:spPr>
          <a:xfrm>
            <a:off x="4219575" y="348932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1‘‘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20" name="Text Box 128"/>
          <p:cNvSpPr txBox="1"/>
          <p:nvPr/>
        </p:nvSpPr>
        <p:spPr>
          <a:xfrm>
            <a:off x="5064125" y="310197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2‘‘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21" name="Text Box 129"/>
          <p:cNvSpPr txBox="1"/>
          <p:nvPr/>
        </p:nvSpPr>
        <p:spPr>
          <a:xfrm>
            <a:off x="3133725" y="298767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3‘‘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22" name="Text Box 130"/>
          <p:cNvSpPr txBox="1"/>
          <p:nvPr/>
        </p:nvSpPr>
        <p:spPr>
          <a:xfrm>
            <a:off x="5067300" y="2489200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4‘‘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23" name="Text Box 131"/>
          <p:cNvSpPr txBox="1"/>
          <p:nvPr/>
        </p:nvSpPr>
        <p:spPr>
          <a:xfrm>
            <a:off x="3162300" y="259397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5“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24" name="Text Box 132"/>
          <p:cNvSpPr txBox="1"/>
          <p:nvPr/>
        </p:nvSpPr>
        <p:spPr>
          <a:xfrm>
            <a:off x="4695825" y="2227263"/>
            <a:ext cx="457200" cy="36671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6‘‘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25" name="Text Box 133"/>
          <p:cNvSpPr txBox="1"/>
          <p:nvPr/>
        </p:nvSpPr>
        <p:spPr>
          <a:xfrm>
            <a:off x="3524250" y="221297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7“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26" name="Freeform 134"/>
          <p:cNvSpPr/>
          <p:nvPr/>
        </p:nvSpPr>
        <p:spPr>
          <a:xfrm>
            <a:off x="2665413" y="5054600"/>
            <a:ext cx="57150" cy="60325"/>
          </a:xfrm>
          <a:custGeom>
            <a:avLst/>
            <a:gdLst>
              <a:gd name="txL" fmla="*/ 0 w 178"/>
              <a:gd name="txT" fmla="*/ 0 h 178"/>
              <a:gd name="txR" fmla="*/ 178 w 178"/>
              <a:gd name="txB" fmla="*/ 178 h 178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3"/>
              </a:cxn>
              <a:cxn ang="0">
                <a:pos x="26" y="152"/>
              </a:cxn>
              <a:cxn ang="0">
                <a:pos x="55" y="171"/>
              </a:cxn>
              <a:cxn ang="0">
                <a:pos x="89" y="178"/>
              </a:cxn>
              <a:cxn ang="0">
                <a:pos x="123" y="171"/>
              </a:cxn>
              <a:cxn ang="0">
                <a:pos x="152" y="152"/>
              </a:cxn>
              <a:cxn ang="0">
                <a:pos x="171" y="123"/>
              </a:cxn>
              <a:cxn ang="0">
                <a:pos x="178" y="89"/>
              </a:cxn>
            </a:cxnLst>
            <a:rect l="txL" t="txT" r="txR" b="txB"/>
            <a:pathLst>
              <a:path w="178" h="178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3"/>
                </a:lnTo>
                <a:lnTo>
                  <a:pt x="26" y="152"/>
                </a:lnTo>
                <a:lnTo>
                  <a:pt x="55" y="171"/>
                </a:lnTo>
                <a:lnTo>
                  <a:pt x="89" y="178"/>
                </a:lnTo>
                <a:lnTo>
                  <a:pt x="123" y="171"/>
                </a:lnTo>
                <a:lnTo>
                  <a:pt x="152" y="152"/>
                </a:lnTo>
                <a:lnTo>
                  <a:pt x="171" y="123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28" name="Line 136"/>
          <p:cNvSpPr/>
          <p:nvPr/>
        </p:nvSpPr>
        <p:spPr>
          <a:xfrm>
            <a:off x="2689225" y="2028825"/>
            <a:ext cx="0" cy="5080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00" name="Freeform 108"/>
          <p:cNvSpPr/>
          <p:nvPr/>
        </p:nvSpPr>
        <p:spPr>
          <a:xfrm>
            <a:off x="2655888" y="2001838"/>
            <a:ext cx="65087" cy="66675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440" name="Line 48"/>
          <p:cNvSpPr/>
          <p:nvPr/>
        </p:nvSpPr>
        <p:spPr>
          <a:xfrm flipV="1">
            <a:off x="3914775" y="2020888"/>
            <a:ext cx="1588" cy="492125"/>
          </a:xfrm>
          <a:prstGeom prst="line">
            <a:avLst/>
          </a:prstGeom>
          <a:ln w="57150" cap="flat" cmpd="sng">
            <a:solidFill>
              <a:srgbClr val="33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5" name="Line 53"/>
          <p:cNvSpPr/>
          <p:nvPr/>
        </p:nvSpPr>
        <p:spPr>
          <a:xfrm flipH="1" flipV="1">
            <a:off x="4765675" y="2030413"/>
            <a:ext cx="3175" cy="484187"/>
          </a:xfrm>
          <a:prstGeom prst="line">
            <a:avLst/>
          </a:prstGeom>
          <a:ln w="57150" cap="flat" cmpd="sng">
            <a:solidFill>
              <a:srgbClr val="33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29" name="Line 137"/>
          <p:cNvSpPr/>
          <p:nvPr/>
        </p:nvSpPr>
        <p:spPr>
          <a:xfrm>
            <a:off x="2681288" y="2519363"/>
            <a:ext cx="2454275" cy="0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49" name="Line 57"/>
          <p:cNvSpPr/>
          <p:nvPr/>
        </p:nvSpPr>
        <p:spPr>
          <a:xfrm>
            <a:off x="3917950" y="2030413"/>
            <a:ext cx="842963" cy="0"/>
          </a:xfrm>
          <a:prstGeom prst="line">
            <a:avLst/>
          </a:prstGeom>
          <a:ln w="57150" cap="flat" cmpd="sng">
            <a:solidFill>
              <a:srgbClr val="33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18" name="Freeform 126"/>
          <p:cNvSpPr/>
          <p:nvPr/>
        </p:nvSpPr>
        <p:spPr>
          <a:xfrm>
            <a:off x="3884613" y="1998663"/>
            <a:ext cx="63500" cy="61912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17" name="Freeform 125"/>
          <p:cNvSpPr/>
          <p:nvPr/>
        </p:nvSpPr>
        <p:spPr>
          <a:xfrm>
            <a:off x="4737100" y="1998663"/>
            <a:ext cx="63500" cy="61912"/>
          </a:xfrm>
          <a:custGeom>
            <a:avLst/>
            <a:gdLst>
              <a:gd name="txL" fmla="*/ 0 w 177"/>
              <a:gd name="txT" fmla="*/ 0 h 179"/>
              <a:gd name="txR" fmla="*/ 177 w 177"/>
              <a:gd name="txB" fmla="*/ 179 h 179"/>
            </a:gdLst>
            <a:ahLst/>
            <a:cxnLst>
              <a:cxn ang="0">
                <a:pos x="177" y="89"/>
              </a:cxn>
              <a:cxn ang="0">
                <a:pos x="170" y="55"/>
              </a:cxn>
              <a:cxn ang="0">
                <a:pos x="152" y="26"/>
              </a:cxn>
              <a:cxn ang="0">
                <a:pos x="122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2" y="172"/>
              </a:cxn>
              <a:cxn ang="0">
                <a:pos x="152" y="152"/>
              </a:cxn>
              <a:cxn ang="0">
                <a:pos x="170" y="124"/>
              </a:cxn>
              <a:cxn ang="0">
                <a:pos x="177" y="89"/>
              </a:cxn>
            </a:cxnLst>
            <a:rect l="txL" t="txT" r="txR" b="txB"/>
            <a:pathLst>
              <a:path w="177" h="179">
                <a:moveTo>
                  <a:pt x="177" y="89"/>
                </a:moveTo>
                <a:lnTo>
                  <a:pt x="170" y="55"/>
                </a:lnTo>
                <a:lnTo>
                  <a:pt x="152" y="26"/>
                </a:lnTo>
                <a:lnTo>
                  <a:pt x="122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2" y="172"/>
                </a:lnTo>
                <a:lnTo>
                  <a:pt x="152" y="152"/>
                </a:lnTo>
                <a:lnTo>
                  <a:pt x="170" y="124"/>
                </a:lnTo>
                <a:lnTo>
                  <a:pt x="177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32" name="Freeform 140"/>
          <p:cNvSpPr/>
          <p:nvPr/>
        </p:nvSpPr>
        <p:spPr>
          <a:xfrm>
            <a:off x="2652713" y="2487613"/>
            <a:ext cx="66675" cy="66675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8" name="Group 141"/>
          <p:cNvGrpSpPr/>
          <p:nvPr/>
        </p:nvGrpSpPr>
        <p:grpSpPr>
          <a:xfrm>
            <a:off x="2619375" y="2184400"/>
            <a:ext cx="723900" cy="366713"/>
            <a:chOff x="1146" y="1236"/>
            <a:chExt cx="456" cy="231"/>
          </a:xfrm>
        </p:grpSpPr>
        <p:sp>
          <p:nvSpPr>
            <p:cNvPr id="33911" name="Rectangle 142"/>
            <p:cNvSpPr/>
            <p:nvPr/>
          </p:nvSpPr>
          <p:spPr>
            <a:xfrm>
              <a:off x="1235" y="1289"/>
              <a:ext cx="312" cy="138"/>
            </a:xfrm>
            <a:prstGeom prst="rect">
              <a:avLst/>
            </a:prstGeom>
            <a:solidFill>
              <a:srgbClr val="FFFFFF"/>
            </a:solidFill>
            <a:ln w="19050">
              <a:noFill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912" name="Text Box 143"/>
            <p:cNvSpPr txBox="1"/>
            <p:nvPr/>
          </p:nvSpPr>
          <p:spPr>
            <a:xfrm>
              <a:off x="1146" y="1236"/>
              <a:ext cx="456" cy="231"/>
            </a:xfrm>
            <a:prstGeom prst="rect">
              <a:avLst/>
            </a:prstGeom>
            <a:noFill/>
            <a:ln w="19050">
              <a:noFill/>
            </a:ln>
          </p:spPr>
          <p:txBody>
            <a:bodyPr>
              <a:spAutoFit/>
            </a:bodyPr>
            <a:p>
              <a:r>
                <a:rPr lang="en-US" altLang="zh-CN" sz="1800" b="1" dirty="0">
                  <a:latin typeface="TIE-ISOCPEUI" pitchFamily="34" charset="0"/>
                  <a:ea typeface="宋体" panose="02010600030101010101" pitchFamily="2" charset="-122"/>
                </a:rPr>
                <a:t>6‘(7’)</a:t>
              </a:r>
              <a:endParaRPr lang="en-US" altLang="zh-CN" sz="1800" b="1" dirty="0">
                <a:latin typeface="TIE-ISOCPEUI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43536" name="Text Box 144"/>
          <p:cNvSpPr txBox="1"/>
          <p:nvPr/>
        </p:nvSpPr>
        <p:spPr>
          <a:xfrm>
            <a:off x="4638675" y="1717675"/>
            <a:ext cx="457200" cy="366713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8‘‘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37" name="Text Box 145"/>
          <p:cNvSpPr txBox="1"/>
          <p:nvPr/>
        </p:nvSpPr>
        <p:spPr>
          <a:xfrm>
            <a:off x="3700463" y="1703388"/>
            <a:ext cx="457200" cy="366712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r>
              <a:rPr lang="en-US" altLang="zh-CN" sz="1800" b="1" dirty="0">
                <a:latin typeface="TIE-ISOCPEUI" pitchFamily="34" charset="0"/>
                <a:ea typeface="宋体" panose="02010600030101010101" pitchFamily="2" charset="-122"/>
              </a:rPr>
              <a:t>9“</a:t>
            </a:r>
            <a:endParaRPr lang="en-US" altLang="zh-CN" sz="1800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43538" name="Line 146"/>
          <p:cNvSpPr/>
          <p:nvPr/>
        </p:nvSpPr>
        <p:spPr>
          <a:xfrm flipH="1">
            <a:off x="3554413" y="2509838"/>
            <a:ext cx="357187" cy="1555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54" name="Freeform 62"/>
          <p:cNvSpPr/>
          <p:nvPr/>
        </p:nvSpPr>
        <p:spPr>
          <a:xfrm>
            <a:off x="3516313" y="2635250"/>
            <a:ext cx="61912" cy="61913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39" name="Line 147"/>
          <p:cNvSpPr/>
          <p:nvPr/>
        </p:nvSpPr>
        <p:spPr>
          <a:xfrm>
            <a:off x="4764088" y="2513013"/>
            <a:ext cx="371475" cy="157162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453" name="Freeform 61"/>
          <p:cNvSpPr/>
          <p:nvPr/>
        </p:nvSpPr>
        <p:spPr>
          <a:xfrm>
            <a:off x="5095875" y="2635250"/>
            <a:ext cx="61913" cy="61913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1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1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1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1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40" name="Line 148"/>
          <p:cNvSpPr/>
          <p:nvPr/>
        </p:nvSpPr>
        <p:spPr>
          <a:xfrm>
            <a:off x="3905250" y="2519363"/>
            <a:ext cx="866775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531" name="Freeform 139"/>
          <p:cNvSpPr/>
          <p:nvPr/>
        </p:nvSpPr>
        <p:spPr>
          <a:xfrm>
            <a:off x="3878263" y="2482850"/>
            <a:ext cx="61912" cy="61913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2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2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2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2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30" name="Freeform 138"/>
          <p:cNvSpPr/>
          <p:nvPr/>
        </p:nvSpPr>
        <p:spPr>
          <a:xfrm>
            <a:off x="4738688" y="2487613"/>
            <a:ext cx="61912" cy="61912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89"/>
              </a:cxn>
              <a:cxn ang="0">
                <a:pos x="171" y="55"/>
              </a:cxn>
              <a:cxn ang="0">
                <a:pos x="151" y="26"/>
              </a:cxn>
              <a:cxn ang="0">
                <a:pos x="123" y="7"/>
              </a:cxn>
              <a:cxn ang="0">
                <a:pos x="89" y="0"/>
              </a:cxn>
              <a:cxn ang="0">
                <a:pos x="55" y="7"/>
              </a:cxn>
              <a:cxn ang="0">
                <a:pos x="26" y="26"/>
              </a:cxn>
              <a:cxn ang="0">
                <a:pos x="7" y="55"/>
              </a:cxn>
              <a:cxn ang="0">
                <a:pos x="0" y="89"/>
              </a:cxn>
              <a:cxn ang="0">
                <a:pos x="7" y="124"/>
              </a:cxn>
              <a:cxn ang="0">
                <a:pos x="26" y="152"/>
              </a:cxn>
              <a:cxn ang="0">
                <a:pos x="55" y="172"/>
              </a:cxn>
              <a:cxn ang="0">
                <a:pos x="89" y="179"/>
              </a:cxn>
              <a:cxn ang="0">
                <a:pos x="123" y="172"/>
              </a:cxn>
              <a:cxn ang="0">
                <a:pos x="151" y="152"/>
              </a:cxn>
              <a:cxn ang="0">
                <a:pos x="171" y="124"/>
              </a:cxn>
              <a:cxn ang="0">
                <a:pos x="178" y="89"/>
              </a:cxn>
            </a:cxnLst>
            <a:rect l="txL" t="txT" r="txR" b="txB"/>
            <a:pathLst>
              <a:path w="178" h="179">
                <a:moveTo>
                  <a:pt x="178" y="89"/>
                </a:moveTo>
                <a:lnTo>
                  <a:pt x="171" y="55"/>
                </a:lnTo>
                <a:lnTo>
                  <a:pt x="151" y="26"/>
                </a:lnTo>
                <a:lnTo>
                  <a:pt x="123" y="7"/>
                </a:lnTo>
                <a:lnTo>
                  <a:pt x="89" y="0"/>
                </a:lnTo>
                <a:lnTo>
                  <a:pt x="55" y="7"/>
                </a:lnTo>
                <a:lnTo>
                  <a:pt x="26" y="26"/>
                </a:lnTo>
                <a:lnTo>
                  <a:pt x="7" y="55"/>
                </a:lnTo>
                <a:lnTo>
                  <a:pt x="0" y="89"/>
                </a:lnTo>
                <a:lnTo>
                  <a:pt x="7" y="124"/>
                </a:lnTo>
                <a:lnTo>
                  <a:pt x="26" y="152"/>
                </a:lnTo>
                <a:lnTo>
                  <a:pt x="55" y="172"/>
                </a:lnTo>
                <a:lnTo>
                  <a:pt x="89" y="179"/>
                </a:lnTo>
                <a:lnTo>
                  <a:pt x="123" y="172"/>
                </a:lnTo>
                <a:lnTo>
                  <a:pt x="151" y="152"/>
                </a:lnTo>
                <a:lnTo>
                  <a:pt x="171" y="124"/>
                </a:lnTo>
                <a:lnTo>
                  <a:pt x="178" y="8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541" name="AutoShape 149"/>
          <p:cNvSpPr/>
          <p:nvPr/>
        </p:nvSpPr>
        <p:spPr>
          <a:xfrm>
            <a:off x="3121025" y="692150"/>
            <a:ext cx="1247775" cy="914400"/>
          </a:xfrm>
          <a:prstGeom prst="wedgeRectCallout">
            <a:avLst>
              <a:gd name="adj1" fmla="val -77227"/>
              <a:gd name="adj2" fmla="val 109375"/>
            </a:avLst>
          </a:prstGeom>
          <a:solidFill>
            <a:srgbClr val="B9FF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b="1" dirty="0"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rPr>
              <a:t>矩形</a:t>
            </a:r>
            <a:endParaRPr lang="zh-CN" altLang="en-US" b="1" dirty="0">
              <a:latin typeface="TIE-ISOCPEUI" pitchFamily="34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zh-CN" altLang="en-US" b="1" dirty="0"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rPr>
              <a:t>侧平面</a:t>
            </a:r>
            <a:endParaRPr lang="zh-CN" altLang="en-US" b="1" dirty="0">
              <a:latin typeface="TIE-ISOCPEUI" pitchFamily="34" charset="0"/>
              <a:ea typeface="Times New Roman" panose="02020603050405020304" pitchFamily="18" charset="0"/>
            </a:endParaRPr>
          </a:p>
        </p:txBody>
      </p:sp>
      <p:sp>
        <p:nvSpPr>
          <p:cNvPr id="443402" name="Freeform 10"/>
          <p:cNvSpPr/>
          <p:nvPr/>
        </p:nvSpPr>
        <p:spPr>
          <a:xfrm>
            <a:off x="4306888" y="3581400"/>
            <a:ext cx="61912" cy="61913"/>
          </a:xfrm>
          <a:custGeom>
            <a:avLst/>
            <a:gdLst>
              <a:gd name="txL" fmla="*/ 0 w 177"/>
              <a:gd name="txT" fmla="*/ 0 h 178"/>
              <a:gd name="txR" fmla="*/ 177 w 177"/>
              <a:gd name="txB" fmla="*/ 178 h 178"/>
            </a:gdLst>
            <a:ahLst/>
            <a:cxnLst>
              <a:cxn ang="0">
                <a:pos x="177" y="88"/>
              </a:cxn>
              <a:cxn ang="0">
                <a:pos x="170" y="55"/>
              </a:cxn>
              <a:cxn ang="0">
                <a:pos x="151" y="25"/>
              </a:cxn>
              <a:cxn ang="0">
                <a:pos x="122" y="7"/>
              </a:cxn>
              <a:cxn ang="0">
                <a:pos x="88" y="0"/>
              </a:cxn>
              <a:cxn ang="0">
                <a:pos x="55" y="7"/>
              </a:cxn>
              <a:cxn ang="0">
                <a:pos x="25" y="25"/>
              </a:cxn>
              <a:cxn ang="0">
                <a:pos x="7" y="55"/>
              </a:cxn>
              <a:cxn ang="0">
                <a:pos x="0" y="88"/>
              </a:cxn>
              <a:cxn ang="0">
                <a:pos x="7" y="123"/>
              </a:cxn>
              <a:cxn ang="0">
                <a:pos x="25" y="151"/>
              </a:cxn>
              <a:cxn ang="0">
                <a:pos x="55" y="171"/>
              </a:cxn>
              <a:cxn ang="0">
                <a:pos x="88" y="178"/>
              </a:cxn>
              <a:cxn ang="0">
                <a:pos x="122" y="171"/>
              </a:cxn>
              <a:cxn ang="0">
                <a:pos x="151" y="151"/>
              </a:cxn>
              <a:cxn ang="0">
                <a:pos x="170" y="123"/>
              </a:cxn>
              <a:cxn ang="0">
                <a:pos x="177" y="88"/>
              </a:cxn>
            </a:cxnLst>
            <a:rect l="txL" t="txT" r="txR" b="txB"/>
            <a:pathLst>
              <a:path w="177" h="178">
                <a:moveTo>
                  <a:pt x="177" y="88"/>
                </a:moveTo>
                <a:lnTo>
                  <a:pt x="170" y="55"/>
                </a:lnTo>
                <a:lnTo>
                  <a:pt x="151" y="25"/>
                </a:lnTo>
                <a:lnTo>
                  <a:pt x="122" y="7"/>
                </a:lnTo>
                <a:lnTo>
                  <a:pt x="88" y="0"/>
                </a:lnTo>
                <a:lnTo>
                  <a:pt x="55" y="7"/>
                </a:lnTo>
                <a:lnTo>
                  <a:pt x="25" y="25"/>
                </a:lnTo>
                <a:lnTo>
                  <a:pt x="7" y="55"/>
                </a:lnTo>
                <a:lnTo>
                  <a:pt x="0" y="88"/>
                </a:lnTo>
                <a:lnTo>
                  <a:pt x="7" y="123"/>
                </a:lnTo>
                <a:lnTo>
                  <a:pt x="25" y="151"/>
                </a:lnTo>
                <a:lnTo>
                  <a:pt x="55" y="171"/>
                </a:lnTo>
                <a:lnTo>
                  <a:pt x="88" y="178"/>
                </a:lnTo>
                <a:lnTo>
                  <a:pt x="122" y="171"/>
                </a:lnTo>
                <a:lnTo>
                  <a:pt x="151" y="151"/>
                </a:lnTo>
                <a:lnTo>
                  <a:pt x="170" y="123"/>
                </a:lnTo>
                <a:lnTo>
                  <a:pt x="177" y="8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pic>
        <p:nvPicPr>
          <p:cNvPr id="443581" name="Picture 1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5950" y="3327400"/>
            <a:ext cx="2073275" cy="3130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3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43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3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43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4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3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3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4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4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5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4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5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43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43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44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1000"/>
                                        <p:tgtEl>
                                          <p:spTgt spid="443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43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43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43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43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43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43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43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443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43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43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43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43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43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43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443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43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43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43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43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43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9" dur="1000"/>
                                        <p:tgtEl>
                                          <p:spTgt spid="44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43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43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43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43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500"/>
                            </p:stCondLst>
                            <p:childTnLst>
                              <p:par>
                                <p:cTn id="2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443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43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443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443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1000"/>
                                        <p:tgtEl>
                                          <p:spTgt spid="443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43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500"/>
                            </p:stCondLst>
                            <p:childTnLst>
                              <p:par>
                                <p:cTn id="2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443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443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1000"/>
                                        <p:tgtEl>
                                          <p:spTgt spid="443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000"/>
                            </p:stCondLst>
                            <p:childTnLst>
                              <p:par>
                                <p:cTn id="25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443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443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443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443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500"/>
                            </p:stCondLst>
                            <p:childTnLst>
                              <p:par>
                                <p:cTn id="26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443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443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443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443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1000"/>
                                        <p:tgtEl>
                                          <p:spTgt spid="44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000"/>
                            </p:stCondLst>
                            <p:childTnLst>
                              <p:par>
                                <p:cTn id="28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443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443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43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443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500"/>
                            </p:stCondLst>
                            <p:childTnLst>
                              <p:par>
                                <p:cTn id="29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443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443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443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443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1000"/>
                                        <p:tgtEl>
                                          <p:spTgt spid="44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8" dur="500"/>
                                        <p:tgtEl>
                                          <p:spTgt spid="44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1" dur="500"/>
                                        <p:tgtEl>
                                          <p:spTgt spid="443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00"/>
                            </p:stCondLst>
                            <p:childTnLst>
                              <p:par>
                                <p:cTn id="3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5" dur="500"/>
                                        <p:tgtEl>
                                          <p:spTgt spid="44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8" dur="500"/>
                                        <p:tgtEl>
                                          <p:spTgt spid="44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1000"/>
                            </p:stCondLst>
                            <p:childTnLst>
                              <p:par>
                                <p:cTn id="32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443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443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500" fill="hold"/>
                                        <p:tgtEl>
                                          <p:spTgt spid="443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443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500"/>
                            </p:stCondLst>
                            <p:childTnLst>
                              <p:par>
                                <p:cTn id="3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443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443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443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443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443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443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443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443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500"/>
                            </p:stCondLst>
                            <p:childTnLst>
                              <p:par>
                                <p:cTn id="34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443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443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443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500" fill="hold"/>
                                        <p:tgtEl>
                                          <p:spTgt spid="443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0" dur="500"/>
                                        <p:tgtEl>
                                          <p:spTgt spid="44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500"/>
                            </p:stCondLst>
                            <p:childTnLst>
                              <p:par>
                                <p:cTn id="3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4" dur="500"/>
                                        <p:tgtEl>
                                          <p:spTgt spid="44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8" dur="500"/>
                                        <p:tgtEl>
                                          <p:spTgt spid="44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1500"/>
                            </p:stCondLst>
                            <p:childTnLst>
                              <p:par>
                                <p:cTn id="3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00"/>
                                        <p:tgtEl>
                                          <p:spTgt spid="44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2000"/>
                            </p:stCondLst>
                            <p:childTnLst>
                              <p:par>
                                <p:cTn id="3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6" dur="500"/>
                                        <p:tgtEl>
                                          <p:spTgt spid="44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2500"/>
                            </p:stCondLst>
                            <p:childTnLst>
                              <p:par>
                                <p:cTn id="3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0" dur="500"/>
                                        <p:tgtEl>
                                          <p:spTgt spid="44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3000"/>
                            </p:stCondLst>
                            <p:childTnLst>
                              <p:par>
                                <p:cTn id="38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4" dur="500"/>
                                        <p:tgtEl>
                                          <p:spTgt spid="44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9" dur="500"/>
                                        <p:tgtEl>
                                          <p:spTgt spid="44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500"/>
                            </p:stCondLst>
                            <p:childTnLst>
                              <p:par>
                                <p:cTn id="3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3" dur="500"/>
                                        <p:tgtEl>
                                          <p:spTgt spid="44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000"/>
                            </p:stCondLst>
                            <p:childTnLst>
                              <p:par>
                                <p:cTn id="3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7" dur="500"/>
                                        <p:tgtEl>
                                          <p:spTgt spid="44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1" dur="500"/>
                                        <p:tgtEl>
                                          <p:spTgt spid="44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2000"/>
                            </p:stCondLst>
                            <p:childTnLst>
                              <p:par>
                                <p:cTn id="40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5" dur="500"/>
                                        <p:tgtEl>
                                          <p:spTgt spid="44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2500"/>
                            </p:stCondLst>
                            <p:childTnLst>
                              <p:par>
                                <p:cTn id="4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9" dur="500"/>
                                        <p:tgtEl>
                                          <p:spTgt spid="44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3" dur="500"/>
                                        <p:tgtEl>
                                          <p:spTgt spid="44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8" dur="1000"/>
                                        <p:tgtEl>
                                          <p:spTgt spid="44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1" dur="1000"/>
                                        <p:tgtEl>
                                          <p:spTgt spid="443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000"/>
                            </p:stCondLst>
                            <p:childTnLst>
                              <p:par>
                                <p:cTn id="4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5" dur="1000"/>
                                        <p:tgtEl>
                                          <p:spTgt spid="443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0" dur="1000"/>
                                        <p:tgtEl>
                                          <p:spTgt spid="44342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5" dur="1000"/>
                                        <p:tgtEl>
                                          <p:spTgt spid="443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0" dur="1000"/>
                                        <p:tgtEl>
                                          <p:spTgt spid="44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5" dur="1000"/>
                                        <p:tgtEl>
                                          <p:spTgt spid="44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0" dur="1000"/>
                                        <p:tgtEl>
                                          <p:spTgt spid="443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1000"/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000"/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2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" dur="1000"/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" dur="1000"/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000"/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1000"/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1000"/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1000"/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1000"/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" dur="1000"/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8" fill="hold">
                      <p:stCondLst>
                        <p:cond delay="indefinite"/>
                      </p:stCondLst>
                      <p:childTnLst>
                        <p:par>
                          <p:cTn id="559" fill="hold">
                            <p:stCondLst>
                              <p:cond delay="0"/>
                            </p:stCondLst>
                            <p:childTnLst>
                              <p:par>
                                <p:cTn id="5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2" dur="1000" fill="hold"/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3" dur="1000" fill="hold"/>
                                        <p:tgtEl>
                                          <p:spTgt spid="443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4" grpId="0"/>
      <p:bldP spid="443395" grpId="0" bldLvl="0" animBg="1"/>
      <p:bldP spid="443424" grpId="0"/>
      <p:bldP spid="443425" grpId="0"/>
      <p:bldP spid="443436" grpId="0" bldLvl="0" animBg="1"/>
      <p:bldP spid="443436" grpId="1" bldLvl="0" animBg="1"/>
      <p:bldP spid="443485" grpId="0"/>
      <p:bldP spid="443486" grpId="0"/>
      <p:bldP spid="443493" grpId="0"/>
      <p:bldP spid="443494" grpId="0" bldLvl="0" animBg="1"/>
      <p:bldP spid="443506" grpId="0"/>
      <p:bldP spid="443507" grpId="0"/>
      <p:bldP spid="443508" grpId="0"/>
      <p:bldP spid="443509" grpId="0"/>
      <p:bldP spid="443510" grpId="0"/>
      <p:bldP spid="443511" grpId="0"/>
      <p:bldP spid="443512" grpId="0"/>
      <p:bldP spid="443519" grpId="0"/>
      <p:bldP spid="443520" grpId="0"/>
      <p:bldP spid="443521" grpId="0"/>
      <p:bldP spid="443522" grpId="0"/>
      <p:bldP spid="443523" grpId="0"/>
      <p:bldP spid="443524" grpId="0"/>
      <p:bldP spid="443525" grpId="0"/>
      <p:bldP spid="443536" grpId="0"/>
      <p:bldP spid="443537" grpId="0"/>
      <p:bldP spid="44354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Freeform 2"/>
          <p:cNvSpPr/>
          <p:nvPr/>
        </p:nvSpPr>
        <p:spPr>
          <a:xfrm>
            <a:off x="5739765" y="1150620"/>
            <a:ext cx="6350" cy="2733675"/>
          </a:xfrm>
          <a:custGeom>
            <a:avLst/>
            <a:gdLst>
              <a:gd name="txL" fmla="*/ 0 w 4"/>
              <a:gd name="txT" fmla="*/ 0 h 1722"/>
              <a:gd name="txR" fmla="*/ 4 w 4"/>
              <a:gd name="txB" fmla="*/ 1722 h 1722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4" h="1722">
                <a:moveTo>
                  <a:pt x="0" y="1722"/>
                </a:moveTo>
                <a:lnTo>
                  <a:pt x="4" y="0"/>
                </a:ln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lgDashDot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03" name="Freeform 3"/>
          <p:cNvSpPr/>
          <p:nvPr/>
        </p:nvSpPr>
        <p:spPr>
          <a:xfrm>
            <a:off x="2463165" y="1150620"/>
            <a:ext cx="9525" cy="2657475"/>
          </a:xfrm>
          <a:custGeom>
            <a:avLst/>
            <a:gdLst>
              <a:gd name="txL" fmla="*/ 0 w 6"/>
              <a:gd name="txT" fmla="*/ 0 h 1674"/>
              <a:gd name="txR" fmla="*/ 6 w 6"/>
              <a:gd name="txB" fmla="*/ 1674 h 1674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" h="1674">
                <a:moveTo>
                  <a:pt x="0" y="1674"/>
                </a:moveTo>
                <a:lnTo>
                  <a:pt x="6" y="0"/>
                </a:ln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lgDashDot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04" name="Freeform 4"/>
          <p:cNvSpPr/>
          <p:nvPr/>
        </p:nvSpPr>
        <p:spPr>
          <a:xfrm>
            <a:off x="2467928" y="3069908"/>
            <a:ext cx="1587" cy="763587"/>
          </a:xfrm>
          <a:custGeom>
            <a:avLst/>
            <a:gdLst>
              <a:gd name="txL" fmla="*/ 0 w 1"/>
              <a:gd name="txT" fmla="*/ 0 h 481"/>
              <a:gd name="txR" fmla="*/ 1 w 1"/>
              <a:gd name="txB" fmla="*/ 481 h 481"/>
            </a:gdLst>
            <a:ahLst/>
            <a:cxnLst>
              <a:cxn ang="0">
                <a:pos x="0" y="0"/>
              </a:cxn>
              <a:cxn ang="0">
                <a:pos x="0" y="2147483646"/>
              </a:cxn>
            </a:cxnLst>
            <a:rect l="txL" t="txT" r="txR" b="txB"/>
            <a:pathLst>
              <a:path w="1" h="481">
                <a:moveTo>
                  <a:pt x="0" y="0"/>
                </a:moveTo>
                <a:lnTo>
                  <a:pt x="0" y="481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2773" name="Group 5"/>
          <p:cNvGrpSpPr/>
          <p:nvPr/>
        </p:nvGrpSpPr>
        <p:grpSpPr>
          <a:xfrm>
            <a:off x="1548765" y="4279583"/>
            <a:ext cx="1828800" cy="1804987"/>
            <a:chOff x="1296" y="2352"/>
            <a:chExt cx="1152" cy="1137"/>
          </a:xfrm>
        </p:grpSpPr>
        <p:sp>
          <p:nvSpPr>
            <p:cNvPr id="25660" name="Line 6"/>
            <p:cNvSpPr/>
            <p:nvPr/>
          </p:nvSpPr>
          <p:spPr>
            <a:xfrm>
              <a:off x="1296" y="2922"/>
              <a:ext cx="567" cy="567"/>
            </a:xfrm>
            <a:prstGeom prst="line">
              <a:avLst/>
            </a:prstGeom>
            <a:ln w="9525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61" name="Line 7"/>
            <p:cNvSpPr/>
            <p:nvPr/>
          </p:nvSpPr>
          <p:spPr>
            <a:xfrm flipV="1">
              <a:off x="1863" y="2904"/>
              <a:ext cx="585" cy="585"/>
            </a:xfrm>
            <a:prstGeom prst="line">
              <a:avLst/>
            </a:prstGeom>
            <a:ln w="9525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62" name="Line 8"/>
            <p:cNvSpPr/>
            <p:nvPr/>
          </p:nvSpPr>
          <p:spPr>
            <a:xfrm flipH="1" flipV="1">
              <a:off x="1878" y="2352"/>
              <a:ext cx="570" cy="570"/>
            </a:xfrm>
            <a:prstGeom prst="line">
              <a:avLst/>
            </a:prstGeom>
            <a:ln w="9525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63" name="Line 9"/>
            <p:cNvSpPr/>
            <p:nvPr/>
          </p:nvSpPr>
          <p:spPr>
            <a:xfrm flipH="1">
              <a:off x="1296" y="2357"/>
              <a:ext cx="582" cy="582"/>
            </a:xfrm>
            <a:prstGeom prst="line">
              <a:avLst/>
            </a:prstGeom>
            <a:ln w="9525" cap="flat" cmpd="sng">
              <a:solidFill>
                <a:srgbClr val="CC33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5606" name="Freeform 10"/>
          <p:cNvSpPr/>
          <p:nvPr/>
        </p:nvSpPr>
        <p:spPr>
          <a:xfrm>
            <a:off x="970915" y="5187633"/>
            <a:ext cx="2936875" cy="1587"/>
          </a:xfrm>
          <a:custGeom>
            <a:avLst/>
            <a:gdLst>
              <a:gd name="txL" fmla="*/ 0 w 1850"/>
              <a:gd name="txT" fmla="*/ 0 h 1"/>
              <a:gd name="txR" fmla="*/ 1850 w 1850"/>
              <a:gd name="txB" fmla="*/ 1 h 1"/>
            </a:gdLst>
            <a:ahLst/>
            <a:cxnLst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850" h="1">
                <a:moveTo>
                  <a:pt x="0" y="0"/>
                </a:moveTo>
                <a:lnTo>
                  <a:pt x="1850" y="0"/>
                </a:ln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07" name="Line 11"/>
          <p:cNvSpPr/>
          <p:nvPr/>
        </p:nvSpPr>
        <p:spPr>
          <a:xfrm>
            <a:off x="2463165" y="3808095"/>
            <a:ext cx="0" cy="27432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25608" name="Freeform 12"/>
          <p:cNvSpPr/>
          <p:nvPr/>
        </p:nvSpPr>
        <p:spPr>
          <a:xfrm>
            <a:off x="1172528" y="3884295"/>
            <a:ext cx="1300162" cy="1300163"/>
          </a:xfrm>
          <a:custGeom>
            <a:avLst/>
            <a:gdLst>
              <a:gd name="txL" fmla="*/ 0 w 819"/>
              <a:gd name="txT" fmla="*/ 0 h 819"/>
              <a:gd name="txR" fmla="*/ 819 w 819"/>
              <a:gd name="txB" fmla="*/ 819 h 819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819" h="819">
                <a:moveTo>
                  <a:pt x="0" y="819"/>
                </a:moveTo>
                <a:lnTo>
                  <a:pt x="819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09" name="Freeform 13"/>
          <p:cNvSpPr/>
          <p:nvPr/>
        </p:nvSpPr>
        <p:spPr>
          <a:xfrm>
            <a:off x="2472690" y="5184458"/>
            <a:ext cx="1300163" cy="1300162"/>
          </a:xfrm>
          <a:custGeom>
            <a:avLst/>
            <a:gdLst>
              <a:gd name="txL" fmla="*/ 0 w 819"/>
              <a:gd name="txT" fmla="*/ 0 h 819"/>
              <a:gd name="txR" fmla="*/ 819 w 819"/>
              <a:gd name="txB" fmla="*/ 819 h 819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819" h="819">
                <a:moveTo>
                  <a:pt x="0" y="819"/>
                </a:moveTo>
                <a:lnTo>
                  <a:pt x="819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10" name="Freeform 14"/>
          <p:cNvSpPr/>
          <p:nvPr/>
        </p:nvSpPr>
        <p:spPr>
          <a:xfrm>
            <a:off x="1172528" y="5184458"/>
            <a:ext cx="1300162" cy="1300162"/>
          </a:xfrm>
          <a:custGeom>
            <a:avLst/>
            <a:gdLst>
              <a:gd name="txL" fmla="*/ 0 w 819"/>
              <a:gd name="txT" fmla="*/ 0 h 819"/>
              <a:gd name="txR" fmla="*/ 819 w 819"/>
              <a:gd name="txB" fmla="*/ 819 h 819"/>
            </a:gdLst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rect l="txL" t="txT" r="txR" b="txB"/>
            <a:pathLst>
              <a:path w="819" h="819">
                <a:moveTo>
                  <a:pt x="0" y="0"/>
                </a:moveTo>
                <a:lnTo>
                  <a:pt x="819" y="819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11" name="Freeform 15"/>
          <p:cNvSpPr/>
          <p:nvPr/>
        </p:nvSpPr>
        <p:spPr>
          <a:xfrm>
            <a:off x="2472690" y="3884295"/>
            <a:ext cx="1300163" cy="1300163"/>
          </a:xfrm>
          <a:custGeom>
            <a:avLst/>
            <a:gdLst>
              <a:gd name="txL" fmla="*/ 0 w 819"/>
              <a:gd name="txT" fmla="*/ 0 h 819"/>
              <a:gd name="txR" fmla="*/ 819 w 819"/>
              <a:gd name="txB" fmla="*/ 819 h 819"/>
            </a:gdLst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rect l="txL" t="txT" r="txR" b="txB"/>
            <a:pathLst>
              <a:path w="819" h="819">
                <a:moveTo>
                  <a:pt x="0" y="0"/>
                </a:moveTo>
                <a:lnTo>
                  <a:pt x="819" y="819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12" name="Line 16"/>
          <p:cNvSpPr/>
          <p:nvPr/>
        </p:nvSpPr>
        <p:spPr>
          <a:xfrm>
            <a:off x="1167765" y="3808095"/>
            <a:ext cx="25908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13" name="Line 17"/>
          <p:cNvSpPr/>
          <p:nvPr/>
        </p:nvSpPr>
        <p:spPr>
          <a:xfrm>
            <a:off x="2463165" y="1293495"/>
            <a:ext cx="1295400" cy="25146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  <p:sp>
        <p:nvSpPr>
          <p:cNvPr id="25614" name="Line 18"/>
          <p:cNvSpPr/>
          <p:nvPr/>
        </p:nvSpPr>
        <p:spPr>
          <a:xfrm flipH="1">
            <a:off x="1167765" y="1293495"/>
            <a:ext cx="1295400" cy="25146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  <p:sp>
        <p:nvSpPr>
          <p:cNvPr id="25615" name="Line 19"/>
          <p:cNvSpPr/>
          <p:nvPr/>
        </p:nvSpPr>
        <p:spPr>
          <a:xfrm>
            <a:off x="4368165" y="3808095"/>
            <a:ext cx="28194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16" name="Line 20"/>
          <p:cNvSpPr/>
          <p:nvPr/>
        </p:nvSpPr>
        <p:spPr>
          <a:xfrm flipH="1">
            <a:off x="4368165" y="1293495"/>
            <a:ext cx="1371600" cy="25146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  <p:sp>
        <p:nvSpPr>
          <p:cNvPr id="25617" name="Line 21"/>
          <p:cNvSpPr/>
          <p:nvPr/>
        </p:nvSpPr>
        <p:spPr>
          <a:xfrm>
            <a:off x="5739765" y="1293495"/>
            <a:ext cx="1447800" cy="25146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  <p:sp>
        <p:nvSpPr>
          <p:cNvPr id="25618" name="Freeform 22"/>
          <p:cNvSpPr/>
          <p:nvPr/>
        </p:nvSpPr>
        <p:spPr>
          <a:xfrm>
            <a:off x="1531303" y="3074670"/>
            <a:ext cx="1377950" cy="3175"/>
          </a:xfrm>
          <a:custGeom>
            <a:avLst/>
            <a:gdLst>
              <a:gd name="txL" fmla="*/ 0 w 868"/>
              <a:gd name="txT" fmla="*/ 0 h 2"/>
              <a:gd name="txR" fmla="*/ 868 w 868"/>
              <a:gd name="txB" fmla="*/ 2 h 2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868" h="2">
                <a:moveTo>
                  <a:pt x="0" y="2"/>
                </a:moveTo>
                <a:lnTo>
                  <a:pt x="868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19" name="Freeform 23"/>
          <p:cNvSpPr/>
          <p:nvPr/>
        </p:nvSpPr>
        <p:spPr>
          <a:xfrm>
            <a:off x="2898140" y="2196783"/>
            <a:ext cx="1588" cy="892175"/>
          </a:xfrm>
          <a:custGeom>
            <a:avLst/>
            <a:gdLst>
              <a:gd name="txL" fmla="*/ 0 w 1"/>
              <a:gd name="txT" fmla="*/ 0 h 562"/>
              <a:gd name="txR" fmla="*/ 1 w 1"/>
              <a:gd name="txB" fmla="*/ 562 h 562"/>
            </a:gdLst>
            <a:ahLst/>
            <a:cxnLst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" h="562">
                <a:moveTo>
                  <a:pt x="0" y="562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3399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20" name="Freeform 24"/>
          <p:cNvSpPr/>
          <p:nvPr/>
        </p:nvSpPr>
        <p:spPr>
          <a:xfrm>
            <a:off x="1167765" y="3054033"/>
            <a:ext cx="363538" cy="754062"/>
          </a:xfrm>
          <a:custGeom>
            <a:avLst/>
            <a:gdLst>
              <a:gd name="txL" fmla="*/ 0 w 229"/>
              <a:gd name="txT" fmla="*/ 0 h 475"/>
              <a:gd name="txR" fmla="*/ 229 w 229"/>
              <a:gd name="txB" fmla="*/ 475 h 475"/>
            </a:gdLst>
            <a:ahLst/>
            <a:cxnLst>
              <a:cxn ang="0">
                <a:pos x="2147483646" y="0"/>
              </a:cxn>
              <a:cxn ang="0">
                <a:pos x="0" y="2147483646"/>
              </a:cxn>
            </a:cxnLst>
            <a:rect l="txL" t="txT" r="txR" b="txB"/>
            <a:pathLst>
              <a:path w="229" h="475">
                <a:moveTo>
                  <a:pt x="229" y="0"/>
                </a:moveTo>
                <a:lnTo>
                  <a:pt x="0" y="475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5621" name="Freeform 25"/>
          <p:cNvSpPr/>
          <p:nvPr/>
        </p:nvSpPr>
        <p:spPr>
          <a:xfrm>
            <a:off x="2898140" y="2163445"/>
            <a:ext cx="874713" cy="1644650"/>
          </a:xfrm>
          <a:custGeom>
            <a:avLst/>
            <a:gdLst>
              <a:gd name="txL" fmla="*/ 0 w 551"/>
              <a:gd name="txT" fmla="*/ 0 h 1036"/>
              <a:gd name="txR" fmla="*/ 551 w 551"/>
              <a:gd name="txB" fmla="*/ 1036 h 1036"/>
            </a:gdLst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rect l="txL" t="txT" r="txR" b="txB"/>
            <a:pathLst>
              <a:path w="551" h="1036">
                <a:moveTo>
                  <a:pt x="0" y="0"/>
                </a:moveTo>
                <a:lnTo>
                  <a:pt x="551" y="1036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2794" name="Line 26"/>
          <p:cNvSpPr/>
          <p:nvPr/>
        </p:nvSpPr>
        <p:spPr>
          <a:xfrm>
            <a:off x="1548765" y="3046095"/>
            <a:ext cx="0" cy="2141538"/>
          </a:xfrm>
          <a:prstGeom prst="line">
            <a:avLst/>
          </a:prstGeom>
          <a:ln w="9525" cap="flat" cmpd="sng">
            <a:solidFill>
              <a:srgbClr val="CC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95" name="Line 27"/>
          <p:cNvSpPr/>
          <p:nvPr/>
        </p:nvSpPr>
        <p:spPr>
          <a:xfrm>
            <a:off x="2898140" y="2163445"/>
            <a:ext cx="2841625" cy="0"/>
          </a:xfrm>
          <a:prstGeom prst="line">
            <a:avLst/>
          </a:prstGeom>
          <a:ln w="9525" cap="flat" cmpd="sng">
            <a:solidFill>
              <a:srgbClr val="CC3300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32796" name="Freeform 28"/>
          <p:cNvSpPr/>
          <p:nvPr/>
        </p:nvSpPr>
        <p:spPr>
          <a:xfrm>
            <a:off x="2920365" y="3077845"/>
            <a:ext cx="3990975" cy="1588"/>
          </a:xfrm>
          <a:custGeom>
            <a:avLst/>
            <a:gdLst>
              <a:gd name="txL" fmla="*/ 0 w 2514"/>
              <a:gd name="txT" fmla="*/ 0 h 1"/>
              <a:gd name="txR" fmla="*/ 2514 w 2514"/>
              <a:gd name="txB" fmla="*/ 1 h 1"/>
            </a:gdLst>
            <a:ahLst/>
            <a:cxnLst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2514" h="1">
                <a:moveTo>
                  <a:pt x="0" y="0"/>
                </a:moveTo>
                <a:lnTo>
                  <a:pt x="2514" y="0"/>
                </a:lnTo>
              </a:path>
            </a:pathLst>
          </a:custGeom>
          <a:noFill/>
          <a:ln w="9525" cap="flat" cmpd="sng">
            <a:solidFill>
              <a:srgbClr val="CC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2797" name="Group 29"/>
          <p:cNvGrpSpPr/>
          <p:nvPr/>
        </p:nvGrpSpPr>
        <p:grpSpPr>
          <a:xfrm>
            <a:off x="5282565" y="2163445"/>
            <a:ext cx="914400" cy="882650"/>
            <a:chOff x="3648" y="1316"/>
            <a:chExt cx="576" cy="556"/>
          </a:xfrm>
        </p:grpSpPr>
        <p:sp>
          <p:nvSpPr>
            <p:cNvPr id="25658" name="Line 30"/>
            <p:cNvSpPr/>
            <p:nvPr/>
          </p:nvSpPr>
          <p:spPr>
            <a:xfrm flipH="1">
              <a:off x="3648" y="1316"/>
              <a:ext cx="288" cy="556"/>
            </a:xfrm>
            <a:prstGeom prst="line">
              <a:avLst/>
            </a:prstGeom>
            <a:ln w="38100" cap="flat" cmpd="sng">
              <a:solidFill>
                <a:srgbClr val="003399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59" name="Line 31"/>
            <p:cNvSpPr/>
            <p:nvPr/>
          </p:nvSpPr>
          <p:spPr>
            <a:xfrm>
              <a:off x="3936" y="1316"/>
              <a:ext cx="288" cy="556"/>
            </a:xfrm>
            <a:prstGeom prst="line">
              <a:avLst/>
            </a:prstGeom>
            <a:ln w="38100" cap="flat" cmpd="sng">
              <a:solidFill>
                <a:srgbClr val="003399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2800" name="Line 32"/>
          <p:cNvSpPr/>
          <p:nvPr/>
        </p:nvSpPr>
        <p:spPr>
          <a:xfrm>
            <a:off x="2898140" y="3046095"/>
            <a:ext cx="0" cy="2667000"/>
          </a:xfrm>
          <a:prstGeom prst="line">
            <a:avLst/>
          </a:prstGeom>
          <a:ln w="9525" cap="flat" cmpd="sng">
            <a:solidFill>
              <a:srgbClr val="CC33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2801" name="Group 33"/>
          <p:cNvGrpSpPr/>
          <p:nvPr/>
        </p:nvGrpSpPr>
        <p:grpSpPr>
          <a:xfrm>
            <a:off x="1548765" y="4265295"/>
            <a:ext cx="1349375" cy="1836738"/>
            <a:chOff x="1296" y="2343"/>
            <a:chExt cx="850" cy="1157"/>
          </a:xfrm>
        </p:grpSpPr>
        <p:sp>
          <p:nvSpPr>
            <p:cNvPr id="25654" name="Freeform 34"/>
            <p:cNvSpPr/>
            <p:nvPr/>
          </p:nvSpPr>
          <p:spPr>
            <a:xfrm>
              <a:off x="1299" y="2343"/>
              <a:ext cx="579" cy="579"/>
            </a:xfrm>
            <a:custGeom>
              <a:avLst/>
              <a:gdLst>
                <a:gd name="txL" fmla="*/ 0 w 579"/>
                <a:gd name="txT" fmla="*/ 0 h 579"/>
                <a:gd name="txR" fmla="*/ 579 w 579"/>
                <a:gd name="txB" fmla="*/ 579 h 579"/>
              </a:gdLst>
              <a:ahLst/>
              <a:cxnLst>
                <a:cxn ang="0">
                  <a:pos x="579" y="0"/>
                </a:cxn>
                <a:cxn ang="0">
                  <a:pos x="0" y="579"/>
                </a:cxn>
              </a:cxnLst>
              <a:rect l="txL" t="txT" r="txR" b="txB"/>
              <a:pathLst>
                <a:path w="579" h="579">
                  <a:moveTo>
                    <a:pt x="579" y="0"/>
                  </a:moveTo>
                  <a:lnTo>
                    <a:pt x="0" y="579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5655" name="Line 35"/>
            <p:cNvSpPr/>
            <p:nvPr/>
          </p:nvSpPr>
          <p:spPr>
            <a:xfrm>
              <a:off x="1296" y="2924"/>
              <a:ext cx="576" cy="57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56" name="Line 36"/>
            <p:cNvSpPr/>
            <p:nvPr/>
          </p:nvSpPr>
          <p:spPr>
            <a:xfrm flipV="1">
              <a:off x="1872" y="3226"/>
              <a:ext cx="274" cy="27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57" name="Freeform 37"/>
            <p:cNvSpPr/>
            <p:nvPr/>
          </p:nvSpPr>
          <p:spPr>
            <a:xfrm>
              <a:off x="1872" y="2348"/>
              <a:ext cx="274" cy="278"/>
            </a:xfrm>
            <a:custGeom>
              <a:avLst/>
              <a:gdLst>
                <a:gd name="txL" fmla="*/ 0 w 274"/>
                <a:gd name="txT" fmla="*/ 0 h 278"/>
                <a:gd name="txR" fmla="*/ 274 w 274"/>
                <a:gd name="txB" fmla="*/ 278 h 278"/>
              </a:gdLst>
              <a:ahLst/>
              <a:cxnLst>
                <a:cxn ang="0">
                  <a:pos x="0" y="0"/>
                </a:cxn>
                <a:cxn ang="0">
                  <a:pos x="274" y="278"/>
                </a:cxn>
              </a:cxnLst>
              <a:rect l="txL" t="txT" r="txR" b="txB"/>
              <a:pathLst>
                <a:path w="274" h="278">
                  <a:moveTo>
                    <a:pt x="0" y="0"/>
                  </a:moveTo>
                  <a:lnTo>
                    <a:pt x="274" y="278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2806" name="Line 38"/>
          <p:cNvSpPr/>
          <p:nvPr/>
        </p:nvSpPr>
        <p:spPr>
          <a:xfrm>
            <a:off x="2898140" y="4708208"/>
            <a:ext cx="0" cy="958850"/>
          </a:xfrm>
          <a:prstGeom prst="line">
            <a:avLst/>
          </a:prstGeom>
          <a:ln w="38100" cap="flat" cmpd="sng">
            <a:solidFill>
              <a:srgbClr val="003399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807" name="Freeform 39"/>
          <p:cNvSpPr/>
          <p:nvPr/>
        </p:nvSpPr>
        <p:spPr>
          <a:xfrm>
            <a:off x="4780915" y="3077845"/>
            <a:ext cx="1973263" cy="1588"/>
          </a:xfrm>
          <a:custGeom>
            <a:avLst/>
            <a:gdLst>
              <a:gd name="txL" fmla="*/ 0 w 1243"/>
              <a:gd name="txT" fmla="*/ 0 h 1"/>
              <a:gd name="txR" fmla="*/ 1243 w 1243"/>
              <a:gd name="txB" fmla="*/ 1 h 1"/>
            </a:gdLst>
            <a:ahLst/>
            <a:cxnLst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243" h="1">
                <a:moveTo>
                  <a:pt x="0" y="0"/>
                </a:moveTo>
                <a:lnTo>
                  <a:pt x="1243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2808" name="Line 40"/>
          <p:cNvSpPr/>
          <p:nvPr/>
        </p:nvSpPr>
        <p:spPr>
          <a:xfrm>
            <a:off x="1167765" y="5187633"/>
            <a:ext cx="3810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809" name="Line 41"/>
          <p:cNvSpPr/>
          <p:nvPr/>
        </p:nvSpPr>
        <p:spPr>
          <a:xfrm flipH="1">
            <a:off x="2898140" y="5187633"/>
            <a:ext cx="860425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2810" name="Group 42"/>
          <p:cNvGrpSpPr/>
          <p:nvPr/>
        </p:nvGrpSpPr>
        <p:grpSpPr>
          <a:xfrm>
            <a:off x="2463165" y="3884295"/>
            <a:ext cx="0" cy="2590800"/>
            <a:chOff x="1872" y="2103"/>
            <a:chExt cx="0" cy="1632"/>
          </a:xfrm>
        </p:grpSpPr>
        <p:sp>
          <p:nvSpPr>
            <p:cNvPr id="25652" name="Line 43"/>
            <p:cNvSpPr/>
            <p:nvPr/>
          </p:nvSpPr>
          <p:spPr>
            <a:xfrm>
              <a:off x="1872" y="3500"/>
              <a:ext cx="0" cy="23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53" name="Line 44"/>
            <p:cNvSpPr/>
            <p:nvPr/>
          </p:nvSpPr>
          <p:spPr>
            <a:xfrm>
              <a:off x="1872" y="2103"/>
              <a:ext cx="0" cy="24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2813" name="Group 45"/>
          <p:cNvGrpSpPr/>
          <p:nvPr/>
        </p:nvGrpSpPr>
        <p:grpSpPr>
          <a:xfrm>
            <a:off x="4368165" y="3077845"/>
            <a:ext cx="2820988" cy="730250"/>
            <a:chOff x="3072" y="1892"/>
            <a:chExt cx="1777" cy="460"/>
          </a:xfrm>
        </p:grpSpPr>
        <p:sp>
          <p:nvSpPr>
            <p:cNvPr id="25650" name="Freeform 46"/>
            <p:cNvSpPr/>
            <p:nvPr/>
          </p:nvSpPr>
          <p:spPr>
            <a:xfrm>
              <a:off x="3072" y="1892"/>
              <a:ext cx="246" cy="460"/>
            </a:xfrm>
            <a:custGeom>
              <a:avLst/>
              <a:gdLst>
                <a:gd name="txL" fmla="*/ 0 w 246"/>
                <a:gd name="txT" fmla="*/ 0 h 460"/>
                <a:gd name="txR" fmla="*/ 246 w 246"/>
                <a:gd name="txB" fmla="*/ 460 h 460"/>
              </a:gdLst>
              <a:ahLst/>
              <a:cxnLst>
                <a:cxn ang="0">
                  <a:pos x="0" y="460"/>
                </a:cxn>
                <a:cxn ang="0">
                  <a:pos x="246" y="0"/>
                </a:cxn>
              </a:cxnLst>
              <a:rect l="txL" t="txT" r="txR" b="txB"/>
              <a:pathLst>
                <a:path w="246" h="460">
                  <a:moveTo>
                    <a:pt x="0" y="460"/>
                  </a:moveTo>
                  <a:lnTo>
                    <a:pt x="246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5651" name="Freeform 47"/>
            <p:cNvSpPr/>
            <p:nvPr/>
          </p:nvSpPr>
          <p:spPr>
            <a:xfrm>
              <a:off x="4575" y="1892"/>
              <a:ext cx="274" cy="460"/>
            </a:xfrm>
            <a:custGeom>
              <a:avLst/>
              <a:gdLst>
                <a:gd name="txL" fmla="*/ 0 w 274"/>
                <a:gd name="txT" fmla="*/ 0 h 460"/>
                <a:gd name="txR" fmla="*/ 274 w 274"/>
                <a:gd name="txB" fmla="*/ 460 h 460"/>
              </a:gdLst>
              <a:ahLst/>
              <a:cxnLst>
                <a:cxn ang="0">
                  <a:pos x="274" y="460"/>
                </a:cxn>
                <a:cxn ang="0">
                  <a:pos x="0" y="0"/>
                </a:cxn>
              </a:cxnLst>
              <a:rect l="txL" t="txT" r="txR" b="txB"/>
              <a:pathLst>
                <a:path w="274" h="460">
                  <a:moveTo>
                    <a:pt x="274" y="460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2816" name="Line 48"/>
          <p:cNvSpPr/>
          <p:nvPr/>
        </p:nvSpPr>
        <p:spPr>
          <a:xfrm>
            <a:off x="5742940" y="2223770"/>
            <a:ext cx="0" cy="820738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817" name="Line 49"/>
          <p:cNvSpPr/>
          <p:nvPr/>
        </p:nvSpPr>
        <p:spPr>
          <a:xfrm>
            <a:off x="5739765" y="2195195"/>
            <a:ext cx="0" cy="838200"/>
          </a:xfrm>
          <a:prstGeom prst="line">
            <a:avLst/>
          </a:prstGeom>
          <a:ln w="127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5636" name="Text Box 50"/>
          <p:cNvSpPr txBox="1"/>
          <p:nvPr/>
        </p:nvSpPr>
        <p:spPr>
          <a:xfrm>
            <a:off x="382270" y="470218"/>
            <a:ext cx="75438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9.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求四棱锥被截切后的俯视图和左视图。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32819" name="Group 51"/>
          <p:cNvGrpSpPr/>
          <p:nvPr/>
        </p:nvGrpSpPr>
        <p:grpSpPr>
          <a:xfrm>
            <a:off x="2596515" y="3028633"/>
            <a:ext cx="742950" cy="2778125"/>
            <a:chOff x="1956" y="1861"/>
            <a:chExt cx="468" cy="1750"/>
          </a:xfrm>
        </p:grpSpPr>
        <p:sp>
          <p:nvSpPr>
            <p:cNvPr id="25647" name="Text Box 52"/>
            <p:cNvSpPr txBox="1"/>
            <p:nvPr/>
          </p:nvSpPr>
          <p:spPr>
            <a:xfrm>
              <a:off x="1977" y="3323"/>
              <a:ext cx="19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2400" dirty="0">
                  <a:latin typeface="Vijaya" panose="020B0804020202020204" pitchFamily="34" charset="0"/>
                </a:rPr>
                <a:t>1</a:t>
              </a:r>
              <a:endParaRPr lang="en-US" altLang="zh-CN" sz="2400" dirty="0">
                <a:latin typeface="Vijaya" panose="020B0804020202020204" pitchFamily="34" charset="0"/>
              </a:endParaRPr>
            </a:p>
          </p:txBody>
        </p:sp>
        <p:sp>
          <p:nvSpPr>
            <p:cNvPr id="25648" name="Text Box 53"/>
            <p:cNvSpPr txBox="1"/>
            <p:nvPr/>
          </p:nvSpPr>
          <p:spPr>
            <a:xfrm>
              <a:off x="1982" y="2834"/>
              <a:ext cx="19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2400" dirty="0">
                  <a:latin typeface="Vijaya" panose="020B0804020202020204" pitchFamily="34" charset="0"/>
                </a:rPr>
                <a:t>2</a:t>
              </a:r>
              <a:endParaRPr lang="en-US" altLang="zh-CN" sz="2400" dirty="0">
                <a:latin typeface="Vijaya" panose="020B0804020202020204" pitchFamily="34" charset="0"/>
              </a:endParaRPr>
            </a:p>
          </p:txBody>
        </p:sp>
        <p:sp>
          <p:nvSpPr>
            <p:cNvPr id="25649" name="Text Box 54"/>
            <p:cNvSpPr txBox="1"/>
            <p:nvPr/>
          </p:nvSpPr>
          <p:spPr>
            <a:xfrm>
              <a:off x="1956" y="1861"/>
              <a:ext cx="4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2400" dirty="0">
                  <a:latin typeface="Vijaya" panose="020B0804020202020204" pitchFamily="34" charset="0"/>
                </a:rPr>
                <a:t>1</a:t>
              </a:r>
              <a:r>
                <a:rPr lang="en-US" altLang="zh-CN" sz="2400" dirty="0">
                  <a:latin typeface="Vijaya" panose="020B0804020202020204" pitchFamily="34" charset="0"/>
                  <a:sym typeface="Symbol" panose="05050102010706020507" pitchFamily="18" charset="2"/>
                </a:rPr>
                <a:t></a:t>
              </a:r>
              <a:r>
                <a:rPr lang="en-US" altLang="zh-CN" sz="2400" dirty="0">
                  <a:latin typeface="Vijaya" panose="020B0804020202020204" pitchFamily="34" charset="0"/>
                </a:rPr>
                <a:t>(2</a:t>
              </a:r>
              <a:r>
                <a:rPr lang="en-US" altLang="zh-CN" sz="2400" dirty="0">
                  <a:latin typeface="Vijaya" panose="020B0804020202020204" pitchFamily="34" charset="0"/>
                  <a:sym typeface="Symbol" panose="05050102010706020507" pitchFamily="18" charset="2"/>
                </a:rPr>
                <a:t></a:t>
              </a:r>
              <a:r>
                <a:rPr lang="en-US" altLang="zh-CN" sz="2400" dirty="0">
                  <a:latin typeface="Vijaya" panose="020B0804020202020204" pitchFamily="34" charset="0"/>
                </a:rPr>
                <a:t>)</a:t>
              </a:r>
              <a:endParaRPr lang="en-US" altLang="zh-CN" sz="2400" dirty="0">
                <a:latin typeface="Vijaya" panose="020B0804020202020204" pitchFamily="34" charset="0"/>
              </a:endParaRPr>
            </a:p>
          </p:txBody>
        </p:sp>
      </p:grpSp>
      <p:grpSp>
        <p:nvGrpSpPr>
          <p:cNvPr id="32826" name="Group 58"/>
          <p:cNvGrpSpPr/>
          <p:nvPr/>
        </p:nvGrpSpPr>
        <p:grpSpPr>
          <a:xfrm>
            <a:off x="5065078" y="2961958"/>
            <a:ext cx="431800" cy="527050"/>
            <a:chOff x="3511" y="1819"/>
            <a:chExt cx="272" cy="332"/>
          </a:xfrm>
        </p:grpSpPr>
        <p:sp>
          <p:nvSpPr>
            <p:cNvPr id="25645" name="Text Box 59"/>
            <p:cNvSpPr txBox="1"/>
            <p:nvPr/>
          </p:nvSpPr>
          <p:spPr>
            <a:xfrm>
              <a:off x="3511" y="1863"/>
              <a:ext cx="2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2400" dirty="0">
                  <a:latin typeface="Vijaya" panose="020B0804020202020204" pitchFamily="34" charset="0"/>
                </a:rPr>
                <a:t>2</a:t>
              </a:r>
              <a:r>
                <a:rPr lang="en-US" altLang="zh-CN" sz="2400" dirty="0">
                  <a:latin typeface="Vijaya" panose="020B0804020202020204" pitchFamily="34" charset="0"/>
                  <a:sym typeface="Symbol" panose="05050102010706020507" pitchFamily="18" charset="2"/>
                </a:rPr>
                <a:t></a:t>
              </a:r>
              <a:endParaRPr lang="en-US" altLang="zh-CN" sz="2400" dirty="0">
                <a:latin typeface="Vijaya" panose="020B0804020202020204" pitchFamily="34" charset="0"/>
                <a:sym typeface="CommercialPi BT" panose="05020102010206080802" pitchFamily="18" charset="2"/>
              </a:endParaRPr>
            </a:p>
          </p:txBody>
        </p:sp>
        <p:sp>
          <p:nvSpPr>
            <p:cNvPr id="25646" name="Text Box 60"/>
            <p:cNvSpPr txBox="1"/>
            <p:nvPr/>
          </p:nvSpPr>
          <p:spPr>
            <a:xfrm>
              <a:off x="3552" y="1819"/>
              <a:ext cx="196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1000" b="0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●</a:t>
              </a:r>
              <a:endParaRPr lang="en-US" altLang="zh-CN" b="0" dirty="0">
                <a:latin typeface="宋体" panose="02010600030101010101" pitchFamily="2" charset="-122"/>
              </a:endParaRPr>
            </a:p>
          </p:txBody>
        </p:sp>
      </p:grpSp>
      <p:grpSp>
        <p:nvGrpSpPr>
          <p:cNvPr id="32829" name="Group 61"/>
          <p:cNvGrpSpPr/>
          <p:nvPr/>
        </p:nvGrpSpPr>
        <p:grpSpPr>
          <a:xfrm>
            <a:off x="6038215" y="2961958"/>
            <a:ext cx="431800" cy="508000"/>
            <a:chOff x="4117" y="1819"/>
            <a:chExt cx="272" cy="320"/>
          </a:xfrm>
        </p:grpSpPr>
        <p:sp>
          <p:nvSpPr>
            <p:cNvPr id="25643" name="Text Box 62"/>
            <p:cNvSpPr txBox="1"/>
            <p:nvPr/>
          </p:nvSpPr>
          <p:spPr>
            <a:xfrm>
              <a:off x="4117" y="1851"/>
              <a:ext cx="27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2400" dirty="0">
                  <a:latin typeface="Vijaya" panose="020B0804020202020204" pitchFamily="34" charset="0"/>
                </a:rPr>
                <a:t>1</a:t>
              </a:r>
              <a:r>
                <a:rPr lang="en-US" altLang="zh-CN" sz="2400" dirty="0">
                  <a:latin typeface="Vijaya" panose="020B0804020202020204" pitchFamily="34" charset="0"/>
                  <a:sym typeface="Symbol" panose="05050102010706020507" pitchFamily="18" charset="2"/>
                </a:rPr>
                <a:t></a:t>
              </a:r>
              <a:endParaRPr lang="en-US" altLang="zh-CN" sz="2400" dirty="0">
                <a:latin typeface="Vijaya" panose="020B0804020202020204" pitchFamily="34" charset="0"/>
                <a:sym typeface="Symbol" panose="05050102010706020507" pitchFamily="18" charset="2"/>
              </a:endParaRPr>
            </a:p>
          </p:txBody>
        </p:sp>
        <p:sp>
          <p:nvSpPr>
            <p:cNvPr id="25644" name="Text Box 63"/>
            <p:cNvSpPr txBox="1"/>
            <p:nvPr/>
          </p:nvSpPr>
          <p:spPr>
            <a:xfrm>
              <a:off x="4128" y="1819"/>
              <a:ext cx="196" cy="1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1000" b="0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●</a:t>
              </a:r>
              <a:endParaRPr lang="en-US" altLang="zh-CN" b="0" dirty="0">
                <a:latin typeface="宋体" panose="02010600030101010101" pitchFamily="2" charset="-122"/>
              </a:endParaRPr>
            </a:p>
          </p:txBody>
        </p:sp>
      </p:grpSp>
      <p:sp>
        <p:nvSpPr>
          <p:cNvPr id="32832" name="Line 64"/>
          <p:cNvSpPr/>
          <p:nvPr/>
        </p:nvSpPr>
        <p:spPr>
          <a:xfrm>
            <a:off x="5739765" y="3077845"/>
            <a:ext cx="0" cy="73025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833" name="Text Box 65"/>
          <p:cNvSpPr txBox="1"/>
          <p:nvPr/>
        </p:nvSpPr>
        <p:spPr>
          <a:xfrm>
            <a:off x="3858578" y="4124008"/>
            <a:ext cx="3665537" cy="2528887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eaLnBrk="1" hangingPunct="1"/>
            <a:r>
              <a:rPr lang="zh-CN" altLang="en-US" sz="3200" dirty="0">
                <a:latin typeface="宋体" panose="02010600030101010101" pitchFamily="2" charset="-122"/>
              </a:rPr>
              <a:t>逐个截平面分析当平面体只有局部被截切时，先假想为整体被截切，求出截交线后再取局部</a:t>
            </a:r>
            <a:endParaRPr lang="zh-CN" altLang="en-US" sz="3200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8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2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2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1" name="Line 190"/>
          <p:cNvSpPr/>
          <p:nvPr/>
        </p:nvSpPr>
        <p:spPr>
          <a:xfrm>
            <a:off x="1590675" y="3043238"/>
            <a:ext cx="1192213" cy="31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72" name="Line 191"/>
          <p:cNvSpPr/>
          <p:nvPr/>
        </p:nvSpPr>
        <p:spPr>
          <a:xfrm flipV="1">
            <a:off x="2782888" y="2544763"/>
            <a:ext cx="3175" cy="4984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73" name="Line 192"/>
          <p:cNvSpPr/>
          <p:nvPr/>
        </p:nvSpPr>
        <p:spPr>
          <a:xfrm flipH="1" flipV="1">
            <a:off x="2185988" y="2128838"/>
            <a:ext cx="596900" cy="4159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" name="组合 339"/>
          <p:cNvGrpSpPr/>
          <p:nvPr/>
        </p:nvGrpSpPr>
        <p:grpSpPr>
          <a:xfrm>
            <a:off x="1309688" y="5045075"/>
            <a:ext cx="2290762" cy="0"/>
            <a:chOff x="1309688" y="5045075"/>
            <a:chExt cx="2290837" cy="0"/>
          </a:xfrm>
        </p:grpSpPr>
        <p:sp>
          <p:nvSpPr>
            <p:cNvPr id="33100" name="Line 194"/>
            <p:cNvSpPr/>
            <p:nvPr/>
          </p:nvSpPr>
          <p:spPr>
            <a:xfrm>
              <a:off x="1309688" y="5045075"/>
              <a:ext cx="6120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101" name="Line 195"/>
            <p:cNvSpPr/>
            <p:nvPr/>
          </p:nvSpPr>
          <p:spPr>
            <a:xfrm>
              <a:off x="1962640" y="5045075"/>
              <a:ext cx="360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102" name="Line 196"/>
            <p:cNvSpPr/>
            <p:nvPr/>
          </p:nvSpPr>
          <p:spPr>
            <a:xfrm>
              <a:off x="2027477" y="5045075"/>
              <a:ext cx="360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103" name="Line 197"/>
            <p:cNvSpPr/>
            <p:nvPr/>
          </p:nvSpPr>
          <p:spPr>
            <a:xfrm>
              <a:off x="2102450" y="5045075"/>
              <a:ext cx="6480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104" name="Line 198"/>
            <p:cNvSpPr/>
            <p:nvPr/>
          </p:nvSpPr>
          <p:spPr>
            <a:xfrm>
              <a:off x="2791684" y="5045075"/>
              <a:ext cx="360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105" name="Line 199"/>
            <p:cNvSpPr/>
            <p:nvPr/>
          </p:nvSpPr>
          <p:spPr>
            <a:xfrm>
              <a:off x="2883876" y="5045075"/>
              <a:ext cx="360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106" name="Line 200"/>
            <p:cNvSpPr/>
            <p:nvPr/>
          </p:nvSpPr>
          <p:spPr>
            <a:xfrm>
              <a:off x="2988525" y="5045075"/>
              <a:ext cx="612000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2775" name="Freeform 201"/>
          <p:cNvSpPr/>
          <p:nvPr/>
        </p:nvSpPr>
        <p:spPr>
          <a:xfrm>
            <a:off x="1309688" y="3898900"/>
            <a:ext cx="2287587" cy="2289175"/>
          </a:xfrm>
          <a:custGeom>
            <a:avLst/>
            <a:gdLst>
              <a:gd name="txL" fmla="*/ 0 w 7921"/>
              <a:gd name="txT" fmla="*/ 0 h 7926"/>
              <a:gd name="txR" fmla="*/ 7921 w 7921"/>
              <a:gd name="txB" fmla="*/ 7926 h 792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7921" h="7926">
                <a:moveTo>
                  <a:pt x="0" y="3963"/>
                </a:moveTo>
                <a:lnTo>
                  <a:pt x="3961" y="7926"/>
                </a:lnTo>
                <a:lnTo>
                  <a:pt x="7921" y="3963"/>
                </a:lnTo>
                <a:lnTo>
                  <a:pt x="3961" y="0"/>
                </a:lnTo>
                <a:lnTo>
                  <a:pt x="0" y="3963"/>
                </a:lnTo>
                <a:close/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" name="组合 340"/>
          <p:cNvGrpSpPr/>
          <p:nvPr/>
        </p:nvGrpSpPr>
        <p:grpSpPr>
          <a:xfrm>
            <a:off x="2452688" y="3898900"/>
            <a:ext cx="0" cy="2297113"/>
            <a:chOff x="2452688" y="3898900"/>
            <a:chExt cx="0" cy="2296992"/>
          </a:xfrm>
        </p:grpSpPr>
        <p:sp>
          <p:nvSpPr>
            <p:cNvPr id="33093" name="Line 203"/>
            <p:cNvSpPr/>
            <p:nvPr/>
          </p:nvSpPr>
          <p:spPr>
            <a:xfrm flipV="1">
              <a:off x="2452688" y="5645029"/>
              <a:ext cx="0" cy="55086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94" name="Line 204"/>
            <p:cNvSpPr/>
            <p:nvPr/>
          </p:nvSpPr>
          <p:spPr>
            <a:xfrm flipV="1">
              <a:off x="2452688" y="5576284"/>
              <a:ext cx="0" cy="3600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95" name="Line 205"/>
            <p:cNvSpPr/>
            <p:nvPr/>
          </p:nvSpPr>
          <p:spPr>
            <a:xfrm flipV="1">
              <a:off x="2452688" y="5511448"/>
              <a:ext cx="0" cy="3600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96" name="Line 206"/>
            <p:cNvSpPr/>
            <p:nvPr/>
          </p:nvSpPr>
          <p:spPr>
            <a:xfrm flipV="1">
              <a:off x="2452688" y="4622906"/>
              <a:ext cx="0" cy="86400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97" name="Line 207"/>
            <p:cNvSpPr/>
            <p:nvPr/>
          </p:nvSpPr>
          <p:spPr>
            <a:xfrm flipV="1">
              <a:off x="2452688" y="4549520"/>
              <a:ext cx="0" cy="3600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98" name="Line 208"/>
            <p:cNvSpPr/>
            <p:nvPr/>
          </p:nvSpPr>
          <p:spPr>
            <a:xfrm flipV="1">
              <a:off x="2452688" y="4484684"/>
              <a:ext cx="0" cy="3600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99" name="Line 209"/>
            <p:cNvSpPr/>
            <p:nvPr/>
          </p:nvSpPr>
          <p:spPr>
            <a:xfrm flipV="1">
              <a:off x="2452688" y="3898900"/>
              <a:ext cx="0" cy="554038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602" name="Line 210"/>
          <p:cNvSpPr/>
          <p:nvPr/>
        </p:nvSpPr>
        <p:spPr>
          <a:xfrm flipV="1">
            <a:off x="1590675" y="4181475"/>
            <a:ext cx="862013" cy="863600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03" name="Line 211"/>
          <p:cNvSpPr/>
          <p:nvPr/>
        </p:nvSpPr>
        <p:spPr>
          <a:xfrm>
            <a:off x="1590675" y="5045075"/>
            <a:ext cx="862013" cy="863600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04" name="Line 212"/>
          <p:cNvSpPr/>
          <p:nvPr/>
        </p:nvSpPr>
        <p:spPr>
          <a:xfrm flipH="1" flipV="1">
            <a:off x="2452688" y="4181475"/>
            <a:ext cx="863600" cy="863600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05" name="Line 213"/>
          <p:cNvSpPr/>
          <p:nvPr/>
        </p:nvSpPr>
        <p:spPr>
          <a:xfrm flipH="1">
            <a:off x="2452688" y="5045075"/>
            <a:ext cx="863600" cy="863600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06" name="Line 214"/>
          <p:cNvSpPr/>
          <p:nvPr/>
        </p:nvSpPr>
        <p:spPr>
          <a:xfrm>
            <a:off x="2782888" y="2543175"/>
            <a:ext cx="3175" cy="3151188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215"/>
          <p:cNvGrpSpPr/>
          <p:nvPr/>
        </p:nvGrpSpPr>
        <p:grpSpPr>
          <a:xfrm>
            <a:off x="2782888" y="4837113"/>
            <a:ext cx="0" cy="414337"/>
            <a:chOff x="1929" y="3183"/>
            <a:chExt cx="2" cy="261"/>
          </a:xfrm>
        </p:grpSpPr>
        <p:sp>
          <p:nvSpPr>
            <p:cNvPr id="33088" name="Line 216"/>
            <p:cNvSpPr/>
            <p:nvPr/>
          </p:nvSpPr>
          <p:spPr>
            <a:xfrm>
              <a:off x="1929" y="3183"/>
              <a:ext cx="0" cy="261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33089" name="Group 217"/>
            <p:cNvGrpSpPr/>
            <p:nvPr/>
          </p:nvGrpSpPr>
          <p:grpSpPr>
            <a:xfrm>
              <a:off x="1929" y="3204"/>
              <a:ext cx="2" cy="218"/>
              <a:chOff x="1929" y="3204"/>
              <a:chExt cx="2" cy="218"/>
            </a:xfrm>
          </p:grpSpPr>
          <p:sp>
            <p:nvSpPr>
              <p:cNvPr id="33090" name="Line 218"/>
              <p:cNvSpPr/>
              <p:nvPr/>
            </p:nvSpPr>
            <p:spPr>
              <a:xfrm>
                <a:off x="1929" y="3204"/>
                <a:ext cx="2" cy="56"/>
              </a:xfrm>
              <a:prstGeom prst="line">
                <a:avLst/>
              </a:prstGeom>
              <a:ln w="19050" cap="flat" cmpd="sng">
                <a:solidFill>
                  <a:srgbClr val="0099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3091" name="Line 219"/>
              <p:cNvSpPr/>
              <p:nvPr/>
            </p:nvSpPr>
            <p:spPr>
              <a:xfrm>
                <a:off x="1929" y="3281"/>
                <a:ext cx="2" cy="62"/>
              </a:xfrm>
              <a:prstGeom prst="line">
                <a:avLst/>
              </a:prstGeom>
              <a:ln w="19050" cap="flat" cmpd="sng">
                <a:solidFill>
                  <a:srgbClr val="0099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3092" name="Line 220"/>
              <p:cNvSpPr/>
              <p:nvPr/>
            </p:nvSpPr>
            <p:spPr>
              <a:xfrm>
                <a:off x="1929" y="3365"/>
                <a:ext cx="2" cy="57"/>
              </a:xfrm>
              <a:prstGeom prst="line">
                <a:avLst/>
              </a:prstGeom>
              <a:ln w="19050" cap="flat" cmpd="sng">
                <a:solidFill>
                  <a:srgbClr val="0099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32783" name="Line 221"/>
          <p:cNvSpPr/>
          <p:nvPr/>
        </p:nvSpPr>
        <p:spPr>
          <a:xfrm flipV="1">
            <a:off x="1309688" y="3043238"/>
            <a:ext cx="280987" cy="4286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84" name="Line 222"/>
          <p:cNvSpPr/>
          <p:nvPr/>
        </p:nvSpPr>
        <p:spPr>
          <a:xfrm>
            <a:off x="2454275" y="3043238"/>
            <a:ext cx="0" cy="4286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15" name="Line 223"/>
          <p:cNvSpPr/>
          <p:nvPr/>
        </p:nvSpPr>
        <p:spPr>
          <a:xfrm flipH="1">
            <a:off x="3992563" y="1722438"/>
            <a:ext cx="1143000" cy="17494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16" name="Line 224"/>
          <p:cNvSpPr/>
          <p:nvPr/>
        </p:nvSpPr>
        <p:spPr>
          <a:xfrm flipH="1" flipV="1">
            <a:off x="5135563" y="1722438"/>
            <a:ext cx="1144587" cy="17494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17" name="Line 225"/>
          <p:cNvSpPr/>
          <p:nvPr/>
        </p:nvSpPr>
        <p:spPr>
          <a:xfrm>
            <a:off x="5135563" y="1722438"/>
            <a:ext cx="3175" cy="17494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18" name="Line 226"/>
          <p:cNvSpPr/>
          <p:nvPr/>
        </p:nvSpPr>
        <p:spPr>
          <a:xfrm>
            <a:off x="3992563" y="3471863"/>
            <a:ext cx="2287587" cy="31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89" name="Text Box 227"/>
          <p:cNvSpPr txBox="1"/>
          <p:nvPr/>
        </p:nvSpPr>
        <p:spPr>
          <a:xfrm>
            <a:off x="485458" y="400050"/>
            <a:ext cx="7573962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11.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完成棱锥被截切后的三面投影。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2790" name="Line 228"/>
          <p:cNvSpPr/>
          <p:nvPr/>
        </p:nvSpPr>
        <p:spPr>
          <a:xfrm>
            <a:off x="2454275" y="1722438"/>
            <a:ext cx="0" cy="59055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21" name="Line 229"/>
          <p:cNvSpPr/>
          <p:nvPr/>
        </p:nvSpPr>
        <p:spPr>
          <a:xfrm>
            <a:off x="1309688" y="5045075"/>
            <a:ext cx="280987" cy="3175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92" name="Line 230"/>
          <p:cNvSpPr/>
          <p:nvPr/>
        </p:nvSpPr>
        <p:spPr>
          <a:xfrm>
            <a:off x="1309688" y="3471863"/>
            <a:ext cx="2287587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793" name="Line 231"/>
          <p:cNvSpPr/>
          <p:nvPr/>
        </p:nvSpPr>
        <p:spPr>
          <a:xfrm>
            <a:off x="2454275" y="1722438"/>
            <a:ext cx="1143000" cy="17494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24" name="Line 232"/>
          <p:cNvSpPr/>
          <p:nvPr/>
        </p:nvSpPr>
        <p:spPr>
          <a:xfrm>
            <a:off x="2454275" y="3898900"/>
            <a:ext cx="0" cy="282575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25" name="Line 233"/>
          <p:cNvSpPr/>
          <p:nvPr/>
        </p:nvSpPr>
        <p:spPr>
          <a:xfrm>
            <a:off x="5135563" y="1722438"/>
            <a:ext cx="0" cy="40640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26" name="Line 234"/>
          <p:cNvSpPr/>
          <p:nvPr/>
        </p:nvSpPr>
        <p:spPr>
          <a:xfrm>
            <a:off x="3992563" y="3471863"/>
            <a:ext cx="2287587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27" name="Line 235"/>
          <p:cNvSpPr/>
          <p:nvPr/>
        </p:nvSpPr>
        <p:spPr>
          <a:xfrm>
            <a:off x="5135563" y="1722438"/>
            <a:ext cx="387350" cy="59055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28" name="Line 236"/>
          <p:cNvSpPr/>
          <p:nvPr/>
        </p:nvSpPr>
        <p:spPr>
          <a:xfrm flipV="1">
            <a:off x="3992563" y="3043238"/>
            <a:ext cx="280987" cy="428625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29" name="Line 237"/>
          <p:cNvSpPr/>
          <p:nvPr/>
        </p:nvSpPr>
        <p:spPr>
          <a:xfrm>
            <a:off x="1590675" y="3043238"/>
            <a:ext cx="1192213" cy="0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0" name="Line 238"/>
          <p:cNvSpPr/>
          <p:nvPr/>
        </p:nvSpPr>
        <p:spPr>
          <a:xfrm flipV="1">
            <a:off x="2782888" y="2544763"/>
            <a:ext cx="0" cy="498475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1" name="Line 239"/>
          <p:cNvSpPr/>
          <p:nvPr/>
        </p:nvSpPr>
        <p:spPr>
          <a:xfrm flipH="1" flipV="1">
            <a:off x="2185988" y="2128838"/>
            <a:ext cx="596900" cy="41592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2802" name="Line 240"/>
          <p:cNvSpPr/>
          <p:nvPr/>
        </p:nvSpPr>
        <p:spPr>
          <a:xfrm flipV="1">
            <a:off x="2185988" y="1722438"/>
            <a:ext cx="268287" cy="4064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3" name="Line 241"/>
          <p:cNvSpPr/>
          <p:nvPr/>
        </p:nvSpPr>
        <p:spPr>
          <a:xfrm>
            <a:off x="2185988" y="2128838"/>
            <a:ext cx="2949575" cy="1587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4" name="Line 242"/>
          <p:cNvSpPr/>
          <p:nvPr/>
        </p:nvSpPr>
        <p:spPr>
          <a:xfrm>
            <a:off x="2454275" y="2312988"/>
            <a:ext cx="3068638" cy="3175"/>
          </a:xfrm>
          <a:prstGeom prst="line">
            <a:avLst/>
          </a:prstGeom>
          <a:ln w="190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5" name="Line 243"/>
          <p:cNvSpPr/>
          <p:nvPr/>
        </p:nvSpPr>
        <p:spPr>
          <a:xfrm>
            <a:off x="2782888" y="2544763"/>
            <a:ext cx="2592387" cy="1587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6" name="Line 244"/>
          <p:cNvSpPr/>
          <p:nvPr/>
        </p:nvSpPr>
        <p:spPr>
          <a:xfrm>
            <a:off x="1590675" y="3043238"/>
            <a:ext cx="1588" cy="2001837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7" name="Line 245"/>
          <p:cNvSpPr/>
          <p:nvPr/>
        </p:nvSpPr>
        <p:spPr>
          <a:xfrm flipV="1">
            <a:off x="1590675" y="4181475"/>
            <a:ext cx="863600" cy="863600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8" name="Line 246"/>
          <p:cNvSpPr/>
          <p:nvPr/>
        </p:nvSpPr>
        <p:spPr>
          <a:xfrm>
            <a:off x="2454275" y="4181475"/>
            <a:ext cx="328613" cy="330200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39" name="Line 247"/>
          <p:cNvSpPr/>
          <p:nvPr/>
        </p:nvSpPr>
        <p:spPr>
          <a:xfrm flipH="1">
            <a:off x="2454275" y="5575300"/>
            <a:ext cx="328613" cy="333375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0" name="Line 248"/>
          <p:cNvSpPr/>
          <p:nvPr/>
        </p:nvSpPr>
        <p:spPr>
          <a:xfrm flipH="1" flipV="1">
            <a:off x="1590675" y="5045075"/>
            <a:ext cx="863600" cy="863600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1" name="Line 249"/>
          <p:cNvSpPr/>
          <p:nvPr/>
        </p:nvSpPr>
        <p:spPr>
          <a:xfrm>
            <a:off x="2782888" y="4511675"/>
            <a:ext cx="3175" cy="328613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2" name="Line 250"/>
          <p:cNvSpPr/>
          <p:nvPr/>
        </p:nvSpPr>
        <p:spPr>
          <a:xfrm flipV="1">
            <a:off x="4605338" y="2544763"/>
            <a:ext cx="325437" cy="498475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3" name="Line 251"/>
          <p:cNvSpPr/>
          <p:nvPr/>
        </p:nvSpPr>
        <p:spPr>
          <a:xfrm flipH="1" flipV="1">
            <a:off x="5341938" y="2544763"/>
            <a:ext cx="327025" cy="498475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4" name="Line 252"/>
          <p:cNvSpPr/>
          <p:nvPr/>
        </p:nvSpPr>
        <p:spPr>
          <a:xfrm>
            <a:off x="4930775" y="2544763"/>
            <a:ext cx="411163" cy="0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5" name="Line 253"/>
          <p:cNvSpPr/>
          <p:nvPr/>
        </p:nvSpPr>
        <p:spPr>
          <a:xfrm flipV="1">
            <a:off x="4751388" y="2128838"/>
            <a:ext cx="384175" cy="18415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6" name="Line 254"/>
          <p:cNvSpPr/>
          <p:nvPr/>
        </p:nvSpPr>
        <p:spPr>
          <a:xfrm>
            <a:off x="5135563" y="2128838"/>
            <a:ext cx="387350" cy="18415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7" name="Line 255"/>
          <p:cNvSpPr/>
          <p:nvPr/>
        </p:nvSpPr>
        <p:spPr>
          <a:xfrm>
            <a:off x="5999163" y="3043238"/>
            <a:ext cx="280987" cy="428625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8" name="Line 256"/>
          <p:cNvSpPr/>
          <p:nvPr/>
        </p:nvSpPr>
        <p:spPr>
          <a:xfrm flipV="1">
            <a:off x="4751388" y="1722438"/>
            <a:ext cx="384175" cy="59055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49" name="Line 257"/>
          <p:cNvSpPr/>
          <p:nvPr/>
        </p:nvSpPr>
        <p:spPr>
          <a:xfrm>
            <a:off x="5135563" y="3043238"/>
            <a:ext cx="0" cy="428625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0" name="Line 258"/>
          <p:cNvSpPr/>
          <p:nvPr/>
        </p:nvSpPr>
        <p:spPr>
          <a:xfrm>
            <a:off x="2782888" y="5249863"/>
            <a:ext cx="3175" cy="325437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1" name="Line 259"/>
          <p:cNvSpPr/>
          <p:nvPr/>
        </p:nvSpPr>
        <p:spPr>
          <a:xfrm flipV="1">
            <a:off x="2185988" y="4657725"/>
            <a:ext cx="268287" cy="38735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2" name="Line 260"/>
          <p:cNvSpPr/>
          <p:nvPr/>
        </p:nvSpPr>
        <p:spPr>
          <a:xfrm flipH="1" flipV="1">
            <a:off x="2185988" y="5045075"/>
            <a:ext cx="268287" cy="3841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3" name="Line 261"/>
          <p:cNvSpPr/>
          <p:nvPr/>
        </p:nvSpPr>
        <p:spPr>
          <a:xfrm>
            <a:off x="2454275" y="5908675"/>
            <a:ext cx="1588" cy="27940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4" name="Line 262"/>
          <p:cNvSpPr/>
          <p:nvPr/>
        </p:nvSpPr>
        <p:spPr>
          <a:xfrm>
            <a:off x="2454275" y="5045075"/>
            <a:ext cx="1143000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5" name="Line 263"/>
          <p:cNvSpPr/>
          <p:nvPr/>
        </p:nvSpPr>
        <p:spPr>
          <a:xfrm>
            <a:off x="2185988" y="5045075"/>
            <a:ext cx="268287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6" name="Line 264"/>
          <p:cNvSpPr/>
          <p:nvPr/>
        </p:nvSpPr>
        <p:spPr>
          <a:xfrm>
            <a:off x="2782888" y="3043238"/>
            <a:ext cx="3216275" cy="3175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657" name="Freeform 265"/>
          <p:cNvSpPr/>
          <p:nvPr/>
        </p:nvSpPr>
        <p:spPr>
          <a:xfrm>
            <a:off x="2419350" y="2279650"/>
            <a:ext cx="68263" cy="66675"/>
          </a:xfrm>
          <a:custGeom>
            <a:avLst/>
            <a:gdLst>
              <a:gd name="txL" fmla="*/ 0 w 232"/>
              <a:gd name="txT" fmla="*/ 0 h 231"/>
              <a:gd name="txR" fmla="*/ 232 w 232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2" h="231">
                <a:moveTo>
                  <a:pt x="232" y="116"/>
                </a:moveTo>
                <a:lnTo>
                  <a:pt x="198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7"/>
                </a:lnTo>
                <a:lnTo>
                  <a:pt x="116" y="231"/>
                </a:lnTo>
                <a:lnTo>
                  <a:pt x="198" y="197"/>
                </a:lnTo>
                <a:lnTo>
                  <a:pt x="232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58" name="Freeform 266"/>
          <p:cNvSpPr/>
          <p:nvPr/>
        </p:nvSpPr>
        <p:spPr>
          <a:xfrm>
            <a:off x="2419350" y="4148138"/>
            <a:ext cx="68263" cy="65087"/>
          </a:xfrm>
          <a:custGeom>
            <a:avLst/>
            <a:gdLst>
              <a:gd name="txL" fmla="*/ 0 w 232"/>
              <a:gd name="txT" fmla="*/ 0 h 231"/>
              <a:gd name="txR" fmla="*/ 232 w 232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2" h="231">
                <a:moveTo>
                  <a:pt x="232" y="116"/>
                </a:moveTo>
                <a:lnTo>
                  <a:pt x="198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7"/>
                </a:lnTo>
                <a:lnTo>
                  <a:pt x="116" y="231"/>
                </a:lnTo>
                <a:lnTo>
                  <a:pt x="198" y="197"/>
                </a:lnTo>
                <a:lnTo>
                  <a:pt x="232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59" name="Freeform 267"/>
          <p:cNvSpPr/>
          <p:nvPr/>
        </p:nvSpPr>
        <p:spPr>
          <a:xfrm>
            <a:off x="2752725" y="5541963"/>
            <a:ext cx="65088" cy="66675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60" name="Freeform 268"/>
          <p:cNvSpPr/>
          <p:nvPr/>
        </p:nvSpPr>
        <p:spPr>
          <a:xfrm>
            <a:off x="2420938" y="5868988"/>
            <a:ext cx="65087" cy="68262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6"/>
                </a:moveTo>
                <a:lnTo>
                  <a:pt x="197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7"/>
                </a:lnTo>
                <a:lnTo>
                  <a:pt x="116" y="231"/>
                </a:lnTo>
                <a:lnTo>
                  <a:pt x="197" y="197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61" name="Freeform 269"/>
          <p:cNvSpPr/>
          <p:nvPr/>
        </p:nvSpPr>
        <p:spPr>
          <a:xfrm>
            <a:off x="2752725" y="4481513"/>
            <a:ext cx="65088" cy="63500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5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5"/>
                </a:lnTo>
                <a:lnTo>
                  <a:pt x="34" y="197"/>
                </a:lnTo>
                <a:lnTo>
                  <a:pt x="115" y="231"/>
                </a:lnTo>
                <a:lnTo>
                  <a:pt x="197" y="197"/>
                </a:lnTo>
                <a:lnTo>
                  <a:pt x="231" y="11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62" name="Freeform 270"/>
          <p:cNvSpPr/>
          <p:nvPr/>
        </p:nvSpPr>
        <p:spPr>
          <a:xfrm>
            <a:off x="1555750" y="3009900"/>
            <a:ext cx="65088" cy="65088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63" name="Freeform 271"/>
          <p:cNvSpPr/>
          <p:nvPr/>
        </p:nvSpPr>
        <p:spPr>
          <a:xfrm>
            <a:off x="2419350" y="3009900"/>
            <a:ext cx="68263" cy="65088"/>
          </a:xfrm>
          <a:custGeom>
            <a:avLst/>
            <a:gdLst>
              <a:gd name="txL" fmla="*/ 0 w 232"/>
              <a:gd name="txT" fmla="*/ 0 h 232"/>
              <a:gd name="txR" fmla="*/ 232 w 232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2" h="232">
                <a:moveTo>
                  <a:pt x="232" y="116"/>
                </a:moveTo>
                <a:lnTo>
                  <a:pt x="198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6" y="232"/>
                </a:lnTo>
                <a:lnTo>
                  <a:pt x="198" y="198"/>
                </a:lnTo>
                <a:lnTo>
                  <a:pt x="232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64" name="Freeform 272"/>
          <p:cNvSpPr/>
          <p:nvPr/>
        </p:nvSpPr>
        <p:spPr>
          <a:xfrm>
            <a:off x="2752725" y="3009900"/>
            <a:ext cx="65088" cy="65088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65" name="Freeform 273"/>
          <p:cNvSpPr/>
          <p:nvPr/>
        </p:nvSpPr>
        <p:spPr>
          <a:xfrm>
            <a:off x="5102225" y="2093913"/>
            <a:ext cx="68263" cy="68262"/>
          </a:xfrm>
          <a:custGeom>
            <a:avLst/>
            <a:gdLst>
              <a:gd name="txL" fmla="*/ 0 w 232"/>
              <a:gd name="txT" fmla="*/ 0 h 232"/>
              <a:gd name="txR" fmla="*/ 232 w 232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2" h="232">
                <a:moveTo>
                  <a:pt x="232" y="116"/>
                </a:moveTo>
                <a:lnTo>
                  <a:pt x="198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6" y="232"/>
                </a:lnTo>
                <a:lnTo>
                  <a:pt x="198" y="198"/>
                </a:lnTo>
                <a:lnTo>
                  <a:pt x="232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666" name="Line 274"/>
          <p:cNvSpPr/>
          <p:nvPr/>
        </p:nvSpPr>
        <p:spPr>
          <a:xfrm>
            <a:off x="2452688" y="1722438"/>
            <a:ext cx="2682875" cy="3175"/>
          </a:xfrm>
          <a:prstGeom prst="line">
            <a:avLst/>
          </a:prstGeom>
          <a:ln w="19050" cap="flat" cmpd="sng">
            <a:solidFill>
              <a:srgbClr val="FF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6" name="Group 275"/>
          <p:cNvGrpSpPr/>
          <p:nvPr/>
        </p:nvGrpSpPr>
        <p:grpSpPr>
          <a:xfrm>
            <a:off x="2454275" y="3925888"/>
            <a:ext cx="1517650" cy="1100137"/>
            <a:chOff x="4116" y="3113"/>
            <a:chExt cx="956" cy="693"/>
          </a:xfrm>
        </p:grpSpPr>
        <p:grpSp>
          <p:nvGrpSpPr>
            <p:cNvPr id="33077" name="Group 276"/>
            <p:cNvGrpSpPr/>
            <p:nvPr/>
          </p:nvGrpSpPr>
          <p:grpSpPr>
            <a:xfrm rot="-123428">
              <a:off x="4116" y="3473"/>
              <a:ext cx="835" cy="333"/>
              <a:chOff x="4116" y="3457"/>
              <a:chExt cx="835" cy="333"/>
            </a:xfrm>
          </p:grpSpPr>
          <p:sp>
            <p:nvSpPr>
              <p:cNvPr id="33086" name="Freeform 277"/>
              <p:cNvSpPr/>
              <p:nvPr/>
            </p:nvSpPr>
            <p:spPr>
              <a:xfrm>
                <a:off x="4158" y="3457"/>
                <a:ext cx="793" cy="324"/>
              </a:xfrm>
              <a:custGeom>
                <a:avLst/>
                <a:gdLst>
                  <a:gd name="txL" fmla="*/ 0 w 3230"/>
                  <a:gd name="txT" fmla="*/ 0 h 1320"/>
                  <a:gd name="txR" fmla="*/ 3230 w 3230"/>
                  <a:gd name="txB" fmla="*/ 1320 h 13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230" h="1320">
                    <a:moveTo>
                      <a:pt x="0" y="1291"/>
                    </a:moveTo>
                    <a:lnTo>
                      <a:pt x="3191" y="0"/>
                    </a:lnTo>
                    <a:lnTo>
                      <a:pt x="3230" y="99"/>
                    </a:lnTo>
                    <a:lnTo>
                      <a:pt x="211" y="1320"/>
                    </a:lnTo>
                    <a:lnTo>
                      <a:pt x="0" y="1291"/>
                    </a:lnTo>
                    <a:close/>
                  </a:path>
                </a:pathLst>
              </a:custGeom>
              <a:solidFill>
                <a:srgbClr val="00CC66">
                  <a:alpha val="100000"/>
                </a:srgb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087" name="Line 278"/>
              <p:cNvSpPr/>
              <p:nvPr/>
            </p:nvSpPr>
            <p:spPr>
              <a:xfrm flipH="1">
                <a:off x="4116" y="3775"/>
                <a:ext cx="42" cy="1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3078" name="Group 279"/>
            <p:cNvGrpSpPr/>
            <p:nvPr/>
          </p:nvGrpSpPr>
          <p:grpSpPr>
            <a:xfrm rot="123428" flipV="1">
              <a:off x="4116" y="3113"/>
              <a:ext cx="835" cy="333"/>
              <a:chOff x="4116" y="3457"/>
              <a:chExt cx="835" cy="333"/>
            </a:xfrm>
          </p:grpSpPr>
          <p:sp>
            <p:nvSpPr>
              <p:cNvPr id="33084" name="Freeform 280"/>
              <p:cNvSpPr/>
              <p:nvPr/>
            </p:nvSpPr>
            <p:spPr>
              <a:xfrm>
                <a:off x="4158" y="3457"/>
                <a:ext cx="793" cy="324"/>
              </a:xfrm>
              <a:custGeom>
                <a:avLst/>
                <a:gdLst>
                  <a:gd name="txL" fmla="*/ 0 w 3230"/>
                  <a:gd name="txT" fmla="*/ 0 h 1320"/>
                  <a:gd name="txR" fmla="*/ 3230 w 3230"/>
                  <a:gd name="txB" fmla="*/ 1320 h 13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230" h="1320">
                    <a:moveTo>
                      <a:pt x="0" y="1291"/>
                    </a:moveTo>
                    <a:lnTo>
                      <a:pt x="3191" y="0"/>
                    </a:lnTo>
                    <a:lnTo>
                      <a:pt x="3230" y="99"/>
                    </a:lnTo>
                    <a:lnTo>
                      <a:pt x="211" y="1320"/>
                    </a:lnTo>
                    <a:lnTo>
                      <a:pt x="0" y="1291"/>
                    </a:lnTo>
                    <a:close/>
                  </a:path>
                </a:pathLst>
              </a:custGeom>
              <a:solidFill>
                <a:srgbClr val="00CC66">
                  <a:alpha val="100000"/>
                </a:srgb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085" name="Line 281"/>
              <p:cNvSpPr/>
              <p:nvPr/>
            </p:nvSpPr>
            <p:spPr>
              <a:xfrm flipH="1">
                <a:off x="4116" y="3775"/>
                <a:ext cx="42" cy="1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3079" name="Freeform 282"/>
            <p:cNvSpPr/>
            <p:nvPr/>
          </p:nvSpPr>
          <p:spPr>
            <a:xfrm>
              <a:off x="4812" y="3420"/>
              <a:ext cx="143" cy="77"/>
            </a:xfrm>
            <a:custGeom>
              <a:avLst/>
              <a:gdLst>
                <a:gd name="txL" fmla="*/ 0 w 582"/>
                <a:gd name="txT" fmla="*/ 0 h 317"/>
                <a:gd name="txR" fmla="*/ 582 w 582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2" h="317">
                  <a:moveTo>
                    <a:pt x="0" y="158"/>
                  </a:moveTo>
                  <a:lnTo>
                    <a:pt x="238" y="317"/>
                  </a:lnTo>
                  <a:lnTo>
                    <a:pt x="582" y="317"/>
                  </a:lnTo>
                  <a:lnTo>
                    <a:pt x="582" y="0"/>
                  </a:lnTo>
                  <a:lnTo>
                    <a:pt x="238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CC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80" name="Rectangle 283"/>
            <p:cNvSpPr/>
            <p:nvPr/>
          </p:nvSpPr>
          <p:spPr>
            <a:xfrm>
              <a:off x="4975" y="3439"/>
              <a:ext cx="97" cy="38"/>
            </a:xfrm>
            <a:prstGeom prst="rect">
              <a:avLst/>
            </a:prstGeom>
            <a:solidFill>
              <a:srgbClr val="00CC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81" name="Rectangle 284"/>
            <p:cNvSpPr/>
            <p:nvPr/>
          </p:nvSpPr>
          <p:spPr>
            <a:xfrm>
              <a:off x="4955" y="3446"/>
              <a:ext cx="20" cy="24"/>
            </a:xfrm>
            <a:prstGeom prst="rect">
              <a:avLst/>
            </a:prstGeom>
            <a:solidFill>
              <a:srgbClr val="00CC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82" name="Line 285"/>
            <p:cNvSpPr/>
            <p:nvPr/>
          </p:nvSpPr>
          <p:spPr>
            <a:xfrm flipH="1">
              <a:off x="4975" y="3453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83" name="Line 286"/>
            <p:cNvSpPr/>
            <p:nvPr/>
          </p:nvSpPr>
          <p:spPr>
            <a:xfrm flipH="1">
              <a:off x="4975" y="3464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" name="Group 287"/>
          <p:cNvGrpSpPr/>
          <p:nvPr/>
        </p:nvGrpSpPr>
        <p:grpSpPr>
          <a:xfrm rot="5400000">
            <a:off x="4948238" y="3683000"/>
            <a:ext cx="1517650" cy="1100138"/>
            <a:chOff x="4116" y="3113"/>
            <a:chExt cx="956" cy="693"/>
          </a:xfrm>
        </p:grpSpPr>
        <p:grpSp>
          <p:nvGrpSpPr>
            <p:cNvPr id="33066" name="Group 288"/>
            <p:cNvGrpSpPr/>
            <p:nvPr/>
          </p:nvGrpSpPr>
          <p:grpSpPr>
            <a:xfrm rot="-123428">
              <a:off x="4116" y="3473"/>
              <a:ext cx="835" cy="333"/>
              <a:chOff x="4116" y="3457"/>
              <a:chExt cx="835" cy="333"/>
            </a:xfrm>
          </p:grpSpPr>
          <p:sp>
            <p:nvSpPr>
              <p:cNvPr id="33075" name="Freeform 289"/>
              <p:cNvSpPr/>
              <p:nvPr/>
            </p:nvSpPr>
            <p:spPr>
              <a:xfrm>
                <a:off x="4158" y="3457"/>
                <a:ext cx="793" cy="324"/>
              </a:xfrm>
              <a:custGeom>
                <a:avLst/>
                <a:gdLst>
                  <a:gd name="txL" fmla="*/ 0 w 3230"/>
                  <a:gd name="txT" fmla="*/ 0 h 1320"/>
                  <a:gd name="txR" fmla="*/ 3230 w 3230"/>
                  <a:gd name="txB" fmla="*/ 1320 h 13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230" h="1320">
                    <a:moveTo>
                      <a:pt x="0" y="1291"/>
                    </a:moveTo>
                    <a:lnTo>
                      <a:pt x="3191" y="0"/>
                    </a:lnTo>
                    <a:lnTo>
                      <a:pt x="3230" y="99"/>
                    </a:lnTo>
                    <a:lnTo>
                      <a:pt x="211" y="1320"/>
                    </a:lnTo>
                    <a:lnTo>
                      <a:pt x="0" y="1291"/>
                    </a:lnTo>
                    <a:close/>
                  </a:path>
                </a:pathLst>
              </a:custGeom>
              <a:solidFill>
                <a:srgbClr val="00CC66">
                  <a:alpha val="100000"/>
                </a:srgb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076" name="Line 290"/>
              <p:cNvSpPr/>
              <p:nvPr/>
            </p:nvSpPr>
            <p:spPr>
              <a:xfrm flipH="1">
                <a:off x="4116" y="3775"/>
                <a:ext cx="42" cy="1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3067" name="Group 291"/>
            <p:cNvGrpSpPr/>
            <p:nvPr/>
          </p:nvGrpSpPr>
          <p:grpSpPr>
            <a:xfrm rot="123428" flipV="1">
              <a:off x="4116" y="3113"/>
              <a:ext cx="835" cy="333"/>
              <a:chOff x="4116" y="3457"/>
              <a:chExt cx="835" cy="333"/>
            </a:xfrm>
          </p:grpSpPr>
          <p:sp>
            <p:nvSpPr>
              <p:cNvPr id="33073" name="Freeform 292"/>
              <p:cNvSpPr/>
              <p:nvPr/>
            </p:nvSpPr>
            <p:spPr>
              <a:xfrm>
                <a:off x="4158" y="3457"/>
                <a:ext cx="793" cy="324"/>
              </a:xfrm>
              <a:custGeom>
                <a:avLst/>
                <a:gdLst>
                  <a:gd name="txL" fmla="*/ 0 w 3230"/>
                  <a:gd name="txT" fmla="*/ 0 h 1320"/>
                  <a:gd name="txR" fmla="*/ 3230 w 3230"/>
                  <a:gd name="txB" fmla="*/ 1320 h 13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230" h="1320">
                    <a:moveTo>
                      <a:pt x="0" y="1291"/>
                    </a:moveTo>
                    <a:lnTo>
                      <a:pt x="3191" y="0"/>
                    </a:lnTo>
                    <a:lnTo>
                      <a:pt x="3230" y="99"/>
                    </a:lnTo>
                    <a:lnTo>
                      <a:pt x="211" y="1320"/>
                    </a:lnTo>
                    <a:lnTo>
                      <a:pt x="0" y="1291"/>
                    </a:lnTo>
                    <a:close/>
                  </a:path>
                </a:pathLst>
              </a:custGeom>
              <a:solidFill>
                <a:srgbClr val="00CC66">
                  <a:alpha val="100000"/>
                </a:srgb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074" name="Line 293"/>
              <p:cNvSpPr/>
              <p:nvPr/>
            </p:nvSpPr>
            <p:spPr>
              <a:xfrm flipH="1">
                <a:off x="4116" y="3775"/>
                <a:ext cx="42" cy="1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3068" name="Freeform 294"/>
            <p:cNvSpPr/>
            <p:nvPr/>
          </p:nvSpPr>
          <p:spPr>
            <a:xfrm>
              <a:off x="4812" y="3420"/>
              <a:ext cx="143" cy="77"/>
            </a:xfrm>
            <a:custGeom>
              <a:avLst/>
              <a:gdLst>
                <a:gd name="txL" fmla="*/ 0 w 582"/>
                <a:gd name="txT" fmla="*/ 0 h 317"/>
                <a:gd name="txR" fmla="*/ 582 w 582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2" h="317">
                  <a:moveTo>
                    <a:pt x="0" y="158"/>
                  </a:moveTo>
                  <a:lnTo>
                    <a:pt x="238" y="317"/>
                  </a:lnTo>
                  <a:lnTo>
                    <a:pt x="582" y="317"/>
                  </a:lnTo>
                  <a:lnTo>
                    <a:pt x="582" y="0"/>
                  </a:lnTo>
                  <a:lnTo>
                    <a:pt x="238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CC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69" name="Rectangle 295"/>
            <p:cNvSpPr/>
            <p:nvPr/>
          </p:nvSpPr>
          <p:spPr>
            <a:xfrm>
              <a:off x="4975" y="3439"/>
              <a:ext cx="97" cy="38"/>
            </a:xfrm>
            <a:prstGeom prst="rect">
              <a:avLst/>
            </a:prstGeom>
            <a:solidFill>
              <a:srgbClr val="00CC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70" name="Rectangle 296"/>
            <p:cNvSpPr/>
            <p:nvPr/>
          </p:nvSpPr>
          <p:spPr>
            <a:xfrm>
              <a:off x="4955" y="3446"/>
              <a:ext cx="20" cy="24"/>
            </a:xfrm>
            <a:prstGeom prst="rect">
              <a:avLst/>
            </a:prstGeom>
            <a:solidFill>
              <a:srgbClr val="00CC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71" name="Line 297"/>
            <p:cNvSpPr/>
            <p:nvPr/>
          </p:nvSpPr>
          <p:spPr>
            <a:xfrm flipH="1">
              <a:off x="4975" y="3453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72" name="Line 298"/>
            <p:cNvSpPr/>
            <p:nvPr/>
          </p:nvSpPr>
          <p:spPr>
            <a:xfrm flipH="1">
              <a:off x="4975" y="3464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2" name="Group 299"/>
          <p:cNvGrpSpPr/>
          <p:nvPr/>
        </p:nvGrpSpPr>
        <p:grpSpPr>
          <a:xfrm rot="5400000">
            <a:off x="3805238" y="3683000"/>
            <a:ext cx="1517650" cy="1100138"/>
            <a:chOff x="4116" y="3113"/>
            <a:chExt cx="956" cy="693"/>
          </a:xfrm>
        </p:grpSpPr>
        <p:grpSp>
          <p:nvGrpSpPr>
            <p:cNvPr id="33055" name="Group 300"/>
            <p:cNvGrpSpPr/>
            <p:nvPr/>
          </p:nvGrpSpPr>
          <p:grpSpPr>
            <a:xfrm rot="-123428">
              <a:off x="4116" y="3473"/>
              <a:ext cx="835" cy="333"/>
              <a:chOff x="4116" y="3457"/>
              <a:chExt cx="835" cy="333"/>
            </a:xfrm>
          </p:grpSpPr>
          <p:sp>
            <p:nvSpPr>
              <p:cNvPr id="33064" name="Freeform 301"/>
              <p:cNvSpPr/>
              <p:nvPr/>
            </p:nvSpPr>
            <p:spPr>
              <a:xfrm>
                <a:off x="4158" y="3457"/>
                <a:ext cx="793" cy="324"/>
              </a:xfrm>
              <a:custGeom>
                <a:avLst/>
                <a:gdLst>
                  <a:gd name="txL" fmla="*/ 0 w 3230"/>
                  <a:gd name="txT" fmla="*/ 0 h 1320"/>
                  <a:gd name="txR" fmla="*/ 3230 w 3230"/>
                  <a:gd name="txB" fmla="*/ 1320 h 13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230" h="1320">
                    <a:moveTo>
                      <a:pt x="0" y="1291"/>
                    </a:moveTo>
                    <a:lnTo>
                      <a:pt x="3191" y="0"/>
                    </a:lnTo>
                    <a:lnTo>
                      <a:pt x="3230" y="99"/>
                    </a:lnTo>
                    <a:lnTo>
                      <a:pt x="211" y="1320"/>
                    </a:lnTo>
                    <a:lnTo>
                      <a:pt x="0" y="1291"/>
                    </a:lnTo>
                    <a:close/>
                  </a:path>
                </a:pathLst>
              </a:custGeom>
              <a:solidFill>
                <a:srgbClr val="00CC66">
                  <a:alpha val="100000"/>
                </a:srgb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065" name="Line 302"/>
              <p:cNvSpPr/>
              <p:nvPr/>
            </p:nvSpPr>
            <p:spPr>
              <a:xfrm flipH="1">
                <a:off x="4116" y="3775"/>
                <a:ext cx="42" cy="1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3056" name="Group 303"/>
            <p:cNvGrpSpPr/>
            <p:nvPr/>
          </p:nvGrpSpPr>
          <p:grpSpPr>
            <a:xfrm rot="123428" flipV="1">
              <a:off x="4116" y="3113"/>
              <a:ext cx="835" cy="333"/>
              <a:chOff x="4116" y="3457"/>
              <a:chExt cx="835" cy="333"/>
            </a:xfrm>
          </p:grpSpPr>
          <p:sp>
            <p:nvSpPr>
              <p:cNvPr id="33062" name="Freeform 304"/>
              <p:cNvSpPr/>
              <p:nvPr/>
            </p:nvSpPr>
            <p:spPr>
              <a:xfrm>
                <a:off x="4158" y="3457"/>
                <a:ext cx="793" cy="324"/>
              </a:xfrm>
              <a:custGeom>
                <a:avLst/>
                <a:gdLst>
                  <a:gd name="txL" fmla="*/ 0 w 3230"/>
                  <a:gd name="txT" fmla="*/ 0 h 1320"/>
                  <a:gd name="txR" fmla="*/ 3230 w 3230"/>
                  <a:gd name="txB" fmla="*/ 1320 h 13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230" h="1320">
                    <a:moveTo>
                      <a:pt x="0" y="1291"/>
                    </a:moveTo>
                    <a:lnTo>
                      <a:pt x="3191" y="0"/>
                    </a:lnTo>
                    <a:lnTo>
                      <a:pt x="3230" y="99"/>
                    </a:lnTo>
                    <a:lnTo>
                      <a:pt x="211" y="1320"/>
                    </a:lnTo>
                    <a:lnTo>
                      <a:pt x="0" y="1291"/>
                    </a:lnTo>
                    <a:close/>
                  </a:path>
                </a:pathLst>
              </a:custGeom>
              <a:solidFill>
                <a:srgbClr val="00CC66">
                  <a:alpha val="100000"/>
                </a:srgb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063" name="Line 305"/>
              <p:cNvSpPr/>
              <p:nvPr/>
            </p:nvSpPr>
            <p:spPr>
              <a:xfrm flipH="1">
                <a:off x="4116" y="3775"/>
                <a:ext cx="42" cy="1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3057" name="Freeform 306"/>
            <p:cNvSpPr/>
            <p:nvPr/>
          </p:nvSpPr>
          <p:spPr>
            <a:xfrm>
              <a:off x="4812" y="3420"/>
              <a:ext cx="143" cy="77"/>
            </a:xfrm>
            <a:custGeom>
              <a:avLst/>
              <a:gdLst>
                <a:gd name="txL" fmla="*/ 0 w 582"/>
                <a:gd name="txT" fmla="*/ 0 h 317"/>
                <a:gd name="txR" fmla="*/ 582 w 582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2" h="317">
                  <a:moveTo>
                    <a:pt x="0" y="158"/>
                  </a:moveTo>
                  <a:lnTo>
                    <a:pt x="238" y="317"/>
                  </a:lnTo>
                  <a:lnTo>
                    <a:pt x="582" y="317"/>
                  </a:lnTo>
                  <a:lnTo>
                    <a:pt x="582" y="0"/>
                  </a:lnTo>
                  <a:lnTo>
                    <a:pt x="238" y="0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CC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58" name="Rectangle 307"/>
            <p:cNvSpPr/>
            <p:nvPr/>
          </p:nvSpPr>
          <p:spPr>
            <a:xfrm>
              <a:off x="4975" y="3439"/>
              <a:ext cx="97" cy="38"/>
            </a:xfrm>
            <a:prstGeom prst="rect">
              <a:avLst/>
            </a:prstGeom>
            <a:solidFill>
              <a:srgbClr val="00CC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59" name="Rectangle 308"/>
            <p:cNvSpPr/>
            <p:nvPr/>
          </p:nvSpPr>
          <p:spPr>
            <a:xfrm>
              <a:off x="4955" y="3446"/>
              <a:ext cx="20" cy="24"/>
            </a:xfrm>
            <a:prstGeom prst="rect">
              <a:avLst/>
            </a:prstGeom>
            <a:solidFill>
              <a:srgbClr val="00CC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60" name="Line 309"/>
            <p:cNvSpPr/>
            <p:nvPr/>
          </p:nvSpPr>
          <p:spPr>
            <a:xfrm flipH="1">
              <a:off x="4975" y="3453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61" name="Line 310"/>
            <p:cNvSpPr/>
            <p:nvPr/>
          </p:nvSpPr>
          <p:spPr>
            <a:xfrm flipH="1">
              <a:off x="4975" y="3464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703" name="Line 311"/>
          <p:cNvSpPr/>
          <p:nvPr/>
        </p:nvSpPr>
        <p:spPr>
          <a:xfrm>
            <a:off x="2185988" y="2130425"/>
            <a:ext cx="1587" cy="291465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04" name="Freeform 312"/>
          <p:cNvSpPr/>
          <p:nvPr/>
        </p:nvSpPr>
        <p:spPr>
          <a:xfrm>
            <a:off x="2154238" y="5011738"/>
            <a:ext cx="65087" cy="66675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1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05" name="Freeform 313"/>
          <p:cNvSpPr/>
          <p:nvPr/>
        </p:nvSpPr>
        <p:spPr>
          <a:xfrm>
            <a:off x="2154238" y="2093913"/>
            <a:ext cx="65087" cy="68262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5" name="Group 314"/>
          <p:cNvGrpSpPr/>
          <p:nvPr/>
        </p:nvGrpSpPr>
        <p:grpSpPr>
          <a:xfrm>
            <a:off x="2462213" y="4638675"/>
            <a:ext cx="1604962" cy="431800"/>
            <a:chOff x="247" y="2644"/>
            <a:chExt cx="1011" cy="274"/>
          </a:xfrm>
        </p:grpSpPr>
        <p:sp>
          <p:nvSpPr>
            <p:cNvPr id="33046" name="Freeform 315"/>
            <p:cNvSpPr/>
            <p:nvPr/>
          </p:nvSpPr>
          <p:spPr>
            <a:xfrm>
              <a:off x="291" y="2644"/>
              <a:ext cx="841" cy="137"/>
            </a:xfrm>
            <a:custGeom>
              <a:avLst/>
              <a:gdLst>
                <a:gd name="txL" fmla="*/ 0 w 3424"/>
                <a:gd name="txT" fmla="*/ 0 h 558"/>
                <a:gd name="txR" fmla="*/ 3424 w 3424"/>
                <a:gd name="txB" fmla="*/ 558 h 5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24" h="558">
                  <a:moveTo>
                    <a:pt x="0" y="79"/>
                  </a:moveTo>
                  <a:lnTo>
                    <a:pt x="3409" y="558"/>
                  </a:lnTo>
                  <a:lnTo>
                    <a:pt x="3424" y="453"/>
                  </a:lnTo>
                  <a:lnTo>
                    <a:pt x="199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47" name="Line 316"/>
            <p:cNvSpPr/>
            <p:nvPr/>
          </p:nvSpPr>
          <p:spPr>
            <a:xfrm flipH="1" flipV="1">
              <a:off x="247" y="2657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48" name="Freeform 317"/>
            <p:cNvSpPr/>
            <p:nvPr/>
          </p:nvSpPr>
          <p:spPr>
            <a:xfrm>
              <a:off x="291" y="2781"/>
              <a:ext cx="841" cy="137"/>
            </a:xfrm>
            <a:custGeom>
              <a:avLst/>
              <a:gdLst>
                <a:gd name="txL" fmla="*/ 0 w 3424"/>
                <a:gd name="txT" fmla="*/ 0 h 559"/>
                <a:gd name="txR" fmla="*/ 3424 w 3424"/>
                <a:gd name="txB" fmla="*/ 559 h 55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24" h="559">
                  <a:moveTo>
                    <a:pt x="0" y="479"/>
                  </a:moveTo>
                  <a:lnTo>
                    <a:pt x="3409" y="0"/>
                  </a:lnTo>
                  <a:lnTo>
                    <a:pt x="3424" y="105"/>
                  </a:lnTo>
                  <a:lnTo>
                    <a:pt x="199" y="55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49" name="Line 318"/>
            <p:cNvSpPr/>
            <p:nvPr/>
          </p:nvSpPr>
          <p:spPr>
            <a:xfrm flipH="1">
              <a:off x="247" y="2898"/>
              <a:ext cx="44" cy="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50" name="Rectangle 319"/>
            <p:cNvSpPr/>
            <p:nvPr/>
          </p:nvSpPr>
          <p:spPr>
            <a:xfrm>
              <a:off x="1161" y="2761"/>
              <a:ext cx="97" cy="40"/>
            </a:xfrm>
            <a:prstGeom prst="rect">
              <a:avLst/>
            </a:prstGeom>
            <a:solidFill>
              <a:srgbClr val="FF7C8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51" name="Freeform 320"/>
            <p:cNvSpPr/>
            <p:nvPr/>
          </p:nvSpPr>
          <p:spPr>
            <a:xfrm>
              <a:off x="1000" y="2741"/>
              <a:ext cx="141" cy="80"/>
            </a:xfrm>
            <a:custGeom>
              <a:avLst/>
              <a:gdLst>
                <a:gd name="txL" fmla="*/ 0 w 582"/>
                <a:gd name="txT" fmla="*/ 0 h 318"/>
                <a:gd name="txR" fmla="*/ 582 w 582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2" h="318">
                  <a:moveTo>
                    <a:pt x="0" y="159"/>
                  </a:moveTo>
                  <a:lnTo>
                    <a:pt x="237" y="318"/>
                  </a:lnTo>
                  <a:lnTo>
                    <a:pt x="582" y="318"/>
                  </a:lnTo>
                  <a:lnTo>
                    <a:pt x="582" y="0"/>
                  </a:lnTo>
                  <a:lnTo>
                    <a:pt x="237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52" name="Rectangle 321"/>
            <p:cNvSpPr/>
            <p:nvPr/>
          </p:nvSpPr>
          <p:spPr>
            <a:xfrm>
              <a:off x="1141" y="2768"/>
              <a:ext cx="20" cy="26"/>
            </a:xfrm>
            <a:prstGeom prst="rect">
              <a:avLst/>
            </a:prstGeom>
            <a:solidFill>
              <a:srgbClr val="FF7C8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53" name="Line 322"/>
            <p:cNvSpPr/>
            <p:nvPr/>
          </p:nvSpPr>
          <p:spPr>
            <a:xfrm flipH="1">
              <a:off x="1161" y="2774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54" name="Line 323"/>
            <p:cNvSpPr/>
            <p:nvPr/>
          </p:nvSpPr>
          <p:spPr>
            <a:xfrm flipH="1">
              <a:off x="1161" y="2787"/>
              <a:ext cx="97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6" name="Group 324"/>
          <p:cNvGrpSpPr/>
          <p:nvPr/>
        </p:nvGrpSpPr>
        <p:grpSpPr>
          <a:xfrm rot="5400000">
            <a:off x="4527550" y="2898775"/>
            <a:ext cx="1604963" cy="431800"/>
            <a:chOff x="247" y="2644"/>
            <a:chExt cx="1011" cy="274"/>
          </a:xfrm>
        </p:grpSpPr>
        <p:sp>
          <p:nvSpPr>
            <p:cNvPr id="33037" name="Freeform 325"/>
            <p:cNvSpPr/>
            <p:nvPr/>
          </p:nvSpPr>
          <p:spPr>
            <a:xfrm>
              <a:off x="291" y="2644"/>
              <a:ext cx="841" cy="137"/>
            </a:xfrm>
            <a:custGeom>
              <a:avLst/>
              <a:gdLst>
                <a:gd name="txL" fmla="*/ 0 w 3424"/>
                <a:gd name="txT" fmla="*/ 0 h 558"/>
                <a:gd name="txR" fmla="*/ 3424 w 3424"/>
                <a:gd name="txB" fmla="*/ 558 h 5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24" h="558">
                  <a:moveTo>
                    <a:pt x="0" y="79"/>
                  </a:moveTo>
                  <a:lnTo>
                    <a:pt x="3409" y="558"/>
                  </a:lnTo>
                  <a:lnTo>
                    <a:pt x="3424" y="453"/>
                  </a:lnTo>
                  <a:lnTo>
                    <a:pt x="199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38" name="Line 326"/>
            <p:cNvSpPr/>
            <p:nvPr/>
          </p:nvSpPr>
          <p:spPr>
            <a:xfrm flipH="1" flipV="1">
              <a:off x="247" y="2657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39" name="Freeform 327"/>
            <p:cNvSpPr/>
            <p:nvPr/>
          </p:nvSpPr>
          <p:spPr>
            <a:xfrm>
              <a:off x="291" y="2781"/>
              <a:ext cx="841" cy="137"/>
            </a:xfrm>
            <a:custGeom>
              <a:avLst/>
              <a:gdLst>
                <a:gd name="txL" fmla="*/ 0 w 3424"/>
                <a:gd name="txT" fmla="*/ 0 h 559"/>
                <a:gd name="txR" fmla="*/ 3424 w 3424"/>
                <a:gd name="txB" fmla="*/ 559 h 55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24" h="559">
                  <a:moveTo>
                    <a:pt x="0" y="479"/>
                  </a:moveTo>
                  <a:lnTo>
                    <a:pt x="3409" y="0"/>
                  </a:lnTo>
                  <a:lnTo>
                    <a:pt x="3424" y="105"/>
                  </a:lnTo>
                  <a:lnTo>
                    <a:pt x="199" y="55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40" name="Line 328"/>
            <p:cNvSpPr/>
            <p:nvPr/>
          </p:nvSpPr>
          <p:spPr>
            <a:xfrm flipH="1">
              <a:off x="247" y="2898"/>
              <a:ext cx="44" cy="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41" name="Rectangle 329"/>
            <p:cNvSpPr/>
            <p:nvPr/>
          </p:nvSpPr>
          <p:spPr>
            <a:xfrm>
              <a:off x="1161" y="2761"/>
              <a:ext cx="97" cy="40"/>
            </a:xfrm>
            <a:prstGeom prst="rect">
              <a:avLst/>
            </a:prstGeom>
            <a:solidFill>
              <a:srgbClr val="FF7C8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42" name="Freeform 330"/>
            <p:cNvSpPr/>
            <p:nvPr/>
          </p:nvSpPr>
          <p:spPr>
            <a:xfrm>
              <a:off x="1000" y="2741"/>
              <a:ext cx="141" cy="80"/>
            </a:xfrm>
            <a:custGeom>
              <a:avLst/>
              <a:gdLst>
                <a:gd name="txL" fmla="*/ 0 w 582"/>
                <a:gd name="txT" fmla="*/ 0 h 318"/>
                <a:gd name="txR" fmla="*/ 582 w 582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2" h="318">
                  <a:moveTo>
                    <a:pt x="0" y="159"/>
                  </a:moveTo>
                  <a:lnTo>
                    <a:pt x="237" y="318"/>
                  </a:lnTo>
                  <a:lnTo>
                    <a:pt x="582" y="318"/>
                  </a:lnTo>
                  <a:lnTo>
                    <a:pt x="582" y="0"/>
                  </a:lnTo>
                  <a:lnTo>
                    <a:pt x="237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43" name="Rectangle 331"/>
            <p:cNvSpPr/>
            <p:nvPr/>
          </p:nvSpPr>
          <p:spPr>
            <a:xfrm>
              <a:off x="1141" y="2768"/>
              <a:ext cx="20" cy="26"/>
            </a:xfrm>
            <a:prstGeom prst="rect">
              <a:avLst/>
            </a:prstGeom>
            <a:solidFill>
              <a:srgbClr val="FF7C8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44" name="Line 332"/>
            <p:cNvSpPr/>
            <p:nvPr/>
          </p:nvSpPr>
          <p:spPr>
            <a:xfrm flipH="1">
              <a:off x="1161" y="2774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45" name="Line 333"/>
            <p:cNvSpPr/>
            <p:nvPr/>
          </p:nvSpPr>
          <p:spPr>
            <a:xfrm flipH="1">
              <a:off x="1161" y="2787"/>
              <a:ext cx="97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7" name="Group 334"/>
          <p:cNvGrpSpPr/>
          <p:nvPr/>
        </p:nvGrpSpPr>
        <p:grpSpPr>
          <a:xfrm>
            <a:off x="2455863" y="5021263"/>
            <a:ext cx="1604962" cy="431800"/>
            <a:chOff x="247" y="2644"/>
            <a:chExt cx="1011" cy="274"/>
          </a:xfrm>
        </p:grpSpPr>
        <p:sp>
          <p:nvSpPr>
            <p:cNvPr id="33028" name="Freeform 335"/>
            <p:cNvSpPr/>
            <p:nvPr/>
          </p:nvSpPr>
          <p:spPr>
            <a:xfrm>
              <a:off x="291" y="2644"/>
              <a:ext cx="841" cy="137"/>
            </a:xfrm>
            <a:custGeom>
              <a:avLst/>
              <a:gdLst>
                <a:gd name="txL" fmla="*/ 0 w 3424"/>
                <a:gd name="txT" fmla="*/ 0 h 558"/>
                <a:gd name="txR" fmla="*/ 3424 w 3424"/>
                <a:gd name="txB" fmla="*/ 558 h 5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24" h="558">
                  <a:moveTo>
                    <a:pt x="0" y="79"/>
                  </a:moveTo>
                  <a:lnTo>
                    <a:pt x="3409" y="558"/>
                  </a:lnTo>
                  <a:lnTo>
                    <a:pt x="3424" y="453"/>
                  </a:lnTo>
                  <a:lnTo>
                    <a:pt x="199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29" name="Line 336"/>
            <p:cNvSpPr/>
            <p:nvPr/>
          </p:nvSpPr>
          <p:spPr>
            <a:xfrm flipH="1" flipV="1">
              <a:off x="247" y="2657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30" name="Freeform 337"/>
            <p:cNvSpPr/>
            <p:nvPr/>
          </p:nvSpPr>
          <p:spPr>
            <a:xfrm>
              <a:off x="291" y="2781"/>
              <a:ext cx="841" cy="137"/>
            </a:xfrm>
            <a:custGeom>
              <a:avLst/>
              <a:gdLst>
                <a:gd name="txL" fmla="*/ 0 w 3424"/>
                <a:gd name="txT" fmla="*/ 0 h 559"/>
                <a:gd name="txR" fmla="*/ 3424 w 3424"/>
                <a:gd name="txB" fmla="*/ 559 h 55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24" h="559">
                  <a:moveTo>
                    <a:pt x="0" y="479"/>
                  </a:moveTo>
                  <a:lnTo>
                    <a:pt x="3409" y="0"/>
                  </a:lnTo>
                  <a:lnTo>
                    <a:pt x="3424" y="105"/>
                  </a:lnTo>
                  <a:lnTo>
                    <a:pt x="199" y="559"/>
                  </a:lnTo>
                  <a:lnTo>
                    <a:pt x="0" y="47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31" name="Line 338"/>
            <p:cNvSpPr/>
            <p:nvPr/>
          </p:nvSpPr>
          <p:spPr>
            <a:xfrm flipH="1">
              <a:off x="247" y="2898"/>
              <a:ext cx="44" cy="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32" name="Rectangle 339"/>
            <p:cNvSpPr/>
            <p:nvPr/>
          </p:nvSpPr>
          <p:spPr>
            <a:xfrm>
              <a:off x="1161" y="2761"/>
              <a:ext cx="97" cy="40"/>
            </a:xfrm>
            <a:prstGeom prst="rect">
              <a:avLst/>
            </a:prstGeom>
            <a:solidFill>
              <a:srgbClr val="FF7C8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33" name="Freeform 340"/>
            <p:cNvSpPr/>
            <p:nvPr/>
          </p:nvSpPr>
          <p:spPr>
            <a:xfrm>
              <a:off x="1000" y="2741"/>
              <a:ext cx="141" cy="80"/>
            </a:xfrm>
            <a:custGeom>
              <a:avLst/>
              <a:gdLst>
                <a:gd name="txL" fmla="*/ 0 w 582"/>
                <a:gd name="txT" fmla="*/ 0 h 318"/>
                <a:gd name="txR" fmla="*/ 582 w 582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2" h="318">
                  <a:moveTo>
                    <a:pt x="0" y="159"/>
                  </a:moveTo>
                  <a:lnTo>
                    <a:pt x="237" y="318"/>
                  </a:lnTo>
                  <a:lnTo>
                    <a:pt x="582" y="318"/>
                  </a:lnTo>
                  <a:lnTo>
                    <a:pt x="582" y="0"/>
                  </a:lnTo>
                  <a:lnTo>
                    <a:pt x="237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FF7C8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34" name="Rectangle 341"/>
            <p:cNvSpPr/>
            <p:nvPr/>
          </p:nvSpPr>
          <p:spPr>
            <a:xfrm>
              <a:off x="1141" y="2768"/>
              <a:ext cx="20" cy="26"/>
            </a:xfrm>
            <a:prstGeom prst="rect">
              <a:avLst/>
            </a:prstGeom>
            <a:solidFill>
              <a:srgbClr val="FF7C8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35" name="Line 342"/>
            <p:cNvSpPr/>
            <p:nvPr/>
          </p:nvSpPr>
          <p:spPr>
            <a:xfrm flipH="1">
              <a:off x="1161" y="2774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36" name="Line 343"/>
            <p:cNvSpPr/>
            <p:nvPr/>
          </p:nvSpPr>
          <p:spPr>
            <a:xfrm flipH="1">
              <a:off x="1161" y="2787"/>
              <a:ext cx="97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736" name="Line 344"/>
          <p:cNvSpPr/>
          <p:nvPr/>
        </p:nvSpPr>
        <p:spPr>
          <a:xfrm flipH="1" flipV="1">
            <a:off x="2776538" y="2540000"/>
            <a:ext cx="392112" cy="27305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37" name="Freeform 345"/>
          <p:cNvSpPr/>
          <p:nvPr/>
        </p:nvSpPr>
        <p:spPr>
          <a:xfrm>
            <a:off x="2752725" y="2509838"/>
            <a:ext cx="65088" cy="68262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5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5"/>
                </a:lnTo>
                <a:lnTo>
                  <a:pt x="34" y="197"/>
                </a:lnTo>
                <a:lnTo>
                  <a:pt x="115" y="231"/>
                </a:lnTo>
                <a:lnTo>
                  <a:pt x="197" y="197"/>
                </a:lnTo>
                <a:lnTo>
                  <a:pt x="231" y="11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38" name="Line 346"/>
          <p:cNvSpPr/>
          <p:nvPr/>
        </p:nvSpPr>
        <p:spPr>
          <a:xfrm>
            <a:off x="3162300" y="2805113"/>
            <a:ext cx="1588" cy="224790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39" name="Line 347"/>
          <p:cNvSpPr/>
          <p:nvPr/>
        </p:nvSpPr>
        <p:spPr>
          <a:xfrm>
            <a:off x="2454275" y="4654550"/>
            <a:ext cx="704850" cy="392113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40" name="Line 348"/>
          <p:cNvSpPr/>
          <p:nvPr/>
        </p:nvSpPr>
        <p:spPr>
          <a:xfrm flipH="1">
            <a:off x="2455863" y="5045075"/>
            <a:ext cx="704850" cy="385763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41" name="Line 349"/>
          <p:cNvSpPr/>
          <p:nvPr/>
        </p:nvSpPr>
        <p:spPr>
          <a:xfrm>
            <a:off x="2454275" y="4657725"/>
            <a:ext cx="328613" cy="182563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42" name="Line 350"/>
          <p:cNvSpPr/>
          <p:nvPr/>
        </p:nvSpPr>
        <p:spPr>
          <a:xfrm flipH="1">
            <a:off x="2454275" y="5249863"/>
            <a:ext cx="328613" cy="179387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43" name="Line 351"/>
          <p:cNvSpPr/>
          <p:nvPr/>
        </p:nvSpPr>
        <p:spPr>
          <a:xfrm>
            <a:off x="2454275" y="4657725"/>
            <a:ext cx="0" cy="771525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44" name="Freeform 352"/>
          <p:cNvSpPr/>
          <p:nvPr/>
        </p:nvSpPr>
        <p:spPr>
          <a:xfrm>
            <a:off x="2752725" y="4805363"/>
            <a:ext cx="65088" cy="68262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45" name="Freeform 353"/>
          <p:cNvSpPr/>
          <p:nvPr/>
        </p:nvSpPr>
        <p:spPr>
          <a:xfrm>
            <a:off x="2752725" y="5216525"/>
            <a:ext cx="65088" cy="68263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5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5"/>
                </a:lnTo>
                <a:lnTo>
                  <a:pt x="34" y="197"/>
                </a:lnTo>
                <a:lnTo>
                  <a:pt x="115" y="231"/>
                </a:lnTo>
                <a:lnTo>
                  <a:pt x="197" y="197"/>
                </a:lnTo>
                <a:lnTo>
                  <a:pt x="231" y="11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46" name="Freeform 354"/>
          <p:cNvSpPr/>
          <p:nvPr/>
        </p:nvSpPr>
        <p:spPr>
          <a:xfrm>
            <a:off x="2419350" y="4624388"/>
            <a:ext cx="68263" cy="66675"/>
          </a:xfrm>
          <a:custGeom>
            <a:avLst/>
            <a:gdLst>
              <a:gd name="txL" fmla="*/ 0 w 232"/>
              <a:gd name="txT" fmla="*/ 0 h 232"/>
              <a:gd name="txR" fmla="*/ 232 w 232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2" h="232">
                <a:moveTo>
                  <a:pt x="232" y="116"/>
                </a:moveTo>
                <a:lnTo>
                  <a:pt x="198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6" y="232"/>
                </a:lnTo>
                <a:lnTo>
                  <a:pt x="198" y="198"/>
                </a:lnTo>
                <a:lnTo>
                  <a:pt x="232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47" name="Freeform 355"/>
          <p:cNvSpPr/>
          <p:nvPr/>
        </p:nvSpPr>
        <p:spPr>
          <a:xfrm>
            <a:off x="2419350" y="5399088"/>
            <a:ext cx="68263" cy="65087"/>
          </a:xfrm>
          <a:custGeom>
            <a:avLst/>
            <a:gdLst>
              <a:gd name="txL" fmla="*/ 0 w 232"/>
              <a:gd name="txT" fmla="*/ 0 h 231"/>
              <a:gd name="txR" fmla="*/ 232 w 232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2" h="231">
                <a:moveTo>
                  <a:pt x="232" y="115"/>
                </a:moveTo>
                <a:lnTo>
                  <a:pt x="198" y="34"/>
                </a:lnTo>
                <a:lnTo>
                  <a:pt x="116" y="0"/>
                </a:lnTo>
                <a:lnTo>
                  <a:pt x="34" y="34"/>
                </a:lnTo>
                <a:lnTo>
                  <a:pt x="0" y="115"/>
                </a:lnTo>
                <a:lnTo>
                  <a:pt x="34" y="197"/>
                </a:lnTo>
                <a:lnTo>
                  <a:pt x="116" y="231"/>
                </a:lnTo>
                <a:lnTo>
                  <a:pt x="198" y="197"/>
                </a:lnTo>
                <a:lnTo>
                  <a:pt x="232" y="11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48" name="Line 356"/>
          <p:cNvSpPr/>
          <p:nvPr/>
        </p:nvSpPr>
        <p:spPr>
          <a:xfrm>
            <a:off x="3157538" y="2806700"/>
            <a:ext cx="1981200" cy="1588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49" name="Line 357"/>
          <p:cNvSpPr/>
          <p:nvPr/>
        </p:nvSpPr>
        <p:spPr>
          <a:xfrm flipH="1" flipV="1">
            <a:off x="4751388" y="2314575"/>
            <a:ext cx="382587" cy="49530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50" name="Line 358"/>
          <p:cNvSpPr/>
          <p:nvPr/>
        </p:nvSpPr>
        <p:spPr>
          <a:xfrm flipH="1">
            <a:off x="5135563" y="2314575"/>
            <a:ext cx="387350" cy="49530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51" name="Freeform 359"/>
          <p:cNvSpPr/>
          <p:nvPr/>
        </p:nvSpPr>
        <p:spPr>
          <a:xfrm>
            <a:off x="1555750" y="5011738"/>
            <a:ext cx="65088" cy="66675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1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8" name="Group 360"/>
          <p:cNvGrpSpPr/>
          <p:nvPr/>
        </p:nvGrpSpPr>
        <p:grpSpPr>
          <a:xfrm>
            <a:off x="2789238" y="4502150"/>
            <a:ext cx="1598612" cy="549275"/>
            <a:chOff x="1505" y="1411"/>
            <a:chExt cx="1007" cy="355"/>
          </a:xfrm>
        </p:grpSpPr>
        <p:sp>
          <p:nvSpPr>
            <p:cNvPr id="33019" name="Freeform 361"/>
            <p:cNvSpPr/>
            <p:nvPr/>
          </p:nvSpPr>
          <p:spPr>
            <a:xfrm>
              <a:off x="1551" y="1411"/>
              <a:ext cx="833" cy="178"/>
            </a:xfrm>
            <a:custGeom>
              <a:avLst/>
              <a:gdLst>
                <a:gd name="txL" fmla="*/ 0 w 3399"/>
                <a:gd name="txT" fmla="*/ 0 h 727"/>
                <a:gd name="txR" fmla="*/ 3399 w 3399"/>
                <a:gd name="txB" fmla="*/ 727 h 72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99" h="727">
                  <a:moveTo>
                    <a:pt x="0" y="69"/>
                  </a:moveTo>
                  <a:lnTo>
                    <a:pt x="3379" y="727"/>
                  </a:lnTo>
                  <a:lnTo>
                    <a:pt x="3399" y="623"/>
                  </a:lnTo>
                  <a:lnTo>
                    <a:pt x="203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20" name="Line 362"/>
            <p:cNvSpPr/>
            <p:nvPr/>
          </p:nvSpPr>
          <p:spPr>
            <a:xfrm flipH="1" flipV="1">
              <a:off x="1505" y="1419"/>
              <a:ext cx="46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21" name="Freeform 363"/>
            <p:cNvSpPr/>
            <p:nvPr/>
          </p:nvSpPr>
          <p:spPr>
            <a:xfrm>
              <a:off x="1551" y="1589"/>
              <a:ext cx="833" cy="177"/>
            </a:xfrm>
            <a:custGeom>
              <a:avLst/>
              <a:gdLst>
                <a:gd name="txL" fmla="*/ 0 w 3399"/>
                <a:gd name="txT" fmla="*/ 0 h 725"/>
                <a:gd name="txR" fmla="*/ 3399 w 3399"/>
                <a:gd name="txB" fmla="*/ 725 h 72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99" h="725">
                  <a:moveTo>
                    <a:pt x="0" y="656"/>
                  </a:moveTo>
                  <a:lnTo>
                    <a:pt x="3379" y="0"/>
                  </a:lnTo>
                  <a:lnTo>
                    <a:pt x="3399" y="103"/>
                  </a:lnTo>
                  <a:lnTo>
                    <a:pt x="203" y="725"/>
                  </a:lnTo>
                  <a:lnTo>
                    <a:pt x="0" y="656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22" name="Line 364"/>
            <p:cNvSpPr/>
            <p:nvPr/>
          </p:nvSpPr>
          <p:spPr>
            <a:xfrm flipH="1">
              <a:off x="1505" y="1750"/>
              <a:ext cx="46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23" name="Rectangle 365"/>
            <p:cNvSpPr/>
            <p:nvPr/>
          </p:nvSpPr>
          <p:spPr>
            <a:xfrm>
              <a:off x="2412" y="1570"/>
              <a:ext cx="100" cy="39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24" name="Freeform 366"/>
            <p:cNvSpPr/>
            <p:nvPr/>
          </p:nvSpPr>
          <p:spPr>
            <a:xfrm>
              <a:off x="2251" y="1550"/>
              <a:ext cx="144" cy="77"/>
            </a:xfrm>
            <a:custGeom>
              <a:avLst/>
              <a:gdLst>
                <a:gd name="txL" fmla="*/ 0 w 583"/>
                <a:gd name="txT" fmla="*/ 0 h 319"/>
                <a:gd name="txR" fmla="*/ 583 w 583"/>
                <a:gd name="txB" fmla="*/ 319 h 3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9">
                  <a:moveTo>
                    <a:pt x="0" y="160"/>
                  </a:moveTo>
                  <a:lnTo>
                    <a:pt x="239" y="319"/>
                  </a:lnTo>
                  <a:lnTo>
                    <a:pt x="583" y="319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25" name="Rectangle 367"/>
            <p:cNvSpPr/>
            <p:nvPr/>
          </p:nvSpPr>
          <p:spPr>
            <a:xfrm>
              <a:off x="2395" y="1576"/>
              <a:ext cx="17" cy="27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26" name="Line 368"/>
            <p:cNvSpPr/>
            <p:nvPr/>
          </p:nvSpPr>
          <p:spPr>
            <a:xfrm flipH="1">
              <a:off x="2412" y="1583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27" name="Line 369"/>
            <p:cNvSpPr/>
            <p:nvPr/>
          </p:nvSpPr>
          <p:spPr>
            <a:xfrm flipH="1">
              <a:off x="2412" y="1596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9" name="Group 370"/>
          <p:cNvGrpSpPr/>
          <p:nvPr/>
        </p:nvGrpSpPr>
        <p:grpSpPr>
          <a:xfrm rot="5400000">
            <a:off x="4603750" y="3567113"/>
            <a:ext cx="1598613" cy="549275"/>
            <a:chOff x="1505" y="1411"/>
            <a:chExt cx="1007" cy="355"/>
          </a:xfrm>
        </p:grpSpPr>
        <p:sp>
          <p:nvSpPr>
            <p:cNvPr id="33010" name="Freeform 371"/>
            <p:cNvSpPr/>
            <p:nvPr/>
          </p:nvSpPr>
          <p:spPr>
            <a:xfrm>
              <a:off x="1551" y="1411"/>
              <a:ext cx="833" cy="178"/>
            </a:xfrm>
            <a:custGeom>
              <a:avLst/>
              <a:gdLst>
                <a:gd name="txL" fmla="*/ 0 w 3399"/>
                <a:gd name="txT" fmla="*/ 0 h 727"/>
                <a:gd name="txR" fmla="*/ 3399 w 3399"/>
                <a:gd name="txB" fmla="*/ 727 h 72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99" h="727">
                  <a:moveTo>
                    <a:pt x="0" y="69"/>
                  </a:moveTo>
                  <a:lnTo>
                    <a:pt x="3379" y="727"/>
                  </a:lnTo>
                  <a:lnTo>
                    <a:pt x="3399" y="623"/>
                  </a:lnTo>
                  <a:lnTo>
                    <a:pt x="203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11" name="Line 372"/>
            <p:cNvSpPr/>
            <p:nvPr/>
          </p:nvSpPr>
          <p:spPr>
            <a:xfrm flipH="1" flipV="1">
              <a:off x="1505" y="1419"/>
              <a:ext cx="46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12" name="Freeform 373"/>
            <p:cNvSpPr/>
            <p:nvPr/>
          </p:nvSpPr>
          <p:spPr>
            <a:xfrm>
              <a:off x="1551" y="1589"/>
              <a:ext cx="833" cy="177"/>
            </a:xfrm>
            <a:custGeom>
              <a:avLst/>
              <a:gdLst>
                <a:gd name="txL" fmla="*/ 0 w 3399"/>
                <a:gd name="txT" fmla="*/ 0 h 725"/>
                <a:gd name="txR" fmla="*/ 3399 w 3399"/>
                <a:gd name="txB" fmla="*/ 725 h 72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99" h="725">
                  <a:moveTo>
                    <a:pt x="0" y="656"/>
                  </a:moveTo>
                  <a:lnTo>
                    <a:pt x="3379" y="0"/>
                  </a:lnTo>
                  <a:lnTo>
                    <a:pt x="3399" y="103"/>
                  </a:lnTo>
                  <a:lnTo>
                    <a:pt x="203" y="725"/>
                  </a:lnTo>
                  <a:lnTo>
                    <a:pt x="0" y="656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13" name="Line 374"/>
            <p:cNvSpPr/>
            <p:nvPr/>
          </p:nvSpPr>
          <p:spPr>
            <a:xfrm flipH="1">
              <a:off x="1505" y="1750"/>
              <a:ext cx="46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14" name="Rectangle 375"/>
            <p:cNvSpPr/>
            <p:nvPr/>
          </p:nvSpPr>
          <p:spPr>
            <a:xfrm>
              <a:off x="2412" y="1570"/>
              <a:ext cx="100" cy="39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15" name="Freeform 376"/>
            <p:cNvSpPr/>
            <p:nvPr/>
          </p:nvSpPr>
          <p:spPr>
            <a:xfrm>
              <a:off x="2251" y="1550"/>
              <a:ext cx="144" cy="77"/>
            </a:xfrm>
            <a:custGeom>
              <a:avLst/>
              <a:gdLst>
                <a:gd name="txL" fmla="*/ 0 w 583"/>
                <a:gd name="txT" fmla="*/ 0 h 319"/>
                <a:gd name="txR" fmla="*/ 583 w 583"/>
                <a:gd name="txB" fmla="*/ 319 h 3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9">
                  <a:moveTo>
                    <a:pt x="0" y="160"/>
                  </a:moveTo>
                  <a:lnTo>
                    <a:pt x="239" y="319"/>
                  </a:lnTo>
                  <a:lnTo>
                    <a:pt x="583" y="319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16" name="Rectangle 377"/>
            <p:cNvSpPr/>
            <p:nvPr/>
          </p:nvSpPr>
          <p:spPr>
            <a:xfrm>
              <a:off x="2395" y="1576"/>
              <a:ext cx="17" cy="27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17" name="Line 378"/>
            <p:cNvSpPr/>
            <p:nvPr/>
          </p:nvSpPr>
          <p:spPr>
            <a:xfrm flipH="1">
              <a:off x="2412" y="1583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18" name="Line 379"/>
            <p:cNvSpPr/>
            <p:nvPr/>
          </p:nvSpPr>
          <p:spPr>
            <a:xfrm flipH="1">
              <a:off x="2412" y="1596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0" name="Group 380"/>
          <p:cNvGrpSpPr/>
          <p:nvPr/>
        </p:nvGrpSpPr>
        <p:grpSpPr>
          <a:xfrm rot="5400000">
            <a:off x="4076700" y="3567113"/>
            <a:ext cx="1598613" cy="549275"/>
            <a:chOff x="1505" y="1411"/>
            <a:chExt cx="1007" cy="355"/>
          </a:xfrm>
        </p:grpSpPr>
        <p:sp>
          <p:nvSpPr>
            <p:cNvPr id="33001" name="Freeform 381"/>
            <p:cNvSpPr/>
            <p:nvPr/>
          </p:nvSpPr>
          <p:spPr>
            <a:xfrm>
              <a:off x="1551" y="1411"/>
              <a:ext cx="833" cy="178"/>
            </a:xfrm>
            <a:custGeom>
              <a:avLst/>
              <a:gdLst>
                <a:gd name="txL" fmla="*/ 0 w 3399"/>
                <a:gd name="txT" fmla="*/ 0 h 727"/>
                <a:gd name="txR" fmla="*/ 3399 w 3399"/>
                <a:gd name="txB" fmla="*/ 727 h 72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99" h="727">
                  <a:moveTo>
                    <a:pt x="0" y="69"/>
                  </a:moveTo>
                  <a:lnTo>
                    <a:pt x="3379" y="727"/>
                  </a:lnTo>
                  <a:lnTo>
                    <a:pt x="3399" y="623"/>
                  </a:lnTo>
                  <a:lnTo>
                    <a:pt x="203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02" name="Line 382"/>
            <p:cNvSpPr/>
            <p:nvPr/>
          </p:nvSpPr>
          <p:spPr>
            <a:xfrm flipH="1" flipV="1">
              <a:off x="1505" y="1419"/>
              <a:ext cx="46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03" name="Freeform 383"/>
            <p:cNvSpPr/>
            <p:nvPr/>
          </p:nvSpPr>
          <p:spPr>
            <a:xfrm>
              <a:off x="1551" y="1589"/>
              <a:ext cx="833" cy="177"/>
            </a:xfrm>
            <a:custGeom>
              <a:avLst/>
              <a:gdLst>
                <a:gd name="txL" fmla="*/ 0 w 3399"/>
                <a:gd name="txT" fmla="*/ 0 h 725"/>
                <a:gd name="txR" fmla="*/ 3399 w 3399"/>
                <a:gd name="txB" fmla="*/ 725 h 72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99" h="725">
                  <a:moveTo>
                    <a:pt x="0" y="656"/>
                  </a:moveTo>
                  <a:lnTo>
                    <a:pt x="3379" y="0"/>
                  </a:lnTo>
                  <a:lnTo>
                    <a:pt x="3399" y="103"/>
                  </a:lnTo>
                  <a:lnTo>
                    <a:pt x="203" y="725"/>
                  </a:lnTo>
                  <a:lnTo>
                    <a:pt x="0" y="656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04" name="Line 384"/>
            <p:cNvSpPr/>
            <p:nvPr/>
          </p:nvSpPr>
          <p:spPr>
            <a:xfrm flipH="1">
              <a:off x="1505" y="1750"/>
              <a:ext cx="46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05" name="Rectangle 385"/>
            <p:cNvSpPr/>
            <p:nvPr/>
          </p:nvSpPr>
          <p:spPr>
            <a:xfrm>
              <a:off x="2412" y="1570"/>
              <a:ext cx="100" cy="39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06" name="Freeform 386"/>
            <p:cNvSpPr/>
            <p:nvPr/>
          </p:nvSpPr>
          <p:spPr>
            <a:xfrm>
              <a:off x="2251" y="1550"/>
              <a:ext cx="144" cy="77"/>
            </a:xfrm>
            <a:custGeom>
              <a:avLst/>
              <a:gdLst>
                <a:gd name="txL" fmla="*/ 0 w 583"/>
                <a:gd name="txT" fmla="*/ 0 h 319"/>
                <a:gd name="txR" fmla="*/ 583 w 583"/>
                <a:gd name="txB" fmla="*/ 319 h 3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9">
                  <a:moveTo>
                    <a:pt x="0" y="160"/>
                  </a:moveTo>
                  <a:lnTo>
                    <a:pt x="239" y="319"/>
                  </a:lnTo>
                  <a:lnTo>
                    <a:pt x="583" y="319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007" name="Rectangle 387"/>
            <p:cNvSpPr/>
            <p:nvPr/>
          </p:nvSpPr>
          <p:spPr>
            <a:xfrm>
              <a:off x="2395" y="1576"/>
              <a:ext cx="17" cy="27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3008" name="Line 388"/>
            <p:cNvSpPr/>
            <p:nvPr/>
          </p:nvSpPr>
          <p:spPr>
            <a:xfrm flipH="1">
              <a:off x="2412" y="1583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09" name="Line 389"/>
            <p:cNvSpPr/>
            <p:nvPr/>
          </p:nvSpPr>
          <p:spPr>
            <a:xfrm flipH="1">
              <a:off x="2412" y="1596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782" name="Line 390"/>
          <p:cNvSpPr/>
          <p:nvPr/>
        </p:nvSpPr>
        <p:spPr>
          <a:xfrm flipH="1" flipV="1">
            <a:off x="4751388" y="2312988"/>
            <a:ext cx="179387" cy="2317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83" name="Line 391"/>
          <p:cNvSpPr/>
          <p:nvPr/>
        </p:nvSpPr>
        <p:spPr>
          <a:xfrm flipH="1">
            <a:off x="5341938" y="2312988"/>
            <a:ext cx="180975" cy="2317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84" name="Freeform 392"/>
          <p:cNvSpPr/>
          <p:nvPr/>
        </p:nvSpPr>
        <p:spPr>
          <a:xfrm>
            <a:off x="5310188" y="2509838"/>
            <a:ext cx="65087" cy="68262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5"/>
                </a:moveTo>
                <a:lnTo>
                  <a:pt x="197" y="34"/>
                </a:lnTo>
                <a:lnTo>
                  <a:pt x="116" y="0"/>
                </a:lnTo>
                <a:lnTo>
                  <a:pt x="34" y="34"/>
                </a:lnTo>
                <a:lnTo>
                  <a:pt x="0" y="115"/>
                </a:lnTo>
                <a:lnTo>
                  <a:pt x="34" y="197"/>
                </a:lnTo>
                <a:lnTo>
                  <a:pt x="116" y="231"/>
                </a:lnTo>
                <a:lnTo>
                  <a:pt x="197" y="197"/>
                </a:lnTo>
                <a:lnTo>
                  <a:pt x="231" y="11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85" name="Freeform 393"/>
          <p:cNvSpPr/>
          <p:nvPr/>
        </p:nvSpPr>
        <p:spPr>
          <a:xfrm>
            <a:off x="4897438" y="2509838"/>
            <a:ext cx="66675" cy="68262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5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5"/>
                </a:lnTo>
                <a:lnTo>
                  <a:pt x="34" y="197"/>
                </a:lnTo>
                <a:lnTo>
                  <a:pt x="115" y="231"/>
                </a:lnTo>
                <a:lnTo>
                  <a:pt x="197" y="197"/>
                </a:lnTo>
                <a:lnTo>
                  <a:pt x="231" y="11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86" name="Freeform 394"/>
          <p:cNvSpPr/>
          <p:nvPr/>
        </p:nvSpPr>
        <p:spPr>
          <a:xfrm>
            <a:off x="5489575" y="2279650"/>
            <a:ext cx="68263" cy="66675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7"/>
                </a:lnTo>
                <a:lnTo>
                  <a:pt x="115" y="231"/>
                </a:lnTo>
                <a:lnTo>
                  <a:pt x="197" y="197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87" name="Freeform 395"/>
          <p:cNvSpPr/>
          <p:nvPr/>
        </p:nvSpPr>
        <p:spPr>
          <a:xfrm>
            <a:off x="4718050" y="2279650"/>
            <a:ext cx="66675" cy="66675"/>
          </a:xfrm>
          <a:custGeom>
            <a:avLst/>
            <a:gdLst>
              <a:gd name="txL" fmla="*/ 0 w 231"/>
              <a:gd name="txT" fmla="*/ 0 h 231"/>
              <a:gd name="txR" fmla="*/ 231 w 231"/>
              <a:gd name="txB" fmla="*/ 231 h 2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1">
                <a:moveTo>
                  <a:pt x="231" y="116"/>
                </a:moveTo>
                <a:lnTo>
                  <a:pt x="197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7"/>
                </a:lnTo>
                <a:lnTo>
                  <a:pt x="116" y="231"/>
                </a:lnTo>
                <a:lnTo>
                  <a:pt x="197" y="197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88" name="Line 396"/>
          <p:cNvSpPr/>
          <p:nvPr/>
        </p:nvSpPr>
        <p:spPr>
          <a:xfrm>
            <a:off x="4273550" y="3043238"/>
            <a:ext cx="1725613" cy="0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3789" name="Freeform 397"/>
          <p:cNvSpPr/>
          <p:nvPr/>
        </p:nvSpPr>
        <p:spPr>
          <a:xfrm>
            <a:off x="5102225" y="3009900"/>
            <a:ext cx="68263" cy="65088"/>
          </a:xfrm>
          <a:custGeom>
            <a:avLst/>
            <a:gdLst>
              <a:gd name="txL" fmla="*/ 0 w 232"/>
              <a:gd name="txT" fmla="*/ 0 h 232"/>
              <a:gd name="txR" fmla="*/ 232 w 232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2" h="232">
                <a:moveTo>
                  <a:pt x="232" y="116"/>
                </a:moveTo>
                <a:lnTo>
                  <a:pt x="198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6" y="232"/>
                </a:lnTo>
                <a:lnTo>
                  <a:pt x="198" y="198"/>
                </a:lnTo>
                <a:lnTo>
                  <a:pt x="232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90" name="Freeform 398"/>
          <p:cNvSpPr/>
          <p:nvPr/>
        </p:nvSpPr>
        <p:spPr>
          <a:xfrm>
            <a:off x="4572000" y="3009900"/>
            <a:ext cx="68263" cy="65088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91" name="Freeform 399"/>
          <p:cNvSpPr/>
          <p:nvPr/>
        </p:nvSpPr>
        <p:spPr>
          <a:xfrm>
            <a:off x="5635625" y="3009900"/>
            <a:ext cx="65088" cy="65088"/>
          </a:xfrm>
          <a:custGeom>
            <a:avLst/>
            <a:gdLst>
              <a:gd name="txL" fmla="*/ 0 w 230"/>
              <a:gd name="txT" fmla="*/ 0 h 232"/>
              <a:gd name="txR" fmla="*/ 230 w 230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0" h="232">
                <a:moveTo>
                  <a:pt x="230" y="116"/>
                </a:moveTo>
                <a:lnTo>
                  <a:pt x="196" y="34"/>
                </a:lnTo>
                <a:lnTo>
                  <a:pt x="115" y="0"/>
                </a:lnTo>
                <a:lnTo>
                  <a:pt x="33" y="34"/>
                </a:lnTo>
                <a:lnTo>
                  <a:pt x="0" y="116"/>
                </a:lnTo>
                <a:lnTo>
                  <a:pt x="33" y="198"/>
                </a:lnTo>
                <a:lnTo>
                  <a:pt x="115" y="232"/>
                </a:lnTo>
                <a:lnTo>
                  <a:pt x="196" y="198"/>
                </a:lnTo>
                <a:lnTo>
                  <a:pt x="230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92" name="Freeform 400"/>
          <p:cNvSpPr/>
          <p:nvPr/>
        </p:nvSpPr>
        <p:spPr>
          <a:xfrm>
            <a:off x="5967413" y="3009900"/>
            <a:ext cx="65087" cy="65088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5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5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3793" name="Freeform 401"/>
          <p:cNvSpPr/>
          <p:nvPr/>
        </p:nvSpPr>
        <p:spPr>
          <a:xfrm>
            <a:off x="4238625" y="3009900"/>
            <a:ext cx="68263" cy="65088"/>
          </a:xfrm>
          <a:custGeom>
            <a:avLst/>
            <a:gdLst>
              <a:gd name="txL" fmla="*/ 0 w 231"/>
              <a:gd name="txT" fmla="*/ 0 h 232"/>
              <a:gd name="txR" fmla="*/ 231 w 231"/>
              <a:gd name="txB" fmla="*/ 232 h 2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1" h="232">
                <a:moveTo>
                  <a:pt x="231" y="116"/>
                </a:moveTo>
                <a:lnTo>
                  <a:pt x="197" y="34"/>
                </a:lnTo>
                <a:lnTo>
                  <a:pt x="116" y="0"/>
                </a:lnTo>
                <a:lnTo>
                  <a:pt x="34" y="34"/>
                </a:lnTo>
                <a:lnTo>
                  <a:pt x="0" y="116"/>
                </a:lnTo>
                <a:lnTo>
                  <a:pt x="34" y="198"/>
                </a:lnTo>
                <a:lnTo>
                  <a:pt x="116" y="232"/>
                </a:lnTo>
                <a:lnTo>
                  <a:pt x="197" y="198"/>
                </a:lnTo>
                <a:lnTo>
                  <a:pt x="231" y="1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1" name="Group 402"/>
          <p:cNvGrpSpPr/>
          <p:nvPr/>
        </p:nvGrpSpPr>
        <p:grpSpPr>
          <a:xfrm>
            <a:off x="5137150" y="2192338"/>
            <a:ext cx="1588" cy="771525"/>
            <a:chOff x="3455" y="1511"/>
            <a:chExt cx="1" cy="486"/>
          </a:xfrm>
        </p:grpSpPr>
        <p:sp>
          <p:nvSpPr>
            <p:cNvPr id="32997" name="Line 403"/>
            <p:cNvSpPr/>
            <p:nvPr/>
          </p:nvSpPr>
          <p:spPr>
            <a:xfrm>
              <a:off x="3455" y="1511"/>
              <a:ext cx="1" cy="73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98" name="Line 404"/>
            <p:cNvSpPr/>
            <p:nvPr/>
          </p:nvSpPr>
          <p:spPr>
            <a:xfrm>
              <a:off x="3455" y="1619"/>
              <a:ext cx="1" cy="103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99" name="Line 405"/>
            <p:cNvSpPr/>
            <p:nvPr/>
          </p:nvSpPr>
          <p:spPr>
            <a:xfrm>
              <a:off x="3455" y="1757"/>
              <a:ext cx="1" cy="102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000" name="Line 406"/>
            <p:cNvSpPr/>
            <p:nvPr/>
          </p:nvSpPr>
          <p:spPr>
            <a:xfrm>
              <a:off x="3455" y="1893"/>
              <a:ext cx="1" cy="104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2" name="Group 407"/>
          <p:cNvGrpSpPr/>
          <p:nvPr/>
        </p:nvGrpSpPr>
        <p:grpSpPr>
          <a:xfrm>
            <a:off x="6249988" y="3284538"/>
            <a:ext cx="2066925" cy="2371725"/>
            <a:chOff x="4113" y="2205"/>
            <a:chExt cx="1302" cy="1494"/>
          </a:xfrm>
        </p:grpSpPr>
        <p:pic>
          <p:nvPicPr>
            <p:cNvPr id="32985" name="Picture 408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13" y="2205"/>
              <a:ext cx="1302" cy="149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2986" name="Group 409"/>
            <p:cNvGrpSpPr/>
            <p:nvPr/>
          </p:nvGrpSpPr>
          <p:grpSpPr>
            <a:xfrm>
              <a:off x="4151" y="2222"/>
              <a:ext cx="1230" cy="1444"/>
              <a:chOff x="4169" y="176"/>
              <a:chExt cx="1230" cy="1444"/>
            </a:xfrm>
          </p:grpSpPr>
          <p:sp>
            <p:nvSpPr>
              <p:cNvPr id="32987" name="Line 410"/>
              <p:cNvSpPr/>
              <p:nvPr/>
            </p:nvSpPr>
            <p:spPr>
              <a:xfrm flipV="1">
                <a:off x="5398" y="1282"/>
                <a:ext cx="1" cy="338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988" name="Line 411"/>
              <p:cNvSpPr/>
              <p:nvPr/>
            </p:nvSpPr>
            <p:spPr>
              <a:xfrm>
                <a:off x="4169" y="1282"/>
                <a:ext cx="1" cy="338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989" name="Freeform 412"/>
              <p:cNvSpPr/>
              <p:nvPr/>
            </p:nvSpPr>
            <p:spPr>
              <a:xfrm>
                <a:off x="4169" y="1266"/>
                <a:ext cx="1229" cy="354"/>
              </a:xfrm>
              <a:custGeom>
                <a:avLst/>
                <a:gdLst>
                  <a:gd name="txL" fmla="*/ 0 w 7372"/>
                  <a:gd name="txT" fmla="*/ 0 h 2128"/>
                  <a:gd name="txR" fmla="*/ 7372 w 7372"/>
                  <a:gd name="txB" fmla="*/ 2128 h 212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372" h="2128">
                    <a:moveTo>
                      <a:pt x="6467" y="0"/>
                    </a:moveTo>
                    <a:lnTo>
                      <a:pt x="7372" y="2128"/>
                    </a:lnTo>
                    <a:lnTo>
                      <a:pt x="0" y="2128"/>
                    </a:lnTo>
                    <a:lnTo>
                      <a:pt x="905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90" name="Freeform 413"/>
              <p:cNvSpPr/>
              <p:nvPr/>
            </p:nvSpPr>
            <p:spPr>
              <a:xfrm>
                <a:off x="4641" y="176"/>
                <a:ext cx="350" cy="488"/>
              </a:xfrm>
              <a:custGeom>
                <a:avLst/>
                <a:gdLst>
                  <a:gd name="txL" fmla="*/ 0 w 2100"/>
                  <a:gd name="txT" fmla="*/ 0 h 2926"/>
                  <a:gd name="txR" fmla="*/ 2100 w 2100"/>
                  <a:gd name="txB" fmla="*/ 2926 h 2926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00" h="2926">
                    <a:moveTo>
                      <a:pt x="0" y="2010"/>
                    </a:moveTo>
                    <a:lnTo>
                      <a:pt x="856" y="0"/>
                    </a:lnTo>
                    <a:lnTo>
                      <a:pt x="2100" y="2926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91" name="Line 414"/>
              <p:cNvSpPr/>
              <p:nvPr/>
            </p:nvSpPr>
            <p:spPr>
              <a:xfrm flipH="1">
                <a:off x="4169" y="1010"/>
                <a:ext cx="151" cy="27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992" name="Line 415"/>
              <p:cNvSpPr/>
              <p:nvPr/>
            </p:nvSpPr>
            <p:spPr>
              <a:xfrm>
                <a:off x="4784" y="176"/>
                <a:ext cx="614" cy="110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993" name="Freeform 416"/>
              <p:cNvSpPr/>
              <p:nvPr/>
            </p:nvSpPr>
            <p:spPr>
              <a:xfrm>
                <a:off x="4576" y="176"/>
                <a:ext cx="276" cy="520"/>
              </a:xfrm>
              <a:custGeom>
                <a:avLst/>
                <a:gdLst>
                  <a:gd name="txL" fmla="*/ 0 w 1653"/>
                  <a:gd name="txT" fmla="*/ 0 h 3118"/>
                  <a:gd name="txR" fmla="*/ 1653 w 1653"/>
                  <a:gd name="txB" fmla="*/ 3118 h 31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53" h="3118">
                    <a:moveTo>
                      <a:pt x="1246" y="0"/>
                    </a:moveTo>
                    <a:lnTo>
                      <a:pt x="0" y="2240"/>
                    </a:lnTo>
                    <a:lnTo>
                      <a:pt x="1653" y="3118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94" name="Freeform 417"/>
              <p:cNvSpPr/>
              <p:nvPr/>
            </p:nvSpPr>
            <p:spPr>
              <a:xfrm>
                <a:off x="4576" y="511"/>
                <a:ext cx="497" cy="246"/>
              </a:xfrm>
              <a:custGeom>
                <a:avLst/>
                <a:gdLst>
                  <a:gd name="txL" fmla="*/ 0 w 2978"/>
                  <a:gd name="txT" fmla="*/ 0 h 1473"/>
                  <a:gd name="txR" fmla="*/ 2978 w 2978"/>
                  <a:gd name="txB" fmla="*/ 1473 h 147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978" h="1473">
                    <a:moveTo>
                      <a:pt x="0" y="230"/>
                    </a:moveTo>
                    <a:lnTo>
                      <a:pt x="390" y="0"/>
                    </a:lnTo>
                    <a:lnTo>
                      <a:pt x="2490" y="916"/>
                    </a:lnTo>
                    <a:lnTo>
                      <a:pt x="2978" y="1473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95" name="Freeform 418"/>
              <p:cNvSpPr/>
              <p:nvPr/>
            </p:nvSpPr>
            <p:spPr>
              <a:xfrm>
                <a:off x="4677" y="696"/>
                <a:ext cx="570" cy="471"/>
              </a:xfrm>
              <a:custGeom>
                <a:avLst/>
                <a:gdLst>
                  <a:gd name="txL" fmla="*/ 0 w 3421"/>
                  <a:gd name="txT" fmla="*/ 0 h 2830"/>
                  <a:gd name="txR" fmla="*/ 3421 w 3421"/>
                  <a:gd name="txB" fmla="*/ 2830 h 283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21" h="2830">
                    <a:moveTo>
                      <a:pt x="0" y="1887"/>
                    </a:moveTo>
                    <a:lnTo>
                      <a:pt x="1048" y="0"/>
                    </a:lnTo>
                    <a:lnTo>
                      <a:pt x="2373" y="365"/>
                    </a:lnTo>
                    <a:lnTo>
                      <a:pt x="3421" y="283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96" name="Freeform 419"/>
              <p:cNvSpPr/>
              <p:nvPr/>
            </p:nvSpPr>
            <p:spPr>
              <a:xfrm>
                <a:off x="4320" y="1010"/>
                <a:ext cx="927" cy="256"/>
              </a:xfrm>
              <a:custGeom>
                <a:avLst/>
                <a:gdLst>
                  <a:gd name="txL" fmla="*/ 0 w 5562"/>
                  <a:gd name="txT" fmla="*/ 0 h 1533"/>
                  <a:gd name="txR" fmla="*/ 5562 w 5562"/>
                  <a:gd name="txB" fmla="*/ 1533 h 153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62" h="1533">
                    <a:moveTo>
                      <a:pt x="5562" y="1533"/>
                    </a:moveTo>
                    <a:lnTo>
                      <a:pt x="0" y="1533"/>
                    </a:lnTo>
                    <a:lnTo>
                      <a:pt x="0" y="0"/>
                    </a:lnTo>
                    <a:lnTo>
                      <a:pt x="2141" y="0"/>
                    </a:lnTo>
                    <a:lnTo>
                      <a:pt x="5562" y="943"/>
                    </a:lnTo>
                    <a:lnTo>
                      <a:pt x="5562" y="1533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24" name="Group 295"/>
          <p:cNvGrpSpPr>
            <a:grpSpLocks noChangeAspect="1"/>
          </p:cNvGrpSpPr>
          <p:nvPr/>
        </p:nvGrpSpPr>
        <p:grpSpPr>
          <a:xfrm>
            <a:off x="2030413" y="2020888"/>
            <a:ext cx="76200" cy="147637"/>
            <a:chOff x="274" y="2783"/>
            <a:chExt cx="49" cy="115"/>
          </a:xfrm>
        </p:grpSpPr>
        <p:sp>
          <p:nvSpPr>
            <p:cNvPr id="32983" name="Freeform 206"/>
            <p:cNvSpPr/>
            <p:nvPr/>
          </p:nvSpPr>
          <p:spPr>
            <a:xfrm>
              <a:off x="274" y="2783"/>
              <a:ext cx="21" cy="115"/>
            </a:xfrm>
            <a:custGeom>
              <a:avLst/>
              <a:gdLst>
                <a:gd name="txL" fmla="*/ 0 w 91"/>
                <a:gd name="txT" fmla="*/ 0 h 413"/>
                <a:gd name="txR" fmla="*/ 91 w 91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1" h="413">
                  <a:moveTo>
                    <a:pt x="0" y="413"/>
                  </a:moveTo>
                  <a:lnTo>
                    <a:pt x="91" y="0"/>
                  </a:lnTo>
                  <a:lnTo>
                    <a:pt x="0" y="9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84" name="Line 207"/>
            <p:cNvSpPr/>
            <p:nvPr/>
          </p:nvSpPr>
          <p:spPr>
            <a:xfrm flipV="1">
              <a:off x="315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815" name="Freeform 208"/>
          <p:cNvSpPr>
            <a:spLocks noChangeAspect="1"/>
          </p:cNvSpPr>
          <p:nvPr/>
        </p:nvSpPr>
        <p:spPr>
          <a:xfrm>
            <a:off x="2124075" y="5097463"/>
            <a:ext cx="31750" cy="147637"/>
          </a:xfrm>
          <a:custGeom>
            <a:avLst/>
            <a:gdLst>
              <a:gd name="txL" fmla="*/ 0 w 92"/>
              <a:gd name="txT" fmla="*/ 0 h 413"/>
              <a:gd name="txR" fmla="*/ 92 w 92"/>
              <a:gd name="txB" fmla="*/ 413 h 413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92" h="413">
                <a:moveTo>
                  <a:pt x="0" y="413"/>
                </a:moveTo>
                <a:lnTo>
                  <a:pt x="92" y="0"/>
                </a:lnTo>
                <a:lnTo>
                  <a:pt x="0" y="91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5" name="Group 296"/>
          <p:cNvGrpSpPr>
            <a:grpSpLocks noChangeAspect="1"/>
          </p:cNvGrpSpPr>
          <p:nvPr/>
        </p:nvGrpSpPr>
        <p:grpSpPr>
          <a:xfrm>
            <a:off x="5207000" y="1954213"/>
            <a:ext cx="114300" cy="147637"/>
            <a:chOff x="568" y="2783"/>
            <a:chExt cx="72" cy="115"/>
          </a:xfrm>
        </p:grpSpPr>
        <p:sp>
          <p:nvSpPr>
            <p:cNvPr id="32980" name="Freeform 209"/>
            <p:cNvSpPr/>
            <p:nvPr/>
          </p:nvSpPr>
          <p:spPr>
            <a:xfrm>
              <a:off x="568" y="2783"/>
              <a:ext cx="21" cy="115"/>
            </a:xfrm>
            <a:custGeom>
              <a:avLst/>
              <a:gdLst>
                <a:gd name="txL" fmla="*/ 0 w 92"/>
                <a:gd name="txT" fmla="*/ 0 h 413"/>
                <a:gd name="txR" fmla="*/ 92 w 92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2" h="413">
                  <a:moveTo>
                    <a:pt x="0" y="413"/>
                  </a:moveTo>
                  <a:lnTo>
                    <a:pt x="92" y="0"/>
                  </a:lnTo>
                  <a:lnTo>
                    <a:pt x="0" y="9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81" name="Line 210"/>
            <p:cNvSpPr/>
            <p:nvPr/>
          </p:nvSpPr>
          <p:spPr>
            <a:xfrm flipV="1">
              <a:off x="609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82" name="Line 211"/>
            <p:cNvSpPr/>
            <p:nvPr/>
          </p:nvSpPr>
          <p:spPr>
            <a:xfrm flipH="1">
              <a:off x="630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6" name="Group 297"/>
          <p:cNvGrpSpPr>
            <a:grpSpLocks noChangeAspect="1"/>
          </p:cNvGrpSpPr>
          <p:nvPr/>
        </p:nvGrpSpPr>
        <p:grpSpPr>
          <a:xfrm>
            <a:off x="2022475" y="2316163"/>
            <a:ext cx="134938" cy="147637"/>
            <a:chOff x="756" y="2783"/>
            <a:chExt cx="85" cy="115"/>
          </a:xfrm>
        </p:grpSpPr>
        <p:sp>
          <p:nvSpPr>
            <p:cNvPr id="32978" name="Freeform 212"/>
            <p:cNvSpPr/>
            <p:nvPr/>
          </p:nvSpPr>
          <p:spPr>
            <a:xfrm>
              <a:off x="756" y="2783"/>
              <a:ext cx="52" cy="115"/>
            </a:xfrm>
            <a:custGeom>
              <a:avLst/>
              <a:gdLst>
                <a:gd name="txL" fmla="*/ 0 w 220"/>
                <a:gd name="txT" fmla="*/ 0 h 413"/>
                <a:gd name="txR" fmla="*/ 220 w 220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0" h="413">
                  <a:moveTo>
                    <a:pt x="147" y="413"/>
                  </a:moveTo>
                  <a:lnTo>
                    <a:pt x="0" y="413"/>
                  </a:lnTo>
                  <a:lnTo>
                    <a:pt x="192" y="138"/>
                  </a:lnTo>
                  <a:lnTo>
                    <a:pt x="211" y="103"/>
                  </a:lnTo>
                  <a:lnTo>
                    <a:pt x="220" y="69"/>
                  </a:lnTo>
                  <a:lnTo>
                    <a:pt x="220" y="46"/>
                  </a:lnTo>
                  <a:lnTo>
                    <a:pt x="211" y="23"/>
                  </a:lnTo>
                  <a:lnTo>
                    <a:pt x="184" y="0"/>
                  </a:lnTo>
                  <a:lnTo>
                    <a:pt x="147" y="0"/>
                  </a:lnTo>
                  <a:lnTo>
                    <a:pt x="110" y="11"/>
                  </a:lnTo>
                  <a:lnTo>
                    <a:pt x="82" y="34"/>
                  </a:lnTo>
                  <a:lnTo>
                    <a:pt x="74" y="58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79" name="Line 213"/>
            <p:cNvSpPr/>
            <p:nvPr/>
          </p:nvSpPr>
          <p:spPr>
            <a:xfrm flipV="1">
              <a:off x="832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823" name="Freeform 214"/>
          <p:cNvSpPr>
            <a:spLocks noChangeAspect="1"/>
          </p:cNvSpPr>
          <p:nvPr/>
        </p:nvSpPr>
        <p:spPr>
          <a:xfrm>
            <a:off x="2305050" y="5440363"/>
            <a:ext cx="84138" cy="147637"/>
          </a:xfrm>
          <a:custGeom>
            <a:avLst/>
            <a:gdLst>
              <a:gd name="txL" fmla="*/ 0 w 220"/>
              <a:gd name="txT" fmla="*/ 0 h 413"/>
              <a:gd name="txR" fmla="*/ 220 w 220"/>
              <a:gd name="txB" fmla="*/ 413 h 413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0" h="413">
                <a:moveTo>
                  <a:pt x="147" y="413"/>
                </a:moveTo>
                <a:lnTo>
                  <a:pt x="0" y="413"/>
                </a:lnTo>
                <a:lnTo>
                  <a:pt x="192" y="138"/>
                </a:lnTo>
                <a:lnTo>
                  <a:pt x="210" y="103"/>
                </a:lnTo>
                <a:lnTo>
                  <a:pt x="220" y="69"/>
                </a:lnTo>
                <a:lnTo>
                  <a:pt x="220" y="46"/>
                </a:lnTo>
                <a:lnTo>
                  <a:pt x="210" y="23"/>
                </a:lnTo>
                <a:lnTo>
                  <a:pt x="183" y="0"/>
                </a:lnTo>
                <a:lnTo>
                  <a:pt x="147" y="0"/>
                </a:lnTo>
                <a:lnTo>
                  <a:pt x="110" y="11"/>
                </a:lnTo>
                <a:lnTo>
                  <a:pt x="82" y="34"/>
                </a:lnTo>
                <a:lnTo>
                  <a:pt x="73" y="58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7" name="Group 298"/>
          <p:cNvGrpSpPr>
            <a:grpSpLocks noChangeAspect="1"/>
          </p:cNvGrpSpPr>
          <p:nvPr/>
        </p:nvGrpSpPr>
        <p:grpSpPr>
          <a:xfrm>
            <a:off x="5600700" y="2239963"/>
            <a:ext cx="168275" cy="147637"/>
            <a:chOff x="1119" y="2783"/>
            <a:chExt cx="106" cy="115"/>
          </a:xfrm>
        </p:grpSpPr>
        <p:sp>
          <p:nvSpPr>
            <p:cNvPr id="32975" name="Freeform 215"/>
            <p:cNvSpPr/>
            <p:nvPr/>
          </p:nvSpPr>
          <p:spPr>
            <a:xfrm>
              <a:off x="1119" y="2783"/>
              <a:ext cx="53" cy="115"/>
            </a:xfrm>
            <a:custGeom>
              <a:avLst/>
              <a:gdLst>
                <a:gd name="txL" fmla="*/ 0 w 221"/>
                <a:gd name="txT" fmla="*/ 0 h 413"/>
                <a:gd name="txR" fmla="*/ 221 w 221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1" h="413">
                  <a:moveTo>
                    <a:pt x="148" y="413"/>
                  </a:moveTo>
                  <a:lnTo>
                    <a:pt x="0" y="413"/>
                  </a:lnTo>
                  <a:lnTo>
                    <a:pt x="193" y="138"/>
                  </a:lnTo>
                  <a:lnTo>
                    <a:pt x="211" y="103"/>
                  </a:lnTo>
                  <a:lnTo>
                    <a:pt x="221" y="69"/>
                  </a:lnTo>
                  <a:lnTo>
                    <a:pt x="221" y="46"/>
                  </a:lnTo>
                  <a:lnTo>
                    <a:pt x="211" y="23"/>
                  </a:lnTo>
                  <a:lnTo>
                    <a:pt x="184" y="0"/>
                  </a:lnTo>
                  <a:lnTo>
                    <a:pt x="148" y="0"/>
                  </a:lnTo>
                  <a:lnTo>
                    <a:pt x="111" y="11"/>
                  </a:lnTo>
                  <a:lnTo>
                    <a:pt x="83" y="34"/>
                  </a:lnTo>
                  <a:lnTo>
                    <a:pt x="73" y="58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76" name="Line 216"/>
            <p:cNvSpPr/>
            <p:nvPr/>
          </p:nvSpPr>
          <p:spPr>
            <a:xfrm flipV="1">
              <a:off x="1196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77" name="Line 217"/>
            <p:cNvSpPr/>
            <p:nvPr/>
          </p:nvSpPr>
          <p:spPr>
            <a:xfrm flipH="1">
              <a:off x="1217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8" name="Group 321"/>
          <p:cNvGrpSpPr>
            <a:grpSpLocks noChangeAspect="1"/>
          </p:cNvGrpSpPr>
          <p:nvPr/>
        </p:nvGrpSpPr>
        <p:grpSpPr>
          <a:xfrm>
            <a:off x="2309813" y="4525963"/>
            <a:ext cx="87312" cy="147637"/>
            <a:chOff x="1539" y="2783"/>
            <a:chExt cx="54" cy="115"/>
          </a:xfrm>
        </p:grpSpPr>
        <p:sp>
          <p:nvSpPr>
            <p:cNvPr id="32973" name="Freeform 221"/>
            <p:cNvSpPr/>
            <p:nvPr/>
          </p:nvSpPr>
          <p:spPr>
            <a:xfrm>
              <a:off x="1539" y="2835"/>
              <a:ext cx="44" cy="63"/>
            </a:xfrm>
            <a:custGeom>
              <a:avLst/>
              <a:gdLst>
                <a:gd name="txL" fmla="*/ 0 w 185"/>
                <a:gd name="txT" fmla="*/ 0 h 229"/>
                <a:gd name="txR" fmla="*/ 185 w 185"/>
                <a:gd name="txB" fmla="*/ 229 h 2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5" h="229">
                  <a:moveTo>
                    <a:pt x="0" y="229"/>
                  </a:moveTo>
                  <a:lnTo>
                    <a:pt x="74" y="229"/>
                  </a:lnTo>
                  <a:lnTo>
                    <a:pt x="120" y="218"/>
                  </a:lnTo>
                  <a:lnTo>
                    <a:pt x="148" y="195"/>
                  </a:lnTo>
                  <a:lnTo>
                    <a:pt x="166" y="161"/>
                  </a:lnTo>
                  <a:lnTo>
                    <a:pt x="185" y="80"/>
                  </a:lnTo>
                  <a:lnTo>
                    <a:pt x="185" y="46"/>
                  </a:lnTo>
                  <a:lnTo>
                    <a:pt x="175" y="23"/>
                  </a:lnTo>
                  <a:lnTo>
                    <a:pt x="157" y="11"/>
                  </a:lnTo>
                  <a:lnTo>
                    <a:pt x="130" y="0"/>
                  </a:lnTo>
                  <a:lnTo>
                    <a:pt x="92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74" name="Freeform 222"/>
            <p:cNvSpPr/>
            <p:nvPr/>
          </p:nvSpPr>
          <p:spPr>
            <a:xfrm>
              <a:off x="1561" y="2783"/>
              <a:ext cx="32" cy="52"/>
            </a:xfrm>
            <a:custGeom>
              <a:avLst/>
              <a:gdLst>
                <a:gd name="txL" fmla="*/ 0 w 138"/>
                <a:gd name="txT" fmla="*/ 0 h 184"/>
                <a:gd name="txR" fmla="*/ 138 w 138"/>
                <a:gd name="txB" fmla="*/ 184 h 18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8" h="184">
                  <a:moveTo>
                    <a:pt x="46" y="184"/>
                  </a:moveTo>
                  <a:lnTo>
                    <a:pt x="83" y="172"/>
                  </a:lnTo>
                  <a:lnTo>
                    <a:pt x="111" y="150"/>
                  </a:lnTo>
                  <a:lnTo>
                    <a:pt x="129" y="115"/>
                  </a:lnTo>
                  <a:lnTo>
                    <a:pt x="138" y="81"/>
                  </a:lnTo>
                  <a:lnTo>
                    <a:pt x="138" y="46"/>
                  </a:lnTo>
                  <a:lnTo>
                    <a:pt x="129" y="23"/>
                  </a:lnTo>
                  <a:lnTo>
                    <a:pt x="120" y="11"/>
                  </a:lnTo>
                  <a:lnTo>
                    <a:pt x="101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9" name="Group 320"/>
          <p:cNvGrpSpPr>
            <a:grpSpLocks noChangeAspect="1"/>
          </p:cNvGrpSpPr>
          <p:nvPr/>
        </p:nvGrpSpPr>
        <p:grpSpPr>
          <a:xfrm>
            <a:off x="4597400" y="2125663"/>
            <a:ext cx="171450" cy="147637"/>
            <a:chOff x="1703" y="2783"/>
            <a:chExt cx="109" cy="115"/>
          </a:xfrm>
        </p:grpSpPr>
        <p:sp>
          <p:nvSpPr>
            <p:cNvPr id="32969" name="Freeform 223"/>
            <p:cNvSpPr/>
            <p:nvPr/>
          </p:nvSpPr>
          <p:spPr>
            <a:xfrm>
              <a:off x="1703" y="2835"/>
              <a:ext cx="44" cy="63"/>
            </a:xfrm>
            <a:custGeom>
              <a:avLst/>
              <a:gdLst>
                <a:gd name="txL" fmla="*/ 0 w 184"/>
                <a:gd name="txT" fmla="*/ 0 h 229"/>
                <a:gd name="txR" fmla="*/ 184 w 184"/>
                <a:gd name="txB" fmla="*/ 229 h 2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229">
                  <a:moveTo>
                    <a:pt x="0" y="229"/>
                  </a:moveTo>
                  <a:lnTo>
                    <a:pt x="73" y="229"/>
                  </a:lnTo>
                  <a:lnTo>
                    <a:pt x="120" y="218"/>
                  </a:lnTo>
                  <a:lnTo>
                    <a:pt x="147" y="195"/>
                  </a:lnTo>
                  <a:lnTo>
                    <a:pt x="165" y="161"/>
                  </a:lnTo>
                  <a:lnTo>
                    <a:pt x="184" y="80"/>
                  </a:lnTo>
                  <a:lnTo>
                    <a:pt x="184" y="46"/>
                  </a:lnTo>
                  <a:lnTo>
                    <a:pt x="175" y="23"/>
                  </a:lnTo>
                  <a:lnTo>
                    <a:pt x="157" y="11"/>
                  </a:lnTo>
                  <a:lnTo>
                    <a:pt x="128" y="0"/>
                  </a:lnTo>
                  <a:lnTo>
                    <a:pt x="92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70" name="Freeform 224"/>
            <p:cNvSpPr/>
            <p:nvPr/>
          </p:nvSpPr>
          <p:spPr>
            <a:xfrm>
              <a:off x="1726" y="2783"/>
              <a:ext cx="32" cy="52"/>
            </a:xfrm>
            <a:custGeom>
              <a:avLst/>
              <a:gdLst>
                <a:gd name="txL" fmla="*/ 0 w 138"/>
                <a:gd name="txT" fmla="*/ 0 h 184"/>
                <a:gd name="txR" fmla="*/ 138 w 138"/>
                <a:gd name="txB" fmla="*/ 184 h 18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8" h="184">
                  <a:moveTo>
                    <a:pt x="46" y="184"/>
                  </a:moveTo>
                  <a:lnTo>
                    <a:pt x="83" y="172"/>
                  </a:lnTo>
                  <a:lnTo>
                    <a:pt x="110" y="150"/>
                  </a:lnTo>
                  <a:lnTo>
                    <a:pt x="128" y="115"/>
                  </a:lnTo>
                  <a:lnTo>
                    <a:pt x="138" y="81"/>
                  </a:lnTo>
                  <a:lnTo>
                    <a:pt x="138" y="46"/>
                  </a:lnTo>
                  <a:lnTo>
                    <a:pt x="128" y="23"/>
                  </a:lnTo>
                  <a:lnTo>
                    <a:pt x="120" y="11"/>
                  </a:lnTo>
                  <a:lnTo>
                    <a:pt x="101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71" name="Line 225"/>
            <p:cNvSpPr/>
            <p:nvPr/>
          </p:nvSpPr>
          <p:spPr>
            <a:xfrm flipV="1">
              <a:off x="1781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72" name="Line 226"/>
            <p:cNvSpPr/>
            <p:nvPr/>
          </p:nvSpPr>
          <p:spPr>
            <a:xfrm flipH="1">
              <a:off x="1804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0" name="Group 319"/>
          <p:cNvGrpSpPr>
            <a:grpSpLocks noChangeAspect="1"/>
          </p:cNvGrpSpPr>
          <p:nvPr/>
        </p:nvGrpSpPr>
        <p:grpSpPr>
          <a:xfrm>
            <a:off x="2336800" y="2525713"/>
            <a:ext cx="136525" cy="147637"/>
            <a:chOff x="1934" y="2783"/>
            <a:chExt cx="87" cy="115"/>
          </a:xfrm>
        </p:grpSpPr>
        <p:sp>
          <p:nvSpPr>
            <p:cNvPr id="32966" name="Freeform 227"/>
            <p:cNvSpPr/>
            <p:nvPr/>
          </p:nvSpPr>
          <p:spPr>
            <a:xfrm>
              <a:off x="1934" y="2783"/>
              <a:ext cx="42" cy="90"/>
            </a:xfrm>
            <a:custGeom>
              <a:avLst/>
              <a:gdLst>
                <a:gd name="txL" fmla="*/ 0 w 184"/>
                <a:gd name="txT" fmla="*/ 0 h 321"/>
                <a:gd name="txR" fmla="*/ 184 w 184"/>
                <a:gd name="txB" fmla="*/ 321 h 3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321">
                  <a:moveTo>
                    <a:pt x="138" y="0"/>
                  </a:moveTo>
                  <a:lnTo>
                    <a:pt x="0" y="321"/>
                  </a:lnTo>
                  <a:lnTo>
                    <a:pt x="184" y="32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67" name="Line 228"/>
            <p:cNvSpPr/>
            <p:nvPr/>
          </p:nvSpPr>
          <p:spPr>
            <a:xfrm flipH="1">
              <a:off x="1959" y="2848"/>
              <a:ext cx="9" cy="5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68" name="Line 229"/>
            <p:cNvSpPr/>
            <p:nvPr/>
          </p:nvSpPr>
          <p:spPr>
            <a:xfrm flipV="1">
              <a:off x="2013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1" name="Group 318"/>
          <p:cNvGrpSpPr>
            <a:grpSpLocks noChangeAspect="1"/>
          </p:cNvGrpSpPr>
          <p:nvPr/>
        </p:nvGrpSpPr>
        <p:grpSpPr>
          <a:xfrm>
            <a:off x="2835275" y="5192713"/>
            <a:ext cx="66675" cy="147637"/>
            <a:chOff x="2142" y="2783"/>
            <a:chExt cx="42" cy="115"/>
          </a:xfrm>
        </p:grpSpPr>
        <p:sp>
          <p:nvSpPr>
            <p:cNvPr id="32964" name="Freeform 230"/>
            <p:cNvSpPr/>
            <p:nvPr/>
          </p:nvSpPr>
          <p:spPr>
            <a:xfrm>
              <a:off x="2142" y="2783"/>
              <a:ext cx="42" cy="90"/>
            </a:xfrm>
            <a:custGeom>
              <a:avLst/>
              <a:gdLst>
                <a:gd name="txL" fmla="*/ 0 w 183"/>
                <a:gd name="txT" fmla="*/ 0 h 321"/>
                <a:gd name="txR" fmla="*/ 183 w 183"/>
                <a:gd name="txB" fmla="*/ 321 h 3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3" h="321">
                  <a:moveTo>
                    <a:pt x="138" y="0"/>
                  </a:moveTo>
                  <a:lnTo>
                    <a:pt x="0" y="321"/>
                  </a:lnTo>
                  <a:lnTo>
                    <a:pt x="183" y="32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65" name="Line 231"/>
            <p:cNvSpPr/>
            <p:nvPr/>
          </p:nvSpPr>
          <p:spPr>
            <a:xfrm flipH="1">
              <a:off x="2167" y="2848"/>
              <a:ext cx="9" cy="5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43808" name="Group 317"/>
          <p:cNvGrpSpPr>
            <a:grpSpLocks noChangeAspect="1"/>
          </p:cNvGrpSpPr>
          <p:nvPr/>
        </p:nvGrpSpPr>
        <p:grpSpPr>
          <a:xfrm>
            <a:off x="5430838" y="2459038"/>
            <a:ext cx="176212" cy="147637"/>
            <a:chOff x="2314" y="2783"/>
            <a:chExt cx="110" cy="115"/>
          </a:xfrm>
        </p:grpSpPr>
        <p:sp>
          <p:nvSpPr>
            <p:cNvPr id="32960" name="Freeform 232"/>
            <p:cNvSpPr/>
            <p:nvPr/>
          </p:nvSpPr>
          <p:spPr>
            <a:xfrm>
              <a:off x="2314" y="2783"/>
              <a:ext cx="44" cy="90"/>
            </a:xfrm>
            <a:custGeom>
              <a:avLst/>
              <a:gdLst>
                <a:gd name="txL" fmla="*/ 0 w 184"/>
                <a:gd name="txT" fmla="*/ 0 h 321"/>
                <a:gd name="txR" fmla="*/ 184 w 184"/>
                <a:gd name="txB" fmla="*/ 321 h 3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321">
                  <a:moveTo>
                    <a:pt x="138" y="0"/>
                  </a:moveTo>
                  <a:lnTo>
                    <a:pt x="0" y="321"/>
                  </a:lnTo>
                  <a:lnTo>
                    <a:pt x="184" y="32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61" name="Line 233"/>
            <p:cNvSpPr/>
            <p:nvPr/>
          </p:nvSpPr>
          <p:spPr>
            <a:xfrm flipH="1">
              <a:off x="2340" y="2848"/>
              <a:ext cx="8" cy="5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62" name="Line 234"/>
            <p:cNvSpPr/>
            <p:nvPr/>
          </p:nvSpPr>
          <p:spPr>
            <a:xfrm flipV="1">
              <a:off x="2393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63" name="Line 235"/>
            <p:cNvSpPr/>
            <p:nvPr/>
          </p:nvSpPr>
          <p:spPr>
            <a:xfrm flipH="1">
              <a:off x="2416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848" name="Freeform 238"/>
          <p:cNvSpPr>
            <a:spLocks noChangeAspect="1"/>
          </p:cNvSpPr>
          <p:nvPr/>
        </p:nvSpPr>
        <p:spPr>
          <a:xfrm>
            <a:off x="2817813" y="4706938"/>
            <a:ext cx="87312" cy="147637"/>
          </a:xfrm>
          <a:custGeom>
            <a:avLst/>
            <a:gdLst>
              <a:gd name="txL" fmla="*/ 0 w 230"/>
              <a:gd name="txT" fmla="*/ 0 h 413"/>
              <a:gd name="txR" fmla="*/ 230 w 230"/>
              <a:gd name="txB" fmla="*/ 413 h 41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230" h="413">
                <a:moveTo>
                  <a:pt x="0" y="413"/>
                </a:moveTo>
                <a:lnTo>
                  <a:pt x="83" y="413"/>
                </a:lnTo>
                <a:lnTo>
                  <a:pt x="120" y="402"/>
                </a:lnTo>
                <a:lnTo>
                  <a:pt x="147" y="379"/>
                </a:lnTo>
                <a:lnTo>
                  <a:pt x="165" y="345"/>
                </a:lnTo>
                <a:lnTo>
                  <a:pt x="184" y="276"/>
                </a:lnTo>
                <a:lnTo>
                  <a:pt x="184" y="241"/>
                </a:lnTo>
                <a:lnTo>
                  <a:pt x="175" y="207"/>
                </a:lnTo>
                <a:lnTo>
                  <a:pt x="147" y="184"/>
                </a:lnTo>
                <a:lnTo>
                  <a:pt x="55" y="184"/>
                </a:lnTo>
                <a:lnTo>
                  <a:pt x="92" y="0"/>
                </a:lnTo>
                <a:lnTo>
                  <a:pt x="230" y="0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43809" name="Group 315"/>
          <p:cNvGrpSpPr>
            <a:grpSpLocks noChangeAspect="1"/>
          </p:cNvGrpSpPr>
          <p:nvPr/>
        </p:nvGrpSpPr>
        <p:grpSpPr>
          <a:xfrm>
            <a:off x="4652963" y="2582863"/>
            <a:ext cx="173037" cy="147637"/>
            <a:chOff x="2971" y="2783"/>
            <a:chExt cx="109" cy="115"/>
          </a:xfrm>
        </p:grpSpPr>
        <p:sp>
          <p:nvSpPr>
            <p:cNvPr id="32957" name="Freeform 239"/>
            <p:cNvSpPr/>
            <p:nvPr/>
          </p:nvSpPr>
          <p:spPr>
            <a:xfrm>
              <a:off x="2971" y="2783"/>
              <a:ext cx="54" cy="115"/>
            </a:xfrm>
            <a:custGeom>
              <a:avLst/>
              <a:gdLst>
                <a:gd name="txL" fmla="*/ 0 w 230"/>
                <a:gd name="txT" fmla="*/ 0 h 413"/>
                <a:gd name="txR" fmla="*/ 230 w 230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" h="413">
                  <a:moveTo>
                    <a:pt x="0" y="413"/>
                  </a:moveTo>
                  <a:lnTo>
                    <a:pt x="83" y="413"/>
                  </a:lnTo>
                  <a:lnTo>
                    <a:pt x="120" y="402"/>
                  </a:lnTo>
                  <a:lnTo>
                    <a:pt x="147" y="379"/>
                  </a:lnTo>
                  <a:lnTo>
                    <a:pt x="165" y="345"/>
                  </a:lnTo>
                  <a:lnTo>
                    <a:pt x="184" y="276"/>
                  </a:lnTo>
                  <a:lnTo>
                    <a:pt x="184" y="241"/>
                  </a:lnTo>
                  <a:lnTo>
                    <a:pt x="175" y="207"/>
                  </a:lnTo>
                  <a:lnTo>
                    <a:pt x="147" y="184"/>
                  </a:lnTo>
                  <a:lnTo>
                    <a:pt x="55" y="184"/>
                  </a:lnTo>
                  <a:lnTo>
                    <a:pt x="92" y="0"/>
                  </a:lnTo>
                  <a:lnTo>
                    <a:pt x="230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58" name="Line 240"/>
            <p:cNvSpPr/>
            <p:nvPr/>
          </p:nvSpPr>
          <p:spPr>
            <a:xfrm flipV="1">
              <a:off x="3049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59" name="Line 241"/>
            <p:cNvSpPr/>
            <p:nvPr/>
          </p:nvSpPr>
          <p:spPr>
            <a:xfrm flipH="1">
              <a:off x="3070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43810" name="Group 314"/>
          <p:cNvGrpSpPr>
            <a:grpSpLocks noChangeAspect="1"/>
          </p:cNvGrpSpPr>
          <p:nvPr/>
        </p:nvGrpSpPr>
        <p:grpSpPr>
          <a:xfrm>
            <a:off x="2792413" y="3078163"/>
            <a:ext cx="128587" cy="147637"/>
            <a:chOff x="3233" y="2783"/>
            <a:chExt cx="82" cy="115"/>
          </a:xfrm>
        </p:grpSpPr>
        <p:sp>
          <p:nvSpPr>
            <p:cNvPr id="32955" name="Freeform 242"/>
            <p:cNvSpPr/>
            <p:nvPr/>
          </p:nvSpPr>
          <p:spPr>
            <a:xfrm>
              <a:off x="3233" y="2783"/>
              <a:ext cx="44" cy="115"/>
            </a:xfrm>
            <a:custGeom>
              <a:avLst/>
              <a:gdLst>
                <a:gd name="txL" fmla="*/ 0 w 184"/>
                <a:gd name="txT" fmla="*/ 0 h 413"/>
                <a:gd name="txR" fmla="*/ 184 w 184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413">
                  <a:moveTo>
                    <a:pt x="184" y="0"/>
                  </a:moveTo>
                  <a:lnTo>
                    <a:pt x="137" y="23"/>
                  </a:lnTo>
                  <a:lnTo>
                    <a:pt x="92" y="69"/>
                  </a:lnTo>
                  <a:lnTo>
                    <a:pt x="55" y="126"/>
                  </a:lnTo>
                  <a:lnTo>
                    <a:pt x="37" y="172"/>
                  </a:lnTo>
                  <a:lnTo>
                    <a:pt x="0" y="333"/>
                  </a:lnTo>
                  <a:lnTo>
                    <a:pt x="0" y="356"/>
                  </a:lnTo>
                  <a:lnTo>
                    <a:pt x="9" y="390"/>
                  </a:lnTo>
                  <a:lnTo>
                    <a:pt x="37" y="413"/>
                  </a:lnTo>
                  <a:lnTo>
                    <a:pt x="64" y="413"/>
                  </a:lnTo>
                  <a:lnTo>
                    <a:pt x="101" y="402"/>
                  </a:lnTo>
                  <a:lnTo>
                    <a:pt x="129" y="379"/>
                  </a:lnTo>
                  <a:lnTo>
                    <a:pt x="147" y="345"/>
                  </a:lnTo>
                  <a:lnTo>
                    <a:pt x="165" y="264"/>
                  </a:lnTo>
                  <a:lnTo>
                    <a:pt x="165" y="230"/>
                  </a:lnTo>
                  <a:lnTo>
                    <a:pt x="156" y="195"/>
                  </a:lnTo>
                  <a:lnTo>
                    <a:pt x="129" y="184"/>
                  </a:lnTo>
                  <a:lnTo>
                    <a:pt x="46" y="184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56" name="Line 243"/>
            <p:cNvSpPr/>
            <p:nvPr/>
          </p:nvSpPr>
          <p:spPr>
            <a:xfrm flipV="1">
              <a:off x="3307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856" name="Freeform 244"/>
          <p:cNvSpPr>
            <a:spLocks noChangeAspect="1"/>
          </p:cNvSpPr>
          <p:nvPr/>
        </p:nvSpPr>
        <p:spPr>
          <a:xfrm>
            <a:off x="2820988" y="5554663"/>
            <a:ext cx="69850" cy="147637"/>
          </a:xfrm>
          <a:custGeom>
            <a:avLst/>
            <a:gdLst>
              <a:gd name="txL" fmla="*/ 0 w 183"/>
              <a:gd name="txT" fmla="*/ 0 h 413"/>
              <a:gd name="txR" fmla="*/ 183 w 183"/>
              <a:gd name="txB" fmla="*/ 413 h 413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3" h="413">
                <a:moveTo>
                  <a:pt x="183" y="0"/>
                </a:moveTo>
                <a:lnTo>
                  <a:pt x="137" y="23"/>
                </a:lnTo>
                <a:lnTo>
                  <a:pt x="91" y="69"/>
                </a:lnTo>
                <a:lnTo>
                  <a:pt x="55" y="126"/>
                </a:lnTo>
                <a:lnTo>
                  <a:pt x="36" y="172"/>
                </a:lnTo>
                <a:lnTo>
                  <a:pt x="0" y="333"/>
                </a:lnTo>
                <a:lnTo>
                  <a:pt x="0" y="356"/>
                </a:lnTo>
                <a:lnTo>
                  <a:pt x="8" y="390"/>
                </a:lnTo>
                <a:lnTo>
                  <a:pt x="36" y="413"/>
                </a:lnTo>
                <a:lnTo>
                  <a:pt x="63" y="413"/>
                </a:lnTo>
                <a:lnTo>
                  <a:pt x="100" y="402"/>
                </a:lnTo>
                <a:lnTo>
                  <a:pt x="128" y="379"/>
                </a:lnTo>
                <a:lnTo>
                  <a:pt x="146" y="345"/>
                </a:lnTo>
                <a:lnTo>
                  <a:pt x="165" y="264"/>
                </a:lnTo>
                <a:lnTo>
                  <a:pt x="165" y="230"/>
                </a:lnTo>
                <a:lnTo>
                  <a:pt x="155" y="195"/>
                </a:lnTo>
                <a:lnTo>
                  <a:pt x="128" y="184"/>
                </a:lnTo>
                <a:lnTo>
                  <a:pt x="45" y="184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43811" name="Group 313"/>
          <p:cNvGrpSpPr>
            <a:grpSpLocks noChangeAspect="1"/>
          </p:cNvGrpSpPr>
          <p:nvPr/>
        </p:nvGrpSpPr>
        <p:grpSpPr>
          <a:xfrm>
            <a:off x="5616575" y="3106738"/>
            <a:ext cx="163513" cy="147637"/>
            <a:chOff x="3632" y="2783"/>
            <a:chExt cx="103" cy="115"/>
          </a:xfrm>
        </p:grpSpPr>
        <p:sp>
          <p:nvSpPr>
            <p:cNvPr id="32952" name="Freeform 245"/>
            <p:cNvSpPr/>
            <p:nvPr/>
          </p:nvSpPr>
          <p:spPr>
            <a:xfrm>
              <a:off x="3632" y="2783"/>
              <a:ext cx="42" cy="115"/>
            </a:xfrm>
            <a:custGeom>
              <a:avLst/>
              <a:gdLst>
                <a:gd name="txL" fmla="*/ 0 w 183"/>
                <a:gd name="txT" fmla="*/ 0 h 413"/>
                <a:gd name="txR" fmla="*/ 183 w 183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3" h="413">
                  <a:moveTo>
                    <a:pt x="183" y="0"/>
                  </a:moveTo>
                  <a:lnTo>
                    <a:pt x="137" y="23"/>
                  </a:lnTo>
                  <a:lnTo>
                    <a:pt x="91" y="69"/>
                  </a:lnTo>
                  <a:lnTo>
                    <a:pt x="55" y="126"/>
                  </a:lnTo>
                  <a:lnTo>
                    <a:pt x="36" y="172"/>
                  </a:lnTo>
                  <a:lnTo>
                    <a:pt x="0" y="333"/>
                  </a:lnTo>
                  <a:lnTo>
                    <a:pt x="0" y="356"/>
                  </a:lnTo>
                  <a:lnTo>
                    <a:pt x="8" y="390"/>
                  </a:lnTo>
                  <a:lnTo>
                    <a:pt x="36" y="413"/>
                  </a:lnTo>
                  <a:lnTo>
                    <a:pt x="63" y="413"/>
                  </a:lnTo>
                  <a:lnTo>
                    <a:pt x="100" y="402"/>
                  </a:lnTo>
                  <a:lnTo>
                    <a:pt x="128" y="379"/>
                  </a:lnTo>
                  <a:lnTo>
                    <a:pt x="146" y="345"/>
                  </a:lnTo>
                  <a:lnTo>
                    <a:pt x="165" y="264"/>
                  </a:lnTo>
                  <a:lnTo>
                    <a:pt x="165" y="230"/>
                  </a:lnTo>
                  <a:lnTo>
                    <a:pt x="155" y="195"/>
                  </a:lnTo>
                  <a:lnTo>
                    <a:pt x="128" y="184"/>
                  </a:lnTo>
                  <a:lnTo>
                    <a:pt x="45" y="184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53" name="Line 246"/>
            <p:cNvSpPr/>
            <p:nvPr/>
          </p:nvSpPr>
          <p:spPr>
            <a:xfrm flipV="1">
              <a:off x="3705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54" name="Line 247"/>
            <p:cNvSpPr/>
            <p:nvPr/>
          </p:nvSpPr>
          <p:spPr>
            <a:xfrm flipH="1">
              <a:off x="3726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861" name="Freeform 250"/>
          <p:cNvSpPr>
            <a:spLocks noChangeAspect="1"/>
          </p:cNvSpPr>
          <p:nvPr/>
        </p:nvSpPr>
        <p:spPr>
          <a:xfrm>
            <a:off x="2840038" y="4376738"/>
            <a:ext cx="63500" cy="147637"/>
          </a:xfrm>
          <a:custGeom>
            <a:avLst/>
            <a:gdLst>
              <a:gd name="txL" fmla="*/ 0 w 165"/>
              <a:gd name="txT" fmla="*/ 0 h 414"/>
              <a:gd name="txR" fmla="*/ 165 w 165"/>
              <a:gd name="txB" fmla="*/ 414 h 414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165" h="414">
                <a:moveTo>
                  <a:pt x="0" y="414"/>
                </a:moveTo>
                <a:lnTo>
                  <a:pt x="165" y="0"/>
                </a:lnTo>
                <a:lnTo>
                  <a:pt x="18" y="0"/>
                </a:lnTo>
                <a:lnTo>
                  <a:pt x="8" y="47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43812" name="Group 294"/>
          <p:cNvGrpSpPr>
            <a:grpSpLocks noChangeAspect="1"/>
          </p:cNvGrpSpPr>
          <p:nvPr/>
        </p:nvGrpSpPr>
        <p:grpSpPr>
          <a:xfrm>
            <a:off x="4570413" y="3100388"/>
            <a:ext cx="139700" cy="147637"/>
            <a:chOff x="473" y="3039"/>
            <a:chExt cx="88" cy="115"/>
          </a:xfrm>
        </p:grpSpPr>
        <p:sp>
          <p:nvSpPr>
            <p:cNvPr id="32949" name="Freeform 251"/>
            <p:cNvSpPr/>
            <p:nvPr/>
          </p:nvSpPr>
          <p:spPr>
            <a:xfrm>
              <a:off x="473" y="3039"/>
              <a:ext cx="39" cy="115"/>
            </a:xfrm>
            <a:custGeom>
              <a:avLst/>
              <a:gdLst>
                <a:gd name="txL" fmla="*/ 0 w 166"/>
                <a:gd name="txT" fmla="*/ 0 h 414"/>
                <a:gd name="txR" fmla="*/ 166 w 166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66" h="414">
                  <a:moveTo>
                    <a:pt x="0" y="414"/>
                  </a:moveTo>
                  <a:lnTo>
                    <a:pt x="166" y="0"/>
                  </a:lnTo>
                  <a:lnTo>
                    <a:pt x="19" y="0"/>
                  </a:lnTo>
                  <a:lnTo>
                    <a:pt x="9" y="47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50" name="Line 252"/>
            <p:cNvSpPr/>
            <p:nvPr/>
          </p:nvSpPr>
          <p:spPr>
            <a:xfrm flipV="1">
              <a:off x="531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51" name="Line 253"/>
            <p:cNvSpPr/>
            <p:nvPr/>
          </p:nvSpPr>
          <p:spPr>
            <a:xfrm flipH="1">
              <a:off x="553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43813" name="Group 299"/>
          <p:cNvGrpSpPr>
            <a:grpSpLocks noChangeAspect="1"/>
          </p:cNvGrpSpPr>
          <p:nvPr/>
        </p:nvGrpSpPr>
        <p:grpSpPr>
          <a:xfrm>
            <a:off x="2324100" y="2833688"/>
            <a:ext cx="131763" cy="147637"/>
            <a:chOff x="681" y="3039"/>
            <a:chExt cx="82" cy="115"/>
          </a:xfrm>
        </p:grpSpPr>
        <p:sp>
          <p:nvSpPr>
            <p:cNvPr id="32947" name="Freeform 254"/>
            <p:cNvSpPr/>
            <p:nvPr/>
          </p:nvSpPr>
          <p:spPr>
            <a:xfrm>
              <a:off x="681" y="3039"/>
              <a:ext cx="47" cy="115"/>
            </a:xfrm>
            <a:custGeom>
              <a:avLst/>
              <a:gdLst>
                <a:gd name="txL" fmla="*/ 0 w 202"/>
                <a:gd name="txT" fmla="*/ 0 h 414"/>
                <a:gd name="txR" fmla="*/ 202 w 202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02" h="414">
                  <a:moveTo>
                    <a:pt x="202" y="93"/>
                  </a:moveTo>
                  <a:lnTo>
                    <a:pt x="193" y="127"/>
                  </a:lnTo>
                  <a:lnTo>
                    <a:pt x="165" y="161"/>
                  </a:lnTo>
                  <a:lnTo>
                    <a:pt x="128" y="185"/>
                  </a:lnTo>
                  <a:lnTo>
                    <a:pt x="110" y="185"/>
                  </a:lnTo>
                  <a:lnTo>
                    <a:pt x="73" y="196"/>
                  </a:lnTo>
                  <a:lnTo>
                    <a:pt x="45" y="220"/>
                  </a:lnTo>
                  <a:lnTo>
                    <a:pt x="27" y="242"/>
                  </a:lnTo>
                  <a:lnTo>
                    <a:pt x="9" y="311"/>
                  </a:lnTo>
                  <a:lnTo>
                    <a:pt x="0" y="346"/>
                  </a:lnTo>
                  <a:lnTo>
                    <a:pt x="0" y="369"/>
                  </a:lnTo>
                  <a:lnTo>
                    <a:pt x="9" y="391"/>
                  </a:lnTo>
                  <a:lnTo>
                    <a:pt x="27" y="414"/>
                  </a:lnTo>
                  <a:lnTo>
                    <a:pt x="55" y="414"/>
                  </a:lnTo>
                  <a:lnTo>
                    <a:pt x="100" y="403"/>
                  </a:lnTo>
                  <a:lnTo>
                    <a:pt x="128" y="379"/>
                  </a:lnTo>
                  <a:lnTo>
                    <a:pt x="147" y="346"/>
                  </a:lnTo>
                  <a:lnTo>
                    <a:pt x="165" y="277"/>
                  </a:lnTo>
                  <a:lnTo>
                    <a:pt x="165" y="242"/>
                  </a:lnTo>
                  <a:lnTo>
                    <a:pt x="156" y="208"/>
                  </a:lnTo>
                  <a:lnTo>
                    <a:pt x="138" y="196"/>
                  </a:lnTo>
                  <a:lnTo>
                    <a:pt x="100" y="185"/>
                  </a:lnTo>
                  <a:lnTo>
                    <a:pt x="73" y="173"/>
                  </a:lnTo>
                  <a:lnTo>
                    <a:pt x="55" y="139"/>
                  </a:lnTo>
                  <a:lnTo>
                    <a:pt x="55" y="104"/>
                  </a:lnTo>
                  <a:lnTo>
                    <a:pt x="64" y="59"/>
                  </a:lnTo>
                  <a:lnTo>
                    <a:pt x="92" y="24"/>
                  </a:lnTo>
                  <a:lnTo>
                    <a:pt x="120" y="0"/>
                  </a:lnTo>
                  <a:lnTo>
                    <a:pt x="147" y="0"/>
                  </a:lnTo>
                  <a:lnTo>
                    <a:pt x="183" y="12"/>
                  </a:lnTo>
                  <a:lnTo>
                    <a:pt x="202" y="35"/>
                  </a:lnTo>
                  <a:lnTo>
                    <a:pt x="202" y="59"/>
                  </a:lnTo>
                  <a:lnTo>
                    <a:pt x="202" y="93"/>
                  </a:lnTo>
                  <a:close/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48" name="Line 255"/>
            <p:cNvSpPr/>
            <p:nvPr/>
          </p:nvSpPr>
          <p:spPr>
            <a:xfrm flipV="1">
              <a:off x="755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869" name="Freeform 256"/>
          <p:cNvSpPr>
            <a:spLocks noChangeAspect="1"/>
          </p:cNvSpPr>
          <p:nvPr/>
        </p:nvSpPr>
        <p:spPr>
          <a:xfrm>
            <a:off x="2500313" y="5843588"/>
            <a:ext cx="76200" cy="147637"/>
          </a:xfrm>
          <a:custGeom>
            <a:avLst/>
            <a:gdLst>
              <a:gd name="txL" fmla="*/ 0 w 201"/>
              <a:gd name="txT" fmla="*/ 0 h 414"/>
              <a:gd name="txR" fmla="*/ 201 w 201"/>
              <a:gd name="txB" fmla="*/ 414 h 4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1" h="414">
                <a:moveTo>
                  <a:pt x="201" y="93"/>
                </a:moveTo>
                <a:lnTo>
                  <a:pt x="193" y="127"/>
                </a:lnTo>
                <a:lnTo>
                  <a:pt x="165" y="161"/>
                </a:lnTo>
                <a:lnTo>
                  <a:pt x="128" y="185"/>
                </a:lnTo>
                <a:lnTo>
                  <a:pt x="110" y="185"/>
                </a:lnTo>
                <a:lnTo>
                  <a:pt x="73" y="196"/>
                </a:lnTo>
                <a:lnTo>
                  <a:pt x="45" y="220"/>
                </a:lnTo>
                <a:lnTo>
                  <a:pt x="27" y="242"/>
                </a:lnTo>
                <a:lnTo>
                  <a:pt x="8" y="311"/>
                </a:lnTo>
                <a:lnTo>
                  <a:pt x="0" y="346"/>
                </a:lnTo>
                <a:lnTo>
                  <a:pt x="0" y="369"/>
                </a:lnTo>
                <a:lnTo>
                  <a:pt x="8" y="391"/>
                </a:lnTo>
                <a:lnTo>
                  <a:pt x="27" y="414"/>
                </a:lnTo>
                <a:lnTo>
                  <a:pt x="55" y="414"/>
                </a:lnTo>
                <a:lnTo>
                  <a:pt x="100" y="403"/>
                </a:lnTo>
                <a:lnTo>
                  <a:pt x="128" y="379"/>
                </a:lnTo>
                <a:lnTo>
                  <a:pt x="146" y="346"/>
                </a:lnTo>
                <a:lnTo>
                  <a:pt x="165" y="277"/>
                </a:lnTo>
                <a:lnTo>
                  <a:pt x="165" y="242"/>
                </a:lnTo>
                <a:lnTo>
                  <a:pt x="155" y="208"/>
                </a:lnTo>
                <a:lnTo>
                  <a:pt x="137" y="196"/>
                </a:lnTo>
                <a:lnTo>
                  <a:pt x="100" y="185"/>
                </a:lnTo>
                <a:lnTo>
                  <a:pt x="73" y="173"/>
                </a:lnTo>
                <a:lnTo>
                  <a:pt x="55" y="139"/>
                </a:lnTo>
                <a:lnTo>
                  <a:pt x="55" y="104"/>
                </a:lnTo>
                <a:lnTo>
                  <a:pt x="63" y="59"/>
                </a:lnTo>
                <a:lnTo>
                  <a:pt x="91" y="24"/>
                </a:lnTo>
                <a:lnTo>
                  <a:pt x="118" y="0"/>
                </a:lnTo>
                <a:lnTo>
                  <a:pt x="146" y="0"/>
                </a:lnTo>
                <a:lnTo>
                  <a:pt x="183" y="12"/>
                </a:lnTo>
                <a:lnTo>
                  <a:pt x="201" y="35"/>
                </a:lnTo>
                <a:lnTo>
                  <a:pt x="201" y="59"/>
                </a:lnTo>
                <a:lnTo>
                  <a:pt x="201" y="93"/>
                </a:lnTo>
                <a:close/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43814" name="Group 300"/>
          <p:cNvGrpSpPr>
            <a:grpSpLocks noChangeAspect="1"/>
          </p:cNvGrpSpPr>
          <p:nvPr/>
        </p:nvGrpSpPr>
        <p:grpSpPr>
          <a:xfrm>
            <a:off x="6076950" y="2967038"/>
            <a:ext cx="163513" cy="147637"/>
            <a:chOff x="1045" y="3039"/>
            <a:chExt cx="103" cy="115"/>
          </a:xfrm>
        </p:grpSpPr>
        <p:sp>
          <p:nvSpPr>
            <p:cNvPr id="32944" name="Freeform 257"/>
            <p:cNvSpPr/>
            <p:nvPr/>
          </p:nvSpPr>
          <p:spPr>
            <a:xfrm>
              <a:off x="1045" y="3039"/>
              <a:ext cx="46" cy="115"/>
            </a:xfrm>
            <a:custGeom>
              <a:avLst/>
              <a:gdLst>
                <a:gd name="txL" fmla="*/ 0 w 201"/>
                <a:gd name="txT" fmla="*/ 0 h 414"/>
                <a:gd name="txR" fmla="*/ 201 w 201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01" h="414">
                  <a:moveTo>
                    <a:pt x="201" y="93"/>
                  </a:moveTo>
                  <a:lnTo>
                    <a:pt x="192" y="127"/>
                  </a:lnTo>
                  <a:lnTo>
                    <a:pt x="165" y="161"/>
                  </a:lnTo>
                  <a:lnTo>
                    <a:pt x="128" y="185"/>
                  </a:lnTo>
                  <a:lnTo>
                    <a:pt x="110" y="185"/>
                  </a:lnTo>
                  <a:lnTo>
                    <a:pt x="73" y="196"/>
                  </a:lnTo>
                  <a:lnTo>
                    <a:pt x="45" y="220"/>
                  </a:lnTo>
                  <a:lnTo>
                    <a:pt x="27" y="242"/>
                  </a:lnTo>
                  <a:lnTo>
                    <a:pt x="8" y="311"/>
                  </a:lnTo>
                  <a:lnTo>
                    <a:pt x="0" y="346"/>
                  </a:lnTo>
                  <a:lnTo>
                    <a:pt x="0" y="369"/>
                  </a:lnTo>
                  <a:lnTo>
                    <a:pt x="8" y="391"/>
                  </a:lnTo>
                  <a:lnTo>
                    <a:pt x="27" y="414"/>
                  </a:lnTo>
                  <a:lnTo>
                    <a:pt x="55" y="414"/>
                  </a:lnTo>
                  <a:lnTo>
                    <a:pt x="100" y="403"/>
                  </a:lnTo>
                  <a:lnTo>
                    <a:pt x="128" y="379"/>
                  </a:lnTo>
                  <a:lnTo>
                    <a:pt x="146" y="346"/>
                  </a:lnTo>
                  <a:lnTo>
                    <a:pt x="165" y="277"/>
                  </a:lnTo>
                  <a:lnTo>
                    <a:pt x="165" y="242"/>
                  </a:lnTo>
                  <a:lnTo>
                    <a:pt x="155" y="208"/>
                  </a:lnTo>
                  <a:lnTo>
                    <a:pt x="137" y="196"/>
                  </a:lnTo>
                  <a:lnTo>
                    <a:pt x="100" y="185"/>
                  </a:lnTo>
                  <a:lnTo>
                    <a:pt x="73" y="173"/>
                  </a:lnTo>
                  <a:lnTo>
                    <a:pt x="55" y="139"/>
                  </a:lnTo>
                  <a:lnTo>
                    <a:pt x="55" y="104"/>
                  </a:lnTo>
                  <a:lnTo>
                    <a:pt x="63" y="59"/>
                  </a:lnTo>
                  <a:lnTo>
                    <a:pt x="91" y="24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3" y="12"/>
                  </a:lnTo>
                  <a:lnTo>
                    <a:pt x="201" y="35"/>
                  </a:lnTo>
                  <a:lnTo>
                    <a:pt x="201" y="59"/>
                  </a:lnTo>
                  <a:lnTo>
                    <a:pt x="201" y="93"/>
                  </a:lnTo>
                  <a:close/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45" name="Line 258"/>
            <p:cNvSpPr/>
            <p:nvPr/>
          </p:nvSpPr>
          <p:spPr>
            <a:xfrm flipV="1">
              <a:off x="1118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46" name="Line 259"/>
            <p:cNvSpPr/>
            <p:nvPr/>
          </p:nvSpPr>
          <p:spPr>
            <a:xfrm flipH="1">
              <a:off x="1139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3874" name="Freeform 262"/>
          <p:cNvSpPr>
            <a:spLocks noChangeAspect="1"/>
          </p:cNvSpPr>
          <p:nvPr/>
        </p:nvSpPr>
        <p:spPr>
          <a:xfrm>
            <a:off x="2524125" y="4090988"/>
            <a:ext cx="66675" cy="147637"/>
          </a:xfrm>
          <a:custGeom>
            <a:avLst/>
            <a:gdLst>
              <a:gd name="txL" fmla="*/ 0 w 184"/>
              <a:gd name="txT" fmla="*/ 0 h 414"/>
              <a:gd name="txR" fmla="*/ 184 w 184"/>
              <a:gd name="txB" fmla="*/ 414 h 41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4" h="414">
                <a:moveTo>
                  <a:pt x="0" y="414"/>
                </a:moveTo>
                <a:lnTo>
                  <a:pt x="46" y="391"/>
                </a:lnTo>
                <a:lnTo>
                  <a:pt x="92" y="346"/>
                </a:lnTo>
                <a:lnTo>
                  <a:pt x="137" y="277"/>
                </a:lnTo>
                <a:lnTo>
                  <a:pt x="174" y="104"/>
                </a:lnTo>
                <a:lnTo>
                  <a:pt x="184" y="70"/>
                </a:lnTo>
                <a:lnTo>
                  <a:pt x="184" y="47"/>
                </a:lnTo>
                <a:lnTo>
                  <a:pt x="174" y="24"/>
                </a:lnTo>
                <a:lnTo>
                  <a:pt x="147" y="0"/>
                </a:lnTo>
                <a:lnTo>
                  <a:pt x="101" y="0"/>
                </a:lnTo>
                <a:lnTo>
                  <a:pt x="64" y="24"/>
                </a:lnTo>
                <a:lnTo>
                  <a:pt x="37" y="59"/>
                </a:lnTo>
                <a:lnTo>
                  <a:pt x="19" y="161"/>
                </a:lnTo>
                <a:lnTo>
                  <a:pt x="19" y="196"/>
                </a:lnTo>
                <a:lnTo>
                  <a:pt x="37" y="220"/>
                </a:lnTo>
                <a:lnTo>
                  <a:pt x="64" y="230"/>
                </a:lnTo>
                <a:lnTo>
                  <a:pt x="147" y="230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43816" name="Group 302"/>
          <p:cNvGrpSpPr>
            <a:grpSpLocks noChangeAspect="1"/>
          </p:cNvGrpSpPr>
          <p:nvPr/>
        </p:nvGrpSpPr>
        <p:grpSpPr>
          <a:xfrm>
            <a:off x="4267200" y="3100388"/>
            <a:ext cx="155575" cy="147637"/>
            <a:chOff x="1637" y="3039"/>
            <a:chExt cx="97" cy="115"/>
          </a:xfrm>
        </p:grpSpPr>
        <p:sp>
          <p:nvSpPr>
            <p:cNvPr id="32941" name="Freeform 263"/>
            <p:cNvSpPr/>
            <p:nvPr/>
          </p:nvSpPr>
          <p:spPr>
            <a:xfrm>
              <a:off x="1637" y="3039"/>
              <a:ext cx="44" cy="115"/>
            </a:xfrm>
            <a:custGeom>
              <a:avLst/>
              <a:gdLst>
                <a:gd name="txL" fmla="*/ 0 w 185"/>
                <a:gd name="txT" fmla="*/ 0 h 414"/>
                <a:gd name="txR" fmla="*/ 185 w 185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5" h="414">
                  <a:moveTo>
                    <a:pt x="0" y="414"/>
                  </a:moveTo>
                  <a:lnTo>
                    <a:pt x="47" y="391"/>
                  </a:lnTo>
                  <a:lnTo>
                    <a:pt x="92" y="346"/>
                  </a:lnTo>
                  <a:lnTo>
                    <a:pt x="138" y="277"/>
                  </a:lnTo>
                  <a:lnTo>
                    <a:pt x="175" y="104"/>
                  </a:lnTo>
                  <a:lnTo>
                    <a:pt x="185" y="70"/>
                  </a:lnTo>
                  <a:lnTo>
                    <a:pt x="185" y="47"/>
                  </a:lnTo>
                  <a:lnTo>
                    <a:pt x="175" y="24"/>
                  </a:lnTo>
                  <a:lnTo>
                    <a:pt x="147" y="0"/>
                  </a:lnTo>
                  <a:lnTo>
                    <a:pt x="102" y="0"/>
                  </a:lnTo>
                  <a:lnTo>
                    <a:pt x="65" y="24"/>
                  </a:lnTo>
                  <a:lnTo>
                    <a:pt x="37" y="59"/>
                  </a:lnTo>
                  <a:lnTo>
                    <a:pt x="19" y="161"/>
                  </a:lnTo>
                  <a:lnTo>
                    <a:pt x="19" y="196"/>
                  </a:lnTo>
                  <a:lnTo>
                    <a:pt x="37" y="220"/>
                  </a:lnTo>
                  <a:lnTo>
                    <a:pt x="65" y="230"/>
                  </a:lnTo>
                  <a:lnTo>
                    <a:pt x="147" y="23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42" name="Line 264"/>
            <p:cNvSpPr/>
            <p:nvPr/>
          </p:nvSpPr>
          <p:spPr>
            <a:xfrm flipV="1">
              <a:off x="1703" y="3039"/>
              <a:ext cx="10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43" name="Line 265"/>
            <p:cNvSpPr/>
            <p:nvPr/>
          </p:nvSpPr>
          <p:spPr>
            <a:xfrm flipH="1">
              <a:off x="1726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43817" name="组合 669"/>
          <p:cNvGrpSpPr>
            <a:grpSpLocks noChangeAspect="1"/>
          </p:cNvGrpSpPr>
          <p:nvPr/>
        </p:nvGrpSpPr>
        <p:grpSpPr>
          <a:xfrm>
            <a:off x="1533525" y="2814638"/>
            <a:ext cx="174625" cy="147637"/>
            <a:chOff x="3879850" y="4097338"/>
            <a:chExt cx="198438" cy="168275"/>
          </a:xfrm>
        </p:grpSpPr>
        <p:sp>
          <p:nvSpPr>
            <p:cNvPr id="32937" name="Freeform 266"/>
            <p:cNvSpPr/>
            <p:nvPr/>
          </p:nvSpPr>
          <p:spPr>
            <a:xfrm>
              <a:off x="3879850" y="4097338"/>
              <a:ext cx="38100" cy="168275"/>
            </a:xfrm>
            <a:custGeom>
              <a:avLst/>
              <a:gdLst>
                <a:gd name="txL" fmla="*/ 0 w 92"/>
                <a:gd name="txT" fmla="*/ 0 h 414"/>
                <a:gd name="txR" fmla="*/ 92 w 92"/>
                <a:gd name="txB" fmla="*/ 414 h 414"/>
              </a:gdLst>
              <a:ahLst/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txL" t="txT" r="txR" b="txB"/>
              <a:pathLst>
                <a:path w="92" h="414">
                  <a:moveTo>
                    <a:pt x="0" y="414"/>
                  </a:moveTo>
                  <a:lnTo>
                    <a:pt x="92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2938" name="Group 303"/>
            <p:cNvGrpSpPr/>
            <p:nvPr/>
          </p:nvGrpSpPr>
          <p:grpSpPr>
            <a:xfrm>
              <a:off x="3938588" y="4097338"/>
              <a:ext cx="139700" cy="168275"/>
              <a:chOff x="1901" y="3039"/>
              <a:chExt cx="78" cy="115"/>
            </a:xfrm>
          </p:grpSpPr>
          <p:sp>
            <p:nvSpPr>
              <p:cNvPr id="32939" name="Freeform 267"/>
              <p:cNvSpPr/>
              <p:nvPr/>
            </p:nvSpPr>
            <p:spPr>
              <a:xfrm>
                <a:off x="1901" y="3039"/>
                <a:ext cx="41" cy="115"/>
              </a:xfrm>
              <a:custGeom>
                <a:avLst/>
                <a:gdLst>
                  <a:gd name="txL" fmla="*/ 0 w 174"/>
                  <a:gd name="txT" fmla="*/ 0 h 414"/>
                  <a:gd name="txR" fmla="*/ 174 w 174"/>
                  <a:gd name="txB" fmla="*/ 414 h 4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74" h="414">
                    <a:moveTo>
                      <a:pt x="37" y="414"/>
                    </a:moveTo>
                    <a:lnTo>
                      <a:pt x="45" y="414"/>
                    </a:lnTo>
                    <a:lnTo>
                      <a:pt x="74" y="403"/>
                    </a:lnTo>
                    <a:lnTo>
                      <a:pt x="101" y="369"/>
                    </a:lnTo>
                    <a:lnTo>
                      <a:pt x="129" y="322"/>
                    </a:lnTo>
                    <a:lnTo>
                      <a:pt x="156" y="253"/>
                    </a:lnTo>
                    <a:lnTo>
                      <a:pt x="165" y="208"/>
                    </a:lnTo>
                    <a:lnTo>
                      <a:pt x="174" y="150"/>
                    </a:lnTo>
                    <a:lnTo>
                      <a:pt x="174" y="81"/>
                    </a:lnTo>
                    <a:lnTo>
                      <a:pt x="165" y="24"/>
                    </a:lnTo>
                    <a:lnTo>
                      <a:pt x="147" y="0"/>
                    </a:lnTo>
                    <a:lnTo>
                      <a:pt x="129" y="0"/>
                    </a:lnTo>
                    <a:lnTo>
                      <a:pt x="101" y="12"/>
                    </a:lnTo>
                    <a:lnTo>
                      <a:pt x="82" y="35"/>
                    </a:lnTo>
                    <a:lnTo>
                      <a:pt x="55" y="81"/>
                    </a:lnTo>
                    <a:lnTo>
                      <a:pt x="37" y="127"/>
                    </a:lnTo>
                    <a:lnTo>
                      <a:pt x="18" y="185"/>
                    </a:lnTo>
                    <a:lnTo>
                      <a:pt x="9" y="230"/>
                    </a:lnTo>
                    <a:lnTo>
                      <a:pt x="0" y="288"/>
                    </a:lnTo>
                    <a:lnTo>
                      <a:pt x="0" y="334"/>
                    </a:lnTo>
                    <a:lnTo>
                      <a:pt x="9" y="391"/>
                    </a:lnTo>
                    <a:lnTo>
                      <a:pt x="18" y="403"/>
                    </a:lnTo>
                    <a:lnTo>
                      <a:pt x="37" y="414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40" name="Line 268"/>
              <p:cNvSpPr/>
              <p:nvPr/>
            </p:nvSpPr>
            <p:spPr>
              <a:xfrm flipV="1">
                <a:off x="1971" y="3039"/>
                <a:ext cx="8" cy="26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443819" name="Group 304"/>
          <p:cNvGrpSpPr>
            <a:grpSpLocks noChangeAspect="1"/>
          </p:cNvGrpSpPr>
          <p:nvPr/>
        </p:nvGrpSpPr>
        <p:grpSpPr>
          <a:xfrm>
            <a:off x="1471613" y="5119688"/>
            <a:ext cx="119062" cy="147637"/>
            <a:chOff x="2110" y="3039"/>
            <a:chExt cx="74" cy="115"/>
          </a:xfrm>
        </p:grpSpPr>
        <p:sp>
          <p:nvSpPr>
            <p:cNvPr id="32935" name="Freeform 269"/>
            <p:cNvSpPr/>
            <p:nvPr/>
          </p:nvSpPr>
          <p:spPr>
            <a:xfrm>
              <a:off x="2110" y="3039"/>
              <a:ext cx="22" cy="115"/>
            </a:xfrm>
            <a:custGeom>
              <a:avLst/>
              <a:gdLst>
                <a:gd name="txL" fmla="*/ 0 w 92"/>
                <a:gd name="txT" fmla="*/ 0 h 414"/>
                <a:gd name="txR" fmla="*/ 92 w 92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2" h="414">
                  <a:moveTo>
                    <a:pt x="0" y="414"/>
                  </a:moveTo>
                  <a:lnTo>
                    <a:pt x="92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36" name="Freeform 270"/>
            <p:cNvSpPr/>
            <p:nvPr/>
          </p:nvSpPr>
          <p:spPr>
            <a:xfrm>
              <a:off x="2143" y="3039"/>
              <a:ext cx="41" cy="115"/>
            </a:xfrm>
            <a:custGeom>
              <a:avLst/>
              <a:gdLst>
                <a:gd name="txL" fmla="*/ 0 w 174"/>
                <a:gd name="txT" fmla="*/ 0 h 414"/>
                <a:gd name="txR" fmla="*/ 174 w 174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74" h="414">
                  <a:moveTo>
                    <a:pt x="37" y="414"/>
                  </a:moveTo>
                  <a:lnTo>
                    <a:pt x="46" y="414"/>
                  </a:lnTo>
                  <a:lnTo>
                    <a:pt x="74" y="403"/>
                  </a:lnTo>
                  <a:lnTo>
                    <a:pt x="101" y="369"/>
                  </a:lnTo>
                  <a:lnTo>
                    <a:pt x="129" y="322"/>
                  </a:lnTo>
                  <a:lnTo>
                    <a:pt x="156" y="253"/>
                  </a:lnTo>
                  <a:lnTo>
                    <a:pt x="165" y="208"/>
                  </a:lnTo>
                  <a:lnTo>
                    <a:pt x="174" y="150"/>
                  </a:lnTo>
                  <a:lnTo>
                    <a:pt x="174" y="81"/>
                  </a:lnTo>
                  <a:lnTo>
                    <a:pt x="165" y="24"/>
                  </a:lnTo>
                  <a:lnTo>
                    <a:pt x="147" y="0"/>
                  </a:lnTo>
                  <a:lnTo>
                    <a:pt x="129" y="0"/>
                  </a:lnTo>
                  <a:lnTo>
                    <a:pt x="101" y="12"/>
                  </a:lnTo>
                  <a:lnTo>
                    <a:pt x="82" y="35"/>
                  </a:lnTo>
                  <a:lnTo>
                    <a:pt x="55" y="81"/>
                  </a:lnTo>
                  <a:lnTo>
                    <a:pt x="37" y="127"/>
                  </a:lnTo>
                  <a:lnTo>
                    <a:pt x="19" y="185"/>
                  </a:lnTo>
                  <a:lnTo>
                    <a:pt x="9" y="230"/>
                  </a:lnTo>
                  <a:lnTo>
                    <a:pt x="0" y="288"/>
                  </a:lnTo>
                  <a:lnTo>
                    <a:pt x="0" y="334"/>
                  </a:lnTo>
                  <a:lnTo>
                    <a:pt x="9" y="391"/>
                  </a:lnTo>
                  <a:lnTo>
                    <a:pt x="19" y="403"/>
                  </a:lnTo>
                  <a:lnTo>
                    <a:pt x="37" y="414"/>
                  </a:lnTo>
                  <a:close/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43820" name="Group 305"/>
          <p:cNvGrpSpPr>
            <a:grpSpLocks noChangeAspect="1"/>
          </p:cNvGrpSpPr>
          <p:nvPr/>
        </p:nvGrpSpPr>
        <p:grpSpPr>
          <a:xfrm>
            <a:off x="5172075" y="3100388"/>
            <a:ext cx="207963" cy="147637"/>
            <a:chOff x="2318" y="3039"/>
            <a:chExt cx="132" cy="115"/>
          </a:xfrm>
        </p:grpSpPr>
        <p:sp>
          <p:nvSpPr>
            <p:cNvPr id="32931" name="Freeform 271"/>
            <p:cNvSpPr/>
            <p:nvPr/>
          </p:nvSpPr>
          <p:spPr>
            <a:xfrm>
              <a:off x="2318" y="3039"/>
              <a:ext cx="22" cy="115"/>
            </a:xfrm>
            <a:custGeom>
              <a:avLst/>
              <a:gdLst>
                <a:gd name="txL" fmla="*/ 0 w 91"/>
                <a:gd name="txT" fmla="*/ 0 h 414"/>
                <a:gd name="txR" fmla="*/ 91 w 91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1" h="414">
                  <a:moveTo>
                    <a:pt x="0" y="414"/>
                  </a:moveTo>
                  <a:lnTo>
                    <a:pt x="91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32" name="Freeform 272"/>
            <p:cNvSpPr/>
            <p:nvPr/>
          </p:nvSpPr>
          <p:spPr>
            <a:xfrm>
              <a:off x="2351" y="3039"/>
              <a:ext cx="41" cy="115"/>
            </a:xfrm>
            <a:custGeom>
              <a:avLst/>
              <a:gdLst>
                <a:gd name="txL" fmla="*/ 0 w 173"/>
                <a:gd name="txT" fmla="*/ 0 h 414"/>
                <a:gd name="txR" fmla="*/ 173 w 173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73" h="414">
                  <a:moveTo>
                    <a:pt x="36" y="414"/>
                  </a:moveTo>
                  <a:lnTo>
                    <a:pt x="45" y="414"/>
                  </a:lnTo>
                  <a:lnTo>
                    <a:pt x="73" y="403"/>
                  </a:lnTo>
                  <a:lnTo>
                    <a:pt x="100" y="369"/>
                  </a:lnTo>
                  <a:lnTo>
                    <a:pt x="128" y="322"/>
                  </a:lnTo>
                  <a:lnTo>
                    <a:pt x="155" y="253"/>
                  </a:lnTo>
                  <a:lnTo>
                    <a:pt x="165" y="208"/>
                  </a:lnTo>
                  <a:lnTo>
                    <a:pt x="173" y="150"/>
                  </a:lnTo>
                  <a:lnTo>
                    <a:pt x="173" y="81"/>
                  </a:lnTo>
                  <a:lnTo>
                    <a:pt x="165" y="24"/>
                  </a:lnTo>
                  <a:lnTo>
                    <a:pt x="146" y="0"/>
                  </a:lnTo>
                  <a:lnTo>
                    <a:pt x="128" y="0"/>
                  </a:lnTo>
                  <a:lnTo>
                    <a:pt x="100" y="12"/>
                  </a:lnTo>
                  <a:lnTo>
                    <a:pt x="82" y="35"/>
                  </a:lnTo>
                  <a:lnTo>
                    <a:pt x="55" y="81"/>
                  </a:lnTo>
                  <a:lnTo>
                    <a:pt x="36" y="127"/>
                  </a:lnTo>
                  <a:lnTo>
                    <a:pt x="18" y="185"/>
                  </a:lnTo>
                  <a:lnTo>
                    <a:pt x="8" y="230"/>
                  </a:lnTo>
                  <a:lnTo>
                    <a:pt x="0" y="288"/>
                  </a:lnTo>
                  <a:lnTo>
                    <a:pt x="0" y="334"/>
                  </a:lnTo>
                  <a:lnTo>
                    <a:pt x="8" y="391"/>
                  </a:lnTo>
                  <a:lnTo>
                    <a:pt x="18" y="403"/>
                  </a:lnTo>
                  <a:lnTo>
                    <a:pt x="36" y="414"/>
                  </a:lnTo>
                  <a:close/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33" name="Line 273"/>
            <p:cNvSpPr/>
            <p:nvPr/>
          </p:nvSpPr>
          <p:spPr>
            <a:xfrm flipV="1">
              <a:off x="2420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934" name="Line 274"/>
            <p:cNvSpPr/>
            <p:nvPr/>
          </p:nvSpPr>
          <p:spPr>
            <a:xfrm flipH="1">
              <a:off x="2441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43821" name="组合 646"/>
          <p:cNvGrpSpPr>
            <a:grpSpLocks noChangeAspect="1"/>
          </p:cNvGrpSpPr>
          <p:nvPr/>
        </p:nvGrpSpPr>
        <p:grpSpPr>
          <a:xfrm>
            <a:off x="2495550" y="2532063"/>
            <a:ext cx="228600" cy="165100"/>
            <a:chOff x="3612984" y="529285"/>
            <a:chExt cx="253875" cy="183418"/>
          </a:xfrm>
        </p:grpSpPr>
        <p:grpSp>
          <p:nvGrpSpPr>
            <p:cNvPr id="32926" name="Group 316"/>
            <p:cNvGrpSpPr/>
            <p:nvPr/>
          </p:nvGrpSpPr>
          <p:grpSpPr>
            <a:xfrm>
              <a:off x="3665537" y="539751"/>
              <a:ext cx="155575" cy="168275"/>
              <a:chOff x="2539" y="2783"/>
              <a:chExt cx="86" cy="115"/>
            </a:xfrm>
          </p:grpSpPr>
          <p:sp>
            <p:nvSpPr>
              <p:cNvPr id="32929" name="Freeform 236"/>
              <p:cNvSpPr/>
              <p:nvPr/>
            </p:nvSpPr>
            <p:spPr>
              <a:xfrm>
                <a:off x="2539" y="2783"/>
                <a:ext cx="54" cy="115"/>
              </a:xfrm>
              <a:custGeom>
                <a:avLst/>
                <a:gdLst>
                  <a:gd name="txL" fmla="*/ 0 w 230"/>
                  <a:gd name="txT" fmla="*/ 0 h 413"/>
                  <a:gd name="txR" fmla="*/ 230 w 230"/>
                  <a:gd name="txB" fmla="*/ 413 h 41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" h="413">
                    <a:moveTo>
                      <a:pt x="0" y="413"/>
                    </a:moveTo>
                    <a:lnTo>
                      <a:pt x="83" y="413"/>
                    </a:lnTo>
                    <a:lnTo>
                      <a:pt x="120" y="402"/>
                    </a:lnTo>
                    <a:lnTo>
                      <a:pt x="147" y="379"/>
                    </a:lnTo>
                    <a:lnTo>
                      <a:pt x="165" y="345"/>
                    </a:lnTo>
                    <a:lnTo>
                      <a:pt x="183" y="276"/>
                    </a:lnTo>
                    <a:lnTo>
                      <a:pt x="183" y="241"/>
                    </a:lnTo>
                    <a:lnTo>
                      <a:pt x="175" y="207"/>
                    </a:lnTo>
                    <a:lnTo>
                      <a:pt x="147" y="184"/>
                    </a:lnTo>
                    <a:lnTo>
                      <a:pt x="55" y="184"/>
                    </a:lnTo>
                    <a:lnTo>
                      <a:pt x="92" y="0"/>
                    </a:lnTo>
                    <a:lnTo>
                      <a:pt x="230" y="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30" name="Line 237"/>
              <p:cNvSpPr/>
              <p:nvPr/>
            </p:nvSpPr>
            <p:spPr>
              <a:xfrm flipV="1">
                <a:off x="2617" y="2783"/>
                <a:ext cx="8" cy="25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2927" name="Freeform 261"/>
            <p:cNvSpPr>
              <a:spLocks noChangeAspect="1"/>
            </p:cNvSpPr>
            <p:nvPr/>
          </p:nvSpPr>
          <p:spPr>
            <a:xfrm>
              <a:off x="3612984" y="529285"/>
              <a:ext cx="49008" cy="183418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28" name="Freeform 262"/>
            <p:cNvSpPr>
              <a:spLocks noChangeAspect="1"/>
            </p:cNvSpPr>
            <p:nvPr/>
          </p:nvSpPr>
          <p:spPr>
            <a:xfrm>
              <a:off x="3804955" y="529285"/>
              <a:ext cx="61904" cy="183418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43824" name="组合 628"/>
          <p:cNvGrpSpPr>
            <a:grpSpLocks noChangeAspect="1"/>
          </p:cNvGrpSpPr>
          <p:nvPr/>
        </p:nvGrpSpPr>
        <p:grpSpPr>
          <a:xfrm>
            <a:off x="2152650" y="2322513"/>
            <a:ext cx="214313" cy="165100"/>
            <a:chOff x="2462411" y="497543"/>
            <a:chExt cx="239725" cy="183422"/>
          </a:xfrm>
        </p:grpSpPr>
        <p:sp>
          <p:nvSpPr>
            <p:cNvPr id="32920" name="Freeform 261"/>
            <p:cNvSpPr>
              <a:spLocks noChangeAspect="1"/>
            </p:cNvSpPr>
            <p:nvPr/>
          </p:nvSpPr>
          <p:spPr>
            <a:xfrm>
              <a:off x="2462411" y="497545"/>
              <a:ext cx="49007" cy="183420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21" name="Freeform 262"/>
            <p:cNvSpPr>
              <a:spLocks noChangeAspect="1"/>
            </p:cNvSpPr>
            <p:nvPr/>
          </p:nvSpPr>
          <p:spPr>
            <a:xfrm>
              <a:off x="2640231" y="497543"/>
              <a:ext cx="61905" cy="183420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2922" name="Group 322"/>
            <p:cNvGrpSpPr/>
            <p:nvPr/>
          </p:nvGrpSpPr>
          <p:grpSpPr>
            <a:xfrm>
              <a:off x="2505168" y="506133"/>
              <a:ext cx="155575" cy="168275"/>
              <a:chOff x="1340" y="2783"/>
              <a:chExt cx="86" cy="115"/>
            </a:xfrm>
          </p:grpSpPr>
          <p:sp>
            <p:nvSpPr>
              <p:cNvPr id="32923" name="Freeform 218"/>
              <p:cNvSpPr/>
              <p:nvPr/>
            </p:nvSpPr>
            <p:spPr>
              <a:xfrm>
                <a:off x="1340" y="2835"/>
                <a:ext cx="44" cy="63"/>
              </a:xfrm>
              <a:custGeom>
                <a:avLst/>
                <a:gdLst>
                  <a:gd name="txL" fmla="*/ 0 w 185"/>
                  <a:gd name="txT" fmla="*/ 0 h 229"/>
                  <a:gd name="txR" fmla="*/ 185 w 185"/>
                  <a:gd name="txB" fmla="*/ 229 h 22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85" h="229">
                    <a:moveTo>
                      <a:pt x="0" y="229"/>
                    </a:moveTo>
                    <a:lnTo>
                      <a:pt x="75" y="229"/>
                    </a:lnTo>
                    <a:lnTo>
                      <a:pt x="120" y="218"/>
                    </a:lnTo>
                    <a:lnTo>
                      <a:pt x="148" y="195"/>
                    </a:lnTo>
                    <a:lnTo>
                      <a:pt x="167" y="161"/>
                    </a:lnTo>
                    <a:lnTo>
                      <a:pt x="185" y="80"/>
                    </a:lnTo>
                    <a:lnTo>
                      <a:pt x="185" y="46"/>
                    </a:lnTo>
                    <a:lnTo>
                      <a:pt x="175" y="23"/>
                    </a:lnTo>
                    <a:lnTo>
                      <a:pt x="157" y="11"/>
                    </a:lnTo>
                    <a:lnTo>
                      <a:pt x="130" y="0"/>
                    </a:lnTo>
                    <a:lnTo>
                      <a:pt x="93" y="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24" name="Freeform 219"/>
              <p:cNvSpPr/>
              <p:nvPr/>
            </p:nvSpPr>
            <p:spPr>
              <a:xfrm>
                <a:off x="1363" y="2783"/>
                <a:ext cx="32" cy="52"/>
              </a:xfrm>
              <a:custGeom>
                <a:avLst/>
                <a:gdLst>
                  <a:gd name="txL" fmla="*/ 0 w 137"/>
                  <a:gd name="txT" fmla="*/ 0 h 184"/>
                  <a:gd name="txR" fmla="*/ 137 w 137"/>
                  <a:gd name="txB" fmla="*/ 184 h 18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37" h="184">
                    <a:moveTo>
                      <a:pt x="45" y="184"/>
                    </a:moveTo>
                    <a:lnTo>
                      <a:pt x="82" y="172"/>
                    </a:lnTo>
                    <a:lnTo>
                      <a:pt x="110" y="150"/>
                    </a:lnTo>
                    <a:lnTo>
                      <a:pt x="129" y="115"/>
                    </a:lnTo>
                    <a:lnTo>
                      <a:pt x="137" y="81"/>
                    </a:lnTo>
                    <a:lnTo>
                      <a:pt x="137" y="46"/>
                    </a:lnTo>
                    <a:lnTo>
                      <a:pt x="129" y="23"/>
                    </a:lnTo>
                    <a:lnTo>
                      <a:pt x="119" y="11"/>
                    </a:lnTo>
                    <a:lnTo>
                      <a:pt x="101" y="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25" name="Line 220"/>
              <p:cNvSpPr/>
              <p:nvPr/>
            </p:nvSpPr>
            <p:spPr>
              <a:xfrm flipV="1">
                <a:off x="1418" y="2783"/>
                <a:ext cx="8" cy="25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443826" name="组合 644"/>
          <p:cNvGrpSpPr>
            <a:grpSpLocks noChangeAspect="1"/>
          </p:cNvGrpSpPr>
          <p:nvPr/>
        </p:nvGrpSpPr>
        <p:grpSpPr>
          <a:xfrm>
            <a:off x="2941638" y="3068638"/>
            <a:ext cx="219075" cy="166687"/>
            <a:chOff x="4667693" y="537884"/>
            <a:chExt cx="242752" cy="183421"/>
          </a:xfrm>
        </p:grpSpPr>
        <p:grpSp>
          <p:nvGrpSpPr>
            <p:cNvPr id="32915" name="Group 312"/>
            <p:cNvGrpSpPr/>
            <p:nvPr/>
          </p:nvGrpSpPr>
          <p:grpSpPr>
            <a:xfrm>
              <a:off x="4746251" y="546473"/>
              <a:ext cx="122238" cy="168275"/>
              <a:chOff x="3903" y="2783"/>
              <a:chExt cx="68" cy="115"/>
            </a:xfrm>
          </p:grpSpPr>
          <p:sp>
            <p:nvSpPr>
              <p:cNvPr id="32918" name="Freeform 248"/>
              <p:cNvSpPr/>
              <p:nvPr/>
            </p:nvSpPr>
            <p:spPr>
              <a:xfrm>
                <a:off x="3903" y="2783"/>
                <a:ext cx="40" cy="115"/>
              </a:xfrm>
              <a:custGeom>
                <a:avLst/>
                <a:gdLst>
                  <a:gd name="txL" fmla="*/ 0 w 165"/>
                  <a:gd name="txT" fmla="*/ 0 h 413"/>
                  <a:gd name="txR" fmla="*/ 165 w 165"/>
                  <a:gd name="txB" fmla="*/ 413 h 41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5" h="413">
                    <a:moveTo>
                      <a:pt x="0" y="413"/>
                    </a:moveTo>
                    <a:lnTo>
                      <a:pt x="165" y="0"/>
                    </a:lnTo>
                    <a:lnTo>
                      <a:pt x="19" y="0"/>
                    </a:lnTo>
                    <a:lnTo>
                      <a:pt x="9" y="46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19" name="Line 249"/>
              <p:cNvSpPr/>
              <p:nvPr/>
            </p:nvSpPr>
            <p:spPr>
              <a:xfrm flipV="1">
                <a:off x="3963" y="2783"/>
                <a:ext cx="8" cy="25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2916" name="Freeform 261"/>
            <p:cNvSpPr>
              <a:spLocks noChangeAspect="1"/>
            </p:cNvSpPr>
            <p:nvPr/>
          </p:nvSpPr>
          <p:spPr>
            <a:xfrm>
              <a:off x="4667693" y="537885"/>
              <a:ext cx="49008" cy="183420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17" name="Freeform 262"/>
            <p:cNvSpPr>
              <a:spLocks noChangeAspect="1"/>
            </p:cNvSpPr>
            <p:nvPr/>
          </p:nvSpPr>
          <p:spPr>
            <a:xfrm>
              <a:off x="4848537" y="537884"/>
              <a:ext cx="61908" cy="183420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43828" name="组合 642"/>
          <p:cNvGrpSpPr>
            <a:grpSpLocks noChangeAspect="1"/>
          </p:cNvGrpSpPr>
          <p:nvPr/>
        </p:nvGrpSpPr>
        <p:grpSpPr>
          <a:xfrm>
            <a:off x="2465388" y="2825750"/>
            <a:ext cx="219075" cy="165100"/>
            <a:chOff x="5824985" y="566625"/>
            <a:chExt cx="242747" cy="183421"/>
          </a:xfrm>
        </p:grpSpPr>
        <p:grpSp>
          <p:nvGrpSpPr>
            <p:cNvPr id="32910" name="Group 301"/>
            <p:cNvGrpSpPr/>
            <p:nvPr/>
          </p:nvGrpSpPr>
          <p:grpSpPr>
            <a:xfrm>
              <a:off x="5889065" y="571499"/>
              <a:ext cx="133350" cy="168275"/>
              <a:chOff x="1274" y="3039"/>
              <a:chExt cx="74" cy="115"/>
            </a:xfrm>
          </p:grpSpPr>
          <p:sp>
            <p:nvSpPr>
              <p:cNvPr id="32913" name="Freeform 260"/>
              <p:cNvSpPr/>
              <p:nvPr/>
            </p:nvSpPr>
            <p:spPr>
              <a:xfrm>
                <a:off x="1274" y="3039"/>
                <a:ext cx="42" cy="115"/>
              </a:xfrm>
              <a:custGeom>
                <a:avLst/>
                <a:gdLst>
                  <a:gd name="txL" fmla="*/ 0 w 183"/>
                  <a:gd name="txT" fmla="*/ 0 h 414"/>
                  <a:gd name="txR" fmla="*/ 183 w 183"/>
                  <a:gd name="txB" fmla="*/ 414 h 4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83" h="414">
                    <a:moveTo>
                      <a:pt x="0" y="414"/>
                    </a:moveTo>
                    <a:lnTo>
                      <a:pt x="45" y="391"/>
                    </a:lnTo>
                    <a:lnTo>
                      <a:pt x="91" y="346"/>
                    </a:lnTo>
                    <a:lnTo>
                      <a:pt x="137" y="277"/>
                    </a:lnTo>
                    <a:lnTo>
                      <a:pt x="173" y="104"/>
                    </a:lnTo>
                    <a:lnTo>
                      <a:pt x="183" y="70"/>
                    </a:lnTo>
                    <a:lnTo>
                      <a:pt x="183" y="47"/>
                    </a:lnTo>
                    <a:lnTo>
                      <a:pt x="173" y="24"/>
                    </a:lnTo>
                    <a:lnTo>
                      <a:pt x="146" y="0"/>
                    </a:lnTo>
                    <a:lnTo>
                      <a:pt x="100" y="0"/>
                    </a:lnTo>
                    <a:lnTo>
                      <a:pt x="63" y="24"/>
                    </a:lnTo>
                    <a:lnTo>
                      <a:pt x="36" y="59"/>
                    </a:lnTo>
                    <a:lnTo>
                      <a:pt x="18" y="161"/>
                    </a:lnTo>
                    <a:lnTo>
                      <a:pt x="18" y="196"/>
                    </a:lnTo>
                    <a:lnTo>
                      <a:pt x="36" y="220"/>
                    </a:lnTo>
                    <a:lnTo>
                      <a:pt x="63" y="230"/>
                    </a:lnTo>
                    <a:lnTo>
                      <a:pt x="146" y="23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914" name="Line 261"/>
              <p:cNvSpPr/>
              <p:nvPr/>
            </p:nvSpPr>
            <p:spPr>
              <a:xfrm flipV="1">
                <a:off x="1340" y="3039"/>
                <a:ext cx="8" cy="26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2911" name="Freeform 261"/>
            <p:cNvSpPr>
              <a:spLocks noChangeAspect="1"/>
            </p:cNvSpPr>
            <p:nvPr/>
          </p:nvSpPr>
          <p:spPr>
            <a:xfrm>
              <a:off x="5824985" y="566627"/>
              <a:ext cx="49008" cy="183419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912" name="Freeform 262"/>
            <p:cNvSpPr>
              <a:spLocks noChangeAspect="1"/>
            </p:cNvSpPr>
            <p:nvPr/>
          </p:nvSpPr>
          <p:spPr>
            <a:xfrm>
              <a:off x="6005824" y="566625"/>
              <a:ext cx="61908" cy="183419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40" name="动作按钮: 前进或下一项 339">
            <a:hlinkClick r:id="" action="ppaction://hlinkshowjump?jump=nextslide"/>
          </p:cNvPr>
          <p:cNvSpPr/>
          <p:nvPr/>
        </p:nvSpPr>
        <p:spPr>
          <a:xfrm>
            <a:off x="8516938" y="6386513"/>
            <a:ext cx="273050" cy="273050"/>
          </a:xfrm>
          <a:prstGeom prst="actionButtonForwardNext">
            <a:avLst/>
          </a:prstGeom>
          <a:solidFill>
            <a:srgbClr val="CC00CC"/>
          </a:solidFill>
          <a:ln w="9525">
            <a:noFill/>
          </a:ln>
        </p:spPr>
        <p:txBody>
          <a:bodyPr/>
          <a:p>
            <a:pPr algn="l">
              <a:buFont typeface="Arial" panose="020B0604020202020204" pitchFamily="34" charset="0"/>
            </a:pPr>
            <a:endParaRPr lang="zh-CN" altLang="zh-CN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4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4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44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443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1000"/>
                                        <p:tgtEl>
                                          <p:spTgt spid="44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0"/>
                                        <p:tgtEl>
                                          <p:spTgt spid="443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1000"/>
                                        <p:tgtEl>
                                          <p:spTgt spid="443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7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6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43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43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7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000"/>
                            </p:stCondLst>
                            <p:childTnLst>
                              <p:par>
                                <p:cTn id="16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4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4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6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4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4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43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43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6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"/>
                            </p:stCondLst>
                            <p:childTnLst>
                              <p:par>
                                <p:cTn id="2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4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4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43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43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36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000"/>
                            </p:stCondLst>
                            <p:childTnLst>
                              <p:par>
                                <p:cTn id="2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4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44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3" dur="1000"/>
                                        <p:tgtEl>
                                          <p:spTgt spid="44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443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443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1500"/>
                            </p:stCondLst>
                            <p:childTnLst>
                              <p:par>
                                <p:cTn id="2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44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44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8" dur="1000"/>
                                        <p:tgtEl>
                                          <p:spTgt spid="44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000"/>
                            </p:stCondLst>
                            <p:childTnLst>
                              <p:par>
                                <p:cTn id="27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443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443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500"/>
                            </p:stCondLst>
                            <p:childTnLst>
                              <p:par>
                                <p:cTn id="27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1000"/>
                                        <p:tgtEl>
                                          <p:spTgt spid="44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000"/>
                            </p:stCondLst>
                            <p:childTnLst>
                              <p:par>
                                <p:cTn id="28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43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43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443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443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1500"/>
                            </p:stCondLst>
                            <p:childTnLst>
                              <p:par>
                                <p:cTn id="29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1000"/>
                            </p:stCondLst>
                            <p:childTnLst>
                              <p:par>
                                <p:cTn id="3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000"/>
                            </p:stCondLst>
                            <p:childTnLst>
                              <p:par>
                                <p:cTn id="3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3000"/>
                            </p:stCondLst>
                            <p:childTnLst>
                              <p:par>
                                <p:cTn id="3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" dur="500" fill="hold"/>
                                        <p:tgtEl>
                                          <p:spTgt spid="443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443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443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443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3500"/>
                            </p:stCondLst>
                            <p:childTnLst>
                              <p:par>
                                <p:cTn id="3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443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443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9" dur="1000"/>
                                        <p:tgtEl>
                                          <p:spTgt spid="44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4" dur="1000"/>
                                        <p:tgtEl>
                                          <p:spTgt spid="44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9" dur="1000"/>
                                        <p:tgtEl>
                                          <p:spTgt spid="44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2" dur="1000"/>
                                        <p:tgtEl>
                                          <p:spTgt spid="443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7" dur="1000"/>
                                        <p:tgtEl>
                                          <p:spTgt spid="44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000"/>
                            </p:stCondLst>
                            <p:childTnLst>
                              <p:par>
                                <p:cTn id="38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443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 fill="hold"/>
                                        <p:tgtEl>
                                          <p:spTgt spid="443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443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443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1500"/>
                            </p:stCondLst>
                            <p:childTnLst>
                              <p:par>
                                <p:cTn id="39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443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500" fill="hold"/>
                                        <p:tgtEl>
                                          <p:spTgt spid="443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0" dur="500"/>
                                        <p:tgtEl>
                                          <p:spTgt spid="44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5" dur="1000"/>
                                        <p:tgtEl>
                                          <p:spTgt spid="443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8" dur="1000"/>
                                        <p:tgtEl>
                                          <p:spTgt spid="443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3" dur="1000"/>
                                        <p:tgtEl>
                                          <p:spTgt spid="443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000"/>
                            </p:stCondLst>
                            <p:childTnLst>
                              <p:par>
                                <p:cTn id="42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" dur="500" fill="hold"/>
                                        <p:tgtEl>
                                          <p:spTgt spid="443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500" fill="hold"/>
                                        <p:tgtEl>
                                          <p:spTgt spid="443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443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443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1500"/>
                            </p:stCondLst>
                            <p:childTnLst>
                              <p:par>
                                <p:cTn id="4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443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500" fill="hold"/>
                                        <p:tgtEl>
                                          <p:spTgt spid="443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0" dur="500" fill="hold"/>
                                        <p:tgtEl>
                                          <p:spTgt spid="44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 fill="hold"/>
                                        <p:tgtEl>
                                          <p:spTgt spid="44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6" dur="1000"/>
                                        <p:tgtEl>
                                          <p:spTgt spid="44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4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0" dur="500" fill="hold"/>
                                        <p:tgtEl>
                                          <p:spTgt spid="443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500" fill="hold"/>
                                        <p:tgtEl>
                                          <p:spTgt spid="443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1500"/>
                            </p:stCondLst>
                            <p:childTnLst>
                              <p:par>
                                <p:cTn id="45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500" fill="hold"/>
                                        <p:tgtEl>
                                          <p:spTgt spid="443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500" fill="hold"/>
                                        <p:tgtEl>
                                          <p:spTgt spid="443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2000"/>
                            </p:stCondLst>
                            <p:childTnLst>
                              <p:par>
                                <p:cTn id="45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443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500" fill="hold"/>
                                        <p:tgtEl>
                                          <p:spTgt spid="443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2500"/>
                            </p:stCondLst>
                            <p:childTnLst>
                              <p:par>
                                <p:cTn id="46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" dur="500" fill="hold"/>
                                        <p:tgtEl>
                                          <p:spTgt spid="443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443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3000"/>
                            </p:stCondLst>
                            <p:childTnLst>
                              <p:par>
                                <p:cTn id="46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" dur="500" fill="hold"/>
                                        <p:tgtEl>
                                          <p:spTgt spid="44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500" fill="hold"/>
                                        <p:tgtEl>
                                          <p:spTgt spid="44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3500"/>
                            </p:stCondLst>
                            <p:childTnLst>
                              <p:par>
                                <p:cTn id="4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44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500" fill="hold"/>
                                        <p:tgtEl>
                                          <p:spTgt spid="44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7" fill="hold">
                      <p:stCondLst>
                        <p:cond delay="indefinite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1" dur="1000"/>
                                        <p:tgtEl>
                                          <p:spTgt spid="44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1000"/>
                            </p:stCondLst>
                            <p:childTnLst>
                              <p:par>
                                <p:cTn id="48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443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500" fill="hold"/>
                                        <p:tgtEl>
                                          <p:spTgt spid="443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0" dur="500" fill="hold"/>
                                        <p:tgtEl>
                                          <p:spTgt spid="443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500" fill="hold"/>
                                        <p:tgtEl>
                                          <p:spTgt spid="443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2" fill="hold">
                      <p:stCondLst>
                        <p:cond delay="indefinite"/>
                      </p:stCondLst>
                      <p:childTnLst>
                        <p:par>
                          <p:cTn id="493" fill="hold">
                            <p:stCondLst>
                              <p:cond delay="0"/>
                            </p:stCondLst>
                            <p:childTnLst>
                              <p:par>
                                <p:cTn id="49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6" dur="1000"/>
                                        <p:tgtEl>
                                          <p:spTgt spid="44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9" dur="1000"/>
                                        <p:tgtEl>
                                          <p:spTgt spid="44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1000"/>
                            </p:stCondLst>
                            <p:childTnLst>
                              <p:par>
                                <p:cTn id="50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3" dur="500"/>
                                        <p:tgtEl>
                                          <p:spTgt spid="44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6" dur="500"/>
                                        <p:tgtEl>
                                          <p:spTgt spid="443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" dur="500" fill="hold"/>
                                        <p:tgtEl>
                                          <p:spTgt spid="443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500" fill="hold"/>
                                        <p:tgtEl>
                                          <p:spTgt spid="443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443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0" fill="hold"/>
                                        <p:tgtEl>
                                          <p:spTgt spid="443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500"/>
                            </p:stCondLst>
                            <p:childTnLst>
                              <p:par>
                                <p:cTn id="5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0" dur="500" fill="hold"/>
                                        <p:tgtEl>
                                          <p:spTgt spid="443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500" fill="hold"/>
                                        <p:tgtEl>
                                          <p:spTgt spid="443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" dur="500" fill="hold"/>
                                        <p:tgtEl>
                                          <p:spTgt spid="443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500" fill="hold"/>
                                        <p:tgtEl>
                                          <p:spTgt spid="443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6" fill="hold">
                      <p:stCondLst>
                        <p:cond delay="indefinite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0" dur="500" fill="hold"/>
                                        <p:tgtEl>
                                          <p:spTgt spid="443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500" fill="hold"/>
                                        <p:tgtEl>
                                          <p:spTgt spid="443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500" fill="hold"/>
                                        <p:tgtEl>
                                          <p:spTgt spid="443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500" fill="hold"/>
                                        <p:tgtEl>
                                          <p:spTgt spid="443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500"/>
                            </p:stCondLst>
                            <p:childTnLst>
                              <p:par>
                                <p:cTn id="5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500" fill="hold"/>
                                        <p:tgtEl>
                                          <p:spTgt spid="443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500" fill="hold"/>
                                        <p:tgtEl>
                                          <p:spTgt spid="443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3" dur="500" fill="hold"/>
                                        <p:tgtEl>
                                          <p:spTgt spid="443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500" fill="hold"/>
                                        <p:tgtEl>
                                          <p:spTgt spid="443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5" fill="hold">
                      <p:stCondLst>
                        <p:cond delay="indefinite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5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1" dur="500" fill="hold"/>
                                        <p:tgtEl>
                                          <p:spTgt spid="443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500" fill="hold"/>
                                        <p:tgtEl>
                                          <p:spTgt spid="443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500" fill="hold"/>
                                        <p:tgtEl>
                                          <p:spTgt spid="443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500" fill="hold"/>
                                        <p:tgtEl>
                                          <p:spTgt spid="443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>
                            <p:stCondLst>
                              <p:cond delay="3500"/>
                            </p:stCondLst>
                            <p:childTnLst>
                              <p:par>
                                <p:cTn id="5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500" fill="hold"/>
                                        <p:tgtEl>
                                          <p:spTgt spid="44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500" fill="hold"/>
                                        <p:tgtEl>
                                          <p:spTgt spid="44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4" dur="500" fill="hold"/>
                                        <p:tgtEl>
                                          <p:spTgt spid="443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500" fill="hold"/>
                                        <p:tgtEl>
                                          <p:spTgt spid="443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6" fill="hold">
                      <p:stCondLst>
                        <p:cond delay="indefinite"/>
                      </p:stCondLst>
                      <p:childTnLst>
                        <p:par>
                          <p:cTn id="577" fill="hold">
                            <p:stCondLst>
                              <p:cond delay="0"/>
                            </p:stCondLst>
                            <p:childTnLst>
                              <p:par>
                                <p:cTn id="578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8" fill="hold">
                      <p:stCondLst>
                        <p:cond delay="indefinite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2" dur="1000"/>
                                        <p:tgtEl>
                                          <p:spTgt spid="44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5" dur="1000"/>
                                        <p:tgtEl>
                                          <p:spTgt spid="44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6" fill="hold">
                            <p:stCondLst>
                              <p:cond delay="1000"/>
                            </p:stCondLst>
                            <p:childTnLst>
                              <p:par>
                                <p:cTn id="6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9" dur="1000"/>
                                        <p:tgtEl>
                                          <p:spTgt spid="443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2" dur="1000"/>
                                        <p:tgtEl>
                                          <p:spTgt spid="443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>
                      <p:stCondLst>
                        <p:cond delay="indefinite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7" dur="1000"/>
                                        <p:tgtEl>
                                          <p:spTgt spid="443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0" dur="1000"/>
                                        <p:tgtEl>
                                          <p:spTgt spid="44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1000"/>
                            </p:stCondLst>
                            <p:childTnLst>
                              <p:par>
                                <p:cTn id="6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4" dur="1000"/>
                                        <p:tgtEl>
                                          <p:spTgt spid="443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7" dur="1000"/>
                                        <p:tgtEl>
                                          <p:spTgt spid="44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2000"/>
                            </p:stCondLst>
                            <p:childTnLst>
                              <p:par>
                                <p:cTn id="6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1" dur="1000"/>
                                        <p:tgtEl>
                                          <p:spTgt spid="44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4" dur="1000"/>
                                        <p:tgtEl>
                                          <p:spTgt spid="443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5" fill="hold">
                            <p:stCondLst>
                              <p:cond delay="3000"/>
                            </p:stCondLst>
                            <p:childTnLst>
                              <p:par>
                                <p:cTn id="64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9" fill="hold">
                      <p:stCondLst>
                        <p:cond delay="indefinite"/>
                      </p:stCondLst>
                      <p:childTnLst>
                        <p:par>
                          <p:cTn id="650" fill="hold">
                            <p:stCondLst>
                              <p:cond delay="0"/>
                            </p:stCondLst>
                            <p:childTnLst>
                              <p:par>
                                <p:cTn id="6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3" dur="1000"/>
                                        <p:tgtEl>
                                          <p:spTgt spid="443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6" dur="1000"/>
                                        <p:tgtEl>
                                          <p:spTgt spid="443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7" fill="hold">
                            <p:stCondLst>
                              <p:cond delay="1000"/>
                            </p:stCondLst>
                            <p:childTnLst>
                              <p:par>
                                <p:cTn id="65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0" dur="1000"/>
                                        <p:tgtEl>
                                          <p:spTgt spid="44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3" dur="1000"/>
                                        <p:tgtEl>
                                          <p:spTgt spid="44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4" fill="hold">
                      <p:stCondLst>
                        <p:cond delay="indefinite"/>
                      </p:stCondLst>
                      <p:childTnLst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8" dur="1000"/>
                                        <p:tgtEl>
                                          <p:spTgt spid="443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9" fill="hold">
                            <p:stCondLst>
                              <p:cond delay="1000"/>
                            </p:stCondLst>
                            <p:childTnLst>
                              <p:par>
                                <p:cTn id="67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2" dur="1000"/>
                                        <p:tgtEl>
                                          <p:spTgt spid="443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5" dur="1000"/>
                                        <p:tgtEl>
                                          <p:spTgt spid="44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6" fill="hold">
                      <p:stCondLst>
                        <p:cond delay="indefinite"/>
                      </p:stCondLst>
                      <p:childTnLst>
                        <p:par>
                          <p:cTn id="677" fill="hold">
                            <p:stCondLst>
                              <p:cond delay="0"/>
                            </p:stCondLst>
                            <p:childTnLst>
                              <p:par>
                                <p:cTn id="67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0" dur="1000"/>
                                        <p:tgtEl>
                                          <p:spTgt spid="44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1" fill="hold">
                      <p:stCondLst>
                        <p:cond delay="indefinite"/>
                      </p:stCondLst>
                      <p:childTnLst>
                        <p:par>
                          <p:cTn id="682" fill="hold">
                            <p:stCondLst>
                              <p:cond delay="0"/>
                            </p:stCondLst>
                            <p:childTnLst>
                              <p:par>
                                <p:cTn id="6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5" dur="1000"/>
                                        <p:tgtEl>
                                          <p:spTgt spid="44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6" fill="hold">
                      <p:stCondLst>
                        <p:cond delay="indefinite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0" dur="1000"/>
                                        <p:tgtEl>
                                          <p:spTgt spid="44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1" fill="hold">
                            <p:stCondLst>
                              <p:cond delay="1000"/>
                            </p:stCondLst>
                            <p:childTnLst>
                              <p:par>
                                <p:cTn id="6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4" dur="1000"/>
                                        <p:tgtEl>
                                          <p:spTgt spid="44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9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8" fill="hold">
                      <p:stCondLst>
                        <p:cond delay="indefinite"/>
                      </p:stCondLst>
                      <p:childTnLst>
                        <p:par>
                          <p:cTn id="699" fill="hold">
                            <p:stCondLst>
                              <p:cond delay="0"/>
                            </p:stCondLst>
                            <p:childTnLst>
                              <p:par>
                                <p:cTn id="70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2" dur="1000"/>
                                        <p:tgtEl>
                                          <p:spTgt spid="443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3" fill="hold">
                            <p:stCondLst>
                              <p:cond delay="1000"/>
                            </p:stCondLst>
                            <p:childTnLst>
                              <p:par>
                                <p:cTn id="7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6" dur="1000"/>
                                        <p:tgtEl>
                                          <p:spTgt spid="443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9" dur="1000"/>
                                        <p:tgtEl>
                                          <p:spTgt spid="44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" presetID="16" presetClass="exit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7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7" dur="1000"/>
                                        <p:tgtEl>
                                          <p:spTgt spid="44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8" fill="hold">
                            <p:stCondLst>
                              <p:cond delay="1000"/>
                            </p:stCondLst>
                            <p:childTnLst>
                              <p:par>
                                <p:cTn id="7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1" dur="1000"/>
                                        <p:tgtEl>
                                          <p:spTgt spid="443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2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723" dur="1000"/>
                                        <p:tgtEl>
                                          <p:spTgt spid="443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5" fill="hold">
                      <p:stCondLst>
                        <p:cond delay="indefinite"/>
                      </p:stCondLst>
                      <p:childTnLst>
                        <p:par>
                          <p:cTn id="726" fill="hold">
                            <p:stCondLst>
                              <p:cond delay="0"/>
                            </p:stCondLst>
                            <p:childTnLst>
                              <p:par>
                                <p:cTn id="7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9" dur="1000"/>
                                        <p:tgtEl>
                                          <p:spTgt spid="443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1000"/>
                            </p:stCondLst>
                            <p:childTnLst>
                              <p:par>
                                <p:cTn id="7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3" dur="1000"/>
                                        <p:tgtEl>
                                          <p:spTgt spid="44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8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735" dur="1000"/>
                                        <p:tgtEl>
                                          <p:spTgt spid="443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7" fill="hold">
                      <p:stCondLst>
                        <p:cond delay="indefinite"/>
                      </p:stCondLst>
                      <p:childTnLst>
                        <p:par>
                          <p:cTn id="738" fill="hold">
                            <p:stCondLst>
                              <p:cond delay="0"/>
                            </p:stCondLst>
                            <p:childTnLst>
                              <p:par>
                                <p:cTn id="7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1" dur="1000"/>
                                        <p:tgtEl>
                                          <p:spTgt spid="443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>
                            <p:stCondLst>
                              <p:cond delay="1000"/>
                            </p:stCondLst>
                            <p:childTnLst>
                              <p:par>
                                <p:cTn id="7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5" dur="1000"/>
                                        <p:tgtEl>
                                          <p:spTgt spid="44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6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47" dur="2000"/>
                                        <p:tgtEl>
                                          <p:spTgt spid="443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9" fill="hold">
                      <p:stCondLst>
                        <p:cond delay="indefinite"/>
                      </p:stCondLst>
                      <p:childTnLst>
                        <p:par>
                          <p:cTn id="750" fill="hold">
                            <p:stCondLst>
                              <p:cond delay="0"/>
                            </p:stCondLst>
                            <p:childTnLst>
                              <p:par>
                                <p:cTn id="7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4" fill="hold">
                      <p:stCondLst>
                        <p:cond delay="indefinite"/>
                      </p:stCondLst>
                      <p:childTnLst>
                        <p:par>
                          <p:cTn id="755" fill="hold">
                            <p:stCondLst>
                              <p:cond delay="0"/>
                            </p:stCondLst>
                            <p:childTnLst>
                              <p:par>
                                <p:cTn id="7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8" dur="1000"/>
                                        <p:tgtEl>
                                          <p:spTgt spid="44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9" fill="hold">
                      <p:stCondLst>
                        <p:cond delay="indefinite"/>
                      </p:stCondLst>
                      <p:childTnLst>
                        <p:par>
                          <p:cTn id="760" fill="hold">
                            <p:stCondLst>
                              <p:cond delay="0"/>
                            </p:stCondLst>
                            <p:childTnLst>
                              <p:par>
                                <p:cTn id="7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4" fill="hold">
                      <p:stCondLst>
                        <p:cond delay="indefinite"/>
                      </p:stCondLst>
                      <p:childTnLst>
                        <p:par>
                          <p:cTn id="765" fill="hold">
                            <p:stCondLst>
                              <p:cond delay="0"/>
                            </p:stCondLst>
                            <p:childTnLst>
                              <p:par>
                                <p:cTn id="7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8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9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4" name="任意多边形 403"/>
          <p:cNvSpPr/>
          <p:nvPr/>
        </p:nvSpPr>
        <p:spPr>
          <a:xfrm rot="5400000">
            <a:off x="1150938" y="4316413"/>
            <a:ext cx="1930400" cy="1450975"/>
          </a:xfrm>
          <a:custGeom>
            <a:avLst/>
            <a:gdLst>
              <a:gd name="txL" fmla="*/ 0 w 1930400"/>
              <a:gd name="txT" fmla="*/ 0 h 1647372"/>
              <a:gd name="txR" fmla="*/ 1930400 w 1930400"/>
              <a:gd name="txB" fmla="*/ 1647372 h 1647372"/>
            </a:gdLst>
            <a:ahLst/>
            <a:cxnLst>
              <a:cxn ang="0">
                <a:pos x="714828" y="0"/>
              </a:cxn>
              <a:cxn ang="0">
                <a:pos x="1295400" y="0"/>
              </a:cxn>
              <a:cxn ang="0">
                <a:pos x="1295400" y="462573"/>
              </a:cxn>
              <a:cxn ang="0">
                <a:pos x="1919514" y="464269"/>
              </a:cxn>
              <a:cxn ang="0">
                <a:pos x="1930400" y="767567"/>
              </a:cxn>
              <a:cxn ang="0">
                <a:pos x="1476828" y="767567"/>
              </a:cxn>
              <a:cxn ang="0">
                <a:pos x="1106714" y="611682"/>
              </a:cxn>
              <a:cxn ang="0">
                <a:pos x="482600" y="611682"/>
              </a:cxn>
              <a:cxn ang="0">
                <a:pos x="486228" y="767567"/>
              </a:cxn>
              <a:cxn ang="0">
                <a:pos x="3628" y="769261"/>
              </a:cxn>
              <a:cxn ang="0">
                <a:pos x="0" y="228745"/>
              </a:cxn>
              <a:cxn ang="0">
                <a:pos x="714828" y="0"/>
              </a:cxn>
            </a:cxnLst>
            <a:rect l="txL" t="txT" r="txR" b="txB"/>
            <a:pathLst>
              <a:path w="1930400" h="1647372">
                <a:moveTo>
                  <a:pt x="714828" y="0"/>
                </a:moveTo>
                <a:lnTo>
                  <a:pt x="1295400" y="0"/>
                </a:lnTo>
                <a:lnTo>
                  <a:pt x="1295400" y="990600"/>
                </a:lnTo>
                <a:lnTo>
                  <a:pt x="1919514" y="994229"/>
                </a:lnTo>
                <a:lnTo>
                  <a:pt x="1930400" y="1643743"/>
                </a:lnTo>
                <a:lnTo>
                  <a:pt x="1476828" y="1643743"/>
                </a:lnTo>
                <a:lnTo>
                  <a:pt x="1106714" y="1309914"/>
                </a:lnTo>
                <a:lnTo>
                  <a:pt x="482600" y="1309914"/>
                </a:lnTo>
                <a:cubicBezTo>
                  <a:pt x="483809" y="1421190"/>
                  <a:pt x="485019" y="1532467"/>
                  <a:pt x="486228" y="1643743"/>
                </a:cubicBezTo>
                <a:lnTo>
                  <a:pt x="3628" y="1647372"/>
                </a:lnTo>
                <a:cubicBezTo>
                  <a:pt x="2419" y="1261534"/>
                  <a:pt x="1209" y="875695"/>
                  <a:pt x="0" y="489857"/>
                </a:cubicBezTo>
                <a:lnTo>
                  <a:pt x="714828" y="0"/>
                </a:lnTo>
                <a:close/>
              </a:path>
            </a:pathLst>
          </a:custGeom>
          <a:solidFill>
            <a:srgbClr val="FF99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3" name="任意多边形 402"/>
          <p:cNvSpPr/>
          <p:nvPr/>
        </p:nvSpPr>
        <p:spPr>
          <a:xfrm>
            <a:off x="4506913" y="1760538"/>
            <a:ext cx="1930400" cy="1646237"/>
          </a:xfrm>
          <a:custGeom>
            <a:avLst/>
            <a:gdLst>
              <a:gd name="txL" fmla="*/ 0 w 1930400"/>
              <a:gd name="txT" fmla="*/ 0 h 1647372"/>
              <a:gd name="txR" fmla="*/ 1930400 w 1930400"/>
              <a:gd name="txB" fmla="*/ 1647372 h 1647372"/>
            </a:gdLst>
            <a:ahLst/>
            <a:cxnLst>
              <a:cxn ang="0">
                <a:pos x="714828" y="0"/>
              </a:cxn>
              <a:cxn ang="0">
                <a:pos x="1295400" y="0"/>
              </a:cxn>
              <a:cxn ang="0">
                <a:pos x="1295400" y="987192"/>
              </a:cxn>
              <a:cxn ang="0">
                <a:pos x="1919514" y="990808"/>
              </a:cxn>
              <a:cxn ang="0">
                <a:pos x="1930400" y="1638089"/>
              </a:cxn>
              <a:cxn ang="0">
                <a:pos x="1476828" y="1638089"/>
              </a:cxn>
              <a:cxn ang="0">
                <a:pos x="1106714" y="1305408"/>
              </a:cxn>
              <a:cxn ang="0">
                <a:pos x="482600" y="1305408"/>
              </a:cxn>
              <a:cxn ang="0">
                <a:pos x="486228" y="1638089"/>
              </a:cxn>
              <a:cxn ang="0">
                <a:pos x="3628" y="1641705"/>
              </a:cxn>
              <a:cxn ang="0">
                <a:pos x="0" y="488172"/>
              </a:cxn>
              <a:cxn ang="0">
                <a:pos x="714828" y="0"/>
              </a:cxn>
            </a:cxnLst>
            <a:rect l="txL" t="txT" r="txR" b="txB"/>
            <a:pathLst>
              <a:path w="1930400" h="1647372">
                <a:moveTo>
                  <a:pt x="714828" y="0"/>
                </a:moveTo>
                <a:lnTo>
                  <a:pt x="1295400" y="0"/>
                </a:lnTo>
                <a:lnTo>
                  <a:pt x="1295400" y="990600"/>
                </a:lnTo>
                <a:lnTo>
                  <a:pt x="1919514" y="994229"/>
                </a:lnTo>
                <a:lnTo>
                  <a:pt x="1930400" y="1643743"/>
                </a:lnTo>
                <a:lnTo>
                  <a:pt x="1476828" y="1643743"/>
                </a:lnTo>
                <a:lnTo>
                  <a:pt x="1106714" y="1309914"/>
                </a:lnTo>
                <a:lnTo>
                  <a:pt x="482600" y="1309914"/>
                </a:lnTo>
                <a:cubicBezTo>
                  <a:pt x="483809" y="1421190"/>
                  <a:pt x="485019" y="1532467"/>
                  <a:pt x="486228" y="1643743"/>
                </a:cubicBezTo>
                <a:lnTo>
                  <a:pt x="3628" y="1647372"/>
                </a:lnTo>
                <a:cubicBezTo>
                  <a:pt x="2419" y="1261534"/>
                  <a:pt x="1209" y="875695"/>
                  <a:pt x="0" y="489857"/>
                </a:cubicBezTo>
                <a:lnTo>
                  <a:pt x="714828" y="0"/>
                </a:lnTo>
                <a:close/>
              </a:path>
            </a:pathLst>
          </a:custGeom>
          <a:solidFill>
            <a:srgbClr val="FF99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" name="组合 403"/>
          <p:cNvGrpSpPr/>
          <p:nvPr/>
        </p:nvGrpSpPr>
        <p:grpSpPr>
          <a:xfrm>
            <a:off x="1374775" y="1763713"/>
            <a:ext cx="1439863" cy="1638300"/>
            <a:chOff x="1374367" y="1763713"/>
            <a:chExt cx="1440976" cy="1639033"/>
          </a:xfrm>
        </p:grpSpPr>
        <p:grpSp>
          <p:nvGrpSpPr>
            <p:cNvPr id="32138" name="组合 402"/>
            <p:cNvGrpSpPr/>
            <p:nvPr/>
          </p:nvGrpSpPr>
          <p:grpSpPr>
            <a:xfrm>
              <a:off x="1374367" y="1763713"/>
              <a:ext cx="1440976" cy="1639033"/>
              <a:chOff x="1374367" y="1763713"/>
              <a:chExt cx="1440976" cy="1639033"/>
            </a:xfrm>
          </p:grpSpPr>
          <p:sp>
            <p:nvSpPr>
              <p:cNvPr id="32144" name="Line 355"/>
              <p:cNvSpPr/>
              <p:nvPr/>
            </p:nvSpPr>
            <p:spPr>
              <a:xfrm>
                <a:off x="1389185" y="1767621"/>
                <a:ext cx="3175" cy="1635125"/>
              </a:xfrm>
              <a:prstGeom prst="line">
                <a:avLst/>
              </a:prstGeom>
              <a:ln w="571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145" name="Line 359"/>
              <p:cNvSpPr/>
              <p:nvPr/>
            </p:nvSpPr>
            <p:spPr>
              <a:xfrm flipH="1">
                <a:off x="1374367" y="2754313"/>
                <a:ext cx="612000" cy="0"/>
              </a:xfrm>
              <a:prstGeom prst="line">
                <a:avLst/>
              </a:prstGeom>
              <a:ln w="571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146" name="Line 358"/>
              <p:cNvSpPr/>
              <p:nvPr/>
            </p:nvSpPr>
            <p:spPr>
              <a:xfrm>
                <a:off x="1375343" y="1763713"/>
                <a:ext cx="1440000" cy="0"/>
              </a:xfrm>
              <a:prstGeom prst="line">
                <a:avLst/>
              </a:prstGeom>
              <a:ln w="571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147" name="Line 328"/>
              <p:cNvSpPr/>
              <p:nvPr/>
            </p:nvSpPr>
            <p:spPr>
              <a:xfrm flipH="1">
                <a:off x="1551094" y="3068515"/>
                <a:ext cx="108000" cy="0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148" name="Line 329"/>
              <p:cNvSpPr/>
              <p:nvPr/>
            </p:nvSpPr>
            <p:spPr>
              <a:xfrm flipH="1">
                <a:off x="1388072" y="3068515"/>
                <a:ext cx="108000" cy="0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2139" name="Line 325"/>
            <p:cNvSpPr/>
            <p:nvPr/>
          </p:nvSpPr>
          <p:spPr>
            <a:xfrm flipH="1">
              <a:off x="2144956" y="2247900"/>
              <a:ext cx="136525" cy="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40" name="Line 326"/>
            <p:cNvSpPr/>
            <p:nvPr/>
          </p:nvSpPr>
          <p:spPr>
            <a:xfrm flipH="1">
              <a:off x="1960806" y="2247900"/>
              <a:ext cx="138113" cy="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41" name="Line 327"/>
            <p:cNvSpPr/>
            <p:nvPr/>
          </p:nvSpPr>
          <p:spPr>
            <a:xfrm flipH="1">
              <a:off x="1778243" y="2247900"/>
              <a:ext cx="136525" cy="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42" name="Line 328"/>
            <p:cNvSpPr/>
            <p:nvPr/>
          </p:nvSpPr>
          <p:spPr>
            <a:xfrm flipH="1">
              <a:off x="1594093" y="2247900"/>
              <a:ext cx="138113" cy="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43" name="Line 329"/>
            <p:cNvSpPr/>
            <p:nvPr/>
          </p:nvSpPr>
          <p:spPr>
            <a:xfrm flipH="1">
              <a:off x="1411531" y="2247900"/>
              <a:ext cx="136525" cy="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1749" name="Line 323"/>
          <p:cNvSpPr/>
          <p:nvPr/>
        </p:nvSpPr>
        <p:spPr>
          <a:xfrm flipH="1">
            <a:off x="3695700" y="2247900"/>
            <a:ext cx="1397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0" name="Line 324"/>
          <p:cNvSpPr/>
          <p:nvPr/>
        </p:nvSpPr>
        <p:spPr>
          <a:xfrm flipH="1">
            <a:off x="3511550" y="2247900"/>
            <a:ext cx="13811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1" name="Line 325"/>
          <p:cNvSpPr/>
          <p:nvPr/>
        </p:nvSpPr>
        <p:spPr>
          <a:xfrm flipH="1">
            <a:off x="3328988" y="2247900"/>
            <a:ext cx="13652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2" name="Line 326"/>
          <p:cNvSpPr/>
          <p:nvPr/>
        </p:nvSpPr>
        <p:spPr>
          <a:xfrm flipH="1">
            <a:off x="3144838" y="2247900"/>
            <a:ext cx="1381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3" name="Line 327"/>
          <p:cNvSpPr/>
          <p:nvPr/>
        </p:nvSpPr>
        <p:spPr>
          <a:xfrm flipH="1">
            <a:off x="2962275" y="2247900"/>
            <a:ext cx="13652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4" name="Line 328"/>
          <p:cNvSpPr/>
          <p:nvPr/>
        </p:nvSpPr>
        <p:spPr>
          <a:xfrm flipH="1">
            <a:off x="2778125" y="2247900"/>
            <a:ext cx="13811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5" name="Line 329"/>
          <p:cNvSpPr/>
          <p:nvPr/>
        </p:nvSpPr>
        <p:spPr>
          <a:xfrm flipH="1">
            <a:off x="2595563" y="2247900"/>
            <a:ext cx="13652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56" name="Line 330"/>
          <p:cNvSpPr/>
          <p:nvPr/>
        </p:nvSpPr>
        <p:spPr>
          <a:xfrm flipH="1">
            <a:off x="2409825" y="2247900"/>
            <a:ext cx="13970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1757" name="Group 331"/>
          <p:cNvGrpSpPr/>
          <p:nvPr/>
        </p:nvGrpSpPr>
        <p:grpSpPr>
          <a:xfrm>
            <a:off x="1684338" y="3068638"/>
            <a:ext cx="2151062" cy="0"/>
            <a:chOff x="1061" y="2077"/>
            <a:chExt cx="1355" cy="1"/>
          </a:xfrm>
        </p:grpSpPr>
        <p:sp>
          <p:nvSpPr>
            <p:cNvPr id="32126" name="Line 332"/>
            <p:cNvSpPr/>
            <p:nvPr/>
          </p:nvSpPr>
          <p:spPr>
            <a:xfrm flipH="1">
              <a:off x="2329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7" name="Line 333"/>
            <p:cNvSpPr/>
            <p:nvPr/>
          </p:nvSpPr>
          <p:spPr>
            <a:xfrm flipH="1">
              <a:off x="2214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8" name="Line 334"/>
            <p:cNvSpPr/>
            <p:nvPr/>
          </p:nvSpPr>
          <p:spPr>
            <a:xfrm flipH="1">
              <a:off x="2098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9" name="Line 335"/>
            <p:cNvSpPr/>
            <p:nvPr/>
          </p:nvSpPr>
          <p:spPr>
            <a:xfrm flipH="1">
              <a:off x="1983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0" name="Line 336"/>
            <p:cNvSpPr/>
            <p:nvPr/>
          </p:nvSpPr>
          <p:spPr>
            <a:xfrm flipH="1">
              <a:off x="1867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1" name="Line 337"/>
            <p:cNvSpPr/>
            <p:nvPr/>
          </p:nvSpPr>
          <p:spPr>
            <a:xfrm flipH="1">
              <a:off x="1752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2" name="Line 338"/>
            <p:cNvSpPr/>
            <p:nvPr/>
          </p:nvSpPr>
          <p:spPr>
            <a:xfrm flipH="1">
              <a:off x="1636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3" name="Line 339"/>
            <p:cNvSpPr/>
            <p:nvPr/>
          </p:nvSpPr>
          <p:spPr>
            <a:xfrm flipH="1">
              <a:off x="1521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4" name="Line 340"/>
            <p:cNvSpPr/>
            <p:nvPr/>
          </p:nvSpPr>
          <p:spPr>
            <a:xfrm flipH="1">
              <a:off x="1405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5" name="Line 341"/>
            <p:cNvSpPr/>
            <p:nvPr/>
          </p:nvSpPr>
          <p:spPr>
            <a:xfrm flipH="1">
              <a:off x="1290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6" name="Line 342"/>
            <p:cNvSpPr/>
            <p:nvPr/>
          </p:nvSpPr>
          <p:spPr>
            <a:xfrm flipH="1">
              <a:off x="1174" y="2077"/>
              <a:ext cx="87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37" name="Line 343"/>
            <p:cNvSpPr/>
            <p:nvPr/>
          </p:nvSpPr>
          <p:spPr>
            <a:xfrm flipH="1">
              <a:off x="1061" y="2077"/>
              <a:ext cx="8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1758" name="Line 359"/>
          <p:cNvSpPr/>
          <p:nvPr/>
        </p:nvSpPr>
        <p:spPr>
          <a:xfrm flipH="1">
            <a:off x="1960563" y="2754313"/>
            <a:ext cx="1874837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553" name="Line 281"/>
          <p:cNvSpPr/>
          <p:nvPr/>
        </p:nvSpPr>
        <p:spPr>
          <a:xfrm flipH="1">
            <a:off x="1390650" y="6002338"/>
            <a:ext cx="2444750" cy="1587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554" name="Line 282"/>
          <p:cNvSpPr/>
          <p:nvPr/>
        </p:nvSpPr>
        <p:spPr>
          <a:xfrm flipH="1">
            <a:off x="1952625" y="6002338"/>
            <a:ext cx="1882775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" name="Group 283"/>
          <p:cNvGrpSpPr/>
          <p:nvPr/>
        </p:nvGrpSpPr>
        <p:grpSpPr>
          <a:xfrm>
            <a:off x="1392238" y="5191125"/>
            <a:ext cx="2444750" cy="0"/>
            <a:chOff x="877" y="3414"/>
            <a:chExt cx="1540" cy="1"/>
          </a:xfrm>
        </p:grpSpPr>
        <p:sp>
          <p:nvSpPr>
            <p:cNvPr id="32115" name="Line 284"/>
            <p:cNvSpPr/>
            <p:nvPr/>
          </p:nvSpPr>
          <p:spPr>
            <a:xfrm flipH="1">
              <a:off x="2311" y="3414"/>
              <a:ext cx="10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6" name="Line 285"/>
            <p:cNvSpPr/>
            <p:nvPr/>
          </p:nvSpPr>
          <p:spPr>
            <a:xfrm flipH="1">
              <a:off x="2167" y="3414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7" name="Line 286"/>
            <p:cNvSpPr/>
            <p:nvPr/>
          </p:nvSpPr>
          <p:spPr>
            <a:xfrm flipH="1">
              <a:off x="2023" y="3414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8" name="Line 287"/>
            <p:cNvSpPr/>
            <p:nvPr/>
          </p:nvSpPr>
          <p:spPr>
            <a:xfrm flipH="1">
              <a:off x="1878" y="3414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9" name="Line 288"/>
            <p:cNvSpPr/>
            <p:nvPr/>
          </p:nvSpPr>
          <p:spPr>
            <a:xfrm flipH="1">
              <a:off x="1733" y="3414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0" name="Line 289"/>
            <p:cNvSpPr/>
            <p:nvPr/>
          </p:nvSpPr>
          <p:spPr>
            <a:xfrm flipH="1">
              <a:off x="1589" y="3414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1" name="Line 290"/>
            <p:cNvSpPr/>
            <p:nvPr/>
          </p:nvSpPr>
          <p:spPr>
            <a:xfrm flipH="1">
              <a:off x="1445" y="3414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2" name="Line 291"/>
            <p:cNvSpPr/>
            <p:nvPr/>
          </p:nvSpPr>
          <p:spPr>
            <a:xfrm flipH="1">
              <a:off x="1300" y="3414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3" name="Line 292"/>
            <p:cNvSpPr/>
            <p:nvPr/>
          </p:nvSpPr>
          <p:spPr>
            <a:xfrm flipH="1">
              <a:off x="1156" y="3414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4" name="Line 293"/>
            <p:cNvSpPr/>
            <p:nvPr/>
          </p:nvSpPr>
          <p:spPr>
            <a:xfrm flipH="1">
              <a:off x="1012" y="3414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25" name="Line 294"/>
            <p:cNvSpPr/>
            <p:nvPr/>
          </p:nvSpPr>
          <p:spPr>
            <a:xfrm flipH="1">
              <a:off x="877" y="3414"/>
              <a:ext cx="10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567" name="Line 295"/>
          <p:cNvSpPr/>
          <p:nvPr/>
        </p:nvSpPr>
        <p:spPr>
          <a:xfrm>
            <a:off x="1376363" y="5191125"/>
            <a:ext cx="300037" cy="0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7" name="Group 296"/>
          <p:cNvGrpSpPr/>
          <p:nvPr/>
        </p:nvGrpSpPr>
        <p:grpSpPr>
          <a:xfrm>
            <a:off x="1392238" y="4564063"/>
            <a:ext cx="2444750" cy="0"/>
            <a:chOff x="877" y="3019"/>
            <a:chExt cx="1540" cy="1"/>
          </a:xfrm>
        </p:grpSpPr>
        <p:sp>
          <p:nvSpPr>
            <p:cNvPr id="32104" name="Line 297"/>
            <p:cNvSpPr/>
            <p:nvPr/>
          </p:nvSpPr>
          <p:spPr>
            <a:xfrm flipH="1">
              <a:off x="2311" y="3019"/>
              <a:ext cx="10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5" name="Line 298"/>
            <p:cNvSpPr/>
            <p:nvPr/>
          </p:nvSpPr>
          <p:spPr>
            <a:xfrm flipH="1">
              <a:off x="2167" y="3019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6" name="Line 299"/>
            <p:cNvSpPr/>
            <p:nvPr/>
          </p:nvSpPr>
          <p:spPr>
            <a:xfrm flipH="1">
              <a:off x="2023" y="3019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7" name="Line 300"/>
            <p:cNvSpPr/>
            <p:nvPr/>
          </p:nvSpPr>
          <p:spPr>
            <a:xfrm flipH="1">
              <a:off x="1878" y="3019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8" name="Line 301"/>
            <p:cNvSpPr/>
            <p:nvPr/>
          </p:nvSpPr>
          <p:spPr>
            <a:xfrm flipH="1">
              <a:off x="1733" y="3019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9" name="Line 302"/>
            <p:cNvSpPr/>
            <p:nvPr/>
          </p:nvSpPr>
          <p:spPr>
            <a:xfrm flipH="1">
              <a:off x="1589" y="3019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0" name="Line 303"/>
            <p:cNvSpPr/>
            <p:nvPr/>
          </p:nvSpPr>
          <p:spPr>
            <a:xfrm flipH="1">
              <a:off x="1445" y="3019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1" name="Line 304"/>
            <p:cNvSpPr/>
            <p:nvPr/>
          </p:nvSpPr>
          <p:spPr>
            <a:xfrm flipH="1">
              <a:off x="1300" y="3019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2" name="Line 305"/>
            <p:cNvSpPr/>
            <p:nvPr/>
          </p:nvSpPr>
          <p:spPr>
            <a:xfrm flipH="1">
              <a:off x="1156" y="3019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3" name="Line 306"/>
            <p:cNvSpPr/>
            <p:nvPr/>
          </p:nvSpPr>
          <p:spPr>
            <a:xfrm flipH="1">
              <a:off x="1012" y="3019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14" name="Line 307"/>
            <p:cNvSpPr/>
            <p:nvPr/>
          </p:nvSpPr>
          <p:spPr>
            <a:xfrm flipH="1">
              <a:off x="877" y="3019"/>
              <a:ext cx="10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8" name="Group 308"/>
          <p:cNvGrpSpPr/>
          <p:nvPr/>
        </p:nvGrpSpPr>
        <p:grpSpPr>
          <a:xfrm>
            <a:off x="1392238" y="5554663"/>
            <a:ext cx="2444750" cy="0"/>
            <a:chOff x="877" y="3643"/>
            <a:chExt cx="1540" cy="1"/>
          </a:xfrm>
        </p:grpSpPr>
        <p:sp>
          <p:nvSpPr>
            <p:cNvPr id="32093" name="Line 309"/>
            <p:cNvSpPr/>
            <p:nvPr/>
          </p:nvSpPr>
          <p:spPr>
            <a:xfrm flipH="1">
              <a:off x="2311" y="3643"/>
              <a:ext cx="10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94" name="Line 310"/>
            <p:cNvSpPr/>
            <p:nvPr/>
          </p:nvSpPr>
          <p:spPr>
            <a:xfrm flipH="1">
              <a:off x="2167" y="3643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95" name="Line 311"/>
            <p:cNvSpPr/>
            <p:nvPr/>
          </p:nvSpPr>
          <p:spPr>
            <a:xfrm flipH="1">
              <a:off x="2023" y="3643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96" name="Line 312"/>
            <p:cNvSpPr/>
            <p:nvPr/>
          </p:nvSpPr>
          <p:spPr>
            <a:xfrm flipH="1">
              <a:off x="1878" y="3643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97" name="Line 313"/>
            <p:cNvSpPr/>
            <p:nvPr/>
          </p:nvSpPr>
          <p:spPr>
            <a:xfrm flipH="1">
              <a:off x="1733" y="3643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98" name="Line 314"/>
            <p:cNvSpPr/>
            <p:nvPr/>
          </p:nvSpPr>
          <p:spPr>
            <a:xfrm flipH="1">
              <a:off x="1589" y="3643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99" name="Line 315"/>
            <p:cNvSpPr/>
            <p:nvPr/>
          </p:nvSpPr>
          <p:spPr>
            <a:xfrm flipH="1">
              <a:off x="1445" y="3643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0" name="Line 316"/>
            <p:cNvSpPr/>
            <p:nvPr/>
          </p:nvSpPr>
          <p:spPr>
            <a:xfrm flipH="1">
              <a:off x="1300" y="3643"/>
              <a:ext cx="11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1" name="Line 317"/>
            <p:cNvSpPr/>
            <p:nvPr/>
          </p:nvSpPr>
          <p:spPr>
            <a:xfrm flipH="1">
              <a:off x="1156" y="3643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2" name="Line 318"/>
            <p:cNvSpPr/>
            <p:nvPr/>
          </p:nvSpPr>
          <p:spPr>
            <a:xfrm flipH="1">
              <a:off x="1012" y="3643"/>
              <a:ext cx="115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103" name="Line 319"/>
            <p:cNvSpPr/>
            <p:nvPr/>
          </p:nvSpPr>
          <p:spPr>
            <a:xfrm flipH="1">
              <a:off x="877" y="3643"/>
              <a:ext cx="106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1766" name="Line 320"/>
          <p:cNvSpPr/>
          <p:nvPr/>
        </p:nvSpPr>
        <p:spPr>
          <a:xfrm flipV="1">
            <a:off x="1390650" y="1762125"/>
            <a:ext cx="1446213" cy="16351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67" name="Text Box 321"/>
          <p:cNvSpPr txBox="1"/>
          <p:nvPr/>
        </p:nvSpPr>
        <p:spPr>
          <a:xfrm>
            <a:off x="474663" y="424498"/>
            <a:ext cx="7573962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10.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试求棱柱被截切后的三面投影。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1768" name="Line 344"/>
          <p:cNvSpPr/>
          <p:nvPr/>
        </p:nvSpPr>
        <p:spPr>
          <a:xfrm flipV="1">
            <a:off x="4508500" y="1763713"/>
            <a:ext cx="709613" cy="4841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69" name="Line 345"/>
          <p:cNvSpPr/>
          <p:nvPr/>
        </p:nvSpPr>
        <p:spPr>
          <a:xfrm>
            <a:off x="5218113" y="1763713"/>
            <a:ext cx="57785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0" name="Line 346"/>
          <p:cNvSpPr/>
          <p:nvPr/>
        </p:nvSpPr>
        <p:spPr>
          <a:xfrm>
            <a:off x="5795963" y="1763713"/>
            <a:ext cx="0" cy="9906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1" name="Line 347"/>
          <p:cNvSpPr/>
          <p:nvPr/>
        </p:nvSpPr>
        <p:spPr>
          <a:xfrm>
            <a:off x="5795963" y="2754313"/>
            <a:ext cx="630237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2" name="Line 348"/>
          <p:cNvSpPr/>
          <p:nvPr/>
        </p:nvSpPr>
        <p:spPr>
          <a:xfrm>
            <a:off x="6426200" y="2754313"/>
            <a:ext cx="0" cy="6445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3" name="Line 349"/>
          <p:cNvSpPr/>
          <p:nvPr/>
        </p:nvSpPr>
        <p:spPr>
          <a:xfrm flipH="1">
            <a:off x="5980113" y="3398838"/>
            <a:ext cx="446087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4" name="Line 350"/>
          <p:cNvSpPr/>
          <p:nvPr/>
        </p:nvSpPr>
        <p:spPr>
          <a:xfrm flipH="1" flipV="1">
            <a:off x="5614988" y="3068638"/>
            <a:ext cx="365125" cy="3302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5" name="Line 351"/>
          <p:cNvSpPr/>
          <p:nvPr/>
        </p:nvSpPr>
        <p:spPr>
          <a:xfrm flipH="1">
            <a:off x="4989513" y="3068638"/>
            <a:ext cx="625475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6" name="Line 352"/>
          <p:cNvSpPr/>
          <p:nvPr/>
        </p:nvSpPr>
        <p:spPr>
          <a:xfrm>
            <a:off x="4989513" y="3068638"/>
            <a:ext cx="0" cy="3302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7" name="Line 353"/>
          <p:cNvSpPr/>
          <p:nvPr/>
        </p:nvSpPr>
        <p:spPr>
          <a:xfrm flipH="1">
            <a:off x="4508500" y="3398838"/>
            <a:ext cx="481013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8" name="Line 354"/>
          <p:cNvSpPr/>
          <p:nvPr/>
        </p:nvSpPr>
        <p:spPr>
          <a:xfrm flipV="1">
            <a:off x="4508500" y="2247900"/>
            <a:ext cx="0" cy="115093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79" name="Line 355"/>
          <p:cNvSpPr/>
          <p:nvPr/>
        </p:nvSpPr>
        <p:spPr>
          <a:xfrm>
            <a:off x="3835400" y="1763713"/>
            <a:ext cx="3175" cy="16351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80" name="Line 356"/>
          <p:cNvSpPr/>
          <p:nvPr/>
        </p:nvSpPr>
        <p:spPr>
          <a:xfrm flipH="1">
            <a:off x="1390650" y="3398838"/>
            <a:ext cx="244475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29" name="Line 357"/>
          <p:cNvSpPr/>
          <p:nvPr/>
        </p:nvSpPr>
        <p:spPr>
          <a:xfrm flipV="1">
            <a:off x="1390650" y="1763713"/>
            <a:ext cx="1446213" cy="163512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1782" name="Line 358"/>
          <p:cNvSpPr/>
          <p:nvPr/>
        </p:nvSpPr>
        <p:spPr>
          <a:xfrm>
            <a:off x="2836863" y="1763713"/>
            <a:ext cx="998537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2" name="Line 360"/>
          <p:cNvSpPr/>
          <p:nvPr/>
        </p:nvSpPr>
        <p:spPr>
          <a:xfrm>
            <a:off x="3835400" y="4081463"/>
            <a:ext cx="3175" cy="19208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3" name="Line 361"/>
          <p:cNvSpPr/>
          <p:nvPr/>
        </p:nvSpPr>
        <p:spPr>
          <a:xfrm flipV="1">
            <a:off x="1390650" y="4081463"/>
            <a:ext cx="3175" cy="19208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4" name="Line 362"/>
          <p:cNvSpPr/>
          <p:nvPr/>
        </p:nvSpPr>
        <p:spPr>
          <a:xfrm>
            <a:off x="1390650" y="4081463"/>
            <a:ext cx="2444750" cy="31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5" name="Line 363"/>
          <p:cNvSpPr/>
          <p:nvPr/>
        </p:nvSpPr>
        <p:spPr>
          <a:xfrm>
            <a:off x="2836863" y="1763713"/>
            <a:ext cx="3175" cy="3608387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6" name="Line 364"/>
          <p:cNvSpPr/>
          <p:nvPr/>
        </p:nvSpPr>
        <p:spPr>
          <a:xfrm>
            <a:off x="2836863" y="4794250"/>
            <a:ext cx="0" cy="57785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7" name="Line 365"/>
          <p:cNvSpPr/>
          <p:nvPr/>
        </p:nvSpPr>
        <p:spPr>
          <a:xfrm>
            <a:off x="2409825" y="2247900"/>
            <a:ext cx="1588" cy="1833563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8" name="Line 366"/>
          <p:cNvSpPr/>
          <p:nvPr/>
        </p:nvSpPr>
        <p:spPr>
          <a:xfrm>
            <a:off x="1684338" y="3068638"/>
            <a:ext cx="1587" cy="2122487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39" name="Line 367"/>
          <p:cNvSpPr/>
          <p:nvPr/>
        </p:nvSpPr>
        <p:spPr>
          <a:xfrm>
            <a:off x="1960563" y="2754313"/>
            <a:ext cx="3175" cy="3248025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0" name="Line 368"/>
          <p:cNvSpPr/>
          <p:nvPr/>
        </p:nvSpPr>
        <p:spPr>
          <a:xfrm flipV="1">
            <a:off x="1960563" y="5372100"/>
            <a:ext cx="0" cy="630238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1" name="Line 369"/>
          <p:cNvSpPr/>
          <p:nvPr/>
        </p:nvSpPr>
        <p:spPr>
          <a:xfrm flipH="1">
            <a:off x="1390650" y="4794250"/>
            <a:ext cx="244475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2" name="Line 370"/>
          <p:cNvSpPr/>
          <p:nvPr/>
        </p:nvSpPr>
        <p:spPr>
          <a:xfrm>
            <a:off x="2409825" y="4081463"/>
            <a:ext cx="427038" cy="71278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3" name="Line 371"/>
          <p:cNvSpPr/>
          <p:nvPr/>
        </p:nvSpPr>
        <p:spPr>
          <a:xfrm>
            <a:off x="1390650" y="5372100"/>
            <a:ext cx="2444750" cy="31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4" name="Line 372"/>
          <p:cNvSpPr/>
          <p:nvPr/>
        </p:nvSpPr>
        <p:spPr>
          <a:xfrm flipH="1">
            <a:off x="1390650" y="4081463"/>
            <a:ext cx="1019175" cy="317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5" name="Line 373"/>
          <p:cNvSpPr/>
          <p:nvPr/>
        </p:nvSpPr>
        <p:spPr>
          <a:xfrm>
            <a:off x="1390650" y="4081463"/>
            <a:ext cx="0" cy="481012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6" name="Line 374"/>
          <p:cNvSpPr/>
          <p:nvPr/>
        </p:nvSpPr>
        <p:spPr>
          <a:xfrm>
            <a:off x="1390650" y="5556250"/>
            <a:ext cx="0" cy="446088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7" name="Line 375"/>
          <p:cNvSpPr/>
          <p:nvPr/>
        </p:nvSpPr>
        <p:spPr>
          <a:xfrm>
            <a:off x="1390650" y="6002338"/>
            <a:ext cx="569913" cy="158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8" name="Line 376"/>
          <p:cNvSpPr/>
          <p:nvPr/>
        </p:nvSpPr>
        <p:spPr>
          <a:xfrm>
            <a:off x="1960563" y="5372100"/>
            <a:ext cx="876300" cy="317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49" name="Line 377"/>
          <p:cNvSpPr/>
          <p:nvPr/>
        </p:nvSpPr>
        <p:spPr>
          <a:xfrm>
            <a:off x="2836863" y="5372100"/>
            <a:ext cx="998537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50" name="Line 378"/>
          <p:cNvSpPr/>
          <p:nvPr/>
        </p:nvSpPr>
        <p:spPr>
          <a:xfrm>
            <a:off x="2836863" y="4794250"/>
            <a:ext cx="998537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651" name="Freeform 379"/>
          <p:cNvSpPr/>
          <p:nvPr/>
        </p:nvSpPr>
        <p:spPr>
          <a:xfrm>
            <a:off x="5761038" y="1728788"/>
            <a:ext cx="73025" cy="71437"/>
          </a:xfrm>
          <a:custGeom>
            <a:avLst/>
            <a:gdLst>
              <a:gd name="txL" fmla="*/ 0 w 258"/>
              <a:gd name="txT" fmla="*/ 0 h 259"/>
              <a:gd name="txR" fmla="*/ 258 w 258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8" h="259">
                <a:moveTo>
                  <a:pt x="258" y="129"/>
                </a:moveTo>
                <a:lnTo>
                  <a:pt x="257" y="115"/>
                </a:lnTo>
                <a:lnTo>
                  <a:pt x="255" y="100"/>
                </a:lnTo>
                <a:lnTo>
                  <a:pt x="251" y="87"/>
                </a:lnTo>
                <a:lnTo>
                  <a:pt x="246" y="73"/>
                </a:lnTo>
                <a:lnTo>
                  <a:pt x="238" y="60"/>
                </a:lnTo>
                <a:lnTo>
                  <a:pt x="231" y="48"/>
                </a:lnTo>
                <a:lnTo>
                  <a:pt x="220" y="38"/>
                </a:lnTo>
                <a:lnTo>
                  <a:pt x="210" y="28"/>
                </a:lnTo>
                <a:lnTo>
                  <a:pt x="198" y="20"/>
                </a:lnTo>
                <a:lnTo>
                  <a:pt x="185" y="12"/>
                </a:lnTo>
                <a:lnTo>
                  <a:pt x="171" y="7"/>
                </a:lnTo>
                <a:lnTo>
                  <a:pt x="158" y="3"/>
                </a:lnTo>
                <a:lnTo>
                  <a:pt x="144" y="1"/>
                </a:lnTo>
                <a:lnTo>
                  <a:pt x="129" y="0"/>
                </a:lnTo>
                <a:lnTo>
                  <a:pt x="114" y="1"/>
                </a:lnTo>
                <a:lnTo>
                  <a:pt x="100" y="3"/>
                </a:lnTo>
                <a:lnTo>
                  <a:pt x="86" y="7"/>
                </a:lnTo>
                <a:lnTo>
                  <a:pt x="73" y="12"/>
                </a:lnTo>
                <a:lnTo>
                  <a:pt x="60" y="20"/>
                </a:lnTo>
                <a:lnTo>
                  <a:pt x="48" y="28"/>
                </a:lnTo>
                <a:lnTo>
                  <a:pt x="37" y="38"/>
                </a:lnTo>
                <a:lnTo>
                  <a:pt x="27" y="48"/>
                </a:lnTo>
                <a:lnTo>
                  <a:pt x="19" y="60"/>
                </a:lnTo>
                <a:lnTo>
                  <a:pt x="12" y="73"/>
                </a:lnTo>
                <a:lnTo>
                  <a:pt x="6" y="87"/>
                </a:lnTo>
                <a:lnTo>
                  <a:pt x="3" y="100"/>
                </a:lnTo>
                <a:lnTo>
                  <a:pt x="0" y="115"/>
                </a:lnTo>
                <a:lnTo>
                  <a:pt x="0" y="129"/>
                </a:lnTo>
                <a:lnTo>
                  <a:pt x="0" y="144"/>
                </a:lnTo>
                <a:lnTo>
                  <a:pt x="3" y="158"/>
                </a:lnTo>
                <a:lnTo>
                  <a:pt x="6" y="172"/>
                </a:lnTo>
                <a:lnTo>
                  <a:pt x="12" y="185"/>
                </a:lnTo>
                <a:lnTo>
                  <a:pt x="19" y="198"/>
                </a:lnTo>
                <a:lnTo>
                  <a:pt x="27" y="211"/>
                </a:lnTo>
                <a:lnTo>
                  <a:pt x="37" y="221"/>
                </a:lnTo>
                <a:lnTo>
                  <a:pt x="48" y="231"/>
                </a:lnTo>
                <a:lnTo>
                  <a:pt x="60" y="239"/>
                </a:lnTo>
                <a:lnTo>
                  <a:pt x="73" y="246"/>
                </a:lnTo>
                <a:lnTo>
                  <a:pt x="86" y="252"/>
                </a:lnTo>
                <a:lnTo>
                  <a:pt x="100" y="256"/>
                </a:lnTo>
                <a:lnTo>
                  <a:pt x="114" y="258"/>
                </a:lnTo>
                <a:lnTo>
                  <a:pt x="129" y="259"/>
                </a:lnTo>
                <a:lnTo>
                  <a:pt x="144" y="258"/>
                </a:lnTo>
                <a:lnTo>
                  <a:pt x="158" y="256"/>
                </a:lnTo>
                <a:lnTo>
                  <a:pt x="171" y="252"/>
                </a:lnTo>
                <a:lnTo>
                  <a:pt x="185" y="246"/>
                </a:lnTo>
                <a:lnTo>
                  <a:pt x="198" y="239"/>
                </a:lnTo>
                <a:lnTo>
                  <a:pt x="210" y="231"/>
                </a:lnTo>
                <a:lnTo>
                  <a:pt x="220" y="221"/>
                </a:lnTo>
                <a:lnTo>
                  <a:pt x="231" y="211"/>
                </a:lnTo>
                <a:lnTo>
                  <a:pt x="238" y="198"/>
                </a:lnTo>
                <a:lnTo>
                  <a:pt x="246" y="185"/>
                </a:lnTo>
                <a:lnTo>
                  <a:pt x="251" y="172"/>
                </a:lnTo>
                <a:lnTo>
                  <a:pt x="255" y="158"/>
                </a:lnTo>
                <a:lnTo>
                  <a:pt x="257" y="144"/>
                </a:lnTo>
                <a:lnTo>
                  <a:pt x="258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2" name="Freeform 380"/>
          <p:cNvSpPr/>
          <p:nvPr/>
        </p:nvSpPr>
        <p:spPr>
          <a:xfrm>
            <a:off x="5183188" y="1728788"/>
            <a:ext cx="73025" cy="71437"/>
          </a:xfrm>
          <a:custGeom>
            <a:avLst/>
            <a:gdLst>
              <a:gd name="txL" fmla="*/ 0 w 260"/>
              <a:gd name="txT" fmla="*/ 0 h 259"/>
              <a:gd name="txR" fmla="*/ 260 w 260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59">
                <a:moveTo>
                  <a:pt x="260" y="129"/>
                </a:moveTo>
                <a:lnTo>
                  <a:pt x="259" y="115"/>
                </a:lnTo>
                <a:lnTo>
                  <a:pt x="257" y="100"/>
                </a:lnTo>
                <a:lnTo>
                  <a:pt x="252" y="87"/>
                </a:lnTo>
                <a:lnTo>
                  <a:pt x="247" y="73"/>
                </a:lnTo>
                <a:lnTo>
                  <a:pt x="240" y="60"/>
                </a:lnTo>
                <a:lnTo>
                  <a:pt x="231" y="48"/>
                </a:lnTo>
                <a:lnTo>
                  <a:pt x="222" y="38"/>
                </a:lnTo>
                <a:lnTo>
                  <a:pt x="211" y="28"/>
                </a:lnTo>
                <a:lnTo>
                  <a:pt x="198" y="20"/>
                </a:lnTo>
                <a:lnTo>
                  <a:pt x="186" y="12"/>
                </a:lnTo>
                <a:lnTo>
                  <a:pt x="173" y="7"/>
                </a:lnTo>
                <a:lnTo>
                  <a:pt x="159" y="3"/>
                </a:lnTo>
                <a:lnTo>
                  <a:pt x="144" y="1"/>
                </a:lnTo>
                <a:lnTo>
                  <a:pt x="129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3" y="12"/>
                </a:lnTo>
                <a:lnTo>
                  <a:pt x="60" y="20"/>
                </a:lnTo>
                <a:lnTo>
                  <a:pt x="49" y="28"/>
                </a:lnTo>
                <a:lnTo>
                  <a:pt x="38" y="38"/>
                </a:lnTo>
                <a:lnTo>
                  <a:pt x="29" y="48"/>
                </a:lnTo>
                <a:lnTo>
                  <a:pt x="20" y="60"/>
                </a:lnTo>
                <a:lnTo>
                  <a:pt x="13" y="73"/>
                </a:lnTo>
                <a:lnTo>
                  <a:pt x="7" y="87"/>
                </a:lnTo>
                <a:lnTo>
                  <a:pt x="3" y="100"/>
                </a:lnTo>
                <a:lnTo>
                  <a:pt x="1" y="115"/>
                </a:lnTo>
                <a:lnTo>
                  <a:pt x="0" y="129"/>
                </a:lnTo>
                <a:lnTo>
                  <a:pt x="1" y="144"/>
                </a:lnTo>
                <a:lnTo>
                  <a:pt x="3" y="158"/>
                </a:lnTo>
                <a:lnTo>
                  <a:pt x="7" y="172"/>
                </a:lnTo>
                <a:lnTo>
                  <a:pt x="13" y="185"/>
                </a:lnTo>
                <a:lnTo>
                  <a:pt x="20" y="198"/>
                </a:lnTo>
                <a:lnTo>
                  <a:pt x="29" y="211"/>
                </a:lnTo>
                <a:lnTo>
                  <a:pt x="38" y="221"/>
                </a:lnTo>
                <a:lnTo>
                  <a:pt x="49" y="231"/>
                </a:lnTo>
                <a:lnTo>
                  <a:pt x="60" y="239"/>
                </a:lnTo>
                <a:lnTo>
                  <a:pt x="73" y="246"/>
                </a:lnTo>
                <a:lnTo>
                  <a:pt x="87" y="252"/>
                </a:lnTo>
                <a:lnTo>
                  <a:pt x="101" y="256"/>
                </a:lnTo>
                <a:lnTo>
                  <a:pt x="116" y="258"/>
                </a:lnTo>
                <a:lnTo>
                  <a:pt x="129" y="259"/>
                </a:lnTo>
                <a:lnTo>
                  <a:pt x="144" y="258"/>
                </a:lnTo>
                <a:lnTo>
                  <a:pt x="159" y="256"/>
                </a:lnTo>
                <a:lnTo>
                  <a:pt x="173" y="252"/>
                </a:lnTo>
                <a:lnTo>
                  <a:pt x="186" y="246"/>
                </a:lnTo>
                <a:lnTo>
                  <a:pt x="198" y="239"/>
                </a:lnTo>
                <a:lnTo>
                  <a:pt x="211" y="231"/>
                </a:lnTo>
                <a:lnTo>
                  <a:pt x="222" y="221"/>
                </a:lnTo>
                <a:lnTo>
                  <a:pt x="231" y="211"/>
                </a:lnTo>
                <a:lnTo>
                  <a:pt x="240" y="198"/>
                </a:lnTo>
                <a:lnTo>
                  <a:pt x="247" y="185"/>
                </a:lnTo>
                <a:lnTo>
                  <a:pt x="252" y="172"/>
                </a:lnTo>
                <a:lnTo>
                  <a:pt x="257" y="158"/>
                </a:lnTo>
                <a:lnTo>
                  <a:pt x="259" y="144"/>
                </a:lnTo>
                <a:lnTo>
                  <a:pt x="260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3" name="Freeform 381"/>
          <p:cNvSpPr/>
          <p:nvPr/>
        </p:nvSpPr>
        <p:spPr>
          <a:xfrm>
            <a:off x="4470400" y="2212975"/>
            <a:ext cx="73025" cy="73025"/>
          </a:xfrm>
          <a:custGeom>
            <a:avLst/>
            <a:gdLst>
              <a:gd name="txL" fmla="*/ 0 w 260"/>
              <a:gd name="txT" fmla="*/ 0 h 259"/>
              <a:gd name="txR" fmla="*/ 260 w 260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59">
                <a:moveTo>
                  <a:pt x="260" y="130"/>
                </a:moveTo>
                <a:lnTo>
                  <a:pt x="259" y="115"/>
                </a:lnTo>
                <a:lnTo>
                  <a:pt x="257" y="100"/>
                </a:lnTo>
                <a:lnTo>
                  <a:pt x="253" y="86"/>
                </a:lnTo>
                <a:lnTo>
                  <a:pt x="248" y="74"/>
                </a:lnTo>
                <a:lnTo>
                  <a:pt x="240" y="61"/>
                </a:lnTo>
                <a:lnTo>
                  <a:pt x="232" y="48"/>
                </a:lnTo>
                <a:lnTo>
                  <a:pt x="222" y="38"/>
                </a:lnTo>
                <a:lnTo>
                  <a:pt x="211" y="28"/>
                </a:lnTo>
                <a:lnTo>
                  <a:pt x="200" y="20"/>
                </a:lnTo>
                <a:lnTo>
                  <a:pt x="187" y="12"/>
                </a:lnTo>
                <a:lnTo>
                  <a:pt x="173" y="7"/>
                </a:lnTo>
                <a:lnTo>
                  <a:pt x="159" y="3"/>
                </a:lnTo>
                <a:lnTo>
                  <a:pt x="145" y="1"/>
                </a:lnTo>
                <a:lnTo>
                  <a:pt x="130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4" y="12"/>
                </a:lnTo>
                <a:lnTo>
                  <a:pt x="61" y="20"/>
                </a:lnTo>
                <a:lnTo>
                  <a:pt x="49" y="28"/>
                </a:lnTo>
                <a:lnTo>
                  <a:pt x="39" y="38"/>
                </a:lnTo>
                <a:lnTo>
                  <a:pt x="29" y="48"/>
                </a:lnTo>
                <a:lnTo>
                  <a:pt x="21" y="61"/>
                </a:lnTo>
                <a:lnTo>
                  <a:pt x="13" y="74"/>
                </a:lnTo>
                <a:lnTo>
                  <a:pt x="8" y="86"/>
                </a:lnTo>
                <a:lnTo>
                  <a:pt x="4" y="100"/>
                </a:lnTo>
                <a:lnTo>
                  <a:pt x="1" y="115"/>
                </a:lnTo>
                <a:lnTo>
                  <a:pt x="0" y="130"/>
                </a:lnTo>
                <a:lnTo>
                  <a:pt x="1" y="144"/>
                </a:lnTo>
                <a:lnTo>
                  <a:pt x="4" y="159"/>
                </a:lnTo>
                <a:lnTo>
                  <a:pt x="8" y="172"/>
                </a:lnTo>
                <a:lnTo>
                  <a:pt x="13" y="186"/>
                </a:lnTo>
                <a:lnTo>
                  <a:pt x="21" y="199"/>
                </a:lnTo>
                <a:lnTo>
                  <a:pt x="29" y="211"/>
                </a:lnTo>
                <a:lnTo>
                  <a:pt x="39" y="221"/>
                </a:lnTo>
                <a:lnTo>
                  <a:pt x="49" y="231"/>
                </a:lnTo>
                <a:lnTo>
                  <a:pt x="61" y="239"/>
                </a:lnTo>
                <a:lnTo>
                  <a:pt x="74" y="247"/>
                </a:lnTo>
                <a:lnTo>
                  <a:pt x="87" y="252"/>
                </a:lnTo>
                <a:lnTo>
                  <a:pt x="101" y="256"/>
                </a:lnTo>
                <a:lnTo>
                  <a:pt x="116" y="258"/>
                </a:lnTo>
                <a:lnTo>
                  <a:pt x="130" y="259"/>
                </a:lnTo>
                <a:lnTo>
                  <a:pt x="145" y="258"/>
                </a:lnTo>
                <a:lnTo>
                  <a:pt x="159" y="256"/>
                </a:lnTo>
                <a:lnTo>
                  <a:pt x="173" y="252"/>
                </a:lnTo>
                <a:lnTo>
                  <a:pt x="187" y="247"/>
                </a:lnTo>
                <a:lnTo>
                  <a:pt x="200" y="239"/>
                </a:lnTo>
                <a:lnTo>
                  <a:pt x="211" y="231"/>
                </a:lnTo>
                <a:lnTo>
                  <a:pt x="222" y="221"/>
                </a:lnTo>
                <a:lnTo>
                  <a:pt x="232" y="211"/>
                </a:lnTo>
                <a:lnTo>
                  <a:pt x="240" y="199"/>
                </a:lnTo>
                <a:lnTo>
                  <a:pt x="248" y="186"/>
                </a:lnTo>
                <a:lnTo>
                  <a:pt x="253" y="172"/>
                </a:lnTo>
                <a:lnTo>
                  <a:pt x="257" y="159"/>
                </a:lnTo>
                <a:lnTo>
                  <a:pt x="259" y="144"/>
                </a:lnTo>
                <a:lnTo>
                  <a:pt x="260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4" name="Freeform 382"/>
          <p:cNvSpPr/>
          <p:nvPr/>
        </p:nvSpPr>
        <p:spPr>
          <a:xfrm>
            <a:off x="4470400" y="3363913"/>
            <a:ext cx="73025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29"/>
                </a:moveTo>
                <a:lnTo>
                  <a:pt x="259" y="116"/>
                </a:lnTo>
                <a:lnTo>
                  <a:pt x="257" y="101"/>
                </a:lnTo>
                <a:lnTo>
                  <a:pt x="253" y="87"/>
                </a:lnTo>
                <a:lnTo>
                  <a:pt x="248" y="73"/>
                </a:lnTo>
                <a:lnTo>
                  <a:pt x="240" y="60"/>
                </a:lnTo>
                <a:lnTo>
                  <a:pt x="232" y="49"/>
                </a:lnTo>
                <a:lnTo>
                  <a:pt x="222" y="38"/>
                </a:lnTo>
                <a:lnTo>
                  <a:pt x="211" y="29"/>
                </a:lnTo>
                <a:lnTo>
                  <a:pt x="200" y="20"/>
                </a:lnTo>
                <a:lnTo>
                  <a:pt x="187" y="13"/>
                </a:lnTo>
                <a:lnTo>
                  <a:pt x="173" y="7"/>
                </a:lnTo>
                <a:lnTo>
                  <a:pt x="159" y="3"/>
                </a:lnTo>
                <a:lnTo>
                  <a:pt x="145" y="1"/>
                </a:lnTo>
                <a:lnTo>
                  <a:pt x="130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4" y="13"/>
                </a:lnTo>
                <a:lnTo>
                  <a:pt x="61" y="20"/>
                </a:lnTo>
                <a:lnTo>
                  <a:pt x="49" y="29"/>
                </a:lnTo>
                <a:lnTo>
                  <a:pt x="39" y="38"/>
                </a:lnTo>
                <a:lnTo>
                  <a:pt x="29" y="49"/>
                </a:lnTo>
                <a:lnTo>
                  <a:pt x="21" y="60"/>
                </a:lnTo>
                <a:lnTo>
                  <a:pt x="13" y="73"/>
                </a:lnTo>
                <a:lnTo>
                  <a:pt x="8" y="87"/>
                </a:lnTo>
                <a:lnTo>
                  <a:pt x="4" y="101"/>
                </a:lnTo>
                <a:lnTo>
                  <a:pt x="1" y="116"/>
                </a:lnTo>
                <a:lnTo>
                  <a:pt x="0" y="129"/>
                </a:lnTo>
                <a:lnTo>
                  <a:pt x="1" y="144"/>
                </a:lnTo>
                <a:lnTo>
                  <a:pt x="4" y="159"/>
                </a:lnTo>
                <a:lnTo>
                  <a:pt x="8" y="173"/>
                </a:lnTo>
                <a:lnTo>
                  <a:pt x="13" y="186"/>
                </a:lnTo>
                <a:lnTo>
                  <a:pt x="21" y="198"/>
                </a:lnTo>
                <a:lnTo>
                  <a:pt x="29" y="211"/>
                </a:lnTo>
                <a:lnTo>
                  <a:pt x="39" y="222"/>
                </a:lnTo>
                <a:lnTo>
                  <a:pt x="49" y="231"/>
                </a:lnTo>
                <a:lnTo>
                  <a:pt x="61" y="240"/>
                </a:lnTo>
                <a:lnTo>
                  <a:pt x="74" y="247"/>
                </a:lnTo>
                <a:lnTo>
                  <a:pt x="87" y="252"/>
                </a:lnTo>
                <a:lnTo>
                  <a:pt x="101" y="257"/>
                </a:lnTo>
                <a:lnTo>
                  <a:pt x="116" y="259"/>
                </a:lnTo>
                <a:lnTo>
                  <a:pt x="130" y="260"/>
                </a:lnTo>
                <a:lnTo>
                  <a:pt x="145" y="259"/>
                </a:lnTo>
                <a:lnTo>
                  <a:pt x="159" y="257"/>
                </a:lnTo>
                <a:lnTo>
                  <a:pt x="173" y="252"/>
                </a:lnTo>
                <a:lnTo>
                  <a:pt x="187" y="247"/>
                </a:lnTo>
                <a:lnTo>
                  <a:pt x="200" y="240"/>
                </a:lnTo>
                <a:lnTo>
                  <a:pt x="211" y="231"/>
                </a:lnTo>
                <a:lnTo>
                  <a:pt x="222" y="222"/>
                </a:lnTo>
                <a:lnTo>
                  <a:pt x="232" y="211"/>
                </a:lnTo>
                <a:lnTo>
                  <a:pt x="240" y="198"/>
                </a:lnTo>
                <a:lnTo>
                  <a:pt x="248" y="186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5" name="Freeform 383"/>
          <p:cNvSpPr/>
          <p:nvPr/>
        </p:nvSpPr>
        <p:spPr>
          <a:xfrm>
            <a:off x="4951413" y="3363913"/>
            <a:ext cx="73025" cy="73025"/>
          </a:xfrm>
          <a:custGeom>
            <a:avLst/>
            <a:gdLst>
              <a:gd name="txL" fmla="*/ 0 w 259"/>
              <a:gd name="txT" fmla="*/ 0 h 260"/>
              <a:gd name="txR" fmla="*/ 259 w 259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60">
                <a:moveTo>
                  <a:pt x="259" y="129"/>
                </a:moveTo>
                <a:lnTo>
                  <a:pt x="258" y="116"/>
                </a:lnTo>
                <a:lnTo>
                  <a:pt x="256" y="101"/>
                </a:lnTo>
                <a:lnTo>
                  <a:pt x="252" y="87"/>
                </a:lnTo>
                <a:lnTo>
                  <a:pt x="246" y="73"/>
                </a:lnTo>
                <a:lnTo>
                  <a:pt x="239" y="60"/>
                </a:lnTo>
                <a:lnTo>
                  <a:pt x="231" y="49"/>
                </a:lnTo>
                <a:lnTo>
                  <a:pt x="221" y="38"/>
                </a:lnTo>
                <a:lnTo>
                  <a:pt x="210" y="29"/>
                </a:lnTo>
                <a:lnTo>
                  <a:pt x="199" y="20"/>
                </a:lnTo>
                <a:lnTo>
                  <a:pt x="186" y="13"/>
                </a:lnTo>
                <a:lnTo>
                  <a:pt x="172" y="7"/>
                </a:lnTo>
                <a:lnTo>
                  <a:pt x="158" y="3"/>
                </a:lnTo>
                <a:lnTo>
                  <a:pt x="145" y="1"/>
                </a:lnTo>
                <a:lnTo>
                  <a:pt x="130" y="0"/>
                </a:lnTo>
                <a:lnTo>
                  <a:pt x="115" y="1"/>
                </a:lnTo>
                <a:lnTo>
                  <a:pt x="101" y="3"/>
                </a:lnTo>
                <a:lnTo>
                  <a:pt x="86" y="7"/>
                </a:lnTo>
                <a:lnTo>
                  <a:pt x="74" y="13"/>
                </a:lnTo>
                <a:lnTo>
                  <a:pt x="61" y="20"/>
                </a:lnTo>
                <a:lnTo>
                  <a:pt x="49" y="29"/>
                </a:lnTo>
                <a:lnTo>
                  <a:pt x="38" y="38"/>
                </a:lnTo>
                <a:lnTo>
                  <a:pt x="28" y="49"/>
                </a:lnTo>
                <a:lnTo>
                  <a:pt x="20" y="60"/>
                </a:lnTo>
                <a:lnTo>
                  <a:pt x="13" y="73"/>
                </a:lnTo>
                <a:lnTo>
                  <a:pt x="7" y="87"/>
                </a:lnTo>
                <a:lnTo>
                  <a:pt x="4" y="101"/>
                </a:lnTo>
                <a:lnTo>
                  <a:pt x="0" y="116"/>
                </a:lnTo>
                <a:lnTo>
                  <a:pt x="0" y="129"/>
                </a:lnTo>
                <a:lnTo>
                  <a:pt x="0" y="144"/>
                </a:lnTo>
                <a:lnTo>
                  <a:pt x="4" y="159"/>
                </a:lnTo>
                <a:lnTo>
                  <a:pt x="7" y="173"/>
                </a:lnTo>
                <a:lnTo>
                  <a:pt x="13" y="186"/>
                </a:lnTo>
                <a:lnTo>
                  <a:pt x="20" y="198"/>
                </a:lnTo>
                <a:lnTo>
                  <a:pt x="28" y="211"/>
                </a:lnTo>
                <a:lnTo>
                  <a:pt x="38" y="222"/>
                </a:lnTo>
                <a:lnTo>
                  <a:pt x="49" y="231"/>
                </a:lnTo>
                <a:lnTo>
                  <a:pt x="61" y="240"/>
                </a:lnTo>
                <a:lnTo>
                  <a:pt x="74" y="247"/>
                </a:lnTo>
                <a:lnTo>
                  <a:pt x="86" y="252"/>
                </a:lnTo>
                <a:lnTo>
                  <a:pt x="101" y="257"/>
                </a:lnTo>
                <a:lnTo>
                  <a:pt x="115" y="259"/>
                </a:lnTo>
                <a:lnTo>
                  <a:pt x="130" y="260"/>
                </a:lnTo>
                <a:lnTo>
                  <a:pt x="145" y="259"/>
                </a:lnTo>
                <a:lnTo>
                  <a:pt x="158" y="257"/>
                </a:lnTo>
                <a:lnTo>
                  <a:pt x="172" y="252"/>
                </a:lnTo>
                <a:lnTo>
                  <a:pt x="186" y="247"/>
                </a:lnTo>
                <a:lnTo>
                  <a:pt x="199" y="240"/>
                </a:lnTo>
                <a:lnTo>
                  <a:pt x="210" y="231"/>
                </a:lnTo>
                <a:lnTo>
                  <a:pt x="221" y="222"/>
                </a:lnTo>
                <a:lnTo>
                  <a:pt x="231" y="211"/>
                </a:lnTo>
                <a:lnTo>
                  <a:pt x="239" y="198"/>
                </a:lnTo>
                <a:lnTo>
                  <a:pt x="246" y="186"/>
                </a:lnTo>
                <a:lnTo>
                  <a:pt x="252" y="173"/>
                </a:lnTo>
                <a:lnTo>
                  <a:pt x="256" y="159"/>
                </a:lnTo>
                <a:lnTo>
                  <a:pt x="258" y="144"/>
                </a:lnTo>
                <a:lnTo>
                  <a:pt x="259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6" name="Freeform 384"/>
          <p:cNvSpPr/>
          <p:nvPr/>
        </p:nvSpPr>
        <p:spPr>
          <a:xfrm>
            <a:off x="4951413" y="3032125"/>
            <a:ext cx="73025" cy="74613"/>
          </a:xfrm>
          <a:custGeom>
            <a:avLst/>
            <a:gdLst>
              <a:gd name="txL" fmla="*/ 0 w 259"/>
              <a:gd name="txT" fmla="*/ 0 h 260"/>
              <a:gd name="txR" fmla="*/ 259 w 259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60">
                <a:moveTo>
                  <a:pt x="259" y="131"/>
                </a:moveTo>
                <a:lnTo>
                  <a:pt x="258" y="116"/>
                </a:lnTo>
                <a:lnTo>
                  <a:pt x="256" y="101"/>
                </a:lnTo>
                <a:lnTo>
                  <a:pt x="252" y="87"/>
                </a:lnTo>
                <a:lnTo>
                  <a:pt x="246" y="73"/>
                </a:lnTo>
                <a:lnTo>
                  <a:pt x="239" y="61"/>
                </a:lnTo>
                <a:lnTo>
                  <a:pt x="231" y="49"/>
                </a:lnTo>
                <a:lnTo>
                  <a:pt x="221" y="38"/>
                </a:lnTo>
                <a:lnTo>
                  <a:pt x="210" y="29"/>
                </a:lnTo>
                <a:lnTo>
                  <a:pt x="199" y="20"/>
                </a:lnTo>
                <a:lnTo>
                  <a:pt x="186" y="13"/>
                </a:lnTo>
                <a:lnTo>
                  <a:pt x="172" y="8"/>
                </a:lnTo>
                <a:lnTo>
                  <a:pt x="158" y="3"/>
                </a:lnTo>
                <a:lnTo>
                  <a:pt x="145" y="1"/>
                </a:lnTo>
                <a:lnTo>
                  <a:pt x="130" y="0"/>
                </a:lnTo>
                <a:lnTo>
                  <a:pt x="115" y="1"/>
                </a:lnTo>
                <a:lnTo>
                  <a:pt x="101" y="3"/>
                </a:lnTo>
                <a:lnTo>
                  <a:pt x="86" y="8"/>
                </a:lnTo>
                <a:lnTo>
                  <a:pt x="74" y="13"/>
                </a:lnTo>
                <a:lnTo>
                  <a:pt x="61" y="20"/>
                </a:lnTo>
                <a:lnTo>
                  <a:pt x="49" y="29"/>
                </a:lnTo>
                <a:lnTo>
                  <a:pt x="38" y="38"/>
                </a:lnTo>
                <a:lnTo>
                  <a:pt x="28" y="49"/>
                </a:lnTo>
                <a:lnTo>
                  <a:pt x="20" y="61"/>
                </a:lnTo>
                <a:lnTo>
                  <a:pt x="13" y="73"/>
                </a:lnTo>
                <a:lnTo>
                  <a:pt x="7" y="87"/>
                </a:lnTo>
                <a:lnTo>
                  <a:pt x="4" y="101"/>
                </a:lnTo>
                <a:lnTo>
                  <a:pt x="0" y="116"/>
                </a:lnTo>
                <a:lnTo>
                  <a:pt x="0" y="131"/>
                </a:lnTo>
                <a:lnTo>
                  <a:pt x="0" y="145"/>
                </a:lnTo>
                <a:lnTo>
                  <a:pt x="4" y="159"/>
                </a:lnTo>
                <a:lnTo>
                  <a:pt x="7" y="173"/>
                </a:lnTo>
                <a:lnTo>
                  <a:pt x="13" y="187"/>
                </a:lnTo>
                <a:lnTo>
                  <a:pt x="20" y="200"/>
                </a:lnTo>
                <a:lnTo>
                  <a:pt x="28" y="211"/>
                </a:lnTo>
                <a:lnTo>
                  <a:pt x="38" y="222"/>
                </a:lnTo>
                <a:lnTo>
                  <a:pt x="49" y="231"/>
                </a:lnTo>
                <a:lnTo>
                  <a:pt x="61" y="240"/>
                </a:lnTo>
                <a:lnTo>
                  <a:pt x="74" y="247"/>
                </a:lnTo>
                <a:lnTo>
                  <a:pt x="86" y="253"/>
                </a:lnTo>
                <a:lnTo>
                  <a:pt x="101" y="257"/>
                </a:lnTo>
                <a:lnTo>
                  <a:pt x="115" y="259"/>
                </a:lnTo>
                <a:lnTo>
                  <a:pt x="130" y="260"/>
                </a:lnTo>
                <a:lnTo>
                  <a:pt x="145" y="259"/>
                </a:lnTo>
                <a:lnTo>
                  <a:pt x="158" y="257"/>
                </a:lnTo>
                <a:lnTo>
                  <a:pt x="172" y="253"/>
                </a:lnTo>
                <a:lnTo>
                  <a:pt x="186" y="247"/>
                </a:lnTo>
                <a:lnTo>
                  <a:pt x="199" y="240"/>
                </a:lnTo>
                <a:lnTo>
                  <a:pt x="210" y="231"/>
                </a:lnTo>
                <a:lnTo>
                  <a:pt x="221" y="222"/>
                </a:lnTo>
                <a:lnTo>
                  <a:pt x="231" y="211"/>
                </a:lnTo>
                <a:lnTo>
                  <a:pt x="239" y="200"/>
                </a:lnTo>
                <a:lnTo>
                  <a:pt x="246" y="187"/>
                </a:lnTo>
                <a:lnTo>
                  <a:pt x="252" y="173"/>
                </a:lnTo>
                <a:lnTo>
                  <a:pt x="256" y="159"/>
                </a:lnTo>
                <a:lnTo>
                  <a:pt x="258" y="145"/>
                </a:lnTo>
                <a:lnTo>
                  <a:pt x="259" y="13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7" name="Freeform 385"/>
          <p:cNvSpPr/>
          <p:nvPr/>
        </p:nvSpPr>
        <p:spPr>
          <a:xfrm>
            <a:off x="5580063" y="3032125"/>
            <a:ext cx="73025" cy="74613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31"/>
                </a:moveTo>
                <a:lnTo>
                  <a:pt x="259" y="116"/>
                </a:lnTo>
                <a:lnTo>
                  <a:pt x="257" y="101"/>
                </a:lnTo>
                <a:lnTo>
                  <a:pt x="252" y="87"/>
                </a:lnTo>
                <a:lnTo>
                  <a:pt x="247" y="73"/>
                </a:lnTo>
                <a:lnTo>
                  <a:pt x="240" y="61"/>
                </a:lnTo>
                <a:lnTo>
                  <a:pt x="231" y="49"/>
                </a:lnTo>
                <a:lnTo>
                  <a:pt x="222" y="38"/>
                </a:lnTo>
                <a:lnTo>
                  <a:pt x="211" y="29"/>
                </a:lnTo>
                <a:lnTo>
                  <a:pt x="198" y="20"/>
                </a:lnTo>
                <a:lnTo>
                  <a:pt x="185" y="13"/>
                </a:lnTo>
                <a:lnTo>
                  <a:pt x="173" y="8"/>
                </a:lnTo>
                <a:lnTo>
                  <a:pt x="159" y="3"/>
                </a:lnTo>
                <a:lnTo>
                  <a:pt x="144" y="1"/>
                </a:lnTo>
                <a:lnTo>
                  <a:pt x="129" y="0"/>
                </a:lnTo>
                <a:lnTo>
                  <a:pt x="115" y="1"/>
                </a:lnTo>
                <a:lnTo>
                  <a:pt x="101" y="3"/>
                </a:lnTo>
                <a:lnTo>
                  <a:pt x="87" y="8"/>
                </a:lnTo>
                <a:lnTo>
                  <a:pt x="73" y="13"/>
                </a:lnTo>
                <a:lnTo>
                  <a:pt x="60" y="20"/>
                </a:lnTo>
                <a:lnTo>
                  <a:pt x="49" y="29"/>
                </a:lnTo>
                <a:lnTo>
                  <a:pt x="38" y="38"/>
                </a:lnTo>
                <a:lnTo>
                  <a:pt x="29" y="49"/>
                </a:lnTo>
                <a:lnTo>
                  <a:pt x="20" y="61"/>
                </a:lnTo>
                <a:lnTo>
                  <a:pt x="13" y="73"/>
                </a:lnTo>
                <a:lnTo>
                  <a:pt x="7" y="87"/>
                </a:lnTo>
                <a:lnTo>
                  <a:pt x="3" y="101"/>
                </a:lnTo>
                <a:lnTo>
                  <a:pt x="1" y="116"/>
                </a:lnTo>
                <a:lnTo>
                  <a:pt x="0" y="131"/>
                </a:lnTo>
                <a:lnTo>
                  <a:pt x="1" y="145"/>
                </a:lnTo>
                <a:lnTo>
                  <a:pt x="3" y="159"/>
                </a:lnTo>
                <a:lnTo>
                  <a:pt x="7" y="173"/>
                </a:lnTo>
                <a:lnTo>
                  <a:pt x="13" y="187"/>
                </a:lnTo>
                <a:lnTo>
                  <a:pt x="20" y="200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0" y="240"/>
                </a:lnTo>
                <a:lnTo>
                  <a:pt x="73" y="247"/>
                </a:lnTo>
                <a:lnTo>
                  <a:pt x="87" y="253"/>
                </a:lnTo>
                <a:lnTo>
                  <a:pt x="101" y="257"/>
                </a:lnTo>
                <a:lnTo>
                  <a:pt x="115" y="259"/>
                </a:lnTo>
                <a:lnTo>
                  <a:pt x="129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3"/>
                </a:lnTo>
                <a:lnTo>
                  <a:pt x="185" y="247"/>
                </a:lnTo>
                <a:lnTo>
                  <a:pt x="198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200"/>
                </a:lnTo>
                <a:lnTo>
                  <a:pt x="247" y="187"/>
                </a:lnTo>
                <a:lnTo>
                  <a:pt x="252" y="173"/>
                </a:lnTo>
                <a:lnTo>
                  <a:pt x="257" y="159"/>
                </a:lnTo>
                <a:lnTo>
                  <a:pt x="259" y="145"/>
                </a:lnTo>
                <a:lnTo>
                  <a:pt x="260" y="13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8" name="Freeform 386"/>
          <p:cNvSpPr/>
          <p:nvPr/>
        </p:nvSpPr>
        <p:spPr>
          <a:xfrm>
            <a:off x="5942013" y="3363913"/>
            <a:ext cx="73025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29"/>
                </a:moveTo>
                <a:lnTo>
                  <a:pt x="259" y="116"/>
                </a:lnTo>
                <a:lnTo>
                  <a:pt x="257" y="101"/>
                </a:lnTo>
                <a:lnTo>
                  <a:pt x="253" y="87"/>
                </a:lnTo>
                <a:lnTo>
                  <a:pt x="247" y="73"/>
                </a:lnTo>
                <a:lnTo>
                  <a:pt x="240" y="60"/>
                </a:lnTo>
                <a:lnTo>
                  <a:pt x="231" y="49"/>
                </a:lnTo>
                <a:lnTo>
                  <a:pt x="222" y="38"/>
                </a:lnTo>
                <a:lnTo>
                  <a:pt x="211" y="29"/>
                </a:lnTo>
                <a:lnTo>
                  <a:pt x="198" y="20"/>
                </a:lnTo>
                <a:lnTo>
                  <a:pt x="186" y="13"/>
                </a:lnTo>
                <a:lnTo>
                  <a:pt x="173" y="7"/>
                </a:lnTo>
                <a:lnTo>
                  <a:pt x="159" y="3"/>
                </a:lnTo>
                <a:lnTo>
                  <a:pt x="144" y="1"/>
                </a:lnTo>
                <a:lnTo>
                  <a:pt x="130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3" y="13"/>
                </a:lnTo>
                <a:lnTo>
                  <a:pt x="61" y="20"/>
                </a:lnTo>
                <a:lnTo>
                  <a:pt x="49" y="29"/>
                </a:lnTo>
                <a:lnTo>
                  <a:pt x="38" y="38"/>
                </a:lnTo>
                <a:lnTo>
                  <a:pt x="29" y="49"/>
                </a:lnTo>
                <a:lnTo>
                  <a:pt x="20" y="60"/>
                </a:lnTo>
                <a:lnTo>
                  <a:pt x="13" y="73"/>
                </a:lnTo>
                <a:lnTo>
                  <a:pt x="8" y="87"/>
                </a:lnTo>
                <a:lnTo>
                  <a:pt x="3" y="101"/>
                </a:lnTo>
                <a:lnTo>
                  <a:pt x="1" y="116"/>
                </a:lnTo>
                <a:lnTo>
                  <a:pt x="0" y="129"/>
                </a:lnTo>
                <a:lnTo>
                  <a:pt x="1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6"/>
                </a:lnTo>
                <a:lnTo>
                  <a:pt x="20" y="198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1" y="240"/>
                </a:lnTo>
                <a:lnTo>
                  <a:pt x="73" y="247"/>
                </a:lnTo>
                <a:lnTo>
                  <a:pt x="87" y="252"/>
                </a:lnTo>
                <a:lnTo>
                  <a:pt x="101" y="257"/>
                </a:lnTo>
                <a:lnTo>
                  <a:pt x="116" y="259"/>
                </a:lnTo>
                <a:lnTo>
                  <a:pt x="130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2"/>
                </a:lnTo>
                <a:lnTo>
                  <a:pt x="186" y="247"/>
                </a:lnTo>
                <a:lnTo>
                  <a:pt x="198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198"/>
                </a:lnTo>
                <a:lnTo>
                  <a:pt x="247" y="186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59" name="Freeform 387"/>
          <p:cNvSpPr/>
          <p:nvPr/>
        </p:nvSpPr>
        <p:spPr>
          <a:xfrm>
            <a:off x="6386513" y="3363913"/>
            <a:ext cx="74612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29"/>
                </a:moveTo>
                <a:lnTo>
                  <a:pt x="259" y="116"/>
                </a:lnTo>
                <a:lnTo>
                  <a:pt x="257" y="101"/>
                </a:lnTo>
                <a:lnTo>
                  <a:pt x="252" y="87"/>
                </a:lnTo>
                <a:lnTo>
                  <a:pt x="247" y="73"/>
                </a:lnTo>
                <a:lnTo>
                  <a:pt x="240" y="60"/>
                </a:lnTo>
                <a:lnTo>
                  <a:pt x="231" y="49"/>
                </a:lnTo>
                <a:lnTo>
                  <a:pt x="222" y="38"/>
                </a:lnTo>
                <a:lnTo>
                  <a:pt x="211" y="29"/>
                </a:lnTo>
                <a:lnTo>
                  <a:pt x="199" y="20"/>
                </a:lnTo>
                <a:lnTo>
                  <a:pt x="187" y="13"/>
                </a:lnTo>
                <a:lnTo>
                  <a:pt x="173" y="7"/>
                </a:lnTo>
                <a:lnTo>
                  <a:pt x="159" y="3"/>
                </a:lnTo>
                <a:lnTo>
                  <a:pt x="144" y="1"/>
                </a:lnTo>
                <a:lnTo>
                  <a:pt x="130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3" y="13"/>
                </a:lnTo>
                <a:lnTo>
                  <a:pt x="60" y="20"/>
                </a:lnTo>
                <a:lnTo>
                  <a:pt x="49" y="29"/>
                </a:lnTo>
                <a:lnTo>
                  <a:pt x="38" y="38"/>
                </a:lnTo>
                <a:lnTo>
                  <a:pt x="29" y="49"/>
                </a:lnTo>
                <a:lnTo>
                  <a:pt x="20" y="60"/>
                </a:lnTo>
                <a:lnTo>
                  <a:pt x="13" y="73"/>
                </a:lnTo>
                <a:lnTo>
                  <a:pt x="7" y="87"/>
                </a:lnTo>
                <a:lnTo>
                  <a:pt x="3" y="101"/>
                </a:lnTo>
                <a:lnTo>
                  <a:pt x="1" y="116"/>
                </a:lnTo>
                <a:lnTo>
                  <a:pt x="0" y="129"/>
                </a:lnTo>
                <a:lnTo>
                  <a:pt x="1" y="144"/>
                </a:lnTo>
                <a:lnTo>
                  <a:pt x="3" y="159"/>
                </a:lnTo>
                <a:lnTo>
                  <a:pt x="7" y="173"/>
                </a:lnTo>
                <a:lnTo>
                  <a:pt x="13" y="186"/>
                </a:lnTo>
                <a:lnTo>
                  <a:pt x="20" y="198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0" y="240"/>
                </a:lnTo>
                <a:lnTo>
                  <a:pt x="73" y="247"/>
                </a:lnTo>
                <a:lnTo>
                  <a:pt x="87" y="252"/>
                </a:lnTo>
                <a:lnTo>
                  <a:pt x="101" y="257"/>
                </a:lnTo>
                <a:lnTo>
                  <a:pt x="116" y="259"/>
                </a:lnTo>
                <a:lnTo>
                  <a:pt x="130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2"/>
                </a:lnTo>
                <a:lnTo>
                  <a:pt x="187" y="247"/>
                </a:lnTo>
                <a:lnTo>
                  <a:pt x="199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198"/>
                </a:lnTo>
                <a:lnTo>
                  <a:pt x="247" y="186"/>
                </a:lnTo>
                <a:lnTo>
                  <a:pt x="252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0" name="Freeform 388"/>
          <p:cNvSpPr/>
          <p:nvPr/>
        </p:nvSpPr>
        <p:spPr>
          <a:xfrm>
            <a:off x="6386513" y="2719388"/>
            <a:ext cx="74612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30"/>
                </a:moveTo>
                <a:lnTo>
                  <a:pt x="259" y="115"/>
                </a:lnTo>
                <a:lnTo>
                  <a:pt x="257" y="101"/>
                </a:lnTo>
                <a:lnTo>
                  <a:pt x="252" y="87"/>
                </a:lnTo>
                <a:lnTo>
                  <a:pt x="247" y="74"/>
                </a:lnTo>
                <a:lnTo>
                  <a:pt x="240" y="61"/>
                </a:lnTo>
                <a:lnTo>
                  <a:pt x="231" y="49"/>
                </a:lnTo>
                <a:lnTo>
                  <a:pt x="222" y="38"/>
                </a:lnTo>
                <a:lnTo>
                  <a:pt x="211" y="28"/>
                </a:lnTo>
                <a:lnTo>
                  <a:pt x="199" y="20"/>
                </a:lnTo>
                <a:lnTo>
                  <a:pt x="187" y="13"/>
                </a:lnTo>
                <a:lnTo>
                  <a:pt x="173" y="7"/>
                </a:lnTo>
                <a:lnTo>
                  <a:pt x="159" y="3"/>
                </a:lnTo>
                <a:lnTo>
                  <a:pt x="144" y="1"/>
                </a:lnTo>
                <a:lnTo>
                  <a:pt x="130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3" y="13"/>
                </a:lnTo>
                <a:lnTo>
                  <a:pt x="60" y="20"/>
                </a:lnTo>
                <a:lnTo>
                  <a:pt x="49" y="28"/>
                </a:lnTo>
                <a:lnTo>
                  <a:pt x="38" y="38"/>
                </a:lnTo>
                <a:lnTo>
                  <a:pt x="29" y="49"/>
                </a:lnTo>
                <a:lnTo>
                  <a:pt x="20" y="61"/>
                </a:lnTo>
                <a:lnTo>
                  <a:pt x="13" y="74"/>
                </a:lnTo>
                <a:lnTo>
                  <a:pt x="7" y="87"/>
                </a:lnTo>
                <a:lnTo>
                  <a:pt x="3" y="101"/>
                </a:lnTo>
                <a:lnTo>
                  <a:pt x="1" y="115"/>
                </a:lnTo>
                <a:lnTo>
                  <a:pt x="0" y="130"/>
                </a:lnTo>
                <a:lnTo>
                  <a:pt x="1" y="144"/>
                </a:lnTo>
                <a:lnTo>
                  <a:pt x="3" y="159"/>
                </a:lnTo>
                <a:lnTo>
                  <a:pt x="7" y="173"/>
                </a:lnTo>
                <a:lnTo>
                  <a:pt x="13" y="186"/>
                </a:lnTo>
                <a:lnTo>
                  <a:pt x="20" y="199"/>
                </a:lnTo>
                <a:lnTo>
                  <a:pt x="29" y="211"/>
                </a:lnTo>
                <a:lnTo>
                  <a:pt x="38" y="221"/>
                </a:lnTo>
                <a:lnTo>
                  <a:pt x="49" y="231"/>
                </a:lnTo>
                <a:lnTo>
                  <a:pt x="60" y="240"/>
                </a:lnTo>
                <a:lnTo>
                  <a:pt x="73" y="247"/>
                </a:lnTo>
                <a:lnTo>
                  <a:pt x="87" y="252"/>
                </a:lnTo>
                <a:lnTo>
                  <a:pt x="101" y="256"/>
                </a:lnTo>
                <a:lnTo>
                  <a:pt x="116" y="259"/>
                </a:lnTo>
                <a:lnTo>
                  <a:pt x="130" y="260"/>
                </a:lnTo>
                <a:lnTo>
                  <a:pt x="144" y="259"/>
                </a:lnTo>
                <a:lnTo>
                  <a:pt x="159" y="256"/>
                </a:lnTo>
                <a:lnTo>
                  <a:pt x="173" y="252"/>
                </a:lnTo>
                <a:lnTo>
                  <a:pt x="187" y="247"/>
                </a:lnTo>
                <a:lnTo>
                  <a:pt x="199" y="240"/>
                </a:lnTo>
                <a:lnTo>
                  <a:pt x="211" y="231"/>
                </a:lnTo>
                <a:lnTo>
                  <a:pt x="222" y="221"/>
                </a:lnTo>
                <a:lnTo>
                  <a:pt x="231" y="211"/>
                </a:lnTo>
                <a:lnTo>
                  <a:pt x="240" y="199"/>
                </a:lnTo>
                <a:lnTo>
                  <a:pt x="247" y="186"/>
                </a:lnTo>
                <a:lnTo>
                  <a:pt x="252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1" name="Freeform 389"/>
          <p:cNvSpPr/>
          <p:nvPr/>
        </p:nvSpPr>
        <p:spPr>
          <a:xfrm>
            <a:off x="5761038" y="2719388"/>
            <a:ext cx="73025" cy="73025"/>
          </a:xfrm>
          <a:custGeom>
            <a:avLst/>
            <a:gdLst>
              <a:gd name="txL" fmla="*/ 0 w 258"/>
              <a:gd name="txT" fmla="*/ 0 h 260"/>
              <a:gd name="txR" fmla="*/ 258 w 258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8" h="260">
                <a:moveTo>
                  <a:pt x="258" y="130"/>
                </a:moveTo>
                <a:lnTo>
                  <a:pt x="257" y="115"/>
                </a:lnTo>
                <a:lnTo>
                  <a:pt x="255" y="101"/>
                </a:lnTo>
                <a:lnTo>
                  <a:pt x="251" y="87"/>
                </a:lnTo>
                <a:lnTo>
                  <a:pt x="246" y="74"/>
                </a:lnTo>
                <a:lnTo>
                  <a:pt x="238" y="61"/>
                </a:lnTo>
                <a:lnTo>
                  <a:pt x="231" y="49"/>
                </a:lnTo>
                <a:lnTo>
                  <a:pt x="220" y="38"/>
                </a:lnTo>
                <a:lnTo>
                  <a:pt x="210" y="28"/>
                </a:lnTo>
                <a:lnTo>
                  <a:pt x="198" y="20"/>
                </a:lnTo>
                <a:lnTo>
                  <a:pt x="185" y="13"/>
                </a:lnTo>
                <a:lnTo>
                  <a:pt x="171" y="7"/>
                </a:lnTo>
                <a:lnTo>
                  <a:pt x="158" y="3"/>
                </a:lnTo>
                <a:lnTo>
                  <a:pt x="144" y="1"/>
                </a:lnTo>
                <a:lnTo>
                  <a:pt x="129" y="0"/>
                </a:lnTo>
                <a:lnTo>
                  <a:pt x="114" y="1"/>
                </a:lnTo>
                <a:lnTo>
                  <a:pt x="100" y="3"/>
                </a:lnTo>
                <a:lnTo>
                  <a:pt x="86" y="7"/>
                </a:lnTo>
                <a:lnTo>
                  <a:pt x="73" y="13"/>
                </a:lnTo>
                <a:lnTo>
                  <a:pt x="60" y="20"/>
                </a:lnTo>
                <a:lnTo>
                  <a:pt x="48" y="28"/>
                </a:lnTo>
                <a:lnTo>
                  <a:pt x="37" y="38"/>
                </a:lnTo>
                <a:lnTo>
                  <a:pt x="27" y="49"/>
                </a:lnTo>
                <a:lnTo>
                  <a:pt x="19" y="61"/>
                </a:lnTo>
                <a:lnTo>
                  <a:pt x="12" y="74"/>
                </a:lnTo>
                <a:lnTo>
                  <a:pt x="6" y="87"/>
                </a:lnTo>
                <a:lnTo>
                  <a:pt x="3" y="101"/>
                </a:lnTo>
                <a:lnTo>
                  <a:pt x="0" y="115"/>
                </a:lnTo>
                <a:lnTo>
                  <a:pt x="0" y="130"/>
                </a:lnTo>
                <a:lnTo>
                  <a:pt x="0" y="144"/>
                </a:lnTo>
                <a:lnTo>
                  <a:pt x="3" y="159"/>
                </a:lnTo>
                <a:lnTo>
                  <a:pt x="6" y="173"/>
                </a:lnTo>
                <a:lnTo>
                  <a:pt x="12" y="186"/>
                </a:lnTo>
                <a:lnTo>
                  <a:pt x="19" y="199"/>
                </a:lnTo>
                <a:lnTo>
                  <a:pt x="27" y="211"/>
                </a:lnTo>
                <a:lnTo>
                  <a:pt x="37" y="221"/>
                </a:lnTo>
                <a:lnTo>
                  <a:pt x="48" y="231"/>
                </a:lnTo>
                <a:lnTo>
                  <a:pt x="60" y="240"/>
                </a:lnTo>
                <a:lnTo>
                  <a:pt x="73" y="247"/>
                </a:lnTo>
                <a:lnTo>
                  <a:pt x="86" y="252"/>
                </a:lnTo>
                <a:lnTo>
                  <a:pt x="100" y="256"/>
                </a:lnTo>
                <a:lnTo>
                  <a:pt x="114" y="259"/>
                </a:lnTo>
                <a:lnTo>
                  <a:pt x="129" y="260"/>
                </a:lnTo>
                <a:lnTo>
                  <a:pt x="144" y="259"/>
                </a:lnTo>
                <a:lnTo>
                  <a:pt x="158" y="256"/>
                </a:lnTo>
                <a:lnTo>
                  <a:pt x="171" y="252"/>
                </a:lnTo>
                <a:lnTo>
                  <a:pt x="185" y="247"/>
                </a:lnTo>
                <a:lnTo>
                  <a:pt x="198" y="240"/>
                </a:lnTo>
                <a:lnTo>
                  <a:pt x="210" y="231"/>
                </a:lnTo>
                <a:lnTo>
                  <a:pt x="220" y="221"/>
                </a:lnTo>
                <a:lnTo>
                  <a:pt x="231" y="211"/>
                </a:lnTo>
                <a:lnTo>
                  <a:pt x="238" y="199"/>
                </a:lnTo>
                <a:lnTo>
                  <a:pt x="246" y="186"/>
                </a:lnTo>
                <a:lnTo>
                  <a:pt x="251" y="173"/>
                </a:lnTo>
                <a:lnTo>
                  <a:pt x="255" y="159"/>
                </a:lnTo>
                <a:lnTo>
                  <a:pt x="257" y="144"/>
                </a:lnTo>
                <a:lnTo>
                  <a:pt x="258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2" name="Freeform 390"/>
          <p:cNvSpPr/>
          <p:nvPr/>
        </p:nvSpPr>
        <p:spPr>
          <a:xfrm>
            <a:off x="2801938" y="1728788"/>
            <a:ext cx="71437" cy="71437"/>
          </a:xfrm>
          <a:custGeom>
            <a:avLst/>
            <a:gdLst>
              <a:gd name="txL" fmla="*/ 0 w 259"/>
              <a:gd name="txT" fmla="*/ 0 h 259"/>
              <a:gd name="txR" fmla="*/ 259 w 259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59">
                <a:moveTo>
                  <a:pt x="259" y="129"/>
                </a:moveTo>
                <a:lnTo>
                  <a:pt x="258" y="115"/>
                </a:lnTo>
                <a:lnTo>
                  <a:pt x="255" y="100"/>
                </a:lnTo>
                <a:lnTo>
                  <a:pt x="251" y="87"/>
                </a:lnTo>
                <a:lnTo>
                  <a:pt x="246" y="73"/>
                </a:lnTo>
                <a:lnTo>
                  <a:pt x="239" y="60"/>
                </a:lnTo>
                <a:lnTo>
                  <a:pt x="231" y="48"/>
                </a:lnTo>
                <a:lnTo>
                  <a:pt x="220" y="38"/>
                </a:lnTo>
                <a:lnTo>
                  <a:pt x="210" y="28"/>
                </a:lnTo>
                <a:lnTo>
                  <a:pt x="198" y="20"/>
                </a:lnTo>
                <a:lnTo>
                  <a:pt x="185" y="12"/>
                </a:lnTo>
                <a:lnTo>
                  <a:pt x="172" y="7"/>
                </a:lnTo>
                <a:lnTo>
                  <a:pt x="158" y="3"/>
                </a:lnTo>
                <a:lnTo>
                  <a:pt x="144" y="1"/>
                </a:lnTo>
                <a:lnTo>
                  <a:pt x="129" y="0"/>
                </a:lnTo>
                <a:lnTo>
                  <a:pt x="114" y="1"/>
                </a:lnTo>
                <a:lnTo>
                  <a:pt x="101" y="3"/>
                </a:lnTo>
                <a:lnTo>
                  <a:pt x="87" y="7"/>
                </a:lnTo>
                <a:lnTo>
                  <a:pt x="73" y="12"/>
                </a:lnTo>
                <a:lnTo>
                  <a:pt x="60" y="20"/>
                </a:lnTo>
                <a:lnTo>
                  <a:pt x="49" y="28"/>
                </a:lnTo>
                <a:lnTo>
                  <a:pt x="37" y="38"/>
                </a:lnTo>
                <a:lnTo>
                  <a:pt x="27" y="48"/>
                </a:lnTo>
                <a:lnTo>
                  <a:pt x="19" y="60"/>
                </a:lnTo>
                <a:lnTo>
                  <a:pt x="13" y="73"/>
                </a:lnTo>
                <a:lnTo>
                  <a:pt x="7" y="87"/>
                </a:lnTo>
                <a:lnTo>
                  <a:pt x="3" y="100"/>
                </a:lnTo>
                <a:lnTo>
                  <a:pt x="0" y="115"/>
                </a:lnTo>
                <a:lnTo>
                  <a:pt x="0" y="129"/>
                </a:lnTo>
                <a:lnTo>
                  <a:pt x="0" y="144"/>
                </a:lnTo>
                <a:lnTo>
                  <a:pt x="3" y="158"/>
                </a:lnTo>
                <a:lnTo>
                  <a:pt x="7" y="172"/>
                </a:lnTo>
                <a:lnTo>
                  <a:pt x="13" y="185"/>
                </a:lnTo>
                <a:lnTo>
                  <a:pt x="19" y="198"/>
                </a:lnTo>
                <a:lnTo>
                  <a:pt x="27" y="211"/>
                </a:lnTo>
                <a:lnTo>
                  <a:pt x="37" y="221"/>
                </a:lnTo>
                <a:lnTo>
                  <a:pt x="49" y="231"/>
                </a:lnTo>
                <a:lnTo>
                  <a:pt x="60" y="239"/>
                </a:lnTo>
                <a:lnTo>
                  <a:pt x="73" y="246"/>
                </a:lnTo>
                <a:lnTo>
                  <a:pt x="87" y="252"/>
                </a:lnTo>
                <a:lnTo>
                  <a:pt x="101" y="256"/>
                </a:lnTo>
                <a:lnTo>
                  <a:pt x="114" y="258"/>
                </a:lnTo>
                <a:lnTo>
                  <a:pt x="129" y="259"/>
                </a:lnTo>
                <a:lnTo>
                  <a:pt x="144" y="258"/>
                </a:lnTo>
                <a:lnTo>
                  <a:pt x="158" y="256"/>
                </a:lnTo>
                <a:lnTo>
                  <a:pt x="172" y="252"/>
                </a:lnTo>
                <a:lnTo>
                  <a:pt x="185" y="246"/>
                </a:lnTo>
                <a:lnTo>
                  <a:pt x="198" y="239"/>
                </a:lnTo>
                <a:lnTo>
                  <a:pt x="210" y="231"/>
                </a:lnTo>
                <a:lnTo>
                  <a:pt x="220" y="221"/>
                </a:lnTo>
                <a:lnTo>
                  <a:pt x="231" y="211"/>
                </a:lnTo>
                <a:lnTo>
                  <a:pt x="239" y="198"/>
                </a:lnTo>
                <a:lnTo>
                  <a:pt x="246" y="185"/>
                </a:lnTo>
                <a:lnTo>
                  <a:pt x="251" y="172"/>
                </a:lnTo>
                <a:lnTo>
                  <a:pt x="255" y="158"/>
                </a:lnTo>
                <a:lnTo>
                  <a:pt x="258" y="144"/>
                </a:lnTo>
                <a:lnTo>
                  <a:pt x="259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3" name="Freeform 391"/>
          <p:cNvSpPr/>
          <p:nvPr/>
        </p:nvSpPr>
        <p:spPr>
          <a:xfrm>
            <a:off x="2371725" y="2212975"/>
            <a:ext cx="73025" cy="73025"/>
          </a:xfrm>
          <a:custGeom>
            <a:avLst/>
            <a:gdLst>
              <a:gd name="txL" fmla="*/ 0 w 260"/>
              <a:gd name="txT" fmla="*/ 0 h 259"/>
              <a:gd name="txR" fmla="*/ 260 w 260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59">
                <a:moveTo>
                  <a:pt x="260" y="130"/>
                </a:moveTo>
                <a:lnTo>
                  <a:pt x="259" y="115"/>
                </a:lnTo>
                <a:lnTo>
                  <a:pt x="257" y="100"/>
                </a:lnTo>
                <a:lnTo>
                  <a:pt x="253" y="86"/>
                </a:lnTo>
                <a:lnTo>
                  <a:pt x="247" y="74"/>
                </a:lnTo>
                <a:lnTo>
                  <a:pt x="240" y="61"/>
                </a:lnTo>
                <a:lnTo>
                  <a:pt x="232" y="48"/>
                </a:lnTo>
                <a:lnTo>
                  <a:pt x="222" y="38"/>
                </a:lnTo>
                <a:lnTo>
                  <a:pt x="211" y="28"/>
                </a:lnTo>
                <a:lnTo>
                  <a:pt x="200" y="20"/>
                </a:lnTo>
                <a:lnTo>
                  <a:pt x="187" y="12"/>
                </a:lnTo>
                <a:lnTo>
                  <a:pt x="173" y="7"/>
                </a:lnTo>
                <a:lnTo>
                  <a:pt x="159" y="3"/>
                </a:lnTo>
                <a:lnTo>
                  <a:pt x="145" y="1"/>
                </a:lnTo>
                <a:lnTo>
                  <a:pt x="131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5" y="12"/>
                </a:lnTo>
                <a:lnTo>
                  <a:pt x="62" y="20"/>
                </a:lnTo>
                <a:lnTo>
                  <a:pt x="49" y="28"/>
                </a:lnTo>
                <a:lnTo>
                  <a:pt x="39" y="38"/>
                </a:lnTo>
                <a:lnTo>
                  <a:pt x="29" y="48"/>
                </a:lnTo>
                <a:lnTo>
                  <a:pt x="21" y="61"/>
                </a:lnTo>
                <a:lnTo>
                  <a:pt x="13" y="74"/>
                </a:lnTo>
                <a:lnTo>
                  <a:pt x="8" y="86"/>
                </a:lnTo>
                <a:lnTo>
                  <a:pt x="4" y="100"/>
                </a:lnTo>
                <a:lnTo>
                  <a:pt x="1" y="115"/>
                </a:lnTo>
                <a:lnTo>
                  <a:pt x="0" y="130"/>
                </a:lnTo>
                <a:lnTo>
                  <a:pt x="1" y="144"/>
                </a:lnTo>
                <a:lnTo>
                  <a:pt x="4" y="159"/>
                </a:lnTo>
                <a:lnTo>
                  <a:pt x="8" y="172"/>
                </a:lnTo>
                <a:lnTo>
                  <a:pt x="13" y="186"/>
                </a:lnTo>
                <a:lnTo>
                  <a:pt x="21" y="199"/>
                </a:lnTo>
                <a:lnTo>
                  <a:pt x="29" y="211"/>
                </a:lnTo>
                <a:lnTo>
                  <a:pt x="39" y="221"/>
                </a:lnTo>
                <a:lnTo>
                  <a:pt x="49" y="231"/>
                </a:lnTo>
                <a:lnTo>
                  <a:pt x="62" y="239"/>
                </a:lnTo>
                <a:lnTo>
                  <a:pt x="75" y="247"/>
                </a:lnTo>
                <a:lnTo>
                  <a:pt x="87" y="252"/>
                </a:lnTo>
                <a:lnTo>
                  <a:pt x="101" y="256"/>
                </a:lnTo>
                <a:lnTo>
                  <a:pt x="116" y="258"/>
                </a:lnTo>
                <a:lnTo>
                  <a:pt x="131" y="259"/>
                </a:lnTo>
                <a:lnTo>
                  <a:pt x="145" y="258"/>
                </a:lnTo>
                <a:lnTo>
                  <a:pt x="159" y="256"/>
                </a:lnTo>
                <a:lnTo>
                  <a:pt x="173" y="252"/>
                </a:lnTo>
                <a:lnTo>
                  <a:pt x="187" y="247"/>
                </a:lnTo>
                <a:lnTo>
                  <a:pt x="200" y="239"/>
                </a:lnTo>
                <a:lnTo>
                  <a:pt x="211" y="231"/>
                </a:lnTo>
                <a:lnTo>
                  <a:pt x="222" y="221"/>
                </a:lnTo>
                <a:lnTo>
                  <a:pt x="232" y="211"/>
                </a:lnTo>
                <a:lnTo>
                  <a:pt x="240" y="199"/>
                </a:lnTo>
                <a:lnTo>
                  <a:pt x="247" y="186"/>
                </a:lnTo>
                <a:lnTo>
                  <a:pt x="253" y="172"/>
                </a:lnTo>
                <a:lnTo>
                  <a:pt x="257" y="159"/>
                </a:lnTo>
                <a:lnTo>
                  <a:pt x="259" y="144"/>
                </a:lnTo>
                <a:lnTo>
                  <a:pt x="260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4" name="Freeform 392"/>
          <p:cNvSpPr/>
          <p:nvPr/>
        </p:nvSpPr>
        <p:spPr>
          <a:xfrm>
            <a:off x="1922463" y="2719388"/>
            <a:ext cx="74612" cy="73025"/>
          </a:xfrm>
          <a:custGeom>
            <a:avLst/>
            <a:gdLst>
              <a:gd name="txL" fmla="*/ 0 w 259"/>
              <a:gd name="txT" fmla="*/ 0 h 260"/>
              <a:gd name="txR" fmla="*/ 259 w 259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60">
                <a:moveTo>
                  <a:pt x="259" y="130"/>
                </a:moveTo>
                <a:lnTo>
                  <a:pt x="258" y="115"/>
                </a:lnTo>
                <a:lnTo>
                  <a:pt x="256" y="101"/>
                </a:lnTo>
                <a:lnTo>
                  <a:pt x="252" y="87"/>
                </a:lnTo>
                <a:lnTo>
                  <a:pt x="246" y="74"/>
                </a:lnTo>
                <a:lnTo>
                  <a:pt x="240" y="61"/>
                </a:lnTo>
                <a:lnTo>
                  <a:pt x="231" y="49"/>
                </a:lnTo>
                <a:lnTo>
                  <a:pt x="221" y="38"/>
                </a:lnTo>
                <a:lnTo>
                  <a:pt x="210" y="28"/>
                </a:lnTo>
                <a:lnTo>
                  <a:pt x="198" y="20"/>
                </a:lnTo>
                <a:lnTo>
                  <a:pt x="186" y="13"/>
                </a:lnTo>
                <a:lnTo>
                  <a:pt x="172" y="7"/>
                </a:lnTo>
                <a:lnTo>
                  <a:pt x="158" y="3"/>
                </a:lnTo>
                <a:lnTo>
                  <a:pt x="144" y="1"/>
                </a:lnTo>
                <a:lnTo>
                  <a:pt x="130" y="0"/>
                </a:lnTo>
                <a:lnTo>
                  <a:pt x="115" y="1"/>
                </a:lnTo>
                <a:lnTo>
                  <a:pt x="101" y="3"/>
                </a:lnTo>
                <a:lnTo>
                  <a:pt x="87" y="7"/>
                </a:lnTo>
                <a:lnTo>
                  <a:pt x="73" y="13"/>
                </a:lnTo>
                <a:lnTo>
                  <a:pt x="61" y="20"/>
                </a:lnTo>
                <a:lnTo>
                  <a:pt x="49" y="28"/>
                </a:lnTo>
                <a:lnTo>
                  <a:pt x="37" y="38"/>
                </a:lnTo>
                <a:lnTo>
                  <a:pt x="28" y="49"/>
                </a:lnTo>
                <a:lnTo>
                  <a:pt x="19" y="61"/>
                </a:lnTo>
                <a:lnTo>
                  <a:pt x="13" y="74"/>
                </a:lnTo>
                <a:lnTo>
                  <a:pt x="8" y="87"/>
                </a:lnTo>
                <a:lnTo>
                  <a:pt x="3" y="101"/>
                </a:lnTo>
                <a:lnTo>
                  <a:pt x="0" y="115"/>
                </a:lnTo>
                <a:lnTo>
                  <a:pt x="0" y="130"/>
                </a:lnTo>
                <a:lnTo>
                  <a:pt x="0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6"/>
                </a:lnTo>
                <a:lnTo>
                  <a:pt x="19" y="199"/>
                </a:lnTo>
                <a:lnTo>
                  <a:pt x="28" y="211"/>
                </a:lnTo>
                <a:lnTo>
                  <a:pt x="37" y="221"/>
                </a:lnTo>
                <a:lnTo>
                  <a:pt x="49" y="231"/>
                </a:lnTo>
                <a:lnTo>
                  <a:pt x="61" y="240"/>
                </a:lnTo>
                <a:lnTo>
                  <a:pt x="73" y="247"/>
                </a:lnTo>
                <a:lnTo>
                  <a:pt x="87" y="252"/>
                </a:lnTo>
                <a:lnTo>
                  <a:pt x="101" y="256"/>
                </a:lnTo>
                <a:lnTo>
                  <a:pt x="115" y="259"/>
                </a:lnTo>
                <a:lnTo>
                  <a:pt x="130" y="260"/>
                </a:lnTo>
                <a:lnTo>
                  <a:pt x="144" y="259"/>
                </a:lnTo>
                <a:lnTo>
                  <a:pt x="158" y="256"/>
                </a:lnTo>
                <a:lnTo>
                  <a:pt x="172" y="252"/>
                </a:lnTo>
                <a:lnTo>
                  <a:pt x="186" y="247"/>
                </a:lnTo>
                <a:lnTo>
                  <a:pt x="198" y="240"/>
                </a:lnTo>
                <a:lnTo>
                  <a:pt x="210" y="231"/>
                </a:lnTo>
                <a:lnTo>
                  <a:pt x="221" y="221"/>
                </a:lnTo>
                <a:lnTo>
                  <a:pt x="231" y="211"/>
                </a:lnTo>
                <a:lnTo>
                  <a:pt x="240" y="199"/>
                </a:lnTo>
                <a:lnTo>
                  <a:pt x="246" y="186"/>
                </a:lnTo>
                <a:lnTo>
                  <a:pt x="252" y="173"/>
                </a:lnTo>
                <a:lnTo>
                  <a:pt x="256" y="159"/>
                </a:lnTo>
                <a:lnTo>
                  <a:pt x="258" y="144"/>
                </a:lnTo>
                <a:lnTo>
                  <a:pt x="259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5" name="Freeform 393"/>
          <p:cNvSpPr/>
          <p:nvPr/>
        </p:nvSpPr>
        <p:spPr>
          <a:xfrm>
            <a:off x="1644650" y="3032125"/>
            <a:ext cx="74613" cy="74613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31"/>
                </a:moveTo>
                <a:lnTo>
                  <a:pt x="259" y="116"/>
                </a:lnTo>
                <a:lnTo>
                  <a:pt x="257" y="101"/>
                </a:lnTo>
                <a:lnTo>
                  <a:pt x="253" y="87"/>
                </a:lnTo>
                <a:lnTo>
                  <a:pt x="247" y="73"/>
                </a:lnTo>
                <a:lnTo>
                  <a:pt x="240" y="61"/>
                </a:lnTo>
                <a:lnTo>
                  <a:pt x="231" y="49"/>
                </a:lnTo>
                <a:lnTo>
                  <a:pt x="222" y="38"/>
                </a:lnTo>
                <a:lnTo>
                  <a:pt x="211" y="29"/>
                </a:lnTo>
                <a:lnTo>
                  <a:pt x="200" y="20"/>
                </a:lnTo>
                <a:lnTo>
                  <a:pt x="187" y="13"/>
                </a:lnTo>
                <a:lnTo>
                  <a:pt x="173" y="8"/>
                </a:lnTo>
                <a:lnTo>
                  <a:pt x="159" y="3"/>
                </a:lnTo>
                <a:lnTo>
                  <a:pt x="144" y="1"/>
                </a:lnTo>
                <a:lnTo>
                  <a:pt x="131" y="0"/>
                </a:lnTo>
                <a:lnTo>
                  <a:pt x="116" y="1"/>
                </a:lnTo>
                <a:lnTo>
                  <a:pt x="101" y="3"/>
                </a:lnTo>
                <a:lnTo>
                  <a:pt x="87" y="8"/>
                </a:lnTo>
                <a:lnTo>
                  <a:pt x="74" y="13"/>
                </a:lnTo>
                <a:lnTo>
                  <a:pt x="62" y="20"/>
                </a:lnTo>
                <a:lnTo>
                  <a:pt x="49" y="29"/>
                </a:lnTo>
                <a:lnTo>
                  <a:pt x="38" y="38"/>
                </a:lnTo>
                <a:lnTo>
                  <a:pt x="29" y="49"/>
                </a:lnTo>
                <a:lnTo>
                  <a:pt x="20" y="61"/>
                </a:lnTo>
                <a:lnTo>
                  <a:pt x="13" y="73"/>
                </a:lnTo>
                <a:lnTo>
                  <a:pt x="8" y="87"/>
                </a:lnTo>
                <a:lnTo>
                  <a:pt x="3" y="101"/>
                </a:lnTo>
                <a:lnTo>
                  <a:pt x="1" y="116"/>
                </a:lnTo>
                <a:lnTo>
                  <a:pt x="0" y="131"/>
                </a:lnTo>
                <a:lnTo>
                  <a:pt x="1" y="145"/>
                </a:lnTo>
                <a:lnTo>
                  <a:pt x="3" y="159"/>
                </a:lnTo>
                <a:lnTo>
                  <a:pt x="8" y="173"/>
                </a:lnTo>
                <a:lnTo>
                  <a:pt x="13" y="187"/>
                </a:lnTo>
                <a:lnTo>
                  <a:pt x="20" y="200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2" y="240"/>
                </a:lnTo>
                <a:lnTo>
                  <a:pt x="74" y="247"/>
                </a:lnTo>
                <a:lnTo>
                  <a:pt x="87" y="253"/>
                </a:lnTo>
                <a:lnTo>
                  <a:pt x="101" y="257"/>
                </a:lnTo>
                <a:lnTo>
                  <a:pt x="116" y="259"/>
                </a:lnTo>
                <a:lnTo>
                  <a:pt x="131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3"/>
                </a:lnTo>
                <a:lnTo>
                  <a:pt x="187" y="247"/>
                </a:lnTo>
                <a:lnTo>
                  <a:pt x="200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200"/>
                </a:lnTo>
                <a:lnTo>
                  <a:pt x="247" y="187"/>
                </a:lnTo>
                <a:lnTo>
                  <a:pt x="253" y="173"/>
                </a:lnTo>
                <a:lnTo>
                  <a:pt x="257" y="159"/>
                </a:lnTo>
                <a:lnTo>
                  <a:pt x="259" y="145"/>
                </a:lnTo>
                <a:lnTo>
                  <a:pt x="260" y="13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6" name="Freeform 394"/>
          <p:cNvSpPr/>
          <p:nvPr/>
        </p:nvSpPr>
        <p:spPr>
          <a:xfrm>
            <a:off x="1352550" y="3363913"/>
            <a:ext cx="74613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29"/>
                </a:moveTo>
                <a:lnTo>
                  <a:pt x="259" y="116"/>
                </a:lnTo>
                <a:lnTo>
                  <a:pt x="257" y="101"/>
                </a:lnTo>
                <a:lnTo>
                  <a:pt x="253" y="87"/>
                </a:lnTo>
                <a:lnTo>
                  <a:pt x="247" y="73"/>
                </a:lnTo>
                <a:lnTo>
                  <a:pt x="240" y="60"/>
                </a:lnTo>
                <a:lnTo>
                  <a:pt x="231" y="49"/>
                </a:lnTo>
                <a:lnTo>
                  <a:pt x="222" y="38"/>
                </a:lnTo>
                <a:lnTo>
                  <a:pt x="211" y="29"/>
                </a:lnTo>
                <a:lnTo>
                  <a:pt x="200" y="20"/>
                </a:lnTo>
                <a:lnTo>
                  <a:pt x="187" y="13"/>
                </a:lnTo>
                <a:lnTo>
                  <a:pt x="173" y="7"/>
                </a:lnTo>
                <a:lnTo>
                  <a:pt x="159" y="3"/>
                </a:lnTo>
                <a:lnTo>
                  <a:pt x="144" y="1"/>
                </a:lnTo>
                <a:lnTo>
                  <a:pt x="131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4" y="13"/>
                </a:lnTo>
                <a:lnTo>
                  <a:pt x="62" y="20"/>
                </a:lnTo>
                <a:lnTo>
                  <a:pt x="49" y="29"/>
                </a:lnTo>
                <a:lnTo>
                  <a:pt x="38" y="38"/>
                </a:lnTo>
                <a:lnTo>
                  <a:pt x="29" y="49"/>
                </a:lnTo>
                <a:lnTo>
                  <a:pt x="20" y="60"/>
                </a:lnTo>
                <a:lnTo>
                  <a:pt x="13" y="73"/>
                </a:lnTo>
                <a:lnTo>
                  <a:pt x="8" y="87"/>
                </a:lnTo>
                <a:lnTo>
                  <a:pt x="3" y="101"/>
                </a:lnTo>
                <a:lnTo>
                  <a:pt x="1" y="116"/>
                </a:lnTo>
                <a:lnTo>
                  <a:pt x="0" y="129"/>
                </a:lnTo>
                <a:lnTo>
                  <a:pt x="1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6"/>
                </a:lnTo>
                <a:lnTo>
                  <a:pt x="20" y="198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2" y="240"/>
                </a:lnTo>
                <a:lnTo>
                  <a:pt x="74" y="247"/>
                </a:lnTo>
                <a:lnTo>
                  <a:pt x="87" y="252"/>
                </a:lnTo>
                <a:lnTo>
                  <a:pt x="101" y="257"/>
                </a:lnTo>
                <a:lnTo>
                  <a:pt x="116" y="259"/>
                </a:lnTo>
                <a:lnTo>
                  <a:pt x="131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2"/>
                </a:lnTo>
                <a:lnTo>
                  <a:pt x="187" y="247"/>
                </a:lnTo>
                <a:lnTo>
                  <a:pt x="200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198"/>
                </a:lnTo>
                <a:lnTo>
                  <a:pt x="247" y="186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7" name="Freeform 395"/>
          <p:cNvSpPr/>
          <p:nvPr/>
        </p:nvSpPr>
        <p:spPr>
          <a:xfrm>
            <a:off x="2801938" y="4759325"/>
            <a:ext cx="71437" cy="73025"/>
          </a:xfrm>
          <a:custGeom>
            <a:avLst/>
            <a:gdLst>
              <a:gd name="txL" fmla="*/ 0 w 259"/>
              <a:gd name="txT" fmla="*/ 0 h 259"/>
              <a:gd name="txR" fmla="*/ 259 w 259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59">
                <a:moveTo>
                  <a:pt x="259" y="130"/>
                </a:moveTo>
                <a:lnTo>
                  <a:pt x="258" y="115"/>
                </a:lnTo>
                <a:lnTo>
                  <a:pt x="255" y="101"/>
                </a:lnTo>
                <a:lnTo>
                  <a:pt x="251" y="87"/>
                </a:lnTo>
                <a:lnTo>
                  <a:pt x="246" y="73"/>
                </a:lnTo>
                <a:lnTo>
                  <a:pt x="239" y="61"/>
                </a:lnTo>
                <a:lnTo>
                  <a:pt x="231" y="49"/>
                </a:lnTo>
                <a:lnTo>
                  <a:pt x="220" y="38"/>
                </a:lnTo>
                <a:lnTo>
                  <a:pt x="210" y="28"/>
                </a:lnTo>
                <a:lnTo>
                  <a:pt x="198" y="19"/>
                </a:lnTo>
                <a:lnTo>
                  <a:pt x="185" y="13"/>
                </a:lnTo>
                <a:lnTo>
                  <a:pt x="172" y="8"/>
                </a:lnTo>
                <a:lnTo>
                  <a:pt x="158" y="3"/>
                </a:lnTo>
                <a:lnTo>
                  <a:pt x="144" y="0"/>
                </a:lnTo>
                <a:lnTo>
                  <a:pt x="129" y="0"/>
                </a:lnTo>
                <a:lnTo>
                  <a:pt x="114" y="0"/>
                </a:lnTo>
                <a:lnTo>
                  <a:pt x="101" y="3"/>
                </a:lnTo>
                <a:lnTo>
                  <a:pt x="87" y="8"/>
                </a:lnTo>
                <a:lnTo>
                  <a:pt x="73" y="13"/>
                </a:lnTo>
                <a:lnTo>
                  <a:pt x="60" y="19"/>
                </a:lnTo>
                <a:lnTo>
                  <a:pt x="49" y="28"/>
                </a:lnTo>
                <a:lnTo>
                  <a:pt x="37" y="38"/>
                </a:lnTo>
                <a:lnTo>
                  <a:pt x="27" y="49"/>
                </a:lnTo>
                <a:lnTo>
                  <a:pt x="19" y="61"/>
                </a:lnTo>
                <a:lnTo>
                  <a:pt x="13" y="73"/>
                </a:lnTo>
                <a:lnTo>
                  <a:pt x="7" y="87"/>
                </a:lnTo>
                <a:lnTo>
                  <a:pt x="3" y="101"/>
                </a:lnTo>
                <a:lnTo>
                  <a:pt x="0" y="115"/>
                </a:lnTo>
                <a:lnTo>
                  <a:pt x="0" y="130"/>
                </a:lnTo>
                <a:lnTo>
                  <a:pt x="0" y="144"/>
                </a:lnTo>
                <a:lnTo>
                  <a:pt x="3" y="158"/>
                </a:lnTo>
                <a:lnTo>
                  <a:pt x="7" y="172"/>
                </a:lnTo>
                <a:lnTo>
                  <a:pt x="13" y="186"/>
                </a:lnTo>
                <a:lnTo>
                  <a:pt x="19" y="198"/>
                </a:lnTo>
                <a:lnTo>
                  <a:pt x="27" y="210"/>
                </a:lnTo>
                <a:lnTo>
                  <a:pt x="37" y="222"/>
                </a:lnTo>
                <a:lnTo>
                  <a:pt x="49" y="231"/>
                </a:lnTo>
                <a:lnTo>
                  <a:pt x="60" y="240"/>
                </a:lnTo>
                <a:lnTo>
                  <a:pt x="73" y="246"/>
                </a:lnTo>
                <a:lnTo>
                  <a:pt x="87" y="253"/>
                </a:lnTo>
                <a:lnTo>
                  <a:pt x="101" y="256"/>
                </a:lnTo>
                <a:lnTo>
                  <a:pt x="114" y="259"/>
                </a:lnTo>
                <a:lnTo>
                  <a:pt x="129" y="259"/>
                </a:lnTo>
                <a:lnTo>
                  <a:pt x="144" y="259"/>
                </a:lnTo>
                <a:lnTo>
                  <a:pt x="158" y="256"/>
                </a:lnTo>
                <a:lnTo>
                  <a:pt x="172" y="253"/>
                </a:lnTo>
                <a:lnTo>
                  <a:pt x="185" y="246"/>
                </a:lnTo>
                <a:lnTo>
                  <a:pt x="198" y="240"/>
                </a:lnTo>
                <a:lnTo>
                  <a:pt x="210" y="231"/>
                </a:lnTo>
                <a:lnTo>
                  <a:pt x="220" y="222"/>
                </a:lnTo>
                <a:lnTo>
                  <a:pt x="231" y="210"/>
                </a:lnTo>
                <a:lnTo>
                  <a:pt x="239" y="198"/>
                </a:lnTo>
                <a:lnTo>
                  <a:pt x="246" y="186"/>
                </a:lnTo>
                <a:lnTo>
                  <a:pt x="251" y="172"/>
                </a:lnTo>
                <a:lnTo>
                  <a:pt x="255" y="158"/>
                </a:lnTo>
                <a:lnTo>
                  <a:pt x="258" y="144"/>
                </a:lnTo>
                <a:lnTo>
                  <a:pt x="259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8" name="Freeform 396"/>
          <p:cNvSpPr/>
          <p:nvPr/>
        </p:nvSpPr>
        <p:spPr>
          <a:xfrm>
            <a:off x="2801938" y="5337175"/>
            <a:ext cx="71437" cy="73025"/>
          </a:xfrm>
          <a:custGeom>
            <a:avLst/>
            <a:gdLst>
              <a:gd name="txL" fmla="*/ 0 w 259"/>
              <a:gd name="txT" fmla="*/ 0 h 260"/>
              <a:gd name="txR" fmla="*/ 259 w 259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60">
                <a:moveTo>
                  <a:pt x="259" y="130"/>
                </a:moveTo>
                <a:lnTo>
                  <a:pt x="258" y="116"/>
                </a:lnTo>
                <a:lnTo>
                  <a:pt x="255" y="101"/>
                </a:lnTo>
                <a:lnTo>
                  <a:pt x="251" y="87"/>
                </a:lnTo>
                <a:lnTo>
                  <a:pt x="246" y="73"/>
                </a:lnTo>
                <a:lnTo>
                  <a:pt x="239" y="60"/>
                </a:lnTo>
                <a:lnTo>
                  <a:pt x="231" y="49"/>
                </a:lnTo>
                <a:lnTo>
                  <a:pt x="220" y="38"/>
                </a:lnTo>
                <a:lnTo>
                  <a:pt x="210" y="29"/>
                </a:lnTo>
                <a:lnTo>
                  <a:pt x="198" y="20"/>
                </a:lnTo>
                <a:lnTo>
                  <a:pt x="185" y="13"/>
                </a:lnTo>
                <a:lnTo>
                  <a:pt x="172" y="7"/>
                </a:lnTo>
                <a:lnTo>
                  <a:pt x="158" y="3"/>
                </a:lnTo>
                <a:lnTo>
                  <a:pt x="144" y="1"/>
                </a:lnTo>
                <a:lnTo>
                  <a:pt x="129" y="0"/>
                </a:lnTo>
                <a:lnTo>
                  <a:pt x="114" y="1"/>
                </a:lnTo>
                <a:lnTo>
                  <a:pt x="101" y="3"/>
                </a:lnTo>
                <a:lnTo>
                  <a:pt x="87" y="7"/>
                </a:lnTo>
                <a:lnTo>
                  <a:pt x="73" y="13"/>
                </a:lnTo>
                <a:lnTo>
                  <a:pt x="60" y="20"/>
                </a:lnTo>
                <a:lnTo>
                  <a:pt x="49" y="29"/>
                </a:lnTo>
                <a:lnTo>
                  <a:pt x="37" y="38"/>
                </a:lnTo>
                <a:lnTo>
                  <a:pt x="27" y="49"/>
                </a:lnTo>
                <a:lnTo>
                  <a:pt x="19" y="60"/>
                </a:lnTo>
                <a:lnTo>
                  <a:pt x="13" y="73"/>
                </a:lnTo>
                <a:lnTo>
                  <a:pt x="7" y="87"/>
                </a:lnTo>
                <a:lnTo>
                  <a:pt x="3" y="101"/>
                </a:lnTo>
                <a:lnTo>
                  <a:pt x="0" y="116"/>
                </a:lnTo>
                <a:lnTo>
                  <a:pt x="0" y="130"/>
                </a:lnTo>
                <a:lnTo>
                  <a:pt x="0" y="144"/>
                </a:lnTo>
                <a:lnTo>
                  <a:pt x="3" y="159"/>
                </a:lnTo>
                <a:lnTo>
                  <a:pt x="7" y="173"/>
                </a:lnTo>
                <a:lnTo>
                  <a:pt x="13" y="187"/>
                </a:lnTo>
                <a:lnTo>
                  <a:pt x="19" y="199"/>
                </a:lnTo>
                <a:lnTo>
                  <a:pt x="27" y="211"/>
                </a:lnTo>
                <a:lnTo>
                  <a:pt x="37" y="222"/>
                </a:lnTo>
                <a:lnTo>
                  <a:pt x="49" y="231"/>
                </a:lnTo>
                <a:lnTo>
                  <a:pt x="60" y="240"/>
                </a:lnTo>
                <a:lnTo>
                  <a:pt x="73" y="247"/>
                </a:lnTo>
                <a:lnTo>
                  <a:pt x="87" y="252"/>
                </a:lnTo>
                <a:lnTo>
                  <a:pt x="101" y="257"/>
                </a:lnTo>
                <a:lnTo>
                  <a:pt x="114" y="259"/>
                </a:lnTo>
                <a:lnTo>
                  <a:pt x="129" y="260"/>
                </a:lnTo>
                <a:lnTo>
                  <a:pt x="144" y="259"/>
                </a:lnTo>
                <a:lnTo>
                  <a:pt x="158" y="257"/>
                </a:lnTo>
                <a:lnTo>
                  <a:pt x="172" y="252"/>
                </a:lnTo>
                <a:lnTo>
                  <a:pt x="185" y="247"/>
                </a:lnTo>
                <a:lnTo>
                  <a:pt x="198" y="240"/>
                </a:lnTo>
                <a:lnTo>
                  <a:pt x="210" y="231"/>
                </a:lnTo>
                <a:lnTo>
                  <a:pt x="220" y="222"/>
                </a:lnTo>
                <a:lnTo>
                  <a:pt x="231" y="211"/>
                </a:lnTo>
                <a:lnTo>
                  <a:pt x="239" y="199"/>
                </a:lnTo>
                <a:lnTo>
                  <a:pt x="246" y="187"/>
                </a:lnTo>
                <a:lnTo>
                  <a:pt x="251" y="173"/>
                </a:lnTo>
                <a:lnTo>
                  <a:pt x="255" y="159"/>
                </a:lnTo>
                <a:lnTo>
                  <a:pt x="258" y="144"/>
                </a:lnTo>
                <a:lnTo>
                  <a:pt x="259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69" name="Freeform 397"/>
          <p:cNvSpPr/>
          <p:nvPr/>
        </p:nvSpPr>
        <p:spPr>
          <a:xfrm>
            <a:off x="1922463" y="5337175"/>
            <a:ext cx="74612" cy="73025"/>
          </a:xfrm>
          <a:custGeom>
            <a:avLst/>
            <a:gdLst>
              <a:gd name="txL" fmla="*/ 0 w 259"/>
              <a:gd name="txT" fmla="*/ 0 h 260"/>
              <a:gd name="txR" fmla="*/ 259 w 259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60">
                <a:moveTo>
                  <a:pt x="259" y="130"/>
                </a:moveTo>
                <a:lnTo>
                  <a:pt x="258" y="116"/>
                </a:lnTo>
                <a:lnTo>
                  <a:pt x="256" y="101"/>
                </a:lnTo>
                <a:lnTo>
                  <a:pt x="252" y="87"/>
                </a:lnTo>
                <a:lnTo>
                  <a:pt x="246" y="73"/>
                </a:lnTo>
                <a:lnTo>
                  <a:pt x="240" y="60"/>
                </a:lnTo>
                <a:lnTo>
                  <a:pt x="231" y="49"/>
                </a:lnTo>
                <a:lnTo>
                  <a:pt x="221" y="38"/>
                </a:lnTo>
                <a:lnTo>
                  <a:pt x="210" y="29"/>
                </a:lnTo>
                <a:lnTo>
                  <a:pt x="198" y="20"/>
                </a:lnTo>
                <a:lnTo>
                  <a:pt x="186" y="13"/>
                </a:lnTo>
                <a:lnTo>
                  <a:pt x="172" y="7"/>
                </a:lnTo>
                <a:lnTo>
                  <a:pt x="158" y="3"/>
                </a:lnTo>
                <a:lnTo>
                  <a:pt x="144" y="1"/>
                </a:lnTo>
                <a:lnTo>
                  <a:pt x="130" y="0"/>
                </a:lnTo>
                <a:lnTo>
                  <a:pt x="115" y="1"/>
                </a:lnTo>
                <a:lnTo>
                  <a:pt x="101" y="3"/>
                </a:lnTo>
                <a:lnTo>
                  <a:pt x="87" y="7"/>
                </a:lnTo>
                <a:lnTo>
                  <a:pt x="73" y="13"/>
                </a:lnTo>
                <a:lnTo>
                  <a:pt x="61" y="20"/>
                </a:lnTo>
                <a:lnTo>
                  <a:pt x="49" y="29"/>
                </a:lnTo>
                <a:lnTo>
                  <a:pt x="37" y="38"/>
                </a:lnTo>
                <a:lnTo>
                  <a:pt x="28" y="49"/>
                </a:lnTo>
                <a:lnTo>
                  <a:pt x="19" y="60"/>
                </a:lnTo>
                <a:lnTo>
                  <a:pt x="13" y="73"/>
                </a:lnTo>
                <a:lnTo>
                  <a:pt x="8" y="87"/>
                </a:lnTo>
                <a:lnTo>
                  <a:pt x="3" y="101"/>
                </a:lnTo>
                <a:lnTo>
                  <a:pt x="0" y="116"/>
                </a:lnTo>
                <a:lnTo>
                  <a:pt x="0" y="130"/>
                </a:lnTo>
                <a:lnTo>
                  <a:pt x="0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7"/>
                </a:lnTo>
                <a:lnTo>
                  <a:pt x="19" y="199"/>
                </a:lnTo>
                <a:lnTo>
                  <a:pt x="28" y="211"/>
                </a:lnTo>
                <a:lnTo>
                  <a:pt x="37" y="222"/>
                </a:lnTo>
                <a:lnTo>
                  <a:pt x="49" y="231"/>
                </a:lnTo>
                <a:lnTo>
                  <a:pt x="61" y="240"/>
                </a:lnTo>
                <a:lnTo>
                  <a:pt x="73" y="247"/>
                </a:lnTo>
                <a:lnTo>
                  <a:pt x="87" y="252"/>
                </a:lnTo>
                <a:lnTo>
                  <a:pt x="101" y="257"/>
                </a:lnTo>
                <a:lnTo>
                  <a:pt x="115" y="259"/>
                </a:lnTo>
                <a:lnTo>
                  <a:pt x="130" y="260"/>
                </a:lnTo>
                <a:lnTo>
                  <a:pt x="144" y="259"/>
                </a:lnTo>
                <a:lnTo>
                  <a:pt x="158" y="257"/>
                </a:lnTo>
                <a:lnTo>
                  <a:pt x="172" y="252"/>
                </a:lnTo>
                <a:lnTo>
                  <a:pt x="186" y="247"/>
                </a:lnTo>
                <a:lnTo>
                  <a:pt x="198" y="240"/>
                </a:lnTo>
                <a:lnTo>
                  <a:pt x="210" y="231"/>
                </a:lnTo>
                <a:lnTo>
                  <a:pt x="221" y="222"/>
                </a:lnTo>
                <a:lnTo>
                  <a:pt x="231" y="211"/>
                </a:lnTo>
                <a:lnTo>
                  <a:pt x="240" y="199"/>
                </a:lnTo>
                <a:lnTo>
                  <a:pt x="246" y="187"/>
                </a:lnTo>
                <a:lnTo>
                  <a:pt x="252" y="173"/>
                </a:lnTo>
                <a:lnTo>
                  <a:pt x="256" y="159"/>
                </a:lnTo>
                <a:lnTo>
                  <a:pt x="258" y="144"/>
                </a:lnTo>
                <a:lnTo>
                  <a:pt x="259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70" name="Freeform 398"/>
          <p:cNvSpPr/>
          <p:nvPr/>
        </p:nvSpPr>
        <p:spPr>
          <a:xfrm>
            <a:off x="1352550" y="5965825"/>
            <a:ext cx="74613" cy="71438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29"/>
                </a:moveTo>
                <a:lnTo>
                  <a:pt x="259" y="116"/>
                </a:lnTo>
                <a:lnTo>
                  <a:pt x="257" y="101"/>
                </a:lnTo>
                <a:lnTo>
                  <a:pt x="253" y="87"/>
                </a:lnTo>
                <a:lnTo>
                  <a:pt x="247" y="73"/>
                </a:lnTo>
                <a:lnTo>
                  <a:pt x="240" y="60"/>
                </a:lnTo>
                <a:lnTo>
                  <a:pt x="231" y="49"/>
                </a:lnTo>
                <a:lnTo>
                  <a:pt x="222" y="38"/>
                </a:lnTo>
                <a:lnTo>
                  <a:pt x="211" y="29"/>
                </a:lnTo>
                <a:lnTo>
                  <a:pt x="200" y="20"/>
                </a:lnTo>
                <a:lnTo>
                  <a:pt x="187" y="13"/>
                </a:lnTo>
                <a:lnTo>
                  <a:pt x="173" y="7"/>
                </a:lnTo>
                <a:lnTo>
                  <a:pt x="159" y="3"/>
                </a:lnTo>
                <a:lnTo>
                  <a:pt x="144" y="1"/>
                </a:lnTo>
                <a:lnTo>
                  <a:pt x="131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4" y="13"/>
                </a:lnTo>
                <a:lnTo>
                  <a:pt x="62" y="20"/>
                </a:lnTo>
                <a:lnTo>
                  <a:pt x="49" y="29"/>
                </a:lnTo>
                <a:lnTo>
                  <a:pt x="38" y="38"/>
                </a:lnTo>
                <a:lnTo>
                  <a:pt x="29" y="49"/>
                </a:lnTo>
                <a:lnTo>
                  <a:pt x="20" y="60"/>
                </a:lnTo>
                <a:lnTo>
                  <a:pt x="13" y="73"/>
                </a:lnTo>
                <a:lnTo>
                  <a:pt x="8" y="87"/>
                </a:lnTo>
                <a:lnTo>
                  <a:pt x="3" y="101"/>
                </a:lnTo>
                <a:lnTo>
                  <a:pt x="1" y="116"/>
                </a:lnTo>
                <a:lnTo>
                  <a:pt x="0" y="129"/>
                </a:lnTo>
                <a:lnTo>
                  <a:pt x="1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6"/>
                </a:lnTo>
                <a:lnTo>
                  <a:pt x="20" y="198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2" y="240"/>
                </a:lnTo>
                <a:lnTo>
                  <a:pt x="74" y="247"/>
                </a:lnTo>
                <a:lnTo>
                  <a:pt x="87" y="252"/>
                </a:lnTo>
                <a:lnTo>
                  <a:pt x="101" y="257"/>
                </a:lnTo>
                <a:lnTo>
                  <a:pt x="116" y="259"/>
                </a:lnTo>
                <a:lnTo>
                  <a:pt x="131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2"/>
                </a:lnTo>
                <a:lnTo>
                  <a:pt x="187" y="247"/>
                </a:lnTo>
                <a:lnTo>
                  <a:pt x="200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198"/>
                </a:lnTo>
                <a:lnTo>
                  <a:pt x="247" y="186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671" name="Freeform 399"/>
          <p:cNvSpPr/>
          <p:nvPr/>
        </p:nvSpPr>
        <p:spPr>
          <a:xfrm>
            <a:off x="1352550" y="4046538"/>
            <a:ext cx="74613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30"/>
                </a:moveTo>
                <a:lnTo>
                  <a:pt x="259" y="116"/>
                </a:lnTo>
                <a:lnTo>
                  <a:pt x="257" y="102"/>
                </a:lnTo>
                <a:lnTo>
                  <a:pt x="253" y="87"/>
                </a:lnTo>
                <a:lnTo>
                  <a:pt x="247" y="74"/>
                </a:lnTo>
                <a:lnTo>
                  <a:pt x="240" y="62"/>
                </a:lnTo>
                <a:lnTo>
                  <a:pt x="231" y="50"/>
                </a:lnTo>
                <a:lnTo>
                  <a:pt x="222" y="38"/>
                </a:lnTo>
                <a:lnTo>
                  <a:pt x="211" y="29"/>
                </a:lnTo>
                <a:lnTo>
                  <a:pt x="200" y="20"/>
                </a:lnTo>
                <a:lnTo>
                  <a:pt x="187" y="14"/>
                </a:lnTo>
                <a:lnTo>
                  <a:pt x="173" y="7"/>
                </a:lnTo>
                <a:lnTo>
                  <a:pt x="159" y="4"/>
                </a:lnTo>
                <a:lnTo>
                  <a:pt x="144" y="1"/>
                </a:lnTo>
                <a:lnTo>
                  <a:pt x="131" y="0"/>
                </a:lnTo>
                <a:lnTo>
                  <a:pt x="116" y="1"/>
                </a:lnTo>
                <a:lnTo>
                  <a:pt x="101" y="4"/>
                </a:lnTo>
                <a:lnTo>
                  <a:pt x="87" y="7"/>
                </a:lnTo>
                <a:lnTo>
                  <a:pt x="74" y="14"/>
                </a:lnTo>
                <a:lnTo>
                  <a:pt x="62" y="20"/>
                </a:lnTo>
                <a:lnTo>
                  <a:pt x="49" y="29"/>
                </a:lnTo>
                <a:lnTo>
                  <a:pt x="38" y="38"/>
                </a:lnTo>
                <a:lnTo>
                  <a:pt x="29" y="50"/>
                </a:lnTo>
                <a:lnTo>
                  <a:pt x="20" y="62"/>
                </a:lnTo>
                <a:lnTo>
                  <a:pt x="13" y="74"/>
                </a:lnTo>
                <a:lnTo>
                  <a:pt x="8" y="87"/>
                </a:lnTo>
                <a:lnTo>
                  <a:pt x="3" y="102"/>
                </a:lnTo>
                <a:lnTo>
                  <a:pt x="1" y="116"/>
                </a:lnTo>
                <a:lnTo>
                  <a:pt x="0" y="130"/>
                </a:lnTo>
                <a:lnTo>
                  <a:pt x="1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7"/>
                </a:lnTo>
                <a:lnTo>
                  <a:pt x="20" y="199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2" y="240"/>
                </a:lnTo>
                <a:lnTo>
                  <a:pt x="74" y="247"/>
                </a:lnTo>
                <a:lnTo>
                  <a:pt x="87" y="252"/>
                </a:lnTo>
                <a:lnTo>
                  <a:pt x="101" y="257"/>
                </a:lnTo>
                <a:lnTo>
                  <a:pt x="116" y="259"/>
                </a:lnTo>
                <a:lnTo>
                  <a:pt x="131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2"/>
                </a:lnTo>
                <a:lnTo>
                  <a:pt x="187" y="247"/>
                </a:lnTo>
                <a:lnTo>
                  <a:pt x="200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199"/>
                </a:lnTo>
                <a:lnTo>
                  <a:pt x="247" y="187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9" name="Group 400"/>
          <p:cNvGrpSpPr/>
          <p:nvPr/>
        </p:nvGrpSpPr>
        <p:grpSpPr>
          <a:xfrm>
            <a:off x="5578475" y="3486150"/>
            <a:ext cx="2924175" cy="2676525"/>
            <a:chOff x="3532" y="2288"/>
            <a:chExt cx="1842" cy="1686"/>
          </a:xfrm>
        </p:grpSpPr>
        <p:pic>
          <p:nvPicPr>
            <p:cNvPr id="32079" name="Picture 40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32" y="2288"/>
              <a:ext cx="1842" cy="1686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32080" name="Group 402"/>
            <p:cNvGrpSpPr/>
            <p:nvPr/>
          </p:nvGrpSpPr>
          <p:grpSpPr>
            <a:xfrm>
              <a:off x="3569" y="2317"/>
              <a:ext cx="1774" cy="1626"/>
              <a:chOff x="2954" y="2718"/>
              <a:chExt cx="946" cy="867"/>
            </a:xfrm>
          </p:grpSpPr>
          <p:sp>
            <p:nvSpPr>
              <p:cNvPr id="32081" name="Freeform 403"/>
              <p:cNvSpPr/>
              <p:nvPr/>
            </p:nvSpPr>
            <p:spPr>
              <a:xfrm>
                <a:off x="3370" y="3118"/>
                <a:ext cx="530" cy="467"/>
              </a:xfrm>
              <a:custGeom>
                <a:avLst/>
                <a:gdLst>
                  <a:gd name="txL" fmla="*/ 0 w 4775"/>
                  <a:gd name="txT" fmla="*/ 0 h 4211"/>
                  <a:gd name="txR" fmla="*/ 4775 w 4775"/>
                  <a:gd name="txB" fmla="*/ 4211 h 421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775" h="4211">
                    <a:moveTo>
                      <a:pt x="4775" y="0"/>
                    </a:moveTo>
                    <a:lnTo>
                      <a:pt x="4775" y="1452"/>
                    </a:lnTo>
                    <a:lnTo>
                      <a:pt x="0" y="4211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082" name="Freeform 404"/>
              <p:cNvSpPr/>
              <p:nvPr/>
            </p:nvSpPr>
            <p:spPr>
              <a:xfrm>
                <a:off x="3493" y="3039"/>
                <a:ext cx="407" cy="314"/>
              </a:xfrm>
              <a:custGeom>
                <a:avLst/>
                <a:gdLst>
                  <a:gd name="txL" fmla="*/ 0 w 3661"/>
                  <a:gd name="txT" fmla="*/ 0 h 2823"/>
                  <a:gd name="txR" fmla="*/ 3661 w 3661"/>
                  <a:gd name="txB" fmla="*/ 2823 h 282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661" h="2823">
                    <a:moveTo>
                      <a:pt x="2435" y="0"/>
                    </a:moveTo>
                    <a:lnTo>
                      <a:pt x="3661" y="708"/>
                    </a:lnTo>
                    <a:lnTo>
                      <a:pt x="0" y="2823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083" name="Freeform 405"/>
              <p:cNvSpPr/>
              <p:nvPr/>
            </p:nvSpPr>
            <p:spPr>
              <a:xfrm>
                <a:off x="3357" y="2791"/>
                <a:ext cx="407" cy="483"/>
              </a:xfrm>
              <a:custGeom>
                <a:avLst/>
                <a:gdLst>
                  <a:gd name="txL" fmla="*/ 0 w 3661"/>
                  <a:gd name="txT" fmla="*/ 0 h 4350"/>
                  <a:gd name="txR" fmla="*/ 3661 w 3661"/>
                  <a:gd name="txB" fmla="*/ 4350 h 435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661" h="4350">
                    <a:moveTo>
                      <a:pt x="3661" y="0"/>
                    </a:moveTo>
                    <a:lnTo>
                      <a:pt x="3661" y="2235"/>
                    </a:lnTo>
                    <a:lnTo>
                      <a:pt x="0" y="435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084" name="Freeform 406"/>
              <p:cNvSpPr/>
              <p:nvPr/>
            </p:nvSpPr>
            <p:spPr>
              <a:xfrm>
                <a:off x="3548" y="2718"/>
                <a:ext cx="216" cy="198"/>
              </a:xfrm>
              <a:custGeom>
                <a:avLst/>
                <a:gdLst>
                  <a:gd name="txL" fmla="*/ 0 w 1948"/>
                  <a:gd name="txT" fmla="*/ 0 h 1777"/>
                  <a:gd name="txR" fmla="*/ 1948 w 1948"/>
                  <a:gd name="txB" fmla="*/ 1777 h 177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948" h="1777">
                    <a:moveTo>
                      <a:pt x="818" y="0"/>
                    </a:moveTo>
                    <a:lnTo>
                      <a:pt x="1948" y="652"/>
                    </a:lnTo>
                    <a:lnTo>
                      <a:pt x="0" y="1777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085" name="Freeform 407"/>
              <p:cNvSpPr/>
              <p:nvPr/>
            </p:nvSpPr>
            <p:spPr>
              <a:xfrm>
                <a:off x="3422" y="2718"/>
                <a:ext cx="216" cy="125"/>
              </a:xfrm>
              <a:custGeom>
                <a:avLst/>
                <a:gdLst>
                  <a:gd name="txL" fmla="*/ 0 w 1948"/>
                  <a:gd name="txT" fmla="*/ 0 h 1126"/>
                  <a:gd name="txR" fmla="*/ 1948 w 1948"/>
                  <a:gd name="txB" fmla="*/ 1126 h 1126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948" h="1126">
                    <a:moveTo>
                      <a:pt x="558" y="289"/>
                    </a:moveTo>
                    <a:lnTo>
                      <a:pt x="1948" y="0"/>
                    </a:lnTo>
                    <a:lnTo>
                      <a:pt x="0" y="1126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2086" name="Line 408"/>
              <p:cNvSpPr/>
              <p:nvPr/>
            </p:nvSpPr>
            <p:spPr>
              <a:xfrm flipH="1">
                <a:off x="3174" y="2750"/>
                <a:ext cx="310" cy="179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087" name="Line 409"/>
              <p:cNvSpPr/>
              <p:nvPr/>
            </p:nvSpPr>
            <p:spPr>
              <a:xfrm flipH="1">
                <a:off x="3058" y="3327"/>
                <a:ext cx="135" cy="78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088" name="Line 410"/>
              <p:cNvSpPr/>
              <p:nvPr/>
            </p:nvSpPr>
            <p:spPr>
              <a:xfrm flipH="1" flipV="1">
                <a:off x="3422" y="2843"/>
                <a:ext cx="126" cy="73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089" name="Line 411"/>
              <p:cNvSpPr/>
              <p:nvPr/>
            </p:nvSpPr>
            <p:spPr>
              <a:xfrm flipV="1">
                <a:off x="3357" y="2916"/>
                <a:ext cx="191" cy="358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090" name="Line 412"/>
              <p:cNvSpPr/>
              <p:nvPr/>
            </p:nvSpPr>
            <p:spPr>
              <a:xfrm flipH="1" flipV="1">
                <a:off x="3357" y="3274"/>
                <a:ext cx="136" cy="79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091" name="Line 413"/>
              <p:cNvSpPr/>
              <p:nvPr/>
            </p:nvSpPr>
            <p:spPr>
              <a:xfrm flipV="1">
                <a:off x="3370" y="3353"/>
                <a:ext cx="123" cy="23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2092" name="Freeform 414"/>
              <p:cNvSpPr/>
              <p:nvPr/>
            </p:nvSpPr>
            <p:spPr>
              <a:xfrm>
                <a:off x="2954" y="2843"/>
                <a:ext cx="468" cy="742"/>
              </a:xfrm>
              <a:custGeom>
                <a:avLst/>
                <a:gdLst>
                  <a:gd name="txL" fmla="*/ 0 w 4215"/>
                  <a:gd name="txT" fmla="*/ 0 h 6680"/>
                  <a:gd name="txR" fmla="*/ 4215 w 4215"/>
                  <a:gd name="txB" fmla="*/ 6680 h 668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215" h="6680">
                    <a:moveTo>
                      <a:pt x="3744" y="6680"/>
                    </a:moveTo>
                    <a:lnTo>
                      <a:pt x="2874" y="6176"/>
                    </a:lnTo>
                    <a:lnTo>
                      <a:pt x="2735" y="4691"/>
                    </a:lnTo>
                    <a:lnTo>
                      <a:pt x="1510" y="3984"/>
                    </a:lnTo>
                    <a:lnTo>
                      <a:pt x="938" y="5058"/>
                    </a:lnTo>
                    <a:lnTo>
                      <a:pt x="0" y="4515"/>
                    </a:lnTo>
                    <a:lnTo>
                      <a:pt x="1987" y="773"/>
                    </a:lnTo>
                    <a:lnTo>
                      <a:pt x="4215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1" name="Group 172"/>
          <p:cNvGrpSpPr/>
          <p:nvPr/>
        </p:nvGrpSpPr>
        <p:grpSpPr>
          <a:xfrm>
            <a:off x="3838575" y="4079875"/>
            <a:ext cx="1433513" cy="1928813"/>
            <a:chOff x="5120" y="2670"/>
            <a:chExt cx="903" cy="1188"/>
          </a:xfrm>
        </p:grpSpPr>
        <p:sp>
          <p:nvSpPr>
            <p:cNvPr id="32070" name="Freeform 156"/>
            <p:cNvSpPr/>
            <p:nvPr/>
          </p:nvSpPr>
          <p:spPr>
            <a:xfrm>
              <a:off x="5160" y="2700"/>
              <a:ext cx="739" cy="563"/>
            </a:xfrm>
            <a:custGeom>
              <a:avLst/>
              <a:gdLst>
                <a:gd name="txL" fmla="*/ 0 w 2333"/>
                <a:gd name="txT" fmla="*/ 0 h 1780"/>
                <a:gd name="txR" fmla="*/ 2333 w 2333"/>
                <a:gd name="txB" fmla="*/ 1780 h 17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33" h="1780">
                  <a:moveTo>
                    <a:pt x="0" y="0"/>
                  </a:moveTo>
                  <a:lnTo>
                    <a:pt x="2279" y="1780"/>
                  </a:lnTo>
                  <a:lnTo>
                    <a:pt x="2333" y="1711"/>
                  </a:lnTo>
                  <a:lnTo>
                    <a:pt x="17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71" name="Line 157"/>
            <p:cNvSpPr/>
            <p:nvPr/>
          </p:nvSpPr>
          <p:spPr>
            <a:xfrm flipH="1" flipV="1">
              <a:off x="5120" y="2670"/>
              <a:ext cx="40" cy="3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72" name="Freeform 161"/>
            <p:cNvSpPr/>
            <p:nvPr/>
          </p:nvSpPr>
          <p:spPr>
            <a:xfrm>
              <a:off x="5160" y="3263"/>
              <a:ext cx="739" cy="564"/>
            </a:xfrm>
            <a:custGeom>
              <a:avLst/>
              <a:gdLst>
                <a:gd name="txL" fmla="*/ 0 w 2333"/>
                <a:gd name="txT" fmla="*/ 0 h 1781"/>
                <a:gd name="txR" fmla="*/ 2333 w 2333"/>
                <a:gd name="txB" fmla="*/ 1781 h 178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33" h="1781">
                  <a:moveTo>
                    <a:pt x="0" y="1781"/>
                  </a:moveTo>
                  <a:lnTo>
                    <a:pt x="2279" y="0"/>
                  </a:lnTo>
                  <a:lnTo>
                    <a:pt x="2333" y="70"/>
                  </a:lnTo>
                  <a:lnTo>
                    <a:pt x="177" y="1756"/>
                  </a:lnTo>
                  <a:lnTo>
                    <a:pt x="0" y="1781"/>
                  </a:lnTo>
                  <a:close/>
                </a:path>
              </a:pathLst>
            </a:custGeom>
            <a:solidFill>
              <a:srgbClr val="FF99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73" name="Line 162"/>
            <p:cNvSpPr/>
            <p:nvPr/>
          </p:nvSpPr>
          <p:spPr>
            <a:xfrm flipH="1">
              <a:off x="5120" y="3827"/>
              <a:ext cx="40" cy="3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74" name="Rectangle 158"/>
            <p:cNvSpPr/>
            <p:nvPr/>
          </p:nvSpPr>
          <p:spPr>
            <a:xfrm>
              <a:off x="5918" y="3242"/>
              <a:ext cx="105" cy="44"/>
            </a:xfrm>
            <a:prstGeom prst="rect">
              <a:avLst/>
            </a:prstGeom>
            <a:solidFill>
              <a:srgbClr val="FF99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zh-CN" dirty="0">
                <a:latin typeface="TIE-ISOCPEUI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32075" name="Freeform 159"/>
            <p:cNvSpPr/>
            <p:nvPr/>
          </p:nvSpPr>
          <p:spPr>
            <a:xfrm>
              <a:off x="5742" y="3221"/>
              <a:ext cx="156" cy="86"/>
            </a:xfrm>
            <a:custGeom>
              <a:avLst/>
              <a:gdLst>
                <a:gd name="txL" fmla="*/ 0 w 489"/>
                <a:gd name="txT" fmla="*/ 0 h 267"/>
                <a:gd name="txR" fmla="*/ 489 w 489"/>
                <a:gd name="txB" fmla="*/ 267 h 2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89" h="267">
                  <a:moveTo>
                    <a:pt x="0" y="133"/>
                  </a:moveTo>
                  <a:lnTo>
                    <a:pt x="200" y="267"/>
                  </a:lnTo>
                  <a:lnTo>
                    <a:pt x="489" y="267"/>
                  </a:lnTo>
                  <a:lnTo>
                    <a:pt x="489" y="0"/>
                  </a:lnTo>
                  <a:lnTo>
                    <a:pt x="200" y="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FF99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76" name="Rectangle 160"/>
            <p:cNvSpPr/>
            <p:nvPr/>
          </p:nvSpPr>
          <p:spPr>
            <a:xfrm>
              <a:off x="5898" y="3250"/>
              <a:ext cx="20" cy="28"/>
            </a:xfrm>
            <a:prstGeom prst="rect">
              <a:avLst/>
            </a:prstGeom>
            <a:solidFill>
              <a:srgbClr val="FF99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zh-CN" dirty="0">
                <a:latin typeface="TIE-ISOCPEUI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32077" name="Line 163"/>
            <p:cNvSpPr/>
            <p:nvPr/>
          </p:nvSpPr>
          <p:spPr>
            <a:xfrm flipH="1">
              <a:off x="5918" y="3257"/>
              <a:ext cx="10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78" name="Line 164"/>
            <p:cNvSpPr/>
            <p:nvPr/>
          </p:nvSpPr>
          <p:spPr>
            <a:xfrm flipH="1">
              <a:off x="5918" y="3270"/>
              <a:ext cx="10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2" name="Group 172"/>
          <p:cNvGrpSpPr/>
          <p:nvPr/>
        </p:nvGrpSpPr>
        <p:grpSpPr>
          <a:xfrm rot="5400000">
            <a:off x="4749800" y="3157538"/>
            <a:ext cx="1433513" cy="1924050"/>
            <a:chOff x="5120" y="2670"/>
            <a:chExt cx="903" cy="1188"/>
          </a:xfrm>
        </p:grpSpPr>
        <p:sp>
          <p:nvSpPr>
            <p:cNvPr id="32061" name="Freeform 156"/>
            <p:cNvSpPr/>
            <p:nvPr/>
          </p:nvSpPr>
          <p:spPr>
            <a:xfrm>
              <a:off x="5160" y="2700"/>
              <a:ext cx="739" cy="563"/>
            </a:xfrm>
            <a:custGeom>
              <a:avLst/>
              <a:gdLst>
                <a:gd name="txL" fmla="*/ 0 w 2333"/>
                <a:gd name="txT" fmla="*/ 0 h 1780"/>
                <a:gd name="txR" fmla="*/ 2333 w 2333"/>
                <a:gd name="txB" fmla="*/ 1780 h 17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33" h="1780">
                  <a:moveTo>
                    <a:pt x="0" y="0"/>
                  </a:moveTo>
                  <a:lnTo>
                    <a:pt x="2279" y="1780"/>
                  </a:lnTo>
                  <a:lnTo>
                    <a:pt x="2333" y="1711"/>
                  </a:lnTo>
                  <a:lnTo>
                    <a:pt x="17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62" name="Line 157"/>
            <p:cNvSpPr/>
            <p:nvPr/>
          </p:nvSpPr>
          <p:spPr>
            <a:xfrm flipH="1" flipV="1">
              <a:off x="5120" y="2670"/>
              <a:ext cx="40" cy="3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63" name="Freeform 161"/>
            <p:cNvSpPr/>
            <p:nvPr/>
          </p:nvSpPr>
          <p:spPr>
            <a:xfrm>
              <a:off x="5160" y="3263"/>
              <a:ext cx="739" cy="564"/>
            </a:xfrm>
            <a:custGeom>
              <a:avLst/>
              <a:gdLst>
                <a:gd name="txL" fmla="*/ 0 w 2333"/>
                <a:gd name="txT" fmla="*/ 0 h 1781"/>
                <a:gd name="txR" fmla="*/ 2333 w 2333"/>
                <a:gd name="txB" fmla="*/ 1781 h 178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33" h="1781">
                  <a:moveTo>
                    <a:pt x="0" y="1781"/>
                  </a:moveTo>
                  <a:lnTo>
                    <a:pt x="2279" y="0"/>
                  </a:lnTo>
                  <a:lnTo>
                    <a:pt x="2333" y="70"/>
                  </a:lnTo>
                  <a:lnTo>
                    <a:pt x="177" y="1756"/>
                  </a:lnTo>
                  <a:lnTo>
                    <a:pt x="0" y="1781"/>
                  </a:lnTo>
                  <a:close/>
                </a:path>
              </a:pathLst>
            </a:custGeom>
            <a:solidFill>
              <a:srgbClr val="FF99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64" name="Line 162"/>
            <p:cNvSpPr/>
            <p:nvPr/>
          </p:nvSpPr>
          <p:spPr>
            <a:xfrm flipH="1">
              <a:off x="5120" y="3827"/>
              <a:ext cx="40" cy="3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65" name="Rectangle 158"/>
            <p:cNvSpPr/>
            <p:nvPr/>
          </p:nvSpPr>
          <p:spPr>
            <a:xfrm>
              <a:off x="5918" y="3242"/>
              <a:ext cx="105" cy="44"/>
            </a:xfrm>
            <a:prstGeom prst="rect">
              <a:avLst/>
            </a:prstGeom>
            <a:solidFill>
              <a:srgbClr val="FF99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/>
            <a:p>
              <a:endParaRPr lang="zh-CN" altLang="zh-CN" dirty="0">
                <a:latin typeface="TIE-ISOCPEUI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32066" name="Freeform 159"/>
            <p:cNvSpPr/>
            <p:nvPr/>
          </p:nvSpPr>
          <p:spPr>
            <a:xfrm>
              <a:off x="5742" y="3221"/>
              <a:ext cx="156" cy="86"/>
            </a:xfrm>
            <a:custGeom>
              <a:avLst/>
              <a:gdLst>
                <a:gd name="txL" fmla="*/ 0 w 489"/>
                <a:gd name="txT" fmla="*/ 0 h 267"/>
                <a:gd name="txR" fmla="*/ 489 w 489"/>
                <a:gd name="txB" fmla="*/ 267 h 2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89" h="267">
                  <a:moveTo>
                    <a:pt x="0" y="133"/>
                  </a:moveTo>
                  <a:lnTo>
                    <a:pt x="200" y="267"/>
                  </a:lnTo>
                  <a:lnTo>
                    <a:pt x="489" y="267"/>
                  </a:lnTo>
                  <a:lnTo>
                    <a:pt x="489" y="0"/>
                  </a:lnTo>
                  <a:lnTo>
                    <a:pt x="200" y="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FF9966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67" name="Rectangle 160"/>
            <p:cNvSpPr/>
            <p:nvPr/>
          </p:nvSpPr>
          <p:spPr>
            <a:xfrm>
              <a:off x="5898" y="3250"/>
              <a:ext cx="20" cy="28"/>
            </a:xfrm>
            <a:prstGeom prst="rect">
              <a:avLst/>
            </a:prstGeom>
            <a:solidFill>
              <a:srgbClr val="FF9966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/>
            <a:p>
              <a:endParaRPr lang="zh-CN" altLang="zh-CN" dirty="0">
                <a:latin typeface="TIE-ISOCPEUI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32068" name="Line 163"/>
            <p:cNvSpPr/>
            <p:nvPr/>
          </p:nvSpPr>
          <p:spPr>
            <a:xfrm flipH="1">
              <a:off x="5918" y="3257"/>
              <a:ext cx="10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69" name="Line 164"/>
            <p:cNvSpPr/>
            <p:nvPr/>
          </p:nvSpPr>
          <p:spPr>
            <a:xfrm flipH="1">
              <a:off x="5918" y="3270"/>
              <a:ext cx="10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3" name="Group 435"/>
          <p:cNvGrpSpPr/>
          <p:nvPr/>
        </p:nvGrpSpPr>
        <p:grpSpPr>
          <a:xfrm>
            <a:off x="3830638" y="4776788"/>
            <a:ext cx="1587500" cy="606425"/>
            <a:chOff x="1540" y="1968"/>
            <a:chExt cx="1000" cy="382"/>
          </a:xfrm>
        </p:grpSpPr>
        <p:sp>
          <p:nvSpPr>
            <p:cNvPr id="32052" name="Freeform 436"/>
            <p:cNvSpPr/>
            <p:nvPr/>
          </p:nvSpPr>
          <p:spPr>
            <a:xfrm>
              <a:off x="1584" y="1968"/>
              <a:ext cx="830" cy="190"/>
            </a:xfrm>
            <a:custGeom>
              <a:avLst/>
              <a:gdLst>
                <a:gd name="txL" fmla="*/ 0 w 3389"/>
                <a:gd name="txT" fmla="*/ 0 h 781"/>
                <a:gd name="txR" fmla="*/ 3389 w 3389"/>
                <a:gd name="txB" fmla="*/ 781 h 78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89" h="781">
                  <a:moveTo>
                    <a:pt x="0" y="65"/>
                  </a:moveTo>
                  <a:lnTo>
                    <a:pt x="3367" y="781"/>
                  </a:lnTo>
                  <a:lnTo>
                    <a:pt x="3389" y="677"/>
                  </a:lnTo>
                  <a:lnTo>
                    <a:pt x="204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53" name="Line 437"/>
            <p:cNvSpPr/>
            <p:nvPr/>
          </p:nvSpPr>
          <p:spPr>
            <a:xfrm flipH="1" flipV="1">
              <a:off x="1540" y="1975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54" name="Freeform 438"/>
            <p:cNvSpPr/>
            <p:nvPr/>
          </p:nvSpPr>
          <p:spPr>
            <a:xfrm>
              <a:off x="1584" y="2158"/>
              <a:ext cx="830" cy="192"/>
            </a:xfrm>
            <a:custGeom>
              <a:avLst/>
              <a:gdLst>
                <a:gd name="txL" fmla="*/ 0 w 3389"/>
                <a:gd name="txT" fmla="*/ 0 h 782"/>
                <a:gd name="txR" fmla="*/ 3389 w 3389"/>
                <a:gd name="txB" fmla="*/ 782 h 78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89" h="782">
                  <a:moveTo>
                    <a:pt x="0" y="716"/>
                  </a:moveTo>
                  <a:lnTo>
                    <a:pt x="3367" y="0"/>
                  </a:lnTo>
                  <a:lnTo>
                    <a:pt x="3389" y="104"/>
                  </a:lnTo>
                  <a:lnTo>
                    <a:pt x="204" y="782"/>
                  </a:lnTo>
                  <a:lnTo>
                    <a:pt x="0" y="716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55" name="Line 439"/>
            <p:cNvSpPr/>
            <p:nvPr/>
          </p:nvSpPr>
          <p:spPr>
            <a:xfrm flipH="1">
              <a:off x="1540" y="2334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56" name="Rectangle 440"/>
            <p:cNvSpPr/>
            <p:nvPr/>
          </p:nvSpPr>
          <p:spPr>
            <a:xfrm>
              <a:off x="2443" y="2138"/>
              <a:ext cx="97" cy="40"/>
            </a:xfrm>
            <a:prstGeom prst="rect">
              <a:avLst/>
            </a:prstGeom>
            <a:solidFill>
              <a:srgbClr val="33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57" name="Freeform 441"/>
            <p:cNvSpPr/>
            <p:nvPr/>
          </p:nvSpPr>
          <p:spPr>
            <a:xfrm>
              <a:off x="2282" y="2120"/>
              <a:ext cx="141" cy="78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8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58" name="Rectangle 442"/>
            <p:cNvSpPr/>
            <p:nvPr/>
          </p:nvSpPr>
          <p:spPr>
            <a:xfrm>
              <a:off x="2423" y="2145"/>
              <a:ext cx="20" cy="26"/>
            </a:xfrm>
            <a:prstGeom prst="rect">
              <a:avLst/>
            </a:prstGeom>
            <a:solidFill>
              <a:srgbClr val="33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59" name="Line 443"/>
            <p:cNvSpPr/>
            <p:nvPr/>
          </p:nvSpPr>
          <p:spPr>
            <a:xfrm flipH="1">
              <a:off x="2443" y="215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60" name="Line 444"/>
            <p:cNvSpPr/>
            <p:nvPr/>
          </p:nvSpPr>
          <p:spPr>
            <a:xfrm flipH="1">
              <a:off x="2443" y="2165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4" name="Group 445"/>
          <p:cNvGrpSpPr/>
          <p:nvPr/>
        </p:nvGrpSpPr>
        <p:grpSpPr>
          <a:xfrm>
            <a:off x="3840163" y="5360988"/>
            <a:ext cx="1582737" cy="652462"/>
            <a:chOff x="1543" y="2579"/>
            <a:chExt cx="997" cy="411"/>
          </a:xfrm>
        </p:grpSpPr>
        <p:sp>
          <p:nvSpPr>
            <p:cNvPr id="32043" name="Freeform 446"/>
            <p:cNvSpPr/>
            <p:nvPr/>
          </p:nvSpPr>
          <p:spPr>
            <a:xfrm>
              <a:off x="1587" y="2579"/>
              <a:ext cx="827" cy="206"/>
            </a:xfrm>
            <a:custGeom>
              <a:avLst/>
              <a:gdLst>
                <a:gd name="txL" fmla="*/ 0 w 3378"/>
                <a:gd name="txT" fmla="*/ 0 h 837"/>
                <a:gd name="txR" fmla="*/ 3378 w 3378"/>
                <a:gd name="txB" fmla="*/ 837 h 8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7">
                  <a:moveTo>
                    <a:pt x="0" y="62"/>
                  </a:moveTo>
                  <a:lnTo>
                    <a:pt x="3354" y="837"/>
                  </a:lnTo>
                  <a:lnTo>
                    <a:pt x="3378" y="734"/>
                  </a:lnTo>
                  <a:lnTo>
                    <a:pt x="205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44" name="Line 447"/>
            <p:cNvSpPr/>
            <p:nvPr/>
          </p:nvSpPr>
          <p:spPr>
            <a:xfrm flipH="1" flipV="1">
              <a:off x="1543" y="2586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45" name="Freeform 448"/>
            <p:cNvSpPr/>
            <p:nvPr/>
          </p:nvSpPr>
          <p:spPr>
            <a:xfrm>
              <a:off x="1587" y="2785"/>
              <a:ext cx="827" cy="205"/>
            </a:xfrm>
            <a:custGeom>
              <a:avLst/>
              <a:gdLst>
                <a:gd name="txL" fmla="*/ 0 w 3378"/>
                <a:gd name="txT" fmla="*/ 0 h 836"/>
                <a:gd name="txR" fmla="*/ 3378 w 3378"/>
                <a:gd name="txB" fmla="*/ 836 h 83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6">
                  <a:moveTo>
                    <a:pt x="0" y="775"/>
                  </a:moveTo>
                  <a:lnTo>
                    <a:pt x="3354" y="0"/>
                  </a:lnTo>
                  <a:lnTo>
                    <a:pt x="3378" y="103"/>
                  </a:lnTo>
                  <a:lnTo>
                    <a:pt x="205" y="836"/>
                  </a:lnTo>
                  <a:lnTo>
                    <a:pt x="0" y="775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46" name="Line 449"/>
            <p:cNvSpPr/>
            <p:nvPr/>
          </p:nvSpPr>
          <p:spPr>
            <a:xfrm flipH="1">
              <a:off x="1543" y="2974"/>
              <a:ext cx="44" cy="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47" name="Rectangle 450"/>
            <p:cNvSpPr/>
            <p:nvPr/>
          </p:nvSpPr>
          <p:spPr>
            <a:xfrm>
              <a:off x="2443" y="2767"/>
              <a:ext cx="97" cy="37"/>
            </a:xfrm>
            <a:prstGeom prst="rect">
              <a:avLst/>
            </a:prstGeom>
            <a:solidFill>
              <a:srgbClr val="0099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48" name="Freeform 451"/>
            <p:cNvSpPr/>
            <p:nvPr/>
          </p:nvSpPr>
          <p:spPr>
            <a:xfrm>
              <a:off x="2282" y="2747"/>
              <a:ext cx="141" cy="77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8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49" name="Rectangle 452"/>
            <p:cNvSpPr/>
            <p:nvPr/>
          </p:nvSpPr>
          <p:spPr>
            <a:xfrm>
              <a:off x="2423" y="2771"/>
              <a:ext cx="20" cy="27"/>
            </a:xfrm>
            <a:prstGeom prst="rect">
              <a:avLst/>
            </a:prstGeom>
            <a:solidFill>
              <a:srgbClr val="0099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50" name="Line 453"/>
            <p:cNvSpPr/>
            <p:nvPr/>
          </p:nvSpPr>
          <p:spPr>
            <a:xfrm flipH="1">
              <a:off x="2443" y="27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51" name="Line 454"/>
            <p:cNvSpPr/>
            <p:nvPr/>
          </p:nvSpPr>
          <p:spPr>
            <a:xfrm flipH="1">
              <a:off x="2443" y="27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5" name="Group 455"/>
          <p:cNvGrpSpPr/>
          <p:nvPr/>
        </p:nvGrpSpPr>
        <p:grpSpPr>
          <a:xfrm rot="5400000">
            <a:off x="5322888" y="3224213"/>
            <a:ext cx="1582737" cy="647700"/>
            <a:chOff x="1543" y="2579"/>
            <a:chExt cx="997" cy="411"/>
          </a:xfrm>
        </p:grpSpPr>
        <p:sp>
          <p:nvSpPr>
            <p:cNvPr id="32034" name="Freeform 456"/>
            <p:cNvSpPr/>
            <p:nvPr/>
          </p:nvSpPr>
          <p:spPr>
            <a:xfrm>
              <a:off x="1587" y="2579"/>
              <a:ext cx="827" cy="206"/>
            </a:xfrm>
            <a:custGeom>
              <a:avLst/>
              <a:gdLst>
                <a:gd name="txL" fmla="*/ 0 w 3378"/>
                <a:gd name="txT" fmla="*/ 0 h 837"/>
                <a:gd name="txR" fmla="*/ 3378 w 3378"/>
                <a:gd name="txB" fmla="*/ 837 h 8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7">
                  <a:moveTo>
                    <a:pt x="0" y="62"/>
                  </a:moveTo>
                  <a:lnTo>
                    <a:pt x="3354" y="837"/>
                  </a:lnTo>
                  <a:lnTo>
                    <a:pt x="3378" y="734"/>
                  </a:lnTo>
                  <a:lnTo>
                    <a:pt x="205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35" name="Line 457"/>
            <p:cNvSpPr/>
            <p:nvPr/>
          </p:nvSpPr>
          <p:spPr>
            <a:xfrm flipH="1" flipV="1">
              <a:off x="1543" y="2586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36" name="Freeform 458"/>
            <p:cNvSpPr/>
            <p:nvPr/>
          </p:nvSpPr>
          <p:spPr>
            <a:xfrm>
              <a:off x="1587" y="2785"/>
              <a:ext cx="827" cy="205"/>
            </a:xfrm>
            <a:custGeom>
              <a:avLst/>
              <a:gdLst>
                <a:gd name="txL" fmla="*/ 0 w 3378"/>
                <a:gd name="txT" fmla="*/ 0 h 836"/>
                <a:gd name="txR" fmla="*/ 3378 w 3378"/>
                <a:gd name="txB" fmla="*/ 836 h 83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6">
                  <a:moveTo>
                    <a:pt x="0" y="775"/>
                  </a:moveTo>
                  <a:lnTo>
                    <a:pt x="3354" y="0"/>
                  </a:lnTo>
                  <a:lnTo>
                    <a:pt x="3378" y="103"/>
                  </a:lnTo>
                  <a:lnTo>
                    <a:pt x="205" y="836"/>
                  </a:lnTo>
                  <a:lnTo>
                    <a:pt x="0" y="775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37" name="Line 459"/>
            <p:cNvSpPr/>
            <p:nvPr/>
          </p:nvSpPr>
          <p:spPr>
            <a:xfrm flipH="1">
              <a:off x="1543" y="2974"/>
              <a:ext cx="44" cy="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38" name="Rectangle 460"/>
            <p:cNvSpPr/>
            <p:nvPr/>
          </p:nvSpPr>
          <p:spPr>
            <a:xfrm>
              <a:off x="2443" y="2767"/>
              <a:ext cx="97" cy="37"/>
            </a:xfrm>
            <a:prstGeom prst="rect">
              <a:avLst/>
            </a:prstGeom>
            <a:solidFill>
              <a:srgbClr val="0099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39" name="Freeform 461"/>
            <p:cNvSpPr/>
            <p:nvPr/>
          </p:nvSpPr>
          <p:spPr>
            <a:xfrm>
              <a:off x="2282" y="2747"/>
              <a:ext cx="141" cy="77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8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0099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40" name="Rectangle 462"/>
            <p:cNvSpPr/>
            <p:nvPr/>
          </p:nvSpPr>
          <p:spPr>
            <a:xfrm>
              <a:off x="2423" y="2771"/>
              <a:ext cx="20" cy="27"/>
            </a:xfrm>
            <a:prstGeom prst="rect">
              <a:avLst/>
            </a:prstGeom>
            <a:solidFill>
              <a:srgbClr val="0099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41" name="Line 463"/>
            <p:cNvSpPr/>
            <p:nvPr/>
          </p:nvSpPr>
          <p:spPr>
            <a:xfrm flipH="1">
              <a:off x="2443" y="27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42" name="Line 464"/>
            <p:cNvSpPr/>
            <p:nvPr/>
          </p:nvSpPr>
          <p:spPr>
            <a:xfrm flipH="1">
              <a:off x="2443" y="27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6" name="Group 465"/>
          <p:cNvGrpSpPr/>
          <p:nvPr/>
        </p:nvGrpSpPr>
        <p:grpSpPr>
          <a:xfrm rot="5400000">
            <a:off x="4716463" y="2257425"/>
            <a:ext cx="1587500" cy="604838"/>
            <a:chOff x="1540" y="1968"/>
            <a:chExt cx="1000" cy="382"/>
          </a:xfrm>
        </p:grpSpPr>
        <p:sp>
          <p:nvSpPr>
            <p:cNvPr id="32025" name="Freeform 466"/>
            <p:cNvSpPr/>
            <p:nvPr/>
          </p:nvSpPr>
          <p:spPr>
            <a:xfrm>
              <a:off x="1584" y="1968"/>
              <a:ext cx="830" cy="190"/>
            </a:xfrm>
            <a:custGeom>
              <a:avLst/>
              <a:gdLst>
                <a:gd name="txL" fmla="*/ 0 w 3389"/>
                <a:gd name="txT" fmla="*/ 0 h 781"/>
                <a:gd name="txR" fmla="*/ 3389 w 3389"/>
                <a:gd name="txB" fmla="*/ 781 h 78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89" h="781">
                  <a:moveTo>
                    <a:pt x="0" y="65"/>
                  </a:moveTo>
                  <a:lnTo>
                    <a:pt x="3367" y="781"/>
                  </a:lnTo>
                  <a:lnTo>
                    <a:pt x="3389" y="677"/>
                  </a:lnTo>
                  <a:lnTo>
                    <a:pt x="204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26" name="Line 467"/>
            <p:cNvSpPr/>
            <p:nvPr/>
          </p:nvSpPr>
          <p:spPr>
            <a:xfrm flipH="1" flipV="1">
              <a:off x="1540" y="1975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27" name="Freeform 468"/>
            <p:cNvSpPr/>
            <p:nvPr/>
          </p:nvSpPr>
          <p:spPr>
            <a:xfrm>
              <a:off x="1584" y="2158"/>
              <a:ext cx="830" cy="192"/>
            </a:xfrm>
            <a:custGeom>
              <a:avLst/>
              <a:gdLst>
                <a:gd name="txL" fmla="*/ 0 w 3389"/>
                <a:gd name="txT" fmla="*/ 0 h 782"/>
                <a:gd name="txR" fmla="*/ 3389 w 3389"/>
                <a:gd name="txB" fmla="*/ 782 h 78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89" h="782">
                  <a:moveTo>
                    <a:pt x="0" y="716"/>
                  </a:moveTo>
                  <a:lnTo>
                    <a:pt x="3367" y="0"/>
                  </a:lnTo>
                  <a:lnTo>
                    <a:pt x="3389" y="104"/>
                  </a:lnTo>
                  <a:lnTo>
                    <a:pt x="204" y="782"/>
                  </a:lnTo>
                  <a:lnTo>
                    <a:pt x="0" y="716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28" name="Line 469"/>
            <p:cNvSpPr/>
            <p:nvPr/>
          </p:nvSpPr>
          <p:spPr>
            <a:xfrm flipH="1">
              <a:off x="1540" y="2334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29" name="Rectangle 470"/>
            <p:cNvSpPr/>
            <p:nvPr/>
          </p:nvSpPr>
          <p:spPr>
            <a:xfrm>
              <a:off x="2443" y="2138"/>
              <a:ext cx="97" cy="40"/>
            </a:xfrm>
            <a:prstGeom prst="rect">
              <a:avLst/>
            </a:prstGeom>
            <a:solidFill>
              <a:srgbClr val="33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30" name="Freeform 471"/>
            <p:cNvSpPr/>
            <p:nvPr/>
          </p:nvSpPr>
          <p:spPr>
            <a:xfrm>
              <a:off x="2282" y="2120"/>
              <a:ext cx="141" cy="78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8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31" name="Rectangle 472"/>
            <p:cNvSpPr/>
            <p:nvPr/>
          </p:nvSpPr>
          <p:spPr>
            <a:xfrm>
              <a:off x="2423" y="2145"/>
              <a:ext cx="20" cy="26"/>
            </a:xfrm>
            <a:prstGeom prst="rect">
              <a:avLst/>
            </a:prstGeom>
            <a:solidFill>
              <a:srgbClr val="33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32" name="Line 473"/>
            <p:cNvSpPr/>
            <p:nvPr/>
          </p:nvSpPr>
          <p:spPr>
            <a:xfrm flipH="1">
              <a:off x="2443" y="215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33" name="Line 474"/>
            <p:cNvSpPr/>
            <p:nvPr/>
          </p:nvSpPr>
          <p:spPr>
            <a:xfrm flipH="1">
              <a:off x="2443" y="2165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7" name="Group 475"/>
          <p:cNvGrpSpPr/>
          <p:nvPr/>
        </p:nvGrpSpPr>
        <p:grpSpPr>
          <a:xfrm>
            <a:off x="3833813" y="4068763"/>
            <a:ext cx="1601787" cy="511175"/>
            <a:chOff x="1479" y="951"/>
            <a:chExt cx="1009" cy="328"/>
          </a:xfrm>
        </p:grpSpPr>
        <p:sp>
          <p:nvSpPr>
            <p:cNvPr id="32016" name="Freeform 476"/>
            <p:cNvSpPr/>
            <p:nvPr/>
          </p:nvSpPr>
          <p:spPr>
            <a:xfrm>
              <a:off x="1523" y="951"/>
              <a:ext cx="837" cy="163"/>
            </a:xfrm>
            <a:custGeom>
              <a:avLst/>
              <a:gdLst>
                <a:gd name="txL" fmla="*/ 0 w 3408"/>
                <a:gd name="txT" fmla="*/ 0 h 670"/>
                <a:gd name="txR" fmla="*/ 3408 w 3408"/>
                <a:gd name="txB" fmla="*/ 670 h 67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0">
                  <a:moveTo>
                    <a:pt x="0" y="72"/>
                  </a:moveTo>
                  <a:lnTo>
                    <a:pt x="3389" y="670"/>
                  </a:lnTo>
                  <a:lnTo>
                    <a:pt x="3408" y="566"/>
                  </a:lnTo>
                  <a:lnTo>
                    <a:pt x="201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17" name="Line 477"/>
            <p:cNvSpPr/>
            <p:nvPr/>
          </p:nvSpPr>
          <p:spPr>
            <a:xfrm flipH="1" flipV="1">
              <a:off x="1479" y="9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18" name="Freeform 478"/>
            <p:cNvSpPr/>
            <p:nvPr/>
          </p:nvSpPr>
          <p:spPr>
            <a:xfrm>
              <a:off x="1523" y="1114"/>
              <a:ext cx="837" cy="165"/>
            </a:xfrm>
            <a:custGeom>
              <a:avLst/>
              <a:gdLst>
                <a:gd name="txL" fmla="*/ 0 w 3408"/>
                <a:gd name="txT" fmla="*/ 0 h 671"/>
                <a:gd name="txR" fmla="*/ 3408 w 3408"/>
                <a:gd name="txB" fmla="*/ 671 h 67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1">
                  <a:moveTo>
                    <a:pt x="0" y="598"/>
                  </a:moveTo>
                  <a:lnTo>
                    <a:pt x="3389" y="0"/>
                  </a:lnTo>
                  <a:lnTo>
                    <a:pt x="3408" y="104"/>
                  </a:lnTo>
                  <a:lnTo>
                    <a:pt x="201" y="671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19" name="Line 479"/>
            <p:cNvSpPr/>
            <p:nvPr/>
          </p:nvSpPr>
          <p:spPr>
            <a:xfrm flipH="1">
              <a:off x="1479" y="12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20" name="Rectangle 480"/>
            <p:cNvSpPr/>
            <p:nvPr/>
          </p:nvSpPr>
          <p:spPr>
            <a:xfrm>
              <a:off x="2388" y="1094"/>
              <a:ext cx="100" cy="40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21" name="Freeform 481"/>
            <p:cNvSpPr/>
            <p:nvPr/>
          </p:nvSpPr>
          <p:spPr>
            <a:xfrm>
              <a:off x="2227" y="1074"/>
              <a:ext cx="144" cy="80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22" name="Rectangle 482"/>
            <p:cNvSpPr/>
            <p:nvPr/>
          </p:nvSpPr>
          <p:spPr>
            <a:xfrm>
              <a:off x="2371" y="1101"/>
              <a:ext cx="17" cy="26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23" name="Line 483"/>
            <p:cNvSpPr/>
            <p:nvPr/>
          </p:nvSpPr>
          <p:spPr>
            <a:xfrm flipH="1">
              <a:off x="2388" y="1107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24" name="Line 484"/>
            <p:cNvSpPr/>
            <p:nvPr/>
          </p:nvSpPr>
          <p:spPr>
            <a:xfrm flipH="1">
              <a:off x="2388" y="1120"/>
              <a:ext cx="100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8" name="Group 485"/>
          <p:cNvGrpSpPr/>
          <p:nvPr/>
        </p:nvGrpSpPr>
        <p:grpSpPr>
          <a:xfrm>
            <a:off x="3835400" y="4548188"/>
            <a:ext cx="1582738" cy="652462"/>
            <a:chOff x="1543" y="2579"/>
            <a:chExt cx="997" cy="411"/>
          </a:xfrm>
        </p:grpSpPr>
        <p:sp>
          <p:nvSpPr>
            <p:cNvPr id="32007" name="Freeform 486"/>
            <p:cNvSpPr/>
            <p:nvPr/>
          </p:nvSpPr>
          <p:spPr>
            <a:xfrm>
              <a:off x="1587" y="2579"/>
              <a:ext cx="827" cy="206"/>
            </a:xfrm>
            <a:custGeom>
              <a:avLst/>
              <a:gdLst>
                <a:gd name="txL" fmla="*/ 0 w 3378"/>
                <a:gd name="txT" fmla="*/ 0 h 837"/>
                <a:gd name="txR" fmla="*/ 3378 w 3378"/>
                <a:gd name="txB" fmla="*/ 837 h 8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7">
                  <a:moveTo>
                    <a:pt x="0" y="62"/>
                  </a:moveTo>
                  <a:lnTo>
                    <a:pt x="3354" y="837"/>
                  </a:lnTo>
                  <a:lnTo>
                    <a:pt x="3378" y="734"/>
                  </a:lnTo>
                  <a:lnTo>
                    <a:pt x="205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08" name="Line 487"/>
            <p:cNvSpPr/>
            <p:nvPr/>
          </p:nvSpPr>
          <p:spPr>
            <a:xfrm flipH="1" flipV="1">
              <a:off x="1543" y="2586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09" name="Freeform 488"/>
            <p:cNvSpPr/>
            <p:nvPr/>
          </p:nvSpPr>
          <p:spPr>
            <a:xfrm>
              <a:off x="1587" y="2785"/>
              <a:ext cx="827" cy="205"/>
            </a:xfrm>
            <a:custGeom>
              <a:avLst/>
              <a:gdLst>
                <a:gd name="txL" fmla="*/ 0 w 3378"/>
                <a:gd name="txT" fmla="*/ 0 h 836"/>
                <a:gd name="txR" fmla="*/ 3378 w 3378"/>
                <a:gd name="txB" fmla="*/ 836 h 83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6">
                  <a:moveTo>
                    <a:pt x="0" y="775"/>
                  </a:moveTo>
                  <a:lnTo>
                    <a:pt x="3354" y="0"/>
                  </a:lnTo>
                  <a:lnTo>
                    <a:pt x="3378" y="103"/>
                  </a:lnTo>
                  <a:lnTo>
                    <a:pt x="205" y="836"/>
                  </a:lnTo>
                  <a:lnTo>
                    <a:pt x="0" y="775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10" name="Line 489"/>
            <p:cNvSpPr/>
            <p:nvPr/>
          </p:nvSpPr>
          <p:spPr>
            <a:xfrm flipH="1">
              <a:off x="1543" y="2974"/>
              <a:ext cx="44" cy="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11" name="Rectangle 490"/>
            <p:cNvSpPr/>
            <p:nvPr/>
          </p:nvSpPr>
          <p:spPr>
            <a:xfrm>
              <a:off x="2443" y="2767"/>
              <a:ext cx="97" cy="37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12" name="Freeform 491"/>
            <p:cNvSpPr/>
            <p:nvPr/>
          </p:nvSpPr>
          <p:spPr>
            <a:xfrm>
              <a:off x="2282" y="2747"/>
              <a:ext cx="141" cy="77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8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13" name="Rectangle 492"/>
            <p:cNvSpPr/>
            <p:nvPr/>
          </p:nvSpPr>
          <p:spPr>
            <a:xfrm>
              <a:off x="2423" y="2771"/>
              <a:ext cx="20" cy="27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14" name="Line 493"/>
            <p:cNvSpPr/>
            <p:nvPr/>
          </p:nvSpPr>
          <p:spPr>
            <a:xfrm flipH="1">
              <a:off x="2443" y="27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15" name="Line 494"/>
            <p:cNvSpPr/>
            <p:nvPr/>
          </p:nvSpPr>
          <p:spPr>
            <a:xfrm flipH="1">
              <a:off x="2443" y="27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9" name="Group 495"/>
          <p:cNvGrpSpPr/>
          <p:nvPr/>
        </p:nvGrpSpPr>
        <p:grpSpPr>
          <a:xfrm>
            <a:off x="3835400" y="5537200"/>
            <a:ext cx="1604963" cy="482600"/>
            <a:chOff x="221" y="3068"/>
            <a:chExt cx="1011" cy="300"/>
          </a:xfrm>
        </p:grpSpPr>
        <p:sp>
          <p:nvSpPr>
            <p:cNvPr id="31998" name="Freeform 496"/>
            <p:cNvSpPr/>
            <p:nvPr/>
          </p:nvSpPr>
          <p:spPr>
            <a:xfrm>
              <a:off x="265" y="3068"/>
              <a:ext cx="839" cy="150"/>
            </a:xfrm>
            <a:custGeom>
              <a:avLst/>
              <a:gdLst>
                <a:gd name="txL" fmla="*/ 0 w 3416"/>
                <a:gd name="txT" fmla="*/ 0 h 614"/>
                <a:gd name="txR" fmla="*/ 3416 w 3416"/>
                <a:gd name="txB" fmla="*/ 614 h 6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16" h="614">
                  <a:moveTo>
                    <a:pt x="0" y="75"/>
                  </a:moveTo>
                  <a:lnTo>
                    <a:pt x="3399" y="614"/>
                  </a:lnTo>
                  <a:lnTo>
                    <a:pt x="3416" y="509"/>
                  </a:lnTo>
                  <a:lnTo>
                    <a:pt x="200" y="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33CC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99" name="Line 497"/>
            <p:cNvSpPr/>
            <p:nvPr/>
          </p:nvSpPr>
          <p:spPr>
            <a:xfrm flipH="1" flipV="1">
              <a:off x="221" y="3079"/>
              <a:ext cx="44" cy="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00" name="Freeform 498"/>
            <p:cNvSpPr/>
            <p:nvPr/>
          </p:nvSpPr>
          <p:spPr>
            <a:xfrm>
              <a:off x="265" y="3218"/>
              <a:ext cx="839" cy="150"/>
            </a:xfrm>
            <a:custGeom>
              <a:avLst/>
              <a:gdLst>
                <a:gd name="txL" fmla="*/ 0 w 3416"/>
                <a:gd name="txT" fmla="*/ 0 h 614"/>
                <a:gd name="txR" fmla="*/ 3416 w 3416"/>
                <a:gd name="txB" fmla="*/ 614 h 6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16" h="614">
                  <a:moveTo>
                    <a:pt x="0" y="539"/>
                  </a:moveTo>
                  <a:lnTo>
                    <a:pt x="3399" y="0"/>
                  </a:lnTo>
                  <a:lnTo>
                    <a:pt x="3416" y="105"/>
                  </a:lnTo>
                  <a:lnTo>
                    <a:pt x="200" y="614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33CC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01" name="Line 499"/>
            <p:cNvSpPr/>
            <p:nvPr/>
          </p:nvSpPr>
          <p:spPr>
            <a:xfrm flipH="1">
              <a:off x="221" y="3350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02" name="Rectangle 500"/>
            <p:cNvSpPr/>
            <p:nvPr/>
          </p:nvSpPr>
          <p:spPr>
            <a:xfrm>
              <a:off x="1132" y="3198"/>
              <a:ext cx="100" cy="40"/>
            </a:xfrm>
            <a:prstGeom prst="rect">
              <a:avLst/>
            </a:prstGeom>
            <a:solidFill>
              <a:srgbClr val="33CC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03" name="Freeform 501"/>
            <p:cNvSpPr/>
            <p:nvPr/>
          </p:nvSpPr>
          <p:spPr>
            <a:xfrm>
              <a:off x="971" y="3178"/>
              <a:ext cx="144" cy="79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33CC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2004" name="Rectangle 502"/>
            <p:cNvSpPr/>
            <p:nvPr/>
          </p:nvSpPr>
          <p:spPr>
            <a:xfrm>
              <a:off x="1115" y="3204"/>
              <a:ext cx="17" cy="27"/>
            </a:xfrm>
            <a:prstGeom prst="rect">
              <a:avLst/>
            </a:prstGeom>
            <a:solidFill>
              <a:srgbClr val="33CC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2005" name="Line 503"/>
            <p:cNvSpPr/>
            <p:nvPr/>
          </p:nvSpPr>
          <p:spPr>
            <a:xfrm flipH="1">
              <a:off x="1132" y="3211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2006" name="Line 504"/>
            <p:cNvSpPr/>
            <p:nvPr/>
          </p:nvSpPr>
          <p:spPr>
            <a:xfrm flipH="1">
              <a:off x="1132" y="3224"/>
              <a:ext cx="100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0" name="Group 505"/>
          <p:cNvGrpSpPr/>
          <p:nvPr/>
        </p:nvGrpSpPr>
        <p:grpSpPr>
          <a:xfrm rot="5400000">
            <a:off x="3948113" y="3946525"/>
            <a:ext cx="1601787" cy="511175"/>
            <a:chOff x="1479" y="951"/>
            <a:chExt cx="1009" cy="328"/>
          </a:xfrm>
        </p:grpSpPr>
        <p:sp>
          <p:nvSpPr>
            <p:cNvPr id="31989" name="Freeform 506"/>
            <p:cNvSpPr/>
            <p:nvPr/>
          </p:nvSpPr>
          <p:spPr>
            <a:xfrm>
              <a:off x="1523" y="951"/>
              <a:ext cx="837" cy="163"/>
            </a:xfrm>
            <a:custGeom>
              <a:avLst/>
              <a:gdLst>
                <a:gd name="txL" fmla="*/ 0 w 3408"/>
                <a:gd name="txT" fmla="*/ 0 h 670"/>
                <a:gd name="txR" fmla="*/ 3408 w 3408"/>
                <a:gd name="txB" fmla="*/ 670 h 67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0">
                  <a:moveTo>
                    <a:pt x="0" y="72"/>
                  </a:moveTo>
                  <a:lnTo>
                    <a:pt x="3389" y="670"/>
                  </a:lnTo>
                  <a:lnTo>
                    <a:pt x="3408" y="566"/>
                  </a:lnTo>
                  <a:lnTo>
                    <a:pt x="201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90" name="Line 507"/>
            <p:cNvSpPr/>
            <p:nvPr/>
          </p:nvSpPr>
          <p:spPr>
            <a:xfrm flipH="1" flipV="1">
              <a:off x="1479" y="9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91" name="Freeform 508"/>
            <p:cNvSpPr/>
            <p:nvPr/>
          </p:nvSpPr>
          <p:spPr>
            <a:xfrm>
              <a:off x="1523" y="1114"/>
              <a:ext cx="837" cy="165"/>
            </a:xfrm>
            <a:custGeom>
              <a:avLst/>
              <a:gdLst>
                <a:gd name="txL" fmla="*/ 0 w 3408"/>
                <a:gd name="txT" fmla="*/ 0 h 671"/>
                <a:gd name="txR" fmla="*/ 3408 w 3408"/>
                <a:gd name="txB" fmla="*/ 671 h 67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1">
                  <a:moveTo>
                    <a:pt x="0" y="598"/>
                  </a:moveTo>
                  <a:lnTo>
                    <a:pt x="3389" y="0"/>
                  </a:lnTo>
                  <a:lnTo>
                    <a:pt x="3408" y="104"/>
                  </a:lnTo>
                  <a:lnTo>
                    <a:pt x="201" y="671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92" name="Line 509"/>
            <p:cNvSpPr/>
            <p:nvPr/>
          </p:nvSpPr>
          <p:spPr>
            <a:xfrm flipH="1">
              <a:off x="1479" y="12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93" name="Rectangle 510"/>
            <p:cNvSpPr/>
            <p:nvPr/>
          </p:nvSpPr>
          <p:spPr>
            <a:xfrm>
              <a:off x="2388" y="1094"/>
              <a:ext cx="100" cy="40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1994" name="Freeform 511"/>
            <p:cNvSpPr/>
            <p:nvPr/>
          </p:nvSpPr>
          <p:spPr>
            <a:xfrm>
              <a:off x="2227" y="1074"/>
              <a:ext cx="144" cy="80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95" name="Rectangle 512"/>
            <p:cNvSpPr/>
            <p:nvPr/>
          </p:nvSpPr>
          <p:spPr>
            <a:xfrm>
              <a:off x="2371" y="1101"/>
              <a:ext cx="17" cy="26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1996" name="Line 513"/>
            <p:cNvSpPr/>
            <p:nvPr/>
          </p:nvSpPr>
          <p:spPr>
            <a:xfrm flipH="1">
              <a:off x="2388" y="1107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97" name="Line 514"/>
            <p:cNvSpPr/>
            <p:nvPr/>
          </p:nvSpPr>
          <p:spPr>
            <a:xfrm flipH="1">
              <a:off x="2388" y="1120"/>
              <a:ext cx="100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1" name="Group 515"/>
          <p:cNvGrpSpPr/>
          <p:nvPr/>
        </p:nvGrpSpPr>
        <p:grpSpPr>
          <a:xfrm rot="5400000">
            <a:off x="4513263" y="3533775"/>
            <a:ext cx="1582737" cy="647700"/>
            <a:chOff x="1543" y="2579"/>
            <a:chExt cx="997" cy="411"/>
          </a:xfrm>
        </p:grpSpPr>
        <p:sp>
          <p:nvSpPr>
            <p:cNvPr id="31980" name="Freeform 516"/>
            <p:cNvSpPr/>
            <p:nvPr/>
          </p:nvSpPr>
          <p:spPr>
            <a:xfrm>
              <a:off x="1587" y="2579"/>
              <a:ext cx="827" cy="206"/>
            </a:xfrm>
            <a:custGeom>
              <a:avLst/>
              <a:gdLst>
                <a:gd name="txL" fmla="*/ 0 w 3378"/>
                <a:gd name="txT" fmla="*/ 0 h 837"/>
                <a:gd name="txR" fmla="*/ 3378 w 3378"/>
                <a:gd name="txB" fmla="*/ 837 h 8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7">
                  <a:moveTo>
                    <a:pt x="0" y="62"/>
                  </a:moveTo>
                  <a:lnTo>
                    <a:pt x="3354" y="837"/>
                  </a:lnTo>
                  <a:lnTo>
                    <a:pt x="3378" y="734"/>
                  </a:lnTo>
                  <a:lnTo>
                    <a:pt x="205" y="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81" name="Line 517"/>
            <p:cNvSpPr/>
            <p:nvPr/>
          </p:nvSpPr>
          <p:spPr>
            <a:xfrm flipH="1" flipV="1">
              <a:off x="1543" y="2586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82" name="Freeform 518"/>
            <p:cNvSpPr/>
            <p:nvPr/>
          </p:nvSpPr>
          <p:spPr>
            <a:xfrm>
              <a:off x="1587" y="2785"/>
              <a:ext cx="827" cy="205"/>
            </a:xfrm>
            <a:custGeom>
              <a:avLst/>
              <a:gdLst>
                <a:gd name="txL" fmla="*/ 0 w 3378"/>
                <a:gd name="txT" fmla="*/ 0 h 836"/>
                <a:gd name="txR" fmla="*/ 3378 w 3378"/>
                <a:gd name="txB" fmla="*/ 836 h 83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78" h="836">
                  <a:moveTo>
                    <a:pt x="0" y="775"/>
                  </a:moveTo>
                  <a:lnTo>
                    <a:pt x="3354" y="0"/>
                  </a:lnTo>
                  <a:lnTo>
                    <a:pt x="3378" y="103"/>
                  </a:lnTo>
                  <a:lnTo>
                    <a:pt x="205" y="836"/>
                  </a:lnTo>
                  <a:lnTo>
                    <a:pt x="0" y="775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83" name="Line 519"/>
            <p:cNvSpPr/>
            <p:nvPr/>
          </p:nvSpPr>
          <p:spPr>
            <a:xfrm flipH="1">
              <a:off x="1543" y="2974"/>
              <a:ext cx="44" cy="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84" name="Rectangle 520"/>
            <p:cNvSpPr/>
            <p:nvPr/>
          </p:nvSpPr>
          <p:spPr>
            <a:xfrm>
              <a:off x="2443" y="2767"/>
              <a:ext cx="97" cy="37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1985" name="Freeform 521"/>
            <p:cNvSpPr/>
            <p:nvPr/>
          </p:nvSpPr>
          <p:spPr>
            <a:xfrm>
              <a:off x="2282" y="2747"/>
              <a:ext cx="141" cy="77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8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86" name="Rectangle 522"/>
            <p:cNvSpPr/>
            <p:nvPr/>
          </p:nvSpPr>
          <p:spPr>
            <a:xfrm>
              <a:off x="2423" y="2771"/>
              <a:ext cx="20" cy="27"/>
            </a:xfrm>
            <a:prstGeom prst="rect">
              <a:avLst/>
            </a:pr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1987" name="Line 523"/>
            <p:cNvSpPr/>
            <p:nvPr/>
          </p:nvSpPr>
          <p:spPr>
            <a:xfrm flipH="1">
              <a:off x="2443" y="27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88" name="Line 524"/>
            <p:cNvSpPr/>
            <p:nvPr/>
          </p:nvSpPr>
          <p:spPr>
            <a:xfrm flipH="1">
              <a:off x="2443" y="27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2" name="Group 525"/>
          <p:cNvGrpSpPr/>
          <p:nvPr/>
        </p:nvGrpSpPr>
        <p:grpSpPr>
          <a:xfrm rot="5400000">
            <a:off x="5400675" y="3959225"/>
            <a:ext cx="1604963" cy="482600"/>
            <a:chOff x="221" y="3068"/>
            <a:chExt cx="1011" cy="300"/>
          </a:xfrm>
        </p:grpSpPr>
        <p:sp>
          <p:nvSpPr>
            <p:cNvPr id="31971" name="Freeform 526"/>
            <p:cNvSpPr/>
            <p:nvPr/>
          </p:nvSpPr>
          <p:spPr>
            <a:xfrm>
              <a:off x="265" y="3068"/>
              <a:ext cx="839" cy="150"/>
            </a:xfrm>
            <a:custGeom>
              <a:avLst/>
              <a:gdLst>
                <a:gd name="txL" fmla="*/ 0 w 3416"/>
                <a:gd name="txT" fmla="*/ 0 h 614"/>
                <a:gd name="txR" fmla="*/ 3416 w 3416"/>
                <a:gd name="txB" fmla="*/ 614 h 6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16" h="614">
                  <a:moveTo>
                    <a:pt x="0" y="75"/>
                  </a:moveTo>
                  <a:lnTo>
                    <a:pt x="3399" y="614"/>
                  </a:lnTo>
                  <a:lnTo>
                    <a:pt x="3416" y="509"/>
                  </a:lnTo>
                  <a:lnTo>
                    <a:pt x="200" y="0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33CC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72" name="Line 527"/>
            <p:cNvSpPr/>
            <p:nvPr/>
          </p:nvSpPr>
          <p:spPr>
            <a:xfrm flipH="1" flipV="1">
              <a:off x="221" y="3079"/>
              <a:ext cx="44" cy="6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73" name="Freeform 528"/>
            <p:cNvSpPr/>
            <p:nvPr/>
          </p:nvSpPr>
          <p:spPr>
            <a:xfrm>
              <a:off x="265" y="3218"/>
              <a:ext cx="839" cy="150"/>
            </a:xfrm>
            <a:custGeom>
              <a:avLst/>
              <a:gdLst>
                <a:gd name="txL" fmla="*/ 0 w 3416"/>
                <a:gd name="txT" fmla="*/ 0 h 614"/>
                <a:gd name="txR" fmla="*/ 3416 w 3416"/>
                <a:gd name="txB" fmla="*/ 614 h 6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16" h="614">
                  <a:moveTo>
                    <a:pt x="0" y="539"/>
                  </a:moveTo>
                  <a:lnTo>
                    <a:pt x="3399" y="0"/>
                  </a:lnTo>
                  <a:lnTo>
                    <a:pt x="3416" y="105"/>
                  </a:lnTo>
                  <a:lnTo>
                    <a:pt x="200" y="614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33CC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74" name="Line 529"/>
            <p:cNvSpPr/>
            <p:nvPr/>
          </p:nvSpPr>
          <p:spPr>
            <a:xfrm flipH="1">
              <a:off x="221" y="3350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75" name="Rectangle 530"/>
            <p:cNvSpPr/>
            <p:nvPr/>
          </p:nvSpPr>
          <p:spPr>
            <a:xfrm>
              <a:off x="1132" y="3198"/>
              <a:ext cx="100" cy="40"/>
            </a:xfrm>
            <a:prstGeom prst="rect">
              <a:avLst/>
            </a:prstGeom>
            <a:solidFill>
              <a:srgbClr val="33CC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1976" name="Freeform 531"/>
            <p:cNvSpPr/>
            <p:nvPr/>
          </p:nvSpPr>
          <p:spPr>
            <a:xfrm>
              <a:off x="971" y="3178"/>
              <a:ext cx="144" cy="79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33CC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77" name="Rectangle 532"/>
            <p:cNvSpPr/>
            <p:nvPr/>
          </p:nvSpPr>
          <p:spPr>
            <a:xfrm>
              <a:off x="1115" y="3204"/>
              <a:ext cx="17" cy="27"/>
            </a:xfrm>
            <a:prstGeom prst="rect">
              <a:avLst/>
            </a:prstGeom>
            <a:solidFill>
              <a:srgbClr val="33CC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31978" name="Line 533"/>
            <p:cNvSpPr/>
            <p:nvPr/>
          </p:nvSpPr>
          <p:spPr>
            <a:xfrm flipH="1">
              <a:off x="1132" y="3211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79" name="Line 534"/>
            <p:cNvSpPr/>
            <p:nvPr/>
          </p:nvSpPr>
          <p:spPr>
            <a:xfrm flipH="1">
              <a:off x="1132" y="3224"/>
              <a:ext cx="100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3" name="Group 295"/>
          <p:cNvGrpSpPr>
            <a:grpSpLocks noChangeAspect="1"/>
          </p:cNvGrpSpPr>
          <p:nvPr/>
        </p:nvGrpSpPr>
        <p:grpSpPr>
          <a:xfrm>
            <a:off x="2452688" y="1655763"/>
            <a:ext cx="76200" cy="147637"/>
            <a:chOff x="274" y="2783"/>
            <a:chExt cx="49" cy="115"/>
          </a:xfrm>
        </p:grpSpPr>
        <p:sp>
          <p:nvSpPr>
            <p:cNvPr id="31969" name="Freeform 206"/>
            <p:cNvSpPr/>
            <p:nvPr/>
          </p:nvSpPr>
          <p:spPr>
            <a:xfrm>
              <a:off x="274" y="2783"/>
              <a:ext cx="21" cy="115"/>
            </a:xfrm>
            <a:custGeom>
              <a:avLst/>
              <a:gdLst>
                <a:gd name="txL" fmla="*/ 0 w 91"/>
                <a:gd name="txT" fmla="*/ 0 h 413"/>
                <a:gd name="txR" fmla="*/ 91 w 91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1" h="413">
                  <a:moveTo>
                    <a:pt x="0" y="413"/>
                  </a:moveTo>
                  <a:lnTo>
                    <a:pt x="91" y="0"/>
                  </a:lnTo>
                  <a:lnTo>
                    <a:pt x="0" y="9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70" name="Line 207"/>
            <p:cNvSpPr/>
            <p:nvPr/>
          </p:nvSpPr>
          <p:spPr>
            <a:xfrm flipV="1">
              <a:off x="315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810" name="Freeform 208"/>
          <p:cNvSpPr>
            <a:spLocks noChangeAspect="1"/>
          </p:cNvSpPr>
          <p:nvPr/>
        </p:nvSpPr>
        <p:spPr>
          <a:xfrm>
            <a:off x="2822575" y="5418138"/>
            <a:ext cx="31750" cy="147637"/>
          </a:xfrm>
          <a:custGeom>
            <a:avLst/>
            <a:gdLst>
              <a:gd name="txL" fmla="*/ 0 w 92"/>
              <a:gd name="txT" fmla="*/ 0 h 413"/>
              <a:gd name="txR" fmla="*/ 92 w 92"/>
              <a:gd name="txB" fmla="*/ 413 h 413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92" h="413">
                <a:moveTo>
                  <a:pt x="0" y="413"/>
                </a:moveTo>
                <a:lnTo>
                  <a:pt x="92" y="0"/>
                </a:lnTo>
                <a:lnTo>
                  <a:pt x="0" y="91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4" name="Group 296"/>
          <p:cNvGrpSpPr>
            <a:grpSpLocks noChangeAspect="1"/>
          </p:cNvGrpSpPr>
          <p:nvPr/>
        </p:nvGrpSpPr>
        <p:grpSpPr>
          <a:xfrm>
            <a:off x="5876925" y="1665288"/>
            <a:ext cx="114300" cy="147637"/>
            <a:chOff x="568" y="2783"/>
            <a:chExt cx="72" cy="115"/>
          </a:xfrm>
        </p:grpSpPr>
        <p:sp>
          <p:nvSpPr>
            <p:cNvPr id="31966" name="Freeform 209"/>
            <p:cNvSpPr/>
            <p:nvPr/>
          </p:nvSpPr>
          <p:spPr>
            <a:xfrm>
              <a:off x="568" y="2783"/>
              <a:ext cx="21" cy="115"/>
            </a:xfrm>
            <a:custGeom>
              <a:avLst/>
              <a:gdLst>
                <a:gd name="txL" fmla="*/ 0 w 92"/>
                <a:gd name="txT" fmla="*/ 0 h 413"/>
                <a:gd name="txR" fmla="*/ 92 w 92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2" h="413">
                  <a:moveTo>
                    <a:pt x="0" y="413"/>
                  </a:moveTo>
                  <a:lnTo>
                    <a:pt x="92" y="0"/>
                  </a:lnTo>
                  <a:lnTo>
                    <a:pt x="0" y="9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67" name="Line 210"/>
            <p:cNvSpPr/>
            <p:nvPr/>
          </p:nvSpPr>
          <p:spPr>
            <a:xfrm flipV="1">
              <a:off x="609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68" name="Line 211"/>
            <p:cNvSpPr/>
            <p:nvPr/>
          </p:nvSpPr>
          <p:spPr>
            <a:xfrm flipH="1">
              <a:off x="630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815" name="Freeform 214"/>
          <p:cNvSpPr>
            <a:spLocks noChangeAspect="1"/>
          </p:cNvSpPr>
          <p:nvPr/>
        </p:nvSpPr>
        <p:spPr>
          <a:xfrm>
            <a:off x="2879725" y="4608513"/>
            <a:ext cx="84138" cy="147637"/>
          </a:xfrm>
          <a:custGeom>
            <a:avLst/>
            <a:gdLst>
              <a:gd name="txL" fmla="*/ 0 w 220"/>
              <a:gd name="txT" fmla="*/ 0 h 413"/>
              <a:gd name="txR" fmla="*/ 220 w 220"/>
              <a:gd name="txB" fmla="*/ 413 h 413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0" h="413">
                <a:moveTo>
                  <a:pt x="147" y="413"/>
                </a:moveTo>
                <a:lnTo>
                  <a:pt x="0" y="413"/>
                </a:lnTo>
                <a:lnTo>
                  <a:pt x="192" y="138"/>
                </a:lnTo>
                <a:lnTo>
                  <a:pt x="210" y="103"/>
                </a:lnTo>
                <a:lnTo>
                  <a:pt x="220" y="69"/>
                </a:lnTo>
                <a:lnTo>
                  <a:pt x="220" y="46"/>
                </a:lnTo>
                <a:lnTo>
                  <a:pt x="210" y="23"/>
                </a:lnTo>
                <a:lnTo>
                  <a:pt x="183" y="0"/>
                </a:lnTo>
                <a:lnTo>
                  <a:pt x="147" y="0"/>
                </a:lnTo>
                <a:lnTo>
                  <a:pt x="110" y="11"/>
                </a:lnTo>
                <a:lnTo>
                  <a:pt x="82" y="34"/>
                </a:lnTo>
                <a:lnTo>
                  <a:pt x="73" y="58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5" name="Group 298"/>
          <p:cNvGrpSpPr>
            <a:grpSpLocks noChangeAspect="1"/>
          </p:cNvGrpSpPr>
          <p:nvPr/>
        </p:nvGrpSpPr>
        <p:grpSpPr>
          <a:xfrm>
            <a:off x="5089525" y="1627188"/>
            <a:ext cx="168275" cy="147637"/>
            <a:chOff x="1119" y="2783"/>
            <a:chExt cx="106" cy="115"/>
          </a:xfrm>
        </p:grpSpPr>
        <p:sp>
          <p:nvSpPr>
            <p:cNvPr id="31963" name="Freeform 215"/>
            <p:cNvSpPr/>
            <p:nvPr/>
          </p:nvSpPr>
          <p:spPr>
            <a:xfrm>
              <a:off x="1119" y="2783"/>
              <a:ext cx="53" cy="115"/>
            </a:xfrm>
            <a:custGeom>
              <a:avLst/>
              <a:gdLst>
                <a:gd name="txL" fmla="*/ 0 w 221"/>
                <a:gd name="txT" fmla="*/ 0 h 413"/>
                <a:gd name="txR" fmla="*/ 221 w 221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1" h="413">
                  <a:moveTo>
                    <a:pt x="148" y="413"/>
                  </a:moveTo>
                  <a:lnTo>
                    <a:pt x="0" y="413"/>
                  </a:lnTo>
                  <a:lnTo>
                    <a:pt x="193" y="138"/>
                  </a:lnTo>
                  <a:lnTo>
                    <a:pt x="211" y="103"/>
                  </a:lnTo>
                  <a:lnTo>
                    <a:pt x="221" y="69"/>
                  </a:lnTo>
                  <a:lnTo>
                    <a:pt x="221" y="46"/>
                  </a:lnTo>
                  <a:lnTo>
                    <a:pt x="211" y="23"/>
                  </a:lnTo>
                  <a:lnTo>
                    <a:pt x="184" y="0"/>
                  </a:lnTo>
                  <a:lnTo>
                    <a:pt x="148" y="0"/>
                  </a:lnTo>
                  <a:lnTo>
                    <a:pt x="111" y="11"/>
                  </a:lnTo>
                  <a:lnTo>
                    <a:pt x="83" y="34"/>
                  </a:lnTo>
                  <a:lnTo>
                    <a:pt x="73" y="58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64" name="Line 216"/>
            <p:cNvSpPr/>
            <p:nvPr/>
          </p:nvSpPr>
          <p:spPr>
            <a:xfrm flipV="1">
              <a:off x="1196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65" name="Line 217"/>
            <p:cNvSpPr/>
            <p:nvPr/>
          </p:nvSpPr>
          <p:spPr>
            <a:xfrm flipH="1">
              <a:off x="1217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6" name="Group 322"/>
          <p:cNvGrpSpPr>
            <a:grpSpLocks noChangeAspect="1"/>
          </p:cNvGrpSpPr>
          <p:nvPr/>
        </p:nvGrpSpPr>
        <p:grpSpPr>
          <a:xfrm>
            <a:off x="2239963" y="2132013"/>
            <a:ext cx="136525" cy="147637"/>
            <a:chOff x="1340" y="2783"/>
            <a:chExt cx="86" cy="115"/>
          </a:xfrm>
        </p:grpSpPr>
        <p:sp>
          <p:nvSpPr>
            <p:cNvPr id="31960" name="Freeform 218"/>
            <p:cNvSpPr/>
            <p:nvPr/>
          </p:nvSpPr>
          <p:spPr>
            <a:xfrm>
              <a:off x="1340" y="2835"/>
              <a:ext cx="44" cy="63"/>
            </a:xfrm>
            <a:custGeom>
              <a:avLst/>
              <a:gdLst>
                <a:gd name="txL" fmla="*/ 0 w 185"/>
                <a:gd name="txT" fmla="*/ 0 h 229"/>
                <a:gd name="txR" fmla="*/ 185 w 185"/>
                <a:gd name="txB" fmla="*/ 229 h 2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5" h="229">
                  <a:moveTo>
                    <a:pt x="0" y="229"/>
                  </a:moveTo>
                  <a:lnTo>
                    <a:pt x="75" y="229"/>
                  </a:lnTo>
                  <a:lnTo>
                    <a:pt x="120" y="218"/>
                  </a:lnTo>
                  <a:lnTo>
                    <a:pt x="148" y="195"/>
                  </a:lnTo>
                  <a:lnTo>
                    <a:pt x="167" y="161"/>
                  </a:lnTo>
                  <a:lnTo>
                    <a:pt x="185" y="80"/>
                  </a:lnTo>
                  <a:lnTo>
                    <a:pt x="185" y="46"/>
                  </a:lnTo>
                  <a:lnTo>
                    <a:pt x="175" y="23"/>
                  </a:lnTo>
                  <a:lnTo>
                    <a:pt x="157" y="11"/>
                  </a:lnTo>
                  <a:lnTo>
                    <a:pt x="130" y="0"/>
                  </a:lnTo>
                  <a:lnTo>
                    <a:pt x="93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61" name="Freeform 219"/>
            <p:cNvSpPr/>
            <p:nvPr/>
          </p:nvSpPr>
          <p:spPr>
            <a:xfrm>
              <a:off x="1363" y="2783"/>
              <a:ext cx="32" cy="52"/>
            </a:xfrm>
            <a:custGeom>
              <a:avLst/>
              <a:gdLst>
                <a:gd name="txL" fmla="*/ 0 w 137"/>
                <a:gd name="txT" fmla="*/ 0 h 184"/>
                <a:gd name="txR" fmla="*/ 137 w 137"/>
                <a:gd name="txB" fmla="*/ 184 h 18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7" h="184">
                  <a:moveTo>
                    <a:pt x="45" y="184"/>
                  </a:moveTo>
                  <a:lnTo>
                    <a:pt x="82" y="172"/>
                  </a:lnTo>
                  <a:lnTo>
                    <a:pt x="110" y="150"/>
                  </a:lnTo>
                  <a:lnTo>
                    <a:pt x="129" y="115"/>
                  </a:lnTo>
                  <a:lnTo>
                    <a:pt x="137" y="81"/>
                  </a:lnTo>
                  <a:lnTo>
                    <a:pt x="137" y="46"/>
                  </a:lnTo>
                  <a:lnTo>
                    <a:pt x="129" y="23"/>
                  </a:lnTo>
                  <a:lnTo>
                    <a:pt x="119" y="11"/>
                  </a:lnTo>
                  <a:lnTo>
                    <a:pt x="101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62" name="Line 220"/>
            <p:cNvSpPr/>
            <p:nvPr/>
          </p:nvSpPr>
          <p:spPr>
            <a:xfrm flipV="1">
              <a:off x="1418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7" name="Group 321"/>
          <p:cNvGrpSpPr>
            <a:grpSpLocks noChangeAspect="1"/>
          </p:cNvGrpSpPr>
          <p:nvPr/>
        </p:nvGrpSpPr>
        <p:grpSpPr>
          <a:xfrm>
            <a:off x="2417763" y="3865563"/>
            <a:ext cx="87312" cy="147637"/>
            <a:chOff x="1539" y="2783"/>
            <a:chExt cx="54" cy="115"/>
          </a:xfrm>
        </p:grpSpPr>
        <p:sp>
          <p:nvSpPr>
            <p:cNvPr id="31958" name="Freeform 221"/>
            <p:cNvSpPr/>
            <p:nvPr/>
          </p:nvSpPr>
          <p:spPr>
            <a:xfrm>
              <a:off x="1539" y="2835"/>
              <a:ext cx="44" cy="63"/>
            </a:xfrm>
            <a:custGeom>
              <a:avLst/>
              <a:gdLst>
                <a:gd name="txL" fmla="*/ 0 w 185"/>
                <a:gd name="txT" fmla="*/ 0 h 229"/>
                <a:gd name="txR" fmla="*/ 185 w 185"/>
                <a:gd name="txB" fmla="*/ 229 h 2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5" h="229">
                  <a:moveTo>
                    <a:pt x="0" y="229"/>
                  </a:moveTo>
                  <a:lnTo>
                    <a:pt x="74" y="229"/>
                  </a:lnTo>
                  <a:lnTo>
                    <a:pt x="120" y="218"/>
                  </a:lnTo>
                  <a:lnTo>
                    <a:pt x="148" y="195"/>
                  </a:lnTo>
                  <a:lnTo>
                    <a:pt x="166" y="161"/>
                  </a:lnTo>
                  <a:lnTo>
                    <a:pt x="185" y="80"/>
                  </a:lnTo>
                  <a:lnTo>
                    <a:pt x="185" y="46"/>
                  </a:lnTo>
                  <a:lnTo>
                    <a:pt x="175" y="23"/>
                  </a:lnTo>
                  <a:lnTo>
                    <a:pt x="157" y="11"/>
                  </a:lnTo>
                  <a:lnTo>
                    <a:pt x="130" y="0"/>
                  </a:lnTo>
                  <a:lnTo>
                    <a:pt x="92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59" name="Freeform 222"/>
            <p:cNvSpPr/>
            <p:nvPr/>
          </p:nvSpPr>
          <p:spPr>
            <a:xfrm>
              <a:off x="1561" y="2783"/>
              <a:ext cx="32" cy="52"/>
            </a:xfrm>
            <a:custGeom>
              <a:avLst/>
              <a:gdLst>
                <a:gd name="txL" fmla="*/ 0 w 138"/>
                <a:gd name="txT" fmla="*/ 0 h 184"/>
                <a:gd name="txR" fmla="*/ 138 w 138"/>
                <a:gd name="txB" fmla="*/ 184 h 18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8" h="184">
                  <a:moveTo>
                    <a:pt x="46" y="184"/>
                  </a:moveTo>
                  <a:lnTo>
                    <a:pt x="83" y="172"/>
                  </a:lnTo>
                  <a:lnTo>
                    <a:pt x="111" y="150"/>
                  </a:lnTo>
                  <a:lnTo>
                    <a:pt x="129" y="115"/>
                  </a:lnTo>
                  <a:lnTo>
                    <a:pt x="138" y="81"/>
                  </a:lnTo>
                  <a:lnTo>
                    <a:pt x="138" y="46"/>
                  </a:lnTo>
                  <a:lnTo>
                    <a:pt x="129" y="23"/>
                  </a:lnTo>
                  <a:lnTo>
                    <a:pt x="120" y="11"/>
                  </a:lnTo>
                  <a:lnTo>
                    <a:pt x="101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8" name="Group 320"/>
          <p:cNvGrpSpPr>
            <a:grpSpLocks noChangeAspect="1"/>
          </p:cNvGrpSpPr>
          <p:nvPr/>
        </p:nvGrpSpPr>
        <p:grpSpPr>
          <a:xfrm>
            <a:off x="4314825" y="2141538"/>
            <a:ext cx="171450" cy="147637"/>
            <a:chOff x="1703" y="2783"/>
            <a:chExt cx="109" cy="115"/>
          </a:xfrm>
        </p:grpSpPr>
        <p:sp>
          <p:nvSpPr>
            <p:cNvPr id="31954" name="Freeform 223"/>
            <p:cNvSpPr/>
            <p:nvPr/>
          </p:nvSpPr>
          <p:spPr>
            <a:xfrm>
              <a:off x="1703" y="2835"/>
              <a:ext cx="44" cy="63"/>
            </a:xfrm>
            <a:custGeom>
              <a:avLst/>
              <a:gdLst>
                <a:gd name="txL" fmla="*/ 0 w 184"/>
                <a:gd name="txT" fmla="*/ 0 h 229"/>
                <a:gd name="txR" fmla="*/ 184 w 184"/>
                <a:gd name="txB" fmla="*/ 229 h 2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229">
                  <a:moveTo>
                    <a:pt x="0" y="229"/>
                  </a:moveTo>
                  <a:lnTo>
                    <a:pt x="73" y="229"/>
                  </a:lnTo>
                  <a:lnTo>
                    <a:pt x="120" y="218"/>
                  </a:lnTo>
                  <a:lnTo>
                    <a:pt x="147" y="195"/>
                  </a:lnTo>
                  <a:lnTo>
                    <a:pt x="165" y="161"/>
                  </a:lnTo>
                  <a:lnTo>
                    <a:pt x="184" y="80"/>
                  </a:lnTo>
                  <a:lnTo>
                    <a:pt x="184" y="46"/>
                  </a:lnTo>
                  <a:lnTo>
                    <a:pt x="175" y="23"/>
                  </a:lnTo>
                  <a:lnTo>
                    <a:pt x="157" y="11"/>
                  </a:lnTo>
                  <a:lnTo>
                    <a:pt x="128" y="0"/>
                  </a:lnTo>
                  <a:lnTo>
                    <a:pt x="92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55" name="Freeform 224"/>
            <p:cNvSpPr/>
            <p:nvPr/>
          </p:nvSpPr>
          <p:spPr>
            <a:xfrm>
              <a:off x="1726" y="2783"/>
              <a:ext cx="32" cy="52"/>
            </a:xfrm>
            <a:custGeom>
              <a:avLst/>
              <a:gdLst>
                <a:gd name="txL" fmla="*/ 0 w 138"/>
                <a:gd name="txT" fmla="*/ 0 h 184"/>
                <a:gd name="txR" fmla="*/ 138 w 138"/>
                <a:gd name="txB" fmla="*/ 184 h 18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8" h="184">
                  <a:moveTo>
                    <a:pt x="46" y="184"/>
                  </a:moveTo>
                  <a:lnTo>
                    <a:pt x="83" y="172"/>
                  </a:lnTo>
                  <a:lnTo>
                    <a:pt x="110" y="150"/>
                  </a:lnTo>
                  <a:lnTo>
                    <a:pt x="128" y="115"/>
                  </a:lnTo>
                  <a:lnTo>
                    <a:pt x="138" y="81"/>
                  </a:lnTo>
                  <a:lnTo>
                    <a:pt x="138" y="46"/>
                  </a:lnTo>
                  <a:lnTo>
                    <a:pt x="128" y="23"/>
                  </a:lnTo>
                  <a:lnTo>
                    <a:pt x="120" y="11"/>
                  </a:lnTo>
                  <a:lnTo>
                    <a:pt x="101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56" name="Line 225"/>
            <p:cNvSpPr/>
            <p:nvPr/>
          </p:nvSpPr>
          <p:spPr>
            <a:xfrm flipV="1">
              <a:off x="1781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57" name="Line 226"/>
            <p:cNvSpPr/>
            <p:nvPr/>
          </p:nvSpPr>
          <p:spPr>
            <a:xfrm flipH="1">
              <a:off x="1804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9" name="Group 319"/>
          <p:cNvGrpSpPr>
            <a:grpSpLocks noChangeAspect="1"/>
          </p:cNvGrpSpPr>
          <p:nvPr/>
        </p:nvGrpSpPr>
        <p:grpSpPr>
          <a:xfrm>
            <a:off x="1530350" y="2646363"/>
            <a:ext cx="136525" cy="147637"/>
            <a:chOff x="1934" y="2783"/>
            <a:chExt cx="87" cy="115"/>
          </a:xfrm>
        </p:grpSpPr>
        <p:sp>
          <p:nvSpPr>
            <p:cNvPr id="31951" name="Freeform 227"/>
            <p:cNvSpPr/>
            <p:nvPr/>
          </p:nvSpPr>
          <p:spPr>
            <a:xfrm>
              <a:off x="1934" y="2783"/>
              <a:ext cx="42" cy="90"/>
            </a:xfrm>
            <a:custGeom>
              <a:avLst/>
              <a:gdLst>
                <a:gd name="txL" fmla="*/ 0 w 184"/>
                <a:gd name="txT" fmla="*/ 0 h 321"/>
                <a:gd name="txR" fmla="*/ 184 w 184"/>
                <a:gd name="txB" fmla="*/ 321 h 3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321">
                  <a:moveTo>
                    <a:pt x="138" y="0"/>
                  </a:moveTo>
                  <a:lnTo>
                    <a:pt x="0" y="321"/>
                  </a:lnTo>
                  <a:lnTo>
                    <a:pt x="184" y="32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52" name="Line 228"/>
            <p:cNvSpPr/>
            <p:nvPr/>
          </p:nvSpPr>
          <p:spPr>
            <a:xfrm flipH="1">
              <a:off x="1959" y="2848"/>
              <a:ext cx="9" cy="5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53" name="Line 229"/>
            <p:cNvSpPr/>
            <p:nvPr/>
          </p:nvSpPr>
          <p:spPr>
            <a:xfrm flipV="1">
              <a:off x="2013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0" name="Group 318"/>
          <p:cNvGrpSpPr>
            <a:grpSpLocks noChangeAspect="1"/>
          </p:cNvGrpSpPr>
          <p:nvPr/>
        </p:nvGrpSpPr>
        <p:grpSpPr>
          <a:xfrm>
            <a:off x="1924050" y="6075363"/>
            <a:ext cx="66675" cy="147637"/>
            <a:chOff x="2142" y="2783"/>
            <a:chExt cx="42" cy="115"/>
          </a:xfrm>
        </p:grpSpPr>
        <p:sp>
          <p:nvSpPr>
            <p:cNvPr id="31949" name="Freeform 230"/>
            <p:cNvSpPr/>
            <p:nvPr/>
          </p:nvSpPr>
          <p:spPr>
            <a:xfrm>
              <a:off x="2142" y="2783"/>
              <a:ext cx="42" cy="90"/>
            </a:xfrm>
            <a:custGeom>
              <a:avLst/>
              <a:gdLst>
                <a:gd name="txL" fmla="*/ 0 w 183"/>
                <a:gd name="txT" fmla="*/ 0 h 321"/>
                <a:gd name="txR" fmla="*/ 183 w 183"/>
                <a:gd name="txB" fmla="*/ 321 h 3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3" h="321">
                  <a:moveTo>
                    <a:pt x="138" y="0"/>
                  </a:moveTo>
                  <a:lnTo>
                    <a:pt x="0" y="321"/>
                  </a:lnTo>
                  <a:lnTo>
                    <a:pt x="183" y="32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50" name="Line 231"/>
            <p:cNvSpPr/>
            <p:nvPr/>
          </p:nvSpPr>
          <p:spPr>
            <a:xfrm flipH="1">
              <a:off x="2167" y="2848"/>
              <a:ext cx="9" cy="5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1" name="Group 317"/>
          <p:cNvGrpSpPr>
            <a:grpSpLocks noChangeAspect="1"/>
          </p:cNvGrpSpPr>
          <p:nvPr/>
        </p:nvGrpSpPr>
        <p:grpSpPr>
          <a:xfrm>
            <a:off x="6491288" y="2674938"/>
            <a:ext cx="176212" cy="147637"/>
            <a:chOff x="2314" y="2783"/>
            <a:chExt cx="110" cy="115"/>
          </a:xfrm>
        </p:grpSpPr>
        <p:sp>
          <p:nvSpPr>
            <p:cNvPr id="31945" name="Freeform 232"/>
            <p:cNvSpPr/>
            <p:nvPr/>
          </p:nvSpPr>
          <p:spPr>
            <a:xfrm>
              <a:off x="2314" y="2783"/>
              <a:ext cx="44" cy="90"/>
            </a:xfrm>
            <a:custGeom>
              <a:avLst/>
              <a:gdLst>
                <a:gd name="txL" fmla="*/ 0 w 184"/>
                <a:gd name="txT" fmla="*/ 0 h 321"/>
                <a:gd name="txR" fmla="*/ 184 w 184"/>
                <a:gd name="txB" fmla="*/ 321 h 3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321">
                  <a:moveTo>
                    <a:pt x="138" y="0"/>
                  </a:moveTo>
                  <a:lnTo>
                    <a:pt x="0" y="321"/>
                  </a:lnTo>
                  <a:lnTo>
                    <a:pt x="184" y="321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46" name="Line 233"/>
            <p:cNvSpPr/>
            <p:nvPr/>
          </p:nvSpPr>
          <p:spPr>
            <a:xfrm flipH="1">
              <a:off x="2340" y="2848"/>
              <a:ext cx="8" cy="50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47" name="Line 234"/>
            <p:cNvSpPr/>
            <p:nvPr/>
          </p:nvSpPr>
          <p:spPr>
            <a:xfrm flipV="1">
              <a:off x="2393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48" name="Line 235"/>
            <p:cNvSpPr/>
            <p:nvPr/>
          </p:nvSpPr>
          <p:spPr>
            <a:xfrm flipH="1">
              <a:off x="2416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844" name="Freeform 238"/>
          <p:cNvSpPr>
            <a:spLocks noChangeAspect="1"/>
          </p:cNvSpPr>
          <p:nvPr/>
        </p:nvSpPr>
        <p:spPr>
          <a:xfrm>
            <a:off x="1992313" y="5199063"/>
            <a:ext cx="87312" cy="147637"/>
          </a:xfrm>
          <a:custGeom>
            <a:avLst/>
            <a:gdLst>
              <a:gd name="txL" fmla="*/ 0 w 230"/>
              <a:gd name="txT" fmla="*/ 0 h 413"/>
              <a:gd name="txR" fmla="*/ 230 w 230"/>
              <a:gd name="txB" fmla="*/ 413 h 41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230" h="413">
                <a:moveTo>
                  <a:pt x="0" y="413"/>
                </a:moveTo>
                <a:lnTo>
                  <a:pt x="83" y="413"/>
                </a:lnTo>
                <a:lnTo>
                  <a:pt x="120" y="402"/>
                </a:lnTo>
                <a:lnTo>
                  <a:pt x="147" y="379"/>
                </a:lnTo>
                <a:lnTo>
                  <a:pt x="165" y="345"/>
                </a:lnTo>
                <a:lnTo>
                  <a:pt x="184" y="276"/>
                </a:lnTo>
                <a:lnTo>
                  <a:pt x="184" y="241"/>
                </a:lnTo>
                <a:lnTo>
                  <a:pt x="175" y="207"/>
                </a:lnTo>
                <a:lnTo>
                  <a:pt x="147" y="184"/>
                </a:lnTo>
                <a:lnTo>
                  <a:pt x="55" y="184"/>
                </a:lnTo>
                <a:lnTo>
                  <a:pt x="92" y="0"/>
                </a:lnTo>
                <a:lnTo>
                  <a:pt x="230" y="0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38672" name="Group 315"/>
          <p:cNvGrpSpPr>
            <a:grpSpLocks noChangeAspect="1"/>
          </p:cNvGrpSpPr>
          <p:nvPr/>
        </p:nvGrpSpPr>
        <p:grpSpPr>
          <a:xfrm>
            <a:off x="5580063" y="2674938"/>
            <a:ext cx="173037" cy="147637"/>
            <a:chOff x="2971" y="2783"/>
            <a:chExt cx="109" cy="115"/>
          </a:xfrm>
        </p:grpSpPr>
        <p:sp>
          <p:nvSpPr>
            <p:cNvPr id="31942" name="Freeform 239"/>
            <p:cNvSpPr/>
            <p:nvPr/>
          </p:nvSpPr>
          <p:spPr>
            <a:xfrm>
              <a:off x="2971" y="2783"/>
              <a:ext cx="54" cy="115"/>
            </a:xfrm>
            <a:custGeom>
              <a:avLst/>
              <a:gdLst>
                <a:gd name="txL" fmla="*/ 0 w 230"/>
                <a:gd name="txT" fmla="*/ 0 h 413"/>
                <a:gd name="txR" fmla="*/ 230 w 230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30" h="413">
                  <a:moveTo>
                    <a:pt x="0" y="413"/>
                  </a:moveTo>
                  <a:lnTo>
                    <a:pt x="83" y="413"/>
                  </a:lnTo>
                  <a:lnTo>
                    <a:pt x="120" y="402"/>
                  </a:lnTo>
                  <a:lnTo>
                    <a:pt x="147" y="379"/>
                  </a:lnTo>
                  <a:lnTo>
                    <a:pt x="165" y="345"/>
                  </a:lnTo>
                  <a:lnTo>
                    <a:pt x="184" y="276"/>
                  </a:lnTo>
                  <a:lnTo>
                    <a:pt x="184" y="241"/>
                  </a:lnTo>
                  <a:lnTo>
                    <a:pt x="175" y="207"/>
                  </a:lnTo>
                  <a:lnTo>
                    <a:pt x="147" y="184"/>
                  </a:lnTo>
                  <a:lnTo>
                    <a:pt x="55" y="184"/>
                  </a:lnTo>
                  <a:lnTo>
                    <a:pt x="92" y="0"/>
                  </a:lnTo>
                  <a:lnTo>
                    <a:pt x="230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43" name="Line 240"/>
            <p:cNvSpPr/>
            <p:nvPr/>
          </p:nvSpPr>
          <p:spPr>
            <a:xfrm flipV="1">
              <a:off x="3049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44" name="Line 241"/>
            <p:cNvSpPr/>
            <p:nvPr/>
          </p:nvSpPr>
          <p:spPr>
            <a:xfrm flipH="1">
              <a:off x="3070" y="2783"/>
              <a:ext cx="10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38673" name="Group 314"/>
          <p:cNvGrpSpPr>
            <a:grpSpLocks noChangeAspect="1"/>
          </p:cNvGrpSpPr>
          <p:nvPr/>
        </p:nvGrpSpPr>
        <p:grpSpPr>
          <a:xfrm>
            <a:off x="1262063" y="2951163"/>
            <a:ext cx="128587" cy="147637"/>
            <a:chOff x="3233" y="2783"/>
            <a:chExt cx="82" cy="115"/>
          </a:xfrm>
        </p:grpSpPr>
        <p:sp>
          <p:nvSpPr>
            <p:cNvPr id="31940" name="Freeform 242"/>
            <p:cNvSpPr/>
            <p:nvPr/>
          </p:nvSpPr>
          <p:spPr>
            <a:xfrm>
              <a:off x="3233" y="2783"/>
              <a:ext cx="44" cy="115"/>
            </a:xfrm>
            <a:custGeom>
              <a:avLst/>
              <a:gdLst>
                <a:gd name="txL" fmla="*/ 0 w 184"/>
                <a:gd name="txT" fmla="*/ 0 h 413"/>
                <a:gd name="txR" fmla="*/ 184 w 184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4" h="413">
                  <a:moveTo>
                    <a:pt x="184" y="0"/>
                  </a:moveTo>
                  <a:lnTo>
                    <a:pt x="137" y="23"/>
                  </a:lnTo>
                  <a:lnTo>
                    <a:pt x="92" y="69"/>
                  </a:lnTo>
                  <a:lnTo>
                    <a:pt x="55" y="126"/>
                  </a:lnTo>
                  <a:lnTo>
                    <a:pt x="37" y="172"/>
                  </a:lnTo>
                  <a:lnTo>
                    <a:pt x="0" y="333"/>
                  </a:lnTo>
                  <a:lnTo>
                    <a:pt x="0" y="356"/>
                  </a:lnTo>
                  <a:lnTo>
                    <a:pt x="9" y="390"/>
                  </a:lnTo>
                  <a:lnTo>
                    <a:pt x="37" y="413"/>
                  </a:lnTo>
                  <a:lnTo>
                    <a:pt x="64" y="413"/>
                  </a:lnTo>
                  <a:lnTo>
                    <a:pt x="101" y="402"/>
                  </a:lnTo>
                  <a:lnTo>
                    <a:pt x="129" y="379"/>
                  </a:lnTo>
                  <a:lnTo>
                    <a:pt x="147" y="345"/>
                  </a:lnTo>
                  <a:lnTo>
                    <a:pt x="165" y="264"/>
                  </a:lnTo>
                  <a:lnTo>
                    <a:pt x="165" y="230"/>
                  </a:lnTo>
                  <a:lnTo>
                    <a:pt x="156" y="195"/>
                  </a:lnTo>
                  <a:lnTo>
                    <a:pt x="129" y="184"/>
                  </a:lnTo>
                  <a:lnTo>
                    <a:pt x="46" y="184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41" name="Line 243"/>
            <p:cNvSpPr/>
            <p:nvPr/>
          </p:nvSpPr>
          <p:spPr>
            <a:xfrm flipV="1">
              <a:off x="3307" y="2783"/>
              <a:ext cx="8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852" name="Freeform 244"/>
          <p:cNvSpPr>
            <a:spLocks noChangeAspect="1"/>
          </p:cNvSpPr>
          <p:nvPr/>
        </p:nvSpPr>
        <p:spPr>
          <a:xfrm>
            <a:off x="1633538" y="5265738"/>
            <a:ext cx="69850" cy="147637"/>
          </a:xfrm>
          <a:custGeom>
            <a:avLst/>
            <a:gdLst>
              <a:gd name="txL" fmla="*/ 0 w 183"/>
              <a:gd name="txT" fmla="*/ 0 h 413"/>
              <a:gd name="txR" fmla="*/ 183 w 183"/>
              <a:gd name="txB" fmla="*/ 413 h 413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3" h="413">
                <a:moveTo>
                  <a:pt x="183" y="0"/>
                </a:moveTo>
                <a:lnTo>
                  <a:pt x="137" y="23"/>
                </a:lnTo>
                <a:lnTo>
                  <a:pt x="91" y="69"/>
                </a:lnTo>
                <a:lnTo>
                  <a:pt x="55" y="126"/>
                </a:lnTo>
                <a:lnTo>
                  <a:pt x="36" y="172"/>
                </a:lnTo>
                <a:lnTo>
                  <a:pt x="0" y="333"/>
                </a:lnTo>
                <a:lnTo>
                  <a:pt x="0" y="356"/>
                </a:lnTo>
                <a:lnTo>
                  <a:pt x="8" y="390"/>
                </a:lnTo>
                <a:lnTo>
                  <a:pt x="36" y="413"/>
                </a:lnTo>
                <a:lnTo>
                  <a:pt x="63" y="413"/>
                </a:lnTo>
                <a:lnTo>
                  <a:pt x="100" y="402"/>
                </a:lnTo>
                <a:lnTo>
                  <a:pt x="128" y="379"/>
                </a:lnTo>
                <a:lnTo>
                  <a:pt x="146" y="345"/>
                </a:lnTo>
                <a:lnTo>
                  <a:pt x="165" y="264"/>
                </a:lnTo>
                <a:lnTo>
                  <a:pt x="165" y="230"/>
                </a:lnTo>
                <a:lnTo>
                  <a:pt x="155" y="195"/>
                </a:lnTo>
                <a:lnTo>
                  <a:pt x="128" y="184"/>
                </a:lnTo>
                <a:lnTo>
                  <a:pt x="45" y="184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38674" name="Group 313"/>
          <p:cNvGrpSpPr>
            <a:grpSpLocks noChangeAspect="1"/>
          </p:cNvGrpSpPr>
          <p:nvPr/>
        </p:nvGrpSpPr>
        <p:grpSpPr>
          <a:xfrm>
            <a:off x="5695950" y="2932113"/>
            <a:ext cx="163513" cy="147637"/>
            <a:chOff x="3632" y="2783"/>
            <a:chExt cx="103" cy="115"/>
          </a:xfrm>
        </p:grpSpPr>
        <p:sp>
          <p:nvSpPr>
            <p:cNvPr id="31937" name="Freeform 245"/>
            <p:cNvSpPr/>
            <p:nvPr/>
          </p:nvSpPr>
          <p:spPr>
            <a:xfrm>
              <a:off x="3632" y="2783"/>
              <a:ext cx="42" cy="115"/>
            </a:xfrm>
            <a:custGeom>
              <a:avLst/>
              <a:gdLst>
                <a:gd name="txL" fmla="*/ 0 w 183"/>
                <a:gd name="txT" fmla="*/ 0 h 413"/>
                <a:gd name="txR" fmla="*/ 183 w 183"/>
                <a:gd name="txB" fmla="*/ 413 h 4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3" h="413">
                  <a:moveTo>
                    <a:pt x="183" y="0"/>
                  </a:moveTo>
                  <a:lnTo>
                    <a:pt x="137" y="23"/>
                  </a:lnTo>
                  <a:lnTo>
                    <a:pt x="91" y="69"/>
                  </a:lnTo>
                  <a:lnTo>
                    <a:pt x="55" y="126"/>
                  </a:lnTo>
                  <a:lnTo>
                    <a:pt x="36" y="172"/>
                  </a:lnTo>
                  <a:lnTo>
                    <a:pt x="0" y="333"/>
                  </a:lnTo>
                  <a:lnTo>
                    <a:pt x="0" y="356"/>
                  </a:lnTo>
                  <a:lnTo>
                    <a:pt x="8" y="390"/>
                  </a:lnTo>
                  <a:lnTo>
                    <a:pt x="36" y="413"/>
                  </a:lnTo>
                  <a:lnTo>
                    <a:pt x="63" y="413"/>
                  </a:lnTo>
                  <a:lnTo>
                    <a:pt x="100" y="402"/>
                  </a:lnTo>
                  <a:lnTo>
                    <a:pt x="128" y="379"/>
                  </a:lnTo>
                  <a:lnTo>
                    <a:pt x="146" y="345"/>
                  </a:lnTo>
                  <a:lnTo>
                    <a:pt x="165" y="264"/>
                  </a:lnTo>
                  <a:lnTo>
                    <a:pt x="165" y="230"/>
                  </a:lnTo>
                  <a:lnTo>
                    <a:pt x="155" y="195"/>
                  </a:lnTo>
                  <a:lnTo>
                    <a:pt x="128" y="184"/>
                  </a:lnTo>
                  <a:lnTo>
                    <a:pt x="45" y="184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38" name="Line 246"/>
            <p:cNvSpPr/>
            <p:nvPr/>
          </p:nvSpPr>
          <p:spPr>
            <a:xfrm flipV="1">
              <a:off x="3705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39" name="Line 247"/>
            <p:cNvSpPr/>
            <p:nvPr/>
          </p:nvSpPr>
          <p:spPr>
            <a:xfrm flipH="1">
              <a:off x="3726" y="2783"/>
              <a:ext cx="9" cy="25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857" name="Freeform 250"/>
          <p:cNvSpPr>
            <a:spLocks noChangeAspect="1"/>
          </p:cNvSpPr>
          <p:nvPr/>
        </p:nvSpPr>
        <p:spPr>
          <a:xfrm>
            <a:off x="1728788" y="4373563"/>
            <a:ext cx="63500" cy="147637"/>
          </a:xfrm>
          <a:custGeom>
            <a:avLst/>
            <a:gdLst>
              <a:gd name="txL" fmla="*/ 0 w 165"/>
              <a:gd name="txT" fmla="*/ 0 h 414"/>
              <a:gd name="txR" fmla="*/ 165 w 165"/>
              <a:gd name="txB" fmla="*/ 414 h 414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165" h="414">
                <a:moveTo>
                  <a:pt x="0" y="414"/>
                </a:moveTo>
                <a:lnTo>
                  <a:pt x="165" y="0"/>
                </a:lnTo>
                <a:lnTo>
                  <a:pt x="18" y="0"/>
                </a:lnTo>
                <a:lnTo>
                  <a:pt x="8" y="47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38675" name="Group 294"/>
          <p:cNvGrpSpPr>
            <a:grpSpLocks noChangeAspect="1"/>
          </p:cNvGrpSpPr>
          <p:nvPr/>
        </p:nvGrpSpPr>
        <p:grpSpPr>
          <a:xfrm>
            <a:off x="4954588" y="2849563"/>
            <a:ext cx="139700" cy="147637"/>
            <a:chOff x="473" y="3039"/>
            <a:chExt cx="88" cy="115"/>
          </a:xfrm>
        </p:grpSpPr>
        <p:sp>
          <p:nvSpPr>
            <p:cNvPr id="31934" name="Freeform 251"/>
            <p:cNvSpPr/>
            <p:nvPr/>
          </p:nvSpPr>
          <p:spPr>
            <a:xfrm>
              <a:off x="473" y="3039"/>
              <a:ext cx="39" cy="115"/>
            </a:xfrm>
            <a:custGeom>
              <a:avLst/>
              <a:gdLst>
                <a:gd name="txL" fmla="*/ 0 w 166"/>
                <a:gd name="txT" fmla="*/ 0 h 414"/>
                <a:gd name="txR" fmla="*/ 166 w 166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66" h="414">
                  <a:moveTo>
                    <a:pt x="0" y="414"/>
                  </a:moveTo>
                  <a:lnTo>
                    <a:pt x="166" y="0"/>
                  </a:lnTo>
                  <a:lnTo>
                    <a:pt x="19" y="0"/>
                  </a:lnTo>
                  <a:lnTo>
                    <a:pt x="9" y="47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35" name="Line 252"/>
            <p:cNvSpPr/>
            <p:nvPr/>
          </p:nvSpPr>
          <p:spPr>
            <a:xfrm flipV="1">
              <a:off x="531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36" name="Line 253"/>
            <p:cNvSpPr/>
            <p:nvPr/>
          </p:nvSpPr>
          <p:spPr>
            <a:xfrm flipH="1">
              <a:off x="553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38676" name="Group 299"/>
          <p:cNvGrpSpPr>
            <a:grpSpLocks noChangeAspect="1"/>
          </p:cNvGrpSpPr>
          <p:nvPr/>
        </p:nvGrpSpPr>
        <p:grpSpPr>
          <a:xfrm>
            <a:off x="403225" y="3259138"/>
            <a:ext cx="131763" cy="147637"/>
            <a:chOff x="681" y="3039"/>
            <a:chExt cx="82" cy="115"/>
          </a:xfrm>
        </p:grpSpPr>
        <p:sp>
          <p:nvSpPr>
            <p:cNvPr id="31932" name="Freeform 254"/>
            <p:cNvSpPr/>
            <p:nvPr/>
          </p:nvSpPr>
          <p:spPr>
            <a:xfrm>
              <a:off x="681" y="3039"/>
              <a:ext cx="47" cy="115"/>
            </a:xfrm>
            <a:custGeom>
              <a:avLst/>
              <a:gdLst>
                <a:gd name="txL" fmla="*/ 0 w 202"/>
                <a:gd name="txT" fmla="*/ 0 h 414"/>
                <a:gd name="txR" fmla="*/ 202 w 202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02" h="414">
                  <a:moveTo>
                    <a:pt x="202" y="93"/>
                  </a:moveTo>
                  <a:lnTo>
                    <a:pt x="193" y="127"/>
                  </a:lnTo>
                  <a:lnTo>
                    <a:pt x="165" y="161"/>
                  </a:lnTo>
                  <a:lnTo>
                    <a:pt x="128" y="185"/>
                  </a:lnTo>
                  <a:lnTo>
                    <a:pt x="110" y="185"/>
                  </a:lnTo>
                  <a:lnTo>
                    <a:pt x="73" y="196"/>
                  </a:lnTo>
                  <a:lnTo>
                    <a:pt x="45" y="220"/>
                  </a:lnTo>
                  <a:lnTo>
                    <a:pt x="27" y="242"/>
                  </a:lnTo>
                  <a:lnTo>
                    <a:pt x="9" y="311"/>
                  </a:lnTo>
                  <a:lnTo>
                    <a:pt x="0" y="346"/>
                  </a:lnTo>
                  <a:lnTo>
                    <a:pt x="0" y="369"/>
                  </a:lnTo>
                  <a:lnTo>
                    <a:pt x="9" y="391"/>
                  </a:lnTo>
                  <a:lnTo>
                    <a:pt x="27" y="414"/>
                  </a:lnTo>
                  <a:lnTo>
                    <a:pt x="55" y="414"/>
                  </a:lnTo>
                  <a:lnTo>
                    <a:pt x="100" y="403"/>
                  </a:lnTo>
                  <a:lnTo>
                    <a:pt x="128" y="379"/>
                  </a:lnTo>
                  <a:lnTo>
                    <a:pt x="147" y="346"/>
                  </a:lnTo>
                  <a:lnTo>
                    <a:pt x="165" y="277"/>
                  </a:lnTo>
                  <a:lnTo>
                    <a:pt x="165" y="242"/>
                  </a:lnTo>
                  <a:lnTo>
                    <a:pt x="156" y="208"/>
                  </a:lnTo>
                  <a:lnTo>
                    <a:pt x="138" y="196"/>
                  </a:lnTo>
                  <a:lnTo>
                    <a:pt x="100" y="185"/>
                  </a:lnTo>
                  <a:lnTo>
                    <a:pt x="73" y="173"/>
                  </a:lnTo>
                  <a:lnTo>
                    <a:pt x="55" y="139"/>
                  </a:lnTo>
                  <a:lnTo>
                    <a:pt x="55" y="104"/>
                  </a:lnTo>
                  <a:lnTo>
                    <a:pt x="64" y="59"/>
                  </a:lnTo>
                  <a:lnTo>
                    <a:pt x="92" y="24"/>
                  </a:lnTo>
                  <a:lnTo>
                    <a:pt x="120" y="0"/>
                  </a:lnTo>
                  <a:lnTo>
                    <a:pt x="147" y="0"/>
                  </a:lnTo>
                  <a:lnTo>
                    <a:pt x="183" y="12"/>
                  </a:lnTo>
                  <a:lnTo>
                    <a:pt x="202" y="35"/>
                  </a:lnTo>
                  <a:lnTo>
                    <a:pt x="202" y="59"/>
                  </a:lnTo>
                  <a:lnTo>
                    <a:pt x="202" y="93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33" name="Line 255"/>
            <p:cNvSpPr/>
            <p:nvPr/>
          </p:nvSpPr>
          <p:spPr>
            <a:xfrm flipV="1">
              <a:off x="755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865" name="Freeform 256"/>
          <p:cNvSpPr>
            <a:spLocks noChangeAspect="1"/>
          </p:cNvSpPr>
          <p:nvPr/>
        </p:nvSpPr>
        <p:spPr>
          <a:xfrm>
            <a:off x="1227138" y="5935663"/>
            <a:ext cx="76200" cy="147637"/>
          </a:xfrm>
          <a:custGeom>
            <a:avLst/>
            <a:gdLst>
              <a:gd name="txL" fmla="*/ 0 w 201"/>
              <a:gd name="txT" fmla="*/ 0 h 414"/>
              <a:gd name="txR" fmla="*/ 201 w 201"/>
              <a:gd name="txB" fmla="*/ 414 h 4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1" h="414">
                <a:moveTo>
                  <a:pt x="201" y="93"/>
                </a:moveTo>
                <a:lnTo>
                  <a:pt x="193" y="127"/>
                </a:lnTo>
                <a:lnTo>
                  <a:pt x="165" y="161"/>
                </a:lnTo>
                <a:lnTo>
                  <a:pt x="128" y="185"/>
                </a:lnTo>
                <a:lnTo>
                  <a:pt x="110" y="185"/>
                </a:lnTo>
                <a:lnTo>
                  <a:pt x="73" y="196"/>
                </a:lnTo>
                <a:lnTo>
                  <a:pt x="45" y="220"/>
                </a:lnTo>
                <a:lnTo>
                  <a:pt x="27" y="242"/>
                </a:lnTo>
                <a:lnTo>
                  <a:pt x="8" y="311"/>
                </a:lnTo>
                <a:lnTo>
                  <a:pt x="0" y="346"/>
                </a:lnTo>
                <a:lnTo>
                  <a:pt x="0" y="369"/>
                </a:lnTo>
                <a:lnTo>
                  <a:pt x="8" y="391"/>
                </a:lnTo>
                <a:lnTo>
                  <a:pt x="27" y="414"/>
                </a:lnTo>
                <a:lnTo>
                  <a:pt x="55" y="414"/>
                </a:lnTo>
                <a:lnTo>
                  <a:pt x="100" y="403"/>
                </a:lnTo>
                <a:lnTo>
                  <a:pt x="128" y="379"/>
                </a:lnTo>
                <a:lnTo>
                  <a:pt x="146" y="346"/>
                </a:lnTo>
                <a:lnTo>
                  <a:pt x="165" y="277"/>
                </a:lnTo>
                <a:lnTo>
                  <a:pt x="165" y="242"/>
                </a:lnTo>
                <a:lnTo>
                  <a:pt x="155" y="208"/>
                </a:lnTo>
                <a:lnTo>
                  <a:pt x="137" y="196"/>
                </a:lnTo>
                <a:lnTo>
                  <a:pt x="100" y="185"/>
                </a:lnTo>
                <a:lnTo>
                  <a:pt x="73" y="173"/>
                </a:lnTo>
                <a:lnTo>
                  <a:pt x="55" y="139"/>
                </a:lnTo>
                <a:lnTo>
                  <a:pt x="55" y="104"/>
                </a:lnTo>
                <a:lnTo>
                  <a:pt x="63" y="59"/>
                </a:lnTo>
                <a:lnTo>
                  <a:pt x="91" y="24"/>
                </a:lnTo>
                <a:lnTo>
                  <a:pt x="118" y="0"/>
                </a:lnTo>
                <a:lnTo>
                  <a:pt x="146" y="0"/>
                </a:lnTo>
                <a:lnTo>
                  <a:pt x="183" y="12"/>
                </a:lnTo>
                <a:lnTo>
                  <a:pt x="201" y="35"/>
                </a:lnTo>
                <a:lnTo>
                  <a:pt x="201" y="59"/>
                </a:lnTo>
                <a:lnTo>
                  <a:pt x="201" y="93"/>
                </a:lnTo>
                <a:close/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38677" name="Group 300"/>
          <p:cNvGrpSpPr>
            <a:grpSpLocks noChangeAspect="1"/>
          </p:cNvGrpSpPr>
          <p:nvPr/>
        </p:nvGrpSpPr>
        <p:grpSpPr>
          <a:xfrm>
            <a:off x="6499225" y="3354388"/>
            <a:ext cx="163513" cy="147637"/>
            <a:chOff x="1045" y="3039"/>
            <a:chExt cx="103" cy="115"/>
          </a:xfrm>
        </p:grpSpPr>
        <p:sp>
          <p:nvSpPr>
            <p:cNvPr id="31929" name="Freeform 257"/>
            <p:cNvSpPr/>
            <p:nvPr/>
          </p:nvSpPr>
          <p:spPr>
            <a:xfrm>
              <a:off x="1045" y="3039"/>
              <a:ext cx="46" cy="115"/>
            </a:xfrm>
            <a:custGeom>
              <a:avLst/>
              <a:gdLst>
                <a:gd name="txL" fmla="*/ 0 w 201"/>
                <a:gd name="txT" fmla="*/ 0 h 414"/>
                <a:gd name="txR" fmla="*/ 201 w 201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01" h="414">
                  <a:moveTo>
                    <a:pt x="201" y="93"/>
                  </a:moveTo>
                  <a:lnTo>
                    <a:pt x="192" y="127"/>
                  </a:lnTo>
                  <a:lnTo>
                    <a:pt x="165" y="161"/>
                  </a:lnTo>
                  <a:lnTo>
                    <a:pt x="128" y="185"/>
                  </a:lnTo>
                  <a:lnTo>
                    <a:pt x="110" y="185"/>
                  </a:lnTo>
                  <a:lnTo>
                    <a:pt x="73" y="196"/>
                  </a:lnTo>
                  <a:lnTo>
                    <a:pt x="45" y="220"/>
                  </a:lnTo>
                  <a:lnTo>
                    <a:pt x="27" y="242"/>
                  </a:lnTo>
                  <a:lnTo>
                    <a:pt x="8" y="311"/>
                  </a:lnTo>
                  <a:lnTo>
                    <a:pt x="0" y="346"/>
                  </a:lnTo>
                  <a:lnTo>
                    <a:pt x="0" y="369"/>
                  </a:lnTo>
                  <a:lnTo>
                    <a:pt x="8" y="391"/>
                  </a:lnTo>
                  <a:lnTo>
                    <a:pt x="27" y="414"/>
                  </a:lnTo>
                  <a:lnTo>
                    <a:pt x="55" y="414"/>
                  </a:lnTo>
                  <a:lnTo>
                    <a:pt x="100" y="403"/>
                  </a:lnTo>
                  <a:lnTo>
                    <a:pt x="128" y="379"/>
                  </a:lnTo>
                  <a:lnTo>
                    <a:pt x="146" y="346"/>
                  </a:lnTo>
                  <a:lnTo>
                    <a:pt x="165" y="277"/>
                  </a:lnTo>
                  <a:lnTo>
                    <a:pt x="165" y="242"/>
                  </a:lnTo>
                  <a:lnTo>
                    <a:pt x="155" y="208"/>
                  </a:lnTo>
                  <a:lnTo>
                    <a:pt x="137" y="196"/>
                  </a:lnTo>
                  <a:lnTo>
                    <a:pt x="100" y="185"/>
                  </a:lnTo>
                  <a:lnTo>
                    <a:pt x="73" y="173"/>
                  </a:lnTo>
                  <a:lnTo>
                    <a:pt x="55" y="139"/>
                  </a:lnTo>
                  <a:lnTo>
                    <a:pt x="55" y="104"/>
                  </a:lnTo>
                  <a:lnTo>
                    <a:pt x="63" y="59"/>
                  </a:lnTo>
                  <a:lnTo>
                    <a:pt x="91" y="24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3" y="12"/>
                  </a:lnTo>
                  <a:lnTo>
                    <a:pt x="201" y="35"/>
                  </a:lnTo>
                  <a:lnTo>
                    <a:pt x="201" y="59"/>
                  </a:lnTo>
                  <a:lnTo>
                    <a:pt x="201" y="93"/>
                  </a:lnTo>
                  <a:close/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30" name="Line 258"/>
            <p:cNvSpPr/>
            <p:nvPr/>
          </p:nvSpPr>
          <p:spPr>
            <a:xfrm flipV="1">
              <a:off x="1118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31" name="Line 259"/>
            <p:cNvSpPr/>
            <p:nvPr/>
          </p:nvSpPr>
          <p:spPr>
            <a:xfrm flipH="1">
              <a:off x="1139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8870" name="Freeform 262"/>
          <p:cNvSpPr>
            <a:spLocks noChangeAspect="1"/>
          </p:cNvSpPr>
          <p:nvPr/>
        </p:nvSpPr>
        <p:spPr>
          <a:xfrm>
            <a:off x="1231900" y="5478463"/>
            <a:ext cx="66675" cy="147637"/>
          </a:xfrm>
          <a:custGeom>
            <a:avLst/>
            <a:gdLst>
              <a:gd name="txL" fmla="*/ 0 w 184"/>
              <a:gd name="txT" fmla="*/ 0 h 414"/>
              <a:gd name="txR" fmla="*/ 184 w 184"/>
              <a:gd name="txB" fmla="*/ 414 h 41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4" h="414">
                <a:moveTo>
                  <a:pt x="0" y="414"/>
                </a:moveTo>
                <a:lnTo>
                  <a:pt x="46" y="391"/>
                </a:lnTo>
                <a:lnTo>
                  <a:pt x="92" y="346"/>
                </a:lnTo>
                <a:lnTo>
                  <a:pt x="137" y="277"/>
                </a:lnTo>
                <a:lnTo>
                  <a:pt x="174" y="104"/>
                </a:lnTo>
                <a:lnTo>
                  <a:pt x="184" y="70"/>
                </a:lnTo>
                <a:lnTo>
                  <a:pt x="184" y="47"/>
                </a:lnTo>
                <a:lnTo>
                  <a:pt x="174" y="24"/>
                </a:lnTo>
                <a:lnTo>
                  <a:pt x="147" y="0"/>
                </a:lnTo>
                <a:lnTo>
                  <a:pt x="101" y="0"/>
                </a:lnTo>
                <a:lnTo>
                  <a:pt x="64" y="24"/>
                </a:lnTo>
                <a:lnTo>
                  <a:pt x="37" y="59"/>
                </a:lnTo>
                <a:lnTo>
                  <a:pt x="19" y="161"/>
                </a:lnTo>
                <a:lnTo>
                  <a:pt x="19" y="196"/>
                </a:lnTo>
                <a:lnTo>
                  <a:pt x="37" y="220"/>
                </a:lnTo>
                <a:lnTo>
                  <a:pt x="64" y="230"/>
                </a:lnTo>
                <a:lnTo>
                  <a:pt x="147" y="230"/>
                </a:lnTo>
              </a:path>
            </a:pathLst>
          </a:custGeom>
          <a:noFill/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38678" name="Group 302"/>
          <p:cNvGrpSpPr>
            <a:grpSpLocks noChangeAspect="1"/>
          </p:cNvGrpSpPr>
          <p:nvPr/>
        </p:nvGrpSpPr>
        <p:grpSpPr>
          <a:xfrm>
            <a:off x="5746750" y="3411538"/>
            <a:ext cx="155575" cy="147637"/>
            <a:chOff x="1637" y="3039"/>
            <a:chExt cx="97" cy="115"/>
          </a:xfrm>
        </p:grpSpPr>
        <p:sp>
          <p:nvSpPr>
            <p:cNvPr id="31926" name="Freeform 263"/>
            <p:cNvSpPr/>
            <p:nvPr/>
          </p:nvSpPr>
          <p:spPr>
            <a:xfrm>
              <a:off x="1637" y="3039"/>
              <a:ext cx="44" cy="115"/>
            </a:xfrm>
            <a:custGeom>
              <a:avLst/>
              <a:gdLst>
                <a:gd name="txL" fmla="*/ 0 w 185"/>
                <a:gd name="txT" fmla="*/ 0 h 414"/>
                <a:gd name="txR" fmla="*/ 185 w 185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5" h="414">
                  <a:moveTo>
                    <a:pt x="0" y="414"/>
                  </a:moveTo>
                  <a:lnTo>
                    <a:pt x="47" y="391"/>
                  </a:lnTo>
                  <a:lnTo>
                    <a:pt x="92" y="346"/>
                  </a:lnTo>
                  <a:lnTo>
                    <a:pt x="138" y="277"/>
                  </a:lnTo>
                  <a:lnTo>
                    <a:pt x="175" y="104"/>
                  </a:lnTo>
                  <a:lnTo>
                    <a:pt x="185" y="70"/>
                  </a:lnTo>
                  <a:lnTo>
                    <a:pt x="185" y="47"/>
                  </a:lnTo>
                  <a:lnTo>
                    <a:pt x="175" y="24"/>
                  </a:lnTo>
                  <a:lnTo>
                    <a:pt x="147" y="0"/>
                  </a:lnTo>
                  <a:lnTo>
                    <a:pt x="102" y="0"/>
                  </a:lnTo>
                  <a:lnTo>
                    <a:pt x="65" y="24"/>
                  </a:lnTo>
                  <a:lnTo>
                    <a:pt x="37" y="59"/>
                  </a:lnTo>
                  <a:lnTo>
                    <a:pt x="19" y="161"/>
                  </a:lnTo>
                  <a:lnTo>
                    <a:pt x="19" y="196"/>
                  </a:lnTo>
                  <a:lnTo>
                    <a:pt x="37" y="220"/>
                  </a:lnTo>
                  <a:lnTo>
                    <a:pt x="65" y="230"/>
                  </a:lnTo>
                  <a:lnTo>
                    <a:pt x="147" y="23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27" name="Line 264"/>
            <p:cNvSpPr/>
            <p:nvPr/>
          </p:nvSpPr>
          <p:spPr>
            <a:xfrm flipV="1">
              <a:off x="1703" y="3039"/>
              <a:ext cx="10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8" name="Line 265"/>
            <p:cNvSpPr/>
            <p:nvPr/>
          </p:nvSpPr>
          <p:spPr>
            <a:xfrm flipH="1">
              <a:off x="1726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38679" name="Group 304"/>
          <p:cNvGrpSpPr>
            <a:grpSpLocks noChangeAspect="1"/>
          </p:cNvGrpSpPr>
          <p:nvPr/>
        </p:nvGrpSpPr>
        <p:grpSpPr>
          <a:xfrm>
            <a:off x="1198563" y="4478338"/>
            <a:ext cx="119062" cy="147637"/>
            <a:chOff x="2110" y="3039"/>
            <a:chExt cx="74" cy="115"/>
          </a:xfrm>
        </p:grpSpPr>
        <p:sp>
          <p:nvSpPr>
            <p:cNvPr id="31924" name="Freeform 269"/>
            <p:cNvSpPr/>
            <p:nvPr/>
          </p:nvSpPr>
          <p:spPr>
            <a:xfrm>
              <a:off x="2110" y="3039"/>
              <a:ext cx="22" cy="115"/>
            </a:xfrm>
            <a:custGeom>
              <a:avLst/>
              <a:gdLst>
                <a:gd name="txL" fmla="*/ 0 w 92"/>
                <a:gd name="txT" fmla="*/ 0 h 414"/>
                <a:gd name="txR" fmla="*/ 92 w 92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2" h="414">
                  <a:moveTo>
                    <a:pt x="0" y="414"/>
                  </a:moveTo>
                  <a:lnTo>
                    <a:pt x="92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25" name="Freeform 270"/>
            <p:cNvSpPr/>
            <p:nvPr/>
          </p:nvSpPr>
          <p:spPr>
            <a:xfrm>
              <a:off x="2143" y="3039"/>
              <a:ext cx="41" cy="115"/>
            </a:xfrm>
            <a:custGeom>
              <a:avLst/>
              <a:gdLst>
                <a:gd name="txL" fmla="*/ 0 w 174"/>
                <a:gd name="txT" fmla="*/ 0 h 414"/>
                <a:gd name="txR" fmla="*/ 174 w 174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74" h="414">
                  <a:moveTo>
                    <a:pt x="37" y="414"/>
                  </a:moveTo>
                  <a:lnTo>
                    <a:pt x="46" y="414"/>
                  </a:lnTo>
                  <a:lnTo>
                    <a:pt x="74" y="403"/>
                  </a:lnTo>
                  <a:lnTo>
                    <a:pt x="101" y="369"/>
                  </a:lnTo>
                  <a:lnTo>
                    <a:pt x="129" y="322"/>
                  </a:lnTo>
                  <a:lnTo>
                    <a:pt x="156" y="253"/>
                  </a:lnTo>
                  <a:lnTo>
                    <a:pt x="165" y="208"/>
                  </a:lnTo>
                  <a:lnTo>
                    <a:pt x="174" y="150"/>
                  </a:lnTo>
                  <a:lnTo>
                    <a:pt x="174" y="81"/>
                  </a:lnTo>
                  <a:lnTo>
                    <a:pt x="165" y="24"/>
                  </a:lnTo>
                  <a:lnTo>
                    <a:pt x="147" y="0"/>
                  </a:lnTo>
                  <a:lnTo>
                    <a:pt x="129" y="0"/>
                  </a:lnTo>
                  <a:lnTo>
                    <a:pt x="101" y="12"/>
                  </a:lnTo>
                  <a:lnTo>
                    <a:pt x="82" y="35"/>
                  </a:lnTo>
                  <a:lnTo>
                    <a:pt x="55" y="81"/>
                  </a:lnTo>
                  <a:lnTo>
                    <a:pt x="37" y="127"/>
                  </a:lnTo>
                  <a:lnTo>
                    <a:pt x="19" y="185"/>
                  </a:lnTo>
                  <a:lnTo>
                    <a:pt x="9" y="230"/>
                  </a:lnTo>
                  <a:lnTo>
                    <a:pt x="0" y="288"/>
                  </a:lnTo>
                  <a:lnTo>
                    <a:pt x="0" y="334"/>
                  </a:lnTo>
                  <a:lnTo>
                    <a:pt x="9" y="391"/>
                  </a:lnTo>
                  <a:lnTo>
                    <a:pt x="19" y="403"/>
                  </a:lnTo>
                  <a:lnTo>
                    <a:pt x="37" y="414"/>
                  </a:lnTo>
                  <a:close/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38680" name="Group 305"/>
          <p:cNvGrpSpPr>
            <a:grpSpLocks noChangeAspect="1"/>
          </p:cNvGrpSpPr>
          <p:nvPr/>
        </p:nvGrpSpPr>
        <p:grpSpPr>
          <a:xfrm>
            <a:off x="5032375" y="3354388"/>
            <a:ext cx="207963" cy="147637"/>
            <a:chOff x="2318" y="3039"/>
            <a:chExt cx="132" cy="115"/>
          </a:xfrm>
        </p:grpSpPr>
        <p:sp>
          <p:nvSpPr>
            <p:cNvPr id="31920" name="Freeform 271"/>
            <p:cNvSpPr/>
            <p:nvPr/>
          </p:nvSpPr>
          <p:spPr>
            <a:xfrm>
              <a:off x="2318" y="3039"/>
              <a:ext cx="22" cy="115"/>
            </a:xfrm>
            <a:custGeom>
              <a:avLst/>
              <a:gdLst>
                <a:gd name="txL" fmla="*/ 0 w 91"/>
                <a:gd name="txT" fmla="*/ 0 h 414"/>
                <a:gd name="txR" fmla="*/ 91 w 91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1" h="414">
                  <a:moveTo>
                    <a:pt x="0" y="414"/>
                  </a:moveTo>
                  <a:lnTo>
                    <a:pt x="91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21" name="Freeform 272"/>
            <p:cNvSpPr/>
            <p:nvPr/>
          </p:nvSpPr>
          <p:spPr>
            <a:xfrm>
              <a:off x="2351" y="3039"/>
              <a:ext cx="41" cy="115"/>
            </a:xfrm>
            <a:custGeom>
              <a:avLst/>
              <a:gdLst>
                <a:gd name="txL" fmla="*/ 0 w 173"/>
                <a:gd name="txT" fmla="*/ 0 h 414"/>
                <a:gd name="txR" fmla="*/ 173 w 173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73" h="414">
                  <a:moveTo>
                    <a:pt x="36" y="414"/>
                  </a:moveTo>
                  <a:lnTo>
                    <a:pt x="45" y="414"/>
                  </a:lnTo>
                  <a:lnTo>
                    <a:pt x="73" y="403"/>
                  </a:lnTo>
                  <a:lnTo>
                    <a:pt x="100" y="369"/>
                  </a:lnTo>
                  <a:lnTo>
                    <a:pt x="128" y="322"/>
                  </a:lnTo>
                  <a:lnTo>
                    <a:pt x="155" y="253"/>
                  </a:lnTo>
                  <a:lnTo>
                    <a:pt x="165" y="208"/>
                  </a:lnTo>
                  <a:lnTo>
                    <a:pt x="173" y="150"/>
                  </a:lnTo>
                  <a:lnTo>
                    <a:pt x="173" y="81"/>
                  </a:lnTo>
                  <a:lnTo>
                    <a:pt x="165" y="24"/>
                  </a:lnTo>
                  <a:lnTo>
                    <a:pt x="146" y="0"/>
                  </a:lnTo>
                  <a:lnTo>
                    <a:pt x="128" y="0"/>
                  </a:lnTo>
                  <a:lnTo>
                    <a:pt x="100" y="12"/>
                  </a:lnTo>
                  <a:lnTo>
                    <a:pt x="82" y="35"/>
                  </a:lnTo>
                  <a:lnTo>
                    <a:pt x="55" y="81"/>
                  </a:lnTo>
                  <a:lnTo>
                    <a:pt x="36" y="127"/>
                  </a:lnTo>
                  <a:lnTo>
                    <a:pt x="18" y="185"/>
                  </a:lnTo>
                  <a:lnTo>
                    <a:pt x="8" y="230"/>
                  </a:lnTo>
                  <a:lnTo>
                    <a:pt x="0" y="288"/>
                  </a:lnTo>
                  <a:lnTo>
                    <a:pt x="0" y="334"/>
                  </a:lnTo>
                  <a:lnTo>
                    <a:pt x="8" y="391"/>
                  </a:lnTo>
                  <a:lnTo>
                    <a:pt x="18" y="403"/>
                  </a:lnTo>
                  <a:lnTo>
                    <a:pt x="36" y="414"/>
                  </a:lnTo>
                  <a:close/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22" name="Line 273"/>
            <p:cNvSpPr/>
            <p:nvPr/>
          </p:nvSpPr>
          <p:spPr>
            <a:xfrm flipV="1">
              <a:off x="2420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23" name="Line 274"/>
            <p:cNvSpPr/>
            <p:nvPr/>
          </p:nvSpPr>
          <p:spPr>
            <a:xfrm flipH="1">
              <a:off x="2441" y="3039"/>
              <a:ext cx="9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38681" name="Group 307"/>
          <p:cNvGrpSpPr>
            <a:grpSpLocks noChangeAspect="1"/>
          </p:cNvGrpSpPr>
          <p:nvPr/>
        </p:nvGrpSpPr>
        <p:grpSpPr>
          <a:xfrm>
            <a:off x="1217613" y="3992563"/>
            <a:ext cx="103187" cy="147637"/>
            <a:chOff x="2844" y="3039"/>
            <a:chExt cx="65" cy="115"/>
          </a:xfrm>
        </p:grpSpPr>
        <p:sp>
          <p:nvSpPr>
            <p:cNvPr id="31918" name="Freeform 278"/>
            <p:cNvSpPr/>
            <p:nvPr/>
          </p:nvSpPr>
          <p:spPr>
            <a:xfrm>
              <a:off x="2844" y="3039"/>
              <a:ext cx="21" cy="115"/>
            </a:xfrm>
            <a:custGeom>
              <a:avLst/>
              <a:gdLst>
                <a:gd name="txL" fmla="*/ 0 w 91"/>
                <a:gd name="txT" fmla="*/ 0 h 414"/>
                <a:gd name="txR" fmla="*/ 91 w 91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1" h="414">
                  <a:moveTo>
                    <a:pt x="0" y="414"/>
                  </a:moveTo>
                  <a:lnTo>
                    <a:pt x="91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19" name="Freeform 279"/>
            <p:cNvSpPr/>
            <p:nvPr/>
          </p:nvSpPr>
          <p:spPr>
            <a:xfrm>
              <a:off x="2887" y="3039"/>
              <a:ext cx="22" cy="115"/>
            </a:xfrm>
            <a:custGeom>
              <a:avLst/>
              <a:gdLst>
                <a:gd name="txL" fmla="*/ 0 w 92"/>
                <a:gd name="txT" fmla="*/ 0 h 414"/>
                <a:gd name="txR" fmla="*/ 92 w 92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2" h="414">
                  <a:moveTo>
                    <a:pt x="0" y="414"/>
                  </a:moveTo>
                  <a:lnTo>
                    <a:pt x="92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38682" name="Group 308"/>
          <p:cNvGrpSpPr>
            <a:grpSpLocks noChangeAspect="1"/>
          </p:cNvGrpSpPr>
          <p:nvPr/>
        </p:nvGrpSpPr>
        <p:grpSpPr>
          <a:xfrm>
            <a:off x="4251325" y="3316288"/>
            <a:ext cx="180975" cy="147637"/>
            <a:chOff x="3000" y="3039"/>
            <a:chExt cx="114" cy="115"/>
          </a:xfrm>
        </p:grpSpPr>
        <p:sp>
          <p:nvSpPr>
            <p:cNvPr id="31914" name="Freeform 280"/>
            <p:cNvSpPr/>
            <p:nvPr/>
          </p:nvSpPr>
          <p:spPr>
            <a:xfrm>
              <a:off x="3000" y="3039"/>
              <a:ext cx="21" cy="115"/>
            </a:xfrm>
            <a:custGeom>
              <a:avLst/>
              <a:gdLst>
                <a:gd name="txL" fmla="*/ 0 w 92"/>
                <a:gd name="txT" fmla="*/ 0 h 414"/>
                <a:gd name="txR" fmla="*/ 92 w 92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2" h="414">
                  <a:moveTo>
                    <a:pt x="0" y="414"/>
                  </a:moveTo>
                  <a:lnTo>
                    <a:pt x="92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15" name="Freeform 281"/>
            <p:cNvSpPr/>
            <p:nvPr/>
          </p:nvSpPr>
          <p:spPr>
            <a:xfrm>
              <a:off x="3042" y="3039"/>
              <a:ext cx="23" cy="115"/>
            </a:xfrm>
            <a:custGeom>
              <a:avLst/>
              <a:gdLst>
                <a:gd name="txL" fmla="*/ 0 w 92"/>
                <a:gd name="txT" fmla="*/ 0 h 414"/>
                <a:gd name="txR" fmla="*/ 92 w 92"/>
                <a:gd name="txB" fmla="*/ 414 h 4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2" h="414">
                  <a:moveTo>
                    <a:pt x="0" y="414"/>
                  </a:moveTo>
                  <a:lnTo>
                    <a:pt x="92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16" name="Line 282"/>
            <p:cNvSpPr/>
            <p:nvPr/>
          </p:nvSpPr>
          <p:spPr>
            <a:xfrm flipV="1">
              <a:off x="3085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1917" name="Line 283"/>
            <p:cNvSpPr/>
            <p:nvPr/>
          </p:nvSpPr>
          <p:spPr>
            <a:xfrm flipH="1">
              <a:off x="3106" y="3039"/>
              <a:ext cx="8" cy="2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38683" name="组合 641"/>
          <p:cNvGrpSpPr>
            <a:grpSpLocks noChangeAspect="1"/>
          </p:cNvGrpSpPr>
          <p:nvPr/>
        </p:nvGrpSpPr>
        <p:grpSpPr>
          <a:xfrm>
            <a:off x="785813" y="3254375"/>
            <a:ext cx="288925" cy="166688"/>
            <a:chOff x="5282647" y="303215"/>
            <a:chExt cx="321813" cy="185107"/>
          </a:xfrm>
        </p:grpSpPr>
        <p:sp>
          <p:nvSpPr>
            <p:cNvPr id="31907" name="Freeform 266"/>
            <p:cNvSpPr/>
            <p:nvPr/>
          </p:nvSpPr>
          <p:spPr>
            <a:xfrm>
              <a:off x="5362014" y="309282"/>
              <a:ext cx="38100" cy="168275"/>
            </a:xfrm>
            <a:custGeom>
              <a:avLst/>
              <a:gdLst>
                <a:gd name="txL" fmla="*/ 0 w 92"/>
                <a:gd name="txT" fmla="*/ 0 h 414"/>
                <a:gd name="txR" fmla="*/ 92 w 92"/>
                <a:gd name="txB" fmla="*/ 414 h 414"/>
              </a:gdLst>
              <a:ahLst/>
              <a:cxnLst>
                <a:cxn ang="0">
                  <a:pos x="0" y="2147483647"/>
                </a:cxn>
                <a:cxn ang="0">
                  <a:pos x="2147483647" y="0"/>
                </a:cxn>
                <a:cxn ang="0">
                  <a:pos x="0" y="2147483647"/>
                </a:cxn>
              </a:cxnLst>
              <a:rect l="txL" t="txT" r="txR" b="txB"/>
              <a:pathLst>
                <a:path w="92" h="414">
                  <a:moveTo>
                    <a:pt x="0" y="414"/>
                  </a:moveTo>
                  <a:lnTo>
                    <a:pt x="92" y="0"/>
                  </a:lnTo>
                  <a:lnTo>
                    <a:pt x="0" y="93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1908" name="Group 303"/>
            <p:cNvGrpSpPr/>
            <p:nvPr/>
          </p:nvGrpSpPr>
          <p:grpSpPr>
            <a:xfrm>
              <a:off x="5420752" y="309282"/>
              <a:ext cx="139700" cy="168275"/>
              <a:chOff x="1901" y="3039"/>
              <a:chExt cx="78" cy="115"/>
            </a:xfrm>
          </p:grpSpPr>
          <p:sp>
            <p:nvSpPr>
              <p:cNvPr id="31912" name="Freeform 267"/>
              <p:cNvSpPr/>
              <p:nvPr/>
            </p:nvSpPr>
            <p:spPr>
              <a:xfrm>
                <a:off x="1901" y="3039"/>
                <a:ext cx="41" cy="115"/>
              </a:xfrm>
              <a:custGeom>
                <a:avLst/>
                <a:gdLst>
                  <a:gd name="txL" fmla="*/ 0 w 174"/>
                  <a:gd name="txT" fmla="*/ 0 h 414"/>
                  <a:gd name="txR" fmla="*/ 174 w 174"/>
                  <a:gd name="txB" fmla="*/ 414 h 4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74" h="414">
                    <a:moveTo>
                      <a:pt x="37" y="414"/>
                    </a:moveTo>
                    <a:lnTo>
                      <a:pt x="45" y="414"/>
                    </a:lnTo>
                    <a:lnTo>
                      <a:pt x="74" y="403"/>
                    </a:lnTo>
                    <a:lnTo>
                      <a:pt x="101" y="369"/>
                    </a:lnTo>
                    <a:lnTo>
                      <a:pt x="129" y="322"/>
                    </a:lnTo>
                    <a:lnTo>
                      <a:pt x="156" y="253"/>
                    </a:lnTo>
                    <a:lnTo>
                      <a:pt x="165" y="208"/>
                    </a:lnTo>
                    <a:lnTo>
                      <a:pt x="174" y="150"/>
                    </a:lnTo>
                    <a:lnTo>
                      <a:pt x="174" y="81"/>
                    </a:lnTo>
                    <a:lnTo>
                      <a:pt x="165" y="24"/>
                    </a:lnTo>
                    <a:lnTo>
                      <a:pt x="147" y="0"/>
                    </a:lnTo>
                    <a:lnTo>
                      <a:pt x="129" y="0"/>
                    </a:lnTo>
                    <a:lnTo>
                      <a:pt x="101" y="12"/>
                    </a:lnTo>
                    <a:lnTo>
                      <a:pt x="82" y="35"/>
                    </a:lnTo>
                    <a:lnTo>
                      <a:pt x="55" y="81"/>
                    </a:lnTo>
                    <a:lnTo>
                      <a:pt x="37" y="127"/>
                    </a:lnTo>
                    <a:lnTo>
                      <a:pt x="18" y="185"/>
                    </a:lnTo>
                    <a:lnTo>
                      <a:pt x="9" y="230"/>
                    </a:lnTo>
                    <a:lnTo>
                      <a:pt x="0" y="288"/>
                    </a:lnTo>
                    <a:lnTo>
                      <a:pt x="0" y="334"/>
                    </a:lnTo>
                    <a:lnTo>
                      <a:pt x="9" y="391"/>
                    </a:lnTo>
                    <a:lnTo>
                      <a:pt x="18" y="403"/>
                    </a:lnTo>
                    <a:lnTo>
                      <a:pt x="37" y="414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913" name="Line 268"/>
              <p:cNvSpPr/>
              <p:nvPr/>
            </p:nvSpPr>
            <p:spPr>
              <a:xfrm flipV="1">
                <a:off x="1971" y="3039"/>
                <a:ext cx="8" cy="26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31909" name="组合 333"/>
            <p:cNvGrpSpPr/>
            <p:nvPr/>
          </p:nvGrpSpPr>
          <p:grpSpPr>
            <a:xfrm>
              <a:off x="5282647" y="303215"/>
              <a:ext cx="321813" cy="185107"/>
              <a:chOff x="2566291" y="1771640"/>
              <a:chExt cx="210949" cy="156499"/>
            </a:xfrm>
          </p:grpSpPr>
          <p:sp>
            <p:nvSpPr>
              <p:cNvPr id="31910" name="Freeform 261"/>
              <p:cNvSpPr>
                <a:spLocks noChangeAspect="1"/>
              </p:cNvSpPr>
              <p:nvPr/>
            </p:nvSpPr>
            <p:spPr>
              <a:xfrm>
                <a:off x="2566291" y="1771640"/>
                <a:ext cx="31972" cy="156496"/>
              </a:xfrm>
              <a:custGeom>
                <a:avLst/>
                <a:gdLst>
                  <a:gd name="txL" fmla="*/ 0 w 116"/>
                  <a:gd name="txT" fmla="*/ 0 h 559"/>
                  <a:gd name="txR" fmla="*/ 116 w 116"/>
                  <a:gd name="txB" fmla="*/ 559 h 559"/>
                </a:gdLst>
                <a:ahLst/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txL" t="txT" r="txR" b="txB"/>
                <a:pathLst>
                  <a:path w="116" h="559">
                    <a:moveTo>
                      <a:pt x="11" y="559"/>
                    </a:moveTo>
                    <a:lnTo>
                      <a:pt x="0" y="506"/>
                    </a:lnTo>
                    <a:lnTo>
                      <a:pt x="0" y="439"/>
                    </a:lnTo>
                    <a:lnTo>
                      <a:pt x="11" y="320"/>
                    </a:lnTo>
                    <a:lnTo>
                      <a:pt x="42" y="186"/>
                    </a:lnTo>
                    <a:lnTo>
                      <a:pt x="85" y="67"/>
                    </a:lnTo>
                    <a:lnTo>
                      <a:pt x="116" y="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911" name="Freeform 262"/>
              <p:cNvSpPr>
                <a:spLocks noChangeAspect="1"/>
              </p:cNvSpPr>
              <p:nvPr/>
            </p:nvSpPr>
            <p:spPr>
              <a:xfrm>
                <a:off x="2736854" y="1771643"/>
                <a:ext cx="40386" cy="156496"/>
              </a:xfrm>
              <a:custGeom>
                <a:avLst/>
                <a:gdLst>
                  <a:gd name="txL" fmla="*/ 0 w 139"/>
                  <a:gd name="txT" fmla="*/ 0 h 559"/>
                  <a:gd name="txR" fmla="*/ 139 w 139"/>
                  <a:gd name="txB" fmla="*/ 559 h 559"/>
                </a:gdLst>
                <a:ahLst/>
                <a:cxnLst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txL" t="txT" r="txR" b="txB"/>
                <a:pathLst>
                  <a:path w="139" h="559">
                    <a:moveTo>
                      <a:pt x="0" y="559"/>
                    </a:moveTo>
                    <a:lnTo>
                      <a:pt x="32" y="506"/>
                    </a:lnTo>
                    <a:lnTo>
                      <a:pt x="86" y="373"/>
                    </a:lnTo>
                    <a:lnTo>
                      <a:pt x="117" y="253"/>
                    </a:lnTo>
                    <a:lnTo>
                      <a:pt x="139" y="120"/>
                    </a:lnTo>
                    <a:lnTo>
                      <a:pt x="139" y="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438686" name="组合 623"/>
          <p:cNvGrpSpPr>
            <a:grpSpLocks noChangeAspect="1"/>
          </p:cNvGrpSpPr>
          <p:nvPr/>
        </p:nvGrpSpPr>
        <p:grpSpPr>
          <a:xfrm>
            <a:off x="2551113" y="1651000"/>
            <a:ext cx="223837" cy="165100"/>
            <a:chOff x="1876235" y="502121"/>
            <a:chExt cx="248570" cy="183422"/>
          </a:xfrm>
        </p:grpSpPr>
        <p:grpSp>
          <p:nvGrpSpPr>
            <p:cNvPr id="31902" name="Group 297"/>
            <p:cNvGrpSpPr/>
            <p:nvPr/>
          </p:nvGrpSpPr>
          <p:grpSpPr>
            <a:xfrm>
              <a:off x="1930023" y="506132"/>
              <a:ext cx="153988" cy="168275"/>
              <a:chOff x="756" y="2783"/>
              <a:chExt cx="85" cy="115"/>
            </a:xfrm>
          </p:grpSpPr>
          <p:sp>
            <p:nvSpPr>
              <p:cNvPr id="31905" name="Freeform 212"/>
              <p:cNvSpPr/>
              <p:nvPr/>
            </p:nvSpPr>
            <p:spPr>
              <a:xfrm>
                <a:off x="756" y="2783"/>
                <a:ext cx="52" cy="115"/>
              </a:xfrm>
              <a:custGeom>
                <a:avLst/>
                <a:gdLst>
                  <a:gd name="txL" fmla="*/ 0 w 220"/>
                  <a:gd name="txT" fmla="*/ 0 h 413"/>
                  <a:gd name="txR" fmla="*/ 220 w 220"/>
                  <a:gd name="txB" fmla="*/ 413 h 41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0" h="413">
                    <a:moveTo>
                      <a:pt x="147" y="413"/>
                    </a:moveTo>
                    <a:lnTo>
                      <a:pt x="0" y="413"/>
                    </a:lnTo>
                    <a:lnTo>
                      <a:pt x="192" y="138"/>
                    </a:lnTo>
                    <a:lnTo>
                      <a:pt x="211" y="103"/>
                    </a:lnTo>
                    <a:lnTo>
                      <a:pt x="220" y="69"/>
                    </a:lnTo>
                    <a:lnTo>
                      <a:pt x="220" y="46"/>
                    </a:lnTo>
                    <a:lnTo>
                      <a:pt x="211" y="23"/>
                    </a:lnTo>
                    <a:lnTo>
                      <a:pt x="184" y="0"/>
                    </a:lnTo>
                    <a:lnTo>
                      <a:pt x="147" y="0"/>
                    </a:lnTo>
                    <a:lnTo>
                      <a:pt x="110" y="11"/>
                    </a:lnTo>
                    <a:lnTo>
                      <a:pt x="82" y="34"/>
                    </a:lnTo>
                    <a:lnTo>
                      <a:pt x="74" y="58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906" name="Line 213"/>
              <p:cNvSpPr/>
              <p:nvPr/>
            </p:nvSpPr>
            <p:spPr>
              <a:xfrm flipV="1">
                <a:off x="832" y="2783"/>
                <a:ext cx="9" cy="25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1903" name="Freeform 261"/>
            <p:cNvSpPr>
              <a:spLocks noChangeAspect="1"/>
            </p:cNvSpPr>
            <p:nvPr/>
          </p:nvSpPr>
          <p:spPr>
            <a:xfrm>
              <a:off x="1876235" y="502122"/>
              <a:ext cx="48776" cy="183421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904" name="Freeform 262"/>
            <p:cNvSpPr>
              <a:spLocks noChangeAspect="1"/>
            </p:cNvSpPr>
            <p:nvPr/>
          </p:nvSpPr>
          <p:spPr>
            <a:xfrm>
              <a:off x="2063193" y="502121"/>
              <a:ext cx="61612" cy="183421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1744" name="组合 646"/>
          <p:cNvGrpSpPr>
            <a:grpSpLocks noChangeAspect="1"/>
          </p:cNvGrpSpPr>
          <p:nvPr/>
        </p:nvGrpSpPr>
        <p:grpSpPr>
          <a:xfrm>
            <a:off x="1689100" y="2643188"/>
            <a:ext cx="228600" cy="165100"/>
            <a:chOff x="3612984" y="529285"/>
            <a:chExt cx="253875" cy="183418"/>
          </a:xfrm>
        </p:grpSpPr>
        <p:grpSp>
          <p:nvGrpSpPr>
            <p:cNvPr id="31897" name="Group 316"/>
            <p:cNvGrpSpPr/>
            <p:nvPr/>
          </p:nvGrpSpPr>
          <p:grpSpPr>
            <a:xfrm>
              <a:off x="3665537" y="539751"/>
              <a:ext cx="155575" cy="168275"/>
              <a:chOff x="2539" y="2783"/>
              <a:chExt cx="86" cy="115"/>
            </a:xfrm>
          </p:grpSpPr>
          <p:sp>
            <p:nvSpPr>
              <p:cNvPr id="31900" name="Freeform 236"/>
              <p:cNvSpPr/>
              <p:nvPr/>
            </p:nvSpPr>
            <p:spPr>
              <a:xfrm>
                <a:off x="2539" y="2783"/>
                <a:ext cx="54" cy="115"/>
              </a:xfrm>
              <a:custGeom>
                <a:avLst/>
                <a:gdLst>
                  <a:gd name="txL" fmla="*/ 0 w 230"/>
                  <a:gd name="txT" fmla="*/ 0 h 413"/>
                  <a:gd name="txR" fmla="*/ 230 w 230"/>
                  <a:gd name="txB" fmla="*/ 413 h 41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0" h="413">
                    <a:moveTo>
                      <a:pt x="0" y="413"/>
                    </a:moveTo>
                    <a:lnTo>
                      <a:pt x="83" y="413"/>
                    </a:lnTo>
                    <a:lnTo>
                      <a:pt x="120" y="402"/>
                    </a:lnTo>
                    <a:lnTo>
                      <a:pt x="147" y="379"/>
                    </a:lnTo>
                    <a:lnTo>
                      <a:pt x="165" y="345"/>
                    </a:lnTo>
                    <a:lnTo>
                      <a:pt x="183" y="276"/>
                    </a:lnTo>
                    <a:lnTo>
                      <a:pt x="183" y="241"/>
                    </a:lnTo>
                    <a:lnTo>
                      <a:pt x="175" y="207"/>
                    </a:lnTo>
                    <a:lnTo>
                      <a:pt x="147" y="184"/>
                    </a:lnTo>
                    <a:lnTo>
                      <a:pt x="55" y="184"/>
                    </a:lnTo>
                    <a:lnTo>
                      <a:pt x="92" y="0"/>
                    </a:lnTo>
                    <a:lnTo>
                      <a:pt x="230" y="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901" name="Line 237"/>
              <p:cNvSpPr/>
              <p:nvPr/>
            </p:nvSpPr>
            <p:spPr>
              <a:xfrm flipV="1">
                <a:off x="2617" y="2783"/>
                <a:ext cx="8" cy="25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1898" name="Freeform 261"/>
            <p:cNvSpPr>
              <a:spLocks noChangeAspect="1"/>
            </p:cNvSpPr>
            <p:nvPr/>
          </p:nvSpPr>
          <p:spPr>
            <a:xfrm>
              <a:off x="3612984" y="529285"/>
              <a:ext cx="49008" cy="183418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899" name="Freeform 262"/>
            <p:cNvSpPr>
              <a:spLocks noChangeAspect="1"/>
            </p:cNvSpPr>
            <p:nvPr/>
          </p:nvSpPr>
          <p:spPr>
            <a:xfrm>
              <a:off x="3804955" y="529285"/>
              <a:ext cx="61904" cy="183418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1746" name="组合 644"/>
          <p:cNvGrpSpPr>
            <a:grpSpLocks noChangeAspect="1"/>
          </p:cNvGrpSpPr>
          <p:nvPr/>
        </p:nvGrpSpPr>
        <p:grpSpPr>
          <a:xfrm>
            <a:off x="1401763" y="2951163"/>
            <a:ext cx="219075" cy="166687"/>
            <a:chOff x="4667693" y="537884"/>
            <a:chExt cx="242752" cy="183421"/>
          </a:xfrm>
        </p:grpSpPr>
        <p:grpSp>
          <p:nvGrpSpPr>
            <p:cNvPr id="31892" name="Group 312"/>
            <p:cNvGrpSpPr/>
            <p:nvPr/>
          </p:nvGrpSpPr>
          <p:grpSpPr>
            <a:xfrm>
              <a:off x="4746251" y="546473"/>
              <a:ext cx="122238" cy="168275"/>
              <a:chOff x="3903" y="2783"/>
              <a:chExt cx="68" cy="115"/>
            </a:xfrm>
          </p:grpSpPr>
          <p:sp>
            <p:nvSpPr>
              <p:cNvPr id="31895" name="Freeform 248"/>
              <p:cNvSpPr/>
              <p:nvPr/>
            </p:nvSpPr>
            <p:spPr>
              <a:xfrm>
                <a:off x="3903" y="2783"/>
                <a:ext cx="40" cy="115"/>
              </a:xfrm>
              <a:custGeom>
                <a:avLst/>
                <a:gdLst>
                  <a:gd name="txL" fmla="*/ 0 w 165"/>
                  <a:gd name="txT" fmla="*/ 0 h 413"/>
                  <a:gd name="txR" fmla="*/ 165 w 165"/>
                  <a:gd name="txB" fmla="*/ 413 h 41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5" h="413">
                    <a:moveTo>
                      <a:pt x="0" y="413"/>
                    </a:moveTo>
                    <a:lnTo>
                      <a:pt x="165" y="0"/>
                    </a:lnTo>
                    <a:lnTo>
                      <a:pt x="19" y="0"/>
                    </a:lnTo>
                    <a:lnTo>
                      <a:pt x="9" y="46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896" name="Line 249"/>
              <p:cNvSpPr/>
              <p:nvPr/>
            </p:nvSpPr>
            <p:spPr>
              <a:xfrm flipV="1">
                <a:off x="3963" y="2783"/>
                <a:ext cx="8" cy="25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1893" name="Freeform 261"/>
            <p:cNvSpPr>
              <a:spLocks noChangeAspect="1"/>
            </p:cNvSpPr>
            <p:nvPr/>
          </p:nvSpPr>
          <p:spPr>
            <a:xfrm>
              <a:off x="4667693" y="537885"/>
              <a:ext cx="49008" cy="183420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894" name="Freeform 262"/>
            <p:cNvSpPr>
              <a:spLocks noChangeAspect="1"/>
            </p:cNvSpPr>
            <p:nvPr/>
          </p:nvSpPr>
          <p:spPr>
            <a:xfrm>
              <a:off x="4848537" y="537884"/>
              <a:ext cx="61908" cy="183420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1748" name="组合 642"/>
          <p:cNvGrpSpPr>
            <a:grpSpLocks noChangeAspect="1"/>
          </p:cNvGrpSpPr>
          <p:nvPr/>
        </p:nvGrpSpPr>
        <p:grpSpPr>
          <a:xfrm>
            <a:off x="544513" y="3251200"/>
            <a:ext cx="219075" cy="165100"/>
            <a:chOff x="5824985" y="566625"/>
            <a:chExt cx="242747" cy="183421"/>
          </a:xfrm>
        </p:grpSpPr>
        <p:grpSp>
          <p:nvGrpSpPr>
            <p:cNvPr id="31887" name="Group 301"/>
            <p:cNvGrpSpPr/>
            <p:nvPr/>
          </p:nvGrpSpPr>
          <p:grpSpPr>
            <a:xfrm>
              <a:off x="5889065" y="571499"/>
              <a:ext cx="133350" cy="168275"/>
              <a:chOff x="1274" y="3039"/>
              <a:chExt cx="74" cy="115"/>
            </a:xfrm>
          </p:grpSpPr>
          <p:sp>
            <p:nvSpPr>
              <p:cNvPr id="31890" name="Freeform 260"/>
              <p:cNvSpPr/>
              <p:nvPr/>
            </p:nvSpPr>
            <p:spPr>
              <a:xfrm>
                <a:off x="1274" y="3039"/>
                <a:ext cx="42" cy="115"/>
              </a:xfrm>
              <a:custGeom>
                <a:avLst/>
                <a:gdLst>
                  <a:gd name="txL" fmla="*/ 0 w 183"/>
                  <a:gd name="txT" fmla="*/ 0 h 414"/>
                  <a:gd name="txR" fmla="*/ 183 w 183"/>
                  <a:gd name="txB" fmla="*/ 414 h 4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83" h="414">
                    <a:moveTo>
                      <a:pt x="0" y="414"/>
                    </a:moveTo>
                    <a:lnTo>
                      <a:pt x="45" y="391"/>
                    </a:lnTo>
                    <a:lnTo>
                      <a:pt x="91" y="346"/>
                    </a:lnTo>
                    <a:lnTo>
                      <a:pt x="137" y="277"/>
                    </a:lnTo>
                    <a:lnTo>
                      <a:pt x="173" y="104"/>
                    </a:lnTo>
                    <a:lnTo>
                      <a:pt x="183" y="70"/>
                    </a:lnTo>
                    <a:lnTo>
                      <a:pt x="183" y="47"/>
                    </a:lnTo>
                    <a:lnTo>
                      <a:pt x="173" y="24"/>
                    </a:lnTo>
                    <a:lnTo>
                      <a:pt x="146" y="0"/>
                    </a:lnTo>
                    <a:lnTo>
                      <a:pt x="100" y="0"/>
                    </a:lnTo>
                    <a:lnTo>
                      <a:pt x="63" y="24"/>
                    </a:lnTo>
                    <a:lnTo>
                      <a:pt x="36" y="59"/>
                    </a:lnTo>
                    <a:lnTo>
                      <a:pt x="18" y="161"/>
                    </a:lnTo>
                    <a:lnTo>
                      <a:pt x="18" y="196"/>
                    </a:lnTo>
                    <a:lnTo>
                      <a:pt x="36" y="220"/>
                    </a:lnTo>
                    <a:lnTo>
                      <a:pt x="63" y="230"/>
                    </a:lnTo>
                    <a:lnTo>
                      <a:pt x="146" y="230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891" name="Line 261"/>
              <p:cNvSpPr/>
              <p:nvPr/>
            </p:nvSpPr>
            <p:spPr>
              <a:xfrm flipV="1">
                <a:off x="1340" y="3039"/>
                <a:ext cx="8" cy="26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1888" name="Freeform 261"/>
            <p:cNvSpPr>
              <a:spLocks noChangeAspect="1"/>
            </p:cNvSpPr>
            <p:nvPr/>
          </p:nvSpPr>
          <p:spPr>
            <a:xfrm>
              <a:off x="5824985" y="566627"/>
              <a:ext cx="49008" cy="183419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889" name="Freeform 262"/>
            <p:cNvSpPr>
              <a:spLocks noChangeAspect="1"/>
            </p:cNvSpPr>
            <p:nvPr/>
          </p:nvSpPr>
          <p:spPr>
            <a:xfrm>
              <a:off x="6005824" y="566625"/>
              <a:ext cx="61908" cy="183419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1760" name="组合 724"/>
          <p:cNvGrpSpPr>
            <a:grpSpLocks noChangeAspect="1"/>
          </p:cNvGrpSpPr>
          <p:nvPr/>
        </p:nvGrpSpPr>
        <p:grpSpPr>
          <a:xfrm>
            <a:off x="1100138" y="3263900"/>
            <a:ext cx="239712" cy="166688"/>
            <a:chOff x="4883866" y="888996"/>
            <a:chExt cx="268023" cy="183420"/>
          </a:xfrm>
        </p:grpSpPr>
        <p:grpSp>
          <p:nvGrpSpPr>
            <p:cNvPr id="31881" name="Group 306"/>
            <p:cNvGrpSpPr/>
            <p:nvPr/>
          </p:nvGrpSpPr>
          <p:grpSpPr>
            <a:xfrm>
              <a:off x="4943288" y="894229"/>
              <a:ext cx="166688" cy="168275"/>
              <a:chOff x="2584" y="3039"/>
              <a:chExt cx="93" cy="115"/>
            </a:xfrm>
          </p:grpSpPr>
          <p:sp>
            <p:nvSpPr>
              <p:cNvPr id="31884" name="Freeform 275"/>
              <p:cNvSpPr/>
              <p:nvPr/>
            </p:nvSpPr>
            <p:spPr>
              <a:xfrm>
                <a:off x="2584" y="3039"/>
                <a:ext cx="21" cy="115"/>
              </a:xfrm>
              <a:custGeom>
                <a:avLst/>
                <a:gdLst>
                  <a:gd name="txL" fmla="*/ 0 w 92"/>
                  <a:gd name="txT" fmla="*/ 0 h 414"/>
                  <a:gd name="txR" fmla="*/ 92 w 92"/>
                  <a:gd name="txB" fmla="*/ 414 h 4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92" h="414">
                    <a:moveTo>
                      <a:pt x="0" y="414"/>
                    </a:moveTo>
                    <a:lnTo>
                      <a:pt x="92" y="0"/>
                    </a:lnTo>
                    <a:lnTo>
                      <a:pt x="0" y="93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885" name="Freeform 276"/>
              <p:cNvSpPr/>
              <p:nvPr/>
            </p:nvSpPr>
            <p:spPr>
              <a:xfrm>
                <a:off x="2628" y="3039"/>
                <a:ext cx="21" cy="115"/>
              </a:xfrm>
              <a:custGeom>
                <a:avLst/>
                <a:gdLst>
                  <a:gd name="txL" fmla="*/ 0 w 92"/>
                  <a:gd name="txT" fmla="*/ 0 h 414"/>
                  <a:gd name="txR" fmla="*/ 92 w 92"/>
                  <a:gd name="txB" fmla="*/ 414 h 4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92" h="414">
                    <a:moveTo>
                      <a:pt x="0" y="414"/>
                    </a:moveTo>
                    <a:lnTo>
                      <a:pt x="92" y="0"/>
                    </a:lnTo>
                    <a:lnTo>
                      <a:pt x="0" y="93"/>
                    </a:lnTo>
                  </a:path>
                </a:pathLst>
              </a:custGeom>
              <a:noFill/>
              <a:ln w="1905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1886" name="Line 277"/>
              <p:cNvSpPr/>
              <p:nvPr/>
            </p:nvSpPr>
            <p:spPr>
              <a:xfrm flipV="1">
                <a:off x="2669" y="3039"/>
                <a:ext cx="8" cy="26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1882" name="Freeform 261"/>
            <p:cNvSpPr>
              <a:spLocks noChangeAspect="1"/>
            </p:cNvSpPr>
            <p:nvPr/>
          </p:nvSpPr>
          <p:spPr>
            <a:xfrm>
              <a:off x="4883866" y="888996"/>
              <a:ext cx="48775" cy="183420"/>
            </a:xfrm>
            <a:custGeom>
              <a:avLst/>
              <a:gdLst>
                <a:gd name="txL" fmla="*/ 0 w 116"/>
                <a:gd name="txT" fmla="*/ 0 h 559"/>
                <a:gd name="txR" fmla="*/ 116 w 116"/>
                <a:gd name="txB" fmla="*/ 559 h 559"/>
              </a:gdLst>
              <a:ahLst/>
              <a:cxnLst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16" h="559">
                  <a:moveTo>
                    <a:pt x="11" y="559"/>
                  </a:moveTo>
                  <a:lnTo>
                    <a:pt x="0" y="506"/>
                  </a:lnTo>
                  <a:lnTo>
                    <a:pt x="0" y="439"/>
                  </a:lnTo>
                  <a:lnTo>
                    <a:pt x="11" y="320"/>
                  </a:lnTo>
                  <a:lnTo>
                    <a:pt x="42" y="186"/>
                  </a:lnTo>
                  <a:lnTo>
                    <a:pt x="85" y="67"/>
                  </a:lnTo>
                  <a:lnTo>
                    <a:pt x="116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1883" name="Freeform 262"/>
            <p:cNvSpPr>
              <a:spLocks noChangeAspect="1"/>
            </p:cNvSpPr>
            <p:nvPr/>
          </p:nvSpPr>
          <p:spPr>
            <a:xfrm>
              <a:off x="5090279" y="888996"/>
              <a:ext cx="61610" cy="183420"/>
            </a:xfrm>
            <a:custGeom>
              <a:avLst/>
              <a:gdLst>
                <a:gd name="txL" fmla="*/ 0 w 139"/>
                <a:gd name="txT" fmla="*/ 0 h 559"/>
                <a:gd name="txR" fmla="*/ 139 w 139"/>
                <a:gd name="txB" fmla="*/ 559 h 559"/>
              </a:gdLst>
              <a:ahLst/>
              <a:cxnLst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139" h="559">
                  <a:moveTo>
                    <a:pt x="0" y="559"/>
                  </a:moveTo>
                  <a:lnTo>
                    <a:pt x="32" y="506"/>
                  </a:lnTo>
                  <a:lnTo>
                    <a:pt x="86" y="373"/>
                  </a:lnTo>
                  <a:lnTo>
                    <a:pt x="117" y="253"/>
                  </a:lnTo>
                  <a:lnTo>
                    <a:pt x="139" y="120"/>
                  </a:lnTo>
                  <a:lnTo>
                    <a:pt x="139" y="0"/>
                  </a:lnTo>
                </a:path>
              </a:pathLst>
            </a:custGeom>
            <a:noFill/>
            <a:ln w="1905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38930" name="Line 658"/>
          <p:cNvSpPr/>
          <p:nvPr/>
        </p:nvSpPr>
        <p:spPr>
          <a:xfrm flipH="1">
            <a:off x="1384300" y="4565650"/>
            <a:ext cx="295275" cy="1588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931" name="Freeform 659"/>
          <p:cNvSpPr/>
          <p:nvPr/>
        </p:nvSpPr>
        <p:spPr>
          <a:xfrm>
            <a:off x="1352550" y="4527550"/>
            <a:ext cx="74613" cy="73025"/>
          </a:xfrm>
          <a:custGeom>
            <a:avLst/>
            <a:gdLst>
              <a:gd name="txL" fmla="*/ 0 w 260"/>
              <a:gd name="txT" fmla="*/ 0 h 259"/>
              <a:gd name="txR" fmla="*/ 260 w 260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59">
                <a:moveTo>
                  <a:pt x="260" y="130"/>
                </a:moveTo>
                <a:lnTo>
                  <a:pt x="259" y="115"/>
                </a:lnTo>
                <a:lnTo>
                  <a:pt x="257" y="101"/>
                </a:lnTo>
                <a:lnTo>
                  <a:pt x="253" y="87"/>
                </a:lnTo>
                <a:lnTo>
                  <a:pt x="247" y="74"/>
                </a:lnTo>
                <a:lnTo>
                  <a:pt x="240" y="61"/>
                </a:lnTo>
                <a:lnTo>
                  <a:pt x="231" y="49"/>
                </a:lnTo>
                <a:lnTo>
                  <a:pt x="222" y="37"/>
                </a:lnTo>
                <a:lnTo>
                  <a:pt x="211" y="28"/>
                </a:lnTo>
                <a:lnTo>
                  <a:pt x="200" y="19"/>
                </a:lnTo>
                <a:lnTo>
                  <a:pt x="187" y="13"/>
                </a:lnTo>
                <a:lnTo>
                  <a:pt x="173" y="8"/>
                </a:lnTo>
                <a:lnTo>
                  <a:pt x="159" y="4"/>
                </a:lnTo>
                <a:lnTo>
                  <a:pt x="144" y="0"/>
                </a:lnTo>
                <a:lnTo>
                  <a:pt x="131" y="0"/>
                </a:lnTo>
                <a:lnTo>
                  <a:pt x="116" y="0"/>
                </a:lnTo>
                <a:lnTo>
                  <a:pt x="101" y="4"/>
                </a:lnTo>
                <a:lnTo>
                  <a:pt x="87" y="8"/>
                </a:lnTo>
                <a:lnTo>
                  <a:pt x="74" y="13"/>
                </a:lnTo>
                <a:lnTo>
                  <a:pt x="62" y="19"/>
                </a:lnTo>
                <a:lnTo>
                  <a:pt x="49" y="28"/>
                </a:lnTo>
                <a:lnTo>
                  <a:pt x="38" y="37"/>
                </a:lnTo>
                <a:lnTo>
                  <a:pt x="29" y="49"/>
                </a:lnTo>
                <a:lnTo>
                  <a:pt x="20" y="61"/>
                </a:lnTo>
                <a:lnTo>
                  <a:pt x="13" y="74"/>
                </a:lnTo>
                <a:lnTo>
                  <a:pt x="8" y="87"/>
                </a:lnTo>
                <a:lnTo>
                  <a:pt x="3" y="101"/>
                </a:lnTo>
                <a:lnTo>
                  <a:pt x="1" y="115"/>
                </a:lnTo>
                <a:lnTo>
                  <a:pt x="0" y="130"/>
                </a:lnTo>
                <a:lnTo>
                  <a:pt x="1" y="145"/>
                </a:lnTo>
                <a:lnTo>
                  <a:pt x="3" y="158"/>
                </a:lnTo>
                <a:lnTo>
                  <a:pt x="8" y="172"/>
                </a:lnTo>
                <a:lnTo>
                  <a:pt x="13" y="186"/>
                </a:lnTo>
                <a:lnTo>
                  <a:pt x="20" y="199"/>
                </a:lnTo>
                <a:lnTo>
                  <a:pt x="29" y="210"/>
                </a:lnTo>
                <a:lnTo>
                  <a:pt x="38" y="222"/>
                </a:lnTo>
                <a:lnTo>
                  <a:pt x="49" y="232"/>
                </a:lnTo>
                <a:lnTo>
                  <a:pt x="62" y="240"/>
                </a:lnTo>
                <a:lnTo>
                  <a:pt x="74" y="246"/>
                </a:lnTo>
                <a:lnTo>
                  <a:pt x="87" y="252"/>
                </a:lnTo>
                <a:lnTo>
                  <a:pt x="101" y="256"/>
                </a:lnTo>
                <a:lnTo>
                  <a:pt x="116" y="259"/>
                </a:lnTo>
                <a:lnTo>
                  <a:pt x="131" y="259"/>
                </a:lnTo>
                <a:lnTo>
                  <a:pt x="144" y="259"/>
                </a:lnTo>
                <a:lnTo>
                  <a:pt x="159" y="256"/>
                </a:lnTo>
                <a:lnTo>
                  <a:pt x="173" y="252"/>
                </a:lnTo>
                <a:lnTo>
                  <a:pt x="187" y="246"/>
                </a:lnTo>
                <a:lnTo>
                  <a:pt x="200" y="240"/>
                </a:lnTo>
                <a:lnTo>
                  <a:pt x="211" y="232"/>
                </a:lnTo>
                <a:lnTo>
                  <a:pt x="222" y="222"/>
                </a:lnTo>
                <a:lnTo>
                  <a:pt x="231" y="210"/>
                </a:lnTo>
                <a:lnTo>
                  <a:pt x="240" y="199"/>
                </a:lnTo>
                <a:lnTo>
                  <a:pt x="247" y="186"/>
                </a:lnTo>
                <a:lnTo>
                  <a:pt x="253" y="172"/>
                </a:lnTo>
                <a:lnTo>
                  <a:pt x="257" y="158"/>
                </a:lnTo>
                <a:lnTo>
                  <a:pt x="259" y="145"/>
                </a:lnTo>
                <a:lnTo>
                  <a:pt x="260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932" name="Line 660"/>
          <p:cNvSpPr/>
          <p:nvPr/>
        </p:nvSpPr>
        <p:spPr>
          <a:xfrm flipV="1">
            <a:off x="1701800" y="4556125"/>
            <a:ext cx="0" cy="62865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933" name="Freeform 661"/>
          <p:cNvSpPr/>
          <p:nvPr/>
        </p:nvSpPr>
        <p:spPr>
          <a:xfrm>
            <a:off x="1644650" y="4527550"/>
            <a:ext cx="74613" cy="73025"/>
          </a:xfrm>
          <a:custGeom>
            <a:avLst/>
            <a:gdLst>
              <a:gd name="txL" fmla="*/ 0 w 260"/>
              <a:gd name="txT" fmla="*/ 0 h 259"/>
              <a:gd name="txR" fmla="*/ 260 w 260"/>
              <a:gd name="txB" fmla="*/ 259 h 2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59">
                <a:moveTo>
                  <a:pt x="260" y="130"/>
                </a:moveTo>
                <a:lnTo>
                  <a:pt x="259" y="115"/>
                </a:lnTo>
                <a:lnTo>
                  <a:pt x="257" y="101"/>
                </a:lnTo>
                <a:lnTo>
                  <a:pt x="253" y="87"/>
                </a:lnTo>
                <a:lnTo>
                  <a:pt x="247" y="74"/>
                </a:lnTo>
                <a:lnTo>
                  <a:pt x="240" y="61"/>
                </a:lnTo>
                <a:lnTo>
                  <a:pt x="231" y="49"/>
                </a:lnTo>
                <a:lnTo>
                  <a:pt x="222" y="37"/>
                </a:lnTo>
                <a:lnTo>
                  <a:pt x="211" y="28"/>
                </a:lnTo>
                <a:lnTo>
                  <a:pt x="200" y="19"/>
                </a:lnTo>
                <a:lnTo>
                  <a:pt x="187" y="13"/>
                </a:lnTo>
                <a:lnTo>
                  <a:pt x="173" y="8"/>
                </a:lnTo>
                <a:lnTo>
                  <a:pt x="159" y="4"/>
                </a:lnTo>
                <a:lnTo>
                  <a:pt x="144" y="0"/>
                </a:lnTo>
                <a:lnTo>
                  <a:pt x="131" y="0"/>
                </a:lnTo>
                <a:lnTo>
                  <a:pt x="116" y="0"/>
                </a:lnTo>
                <a:lnTo>
                  <a:pt x="101" y="4"/>
                </a:lnTo>
                <a:lnTo>
                  <a:pt x="87" y="8"/>
                </a:lnTo>
                <a:lnTo>
                  <a:pt x="74" y="13"/>
                </a:lnTo>
                <a:lnTo>
                  <a:pt x="62" y="19"/>
                </a:lnTo>
                <a:lnTo>
                  <a:pt x="49" y="28"/>
                </a:lnTo>
                <a:lnTo>
                  <a:pt x="38" y="37"/>
                </a:lnTo>
                <a:lnTo>
                  <a:pt x="29" y="49"/>
                </a:lnTo>
                <a:lnTo>
                  <a:pt x="20" y="61"/>
                </a:lnTo>
                <a:lnTo>
                  <a:pt x="13" y="74"/>
                </a:lnTo>
                <a:lnTo>
                  <a:pt x="8" y="87"/>
                </a:lnTo>
                <a:lnTo>
                  <a:pt x="3" y="101"/>
                </a:lnTo>
                <a:lnTo>
                  <a:pt x="1" y="115"/>
                </a:lnTo>
                <a:lnTo>
                  <a:pt x="0" y="130"/>
                </a:lnTo>
                <a:lnTo>
                  <a:pt x="1" y="145"/>
                </a:lnTo>
                <a:lnTo>
                  <a:pt x="3" y="158"/>
                </a:lnTo>
                <a:lnTo>
                  <a:pt x="8" y="172"/>
                </a:lnTo>
                <a:lnTo>
                  <a:pt x="13" y="186"/>
                </a:lnTo>
                <a:lnTo>
                  <a:pt x="20" y="199"/>
                </a:lnTo>
                <a:lnTo>
                  <a:pt x="29" y="210"/>
                </a:lnTo>
                <a:lnTo>
                  <a:pt x="38" y="222"/>
                </a:lnTo>
                <a:lnTo>
                  <a:pt x="49" y="232"/>
                </a:lnTo>
                <a:lnTo>
                  <a:pt x="62" y="240"/>
                </a:lnTo>
                <a:lnTo>
                  <a:pt x="74" y="246"/>
                </a:lnTo>
                <a:lnTo>
                  <a:pt x="87" y="252"/>
                </a:lnTo>
                <a:lnTo>
                  <a:pt x="101" y="256"/>
                </a:lnTo>
                <a:lnTo>
                  <a:pt x="116" y="259"/>
                </a:lnTo>
                <a:lnTo>
                  <a:pt x="131" y="259"/>
                </a:lnTo>
                <a:lnTo>
                  <a:pt x="144" y="259"/>
                </a:lnTo>
                <a:lnTo>
                  <a:pt x="159" y="256"/>
                </a:lnTo>
                <a:lnTo>
                  <a:pt x="173" y="252"/>
                </a:lnTo>
                <a:lnTo>
                  <a:pt x="187" y="246"/>
                </a:lnTo>
                <a:lnTo>
                  <a:pt x="200" y="240"/>
                </a:lnTo>
                <a:lnTo>
                  <a:pt x="211" y="232"/>
                </a:lnTo>
                <a:lnTo>
                  <a:pt x="222" y="222"/>
                </a:lnTo>
                <a:lnTo>
                  <a:pt x="231" y="210"/>
                </a:lnTo>
                <a:lnTo>
                  <a:pt x="240" y="199"/>
                </a:lnTo>
                <a:lnTo>
                  <a:pt x="247" y="186"/>
                </a:lnTo>
                <a:lnTo>
                  <a:pt x="253" y="172"/>
                </a:lnTo>
                <a:lnTo>
                  <a:pt x="257" y="158"/>
                </a:lnTo>
                <a:lnTo>
                  <a:pt x="259" y="145"/>
                </a:lnTo>
                <a:lnTo>
                  <a:pt x="260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934" name="Line 662"/>
          <p:cNvSpPr/>
          <p:nvPr/>
        </p:nvSpPr>
        <p:spPr>
          <a:xfrm flipV="1">
            <a:off x="1390650" y="5191125"/>
            <a:ext cx="293688" cy="36512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935" name="Freeform 663"/>
          <p:cNvSpPr/>
          <p:nvPr/>
        </p:nvSpPr>
        <p:spPr>
          <a:xfrm>
            <a:off x="1352550" y="5518150"/>
            <a:ext cx="74613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29"/>
                </a:moveTo>
                <a:lnTo>
                  <a:pt x="259" y="115"/>
                </a:lnTo>
                <a:lnTo>
                  <a:pt x="257" y="100"/>
                </a:lnTo>
                <a:lnTo>
                  <a:pt x="253" y="87"/>
                </a:lnTo>
                <a:lnTo>
                  <a:pt x="247" y="73"/>
                </a:lnTo>
                <a:lnTo>
                  <a:pt x="240" y="60"/>
                </a:lnTo>
                <a:lnTo>
                  <a:pt x="231" y="49"/>
                </a:lnTo>
                <a:lnTo>
                  <a:pt x="222" y="38"/>
                </a:lnTo>
                <a:lnTo>
                  <a:pt x="211" y="28"/>
                </a:lnTo>
                <a:lnTo>
                  <a:pt x="200" y="20"/>
                </a:lnTo>
                <a:lnTo>
                  <a:pt x="187" y="12"/>
                </a:lnTo>
                <a:lnTo>
                  <a:pt x="173" y="7"/>
                </a:lnTo>
                <a:lnTo>
                  <a:pt x="159" y="3"/>
                </a:lnTo>
                <a:lnTo>
                  <a:pt x="144" y="1"/>
                </a:lnTo>
                <a:lnTo>
                  <a:pt x="131" y="0"/>
                </a:lnTo>
                <a:lnTo>
                  <a:pt x="116" y="1"/>
                </a:lnTo>
                <a:lnTo>
                  <a:pt x="101" y="3"/>
                </a:lnTo>
                <a:lnTo>
                  <a:pt x="87" y="7"/>
                </a:lnTo>
                <a:lnTo>
                  <a:pt x="74" y="12"/>
                </a:lnTo>
                <a:lnTo>
                  <a:pt x="62" y="20"/>
                </a:lnTo>
                <a:lnTo>
                  <a:pt x="49" y="28"/>
                </a:lnTo>
                <a:lnTo>
                  <a:pt x="38" y="38"/>
                </a:lnTo>
                <a:lnTo>
                  <a:pt x="29" y="49"/>
                </a:lnTo>
                <a:lnTo>
                  <a:pt x="20" y="60"/>
                </a:lnTo>
                <a:lnTo>
                  <a:pt x="13" y="73"/>
                </a:lnTo>
                <a:lnTo>
                  <a:pt x="8" y="87"/>
                </a:lnTo>
                <a:lnTo>
                  <a:pt x="3" y="100"/>
                </a:lnTo>
                <a:lnTo>
                  <a:pt x="1" y="115"/>
                </a:lnTo>
                <a:lnTo>
                  <a:pt x="0" y="129"/>
                </a:lnTo>
                <a:lnTo>
                  <a:pt x="1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5"/>
                </a:lnTo>
                <a:lnTo>
                  <a:pt x="20" y="198"/>
                </a:lnTo>
                <a:lnTo>
                  <a:pt x="29" y="211"/>
                </a:lnTo>
                <a:lnTo>
                  <a:pt x="38" y="221"/>
                </a:lnTo>
                <a:lnTo>
                  <a:pt x="49" y="231"/>
                </a:lnTo>
                <a:lnTo>
                  <a:pt x="62" y="239"/>
                </a:lnTo>
                <a:lnTo>
                  <a:pt x="74" y="247"/>
                </a:lnTo>
                <a:lnTo>
                  <a:pt x="87" y="252"/>
                </a:lnTo>
                <a:lnTo>
                  <a:pt x="101" y="256"/>
                </a:lnTo>
                <a:lnTo>
                  <a:pt x="116" y="259"/>
                </a:lnTo>
                <a:lnTo>
                  <a:pt x="131" y="260"/>
                </a:lnTo>
                <a:lnTo>
                  <a:pt x="144" y="259"/>
                </a:lnTo>
                <a:lnTo>
                  <a:pt x="159" y="256"/>
                </a:lnTo>
                <a:lnTo>
                  <a:pt x="173" y="252"/>
                </a:lnTo>
                <a:lnTo>
                  <a:pt x="187" y="247"/>
                </a:lnTo>
                <a:lnTo>
                  <a:pt x="200" y="239"/>
                </a:lnTo>
                <a:lnTo>
                  <a:pt x="211" y="231"/>
                </a:lnTo>
                <a:lnTo>
                  <a:pt x="222" y="221"/>
                </a:lnTo>
                <a:lnTo>
                  <a:pt x="231" y="211"/>
                </a:lnTo>
                <a:lnTo>
                  <a:pt x="240" y="198"/>
                </a:lnTo>
                <a:lnTo>
                  <a:pt x="247" y="185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936" name="Freeform 664"/>
          <p:cNvSpPr/>
          <p:nvPr/>
        </p:nvSpPr>
        <p:spPr>
          <a:xfrm>
            <a:off x="1644650" y="5153025"/>
            <a:ext cx="74613" cy="74613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31"/>
                </a:moveTo>
                <a:lnTo>
                  <a:pt x="259" y="116"/>
                </a:lnTo>
                <a:lnTo>
                  <a:pt x="257" y="102"/>
                </a:lnTo>
                <a:lnTo>
                  <a:pt x="253" y="87"/>
                </a:lnTo>
                <a:lnTo>
                  <a:pt x="247" y="74"/>
                </a:lnTo>
                <a:lnTo>
                  <a:pt x="240" y="62"/>
                </a:lnTo>
                <a:lnTo>
                  <a:pt x="231" y="49"/>
                </a:lnTo>
                <a:lnTo>
                  <a:pt x="222" y="38"/>
                </a:lnTo>
                <a:lnTo>
                  <a:pt x="211" y="29"/>
                </a:lnTo>
                <a:lnTo>
                  <a:pt x="200" y="20"/>
                </a:lnTo>
                <a:lnTo>
                  <a:pt x="187" y="14"/>
                </a:lnTo>
                <a:lnTo>
                  <a:pt x="173" y="8"/>
                </a:lnTo>
                <a:lnTo>
                  <a:pt x="159" y="3"/>
                </a:lnTo>
                <a:lnTo>
                  <a:pt x="144" y="1"/>
                </a:lnTo>
                <a:lnTo>
                  <a:pt x="131" y="0"/>
                </a:lnTo>
                <a:lnTo>
                  <a:pt x="116" y="1"/>
                </a:lnTo>
                <a:lnTo>
                  <a:pt x="101" y="3"/>
                </a:lnTo>
                <a:lnTo>
                  <a:pt x="87" y="8"/>
                </a:lnTo>
                <a:lnTo>
                  <a:pt x="74" y="14"/>
                </a:lnTo>
                <a:lnTo>
                  <a:pt x="62" y="20"/>
                </a:lnTo>
                <a:lnTo>
                  <a:pt x="49" y="29"/>
                </a:lnTo>
                <a:lnTo>
                  <a:pt x="38" y="38"/>
                </a:lnTo>
                <a:lnTo>
                  <a:pt x="29" y="49"/>
                </a:lnTo>
                <a:lnTo>
                  <a:pt x="20" y="62"/>
                </a:lnTo>
                <a:lnTo>
                  <a:pt x="13" y="74"/>
                </a:lnTo>
                <a:lnTo>
                  <a:pt x="8" y="87"/>
                </a:lnTo>
                <a:lnTo>
                  <a:pt x="3" y="102"/>
                </a:lnTo>
                <a:lnTo>
                  <a:pt x="1" y="116"/>
                </a:lnTo>
                <a:lnTo>
                  <a:pt x="0" y="131"/>
                </a:lnTo>
                <a:lnTo>
                  <a:pt x="1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7"/>
                </a:lnTo>
                <a:lnTo>
                  <a:pt x="20" y="200"/>
                </a:lnTo>
                <a:lnTo>
                  <a:pt x="29" y="211"/>
                </a:lnTo>
                <a:lnTo>
                  <a:pt x="38" y="222"/>
                </a:lnTo>
                <a:lnTo>
                  <a:pt x="49" y="231"/>
                </a:lnTo>
                <a:lnTo>
                  <a:pt x="62" y="240"/>
                </a:lnTo>
                <a:lnTo>
                  <a:pt x="74" y="247"/>
                </a:lnTo>
                <a:lnTo>
                  <a:pt x="87" y="253"/>
                </a:lnTo>
                <a:lnTo>
                  <a:pt x="101" y="257"/>
                </a:lnTo>
                <a:lnTo>
                  <a:pt x="116" y="259"/>
                </a:lnTo>
                <a:lnTo>
                  <a:pt x="131" y="260"/>
                </a:lnTo>
                <a:lnTo>
                  <a:pt x="144" y="259"/>
                </a:lnTo>
                <a:lnTo>
                  <a:pt x="159" y="257"/>
                </a:lnTo>
                <a:lnTo>
                  <a:pt x="173" y="253"/>
                </a:lnTo>
                <a:lnTo>
                  <a:pt x="187" y="247"/>
                </a:lnTo>
                <a:lnTo>
                  <a:pt x="200" y="240"/>
                </a:lnTo>
                <a:lnTo>
                  <a:pt x="211" y="231"/>
                </a:lnTo>
                <a:lnTo>
                  <a:pt x="222" y="222"/>
                </a:lnTo>
                <a:lnTo>
                  <a:pt x="231" y="211"/>
                </a:lnTo>
                <a:lnTo>
                  <a:pt x="240" y="200"/>
                </a:lnTo>
                <a:lnTo>
                  <a:pt x="247" y="187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3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937" name="Line 665"/>
          <p:cNvSpPr/>
          <p:nvPr/>
        </p:nvSpPr>
        <p:spPr>
          <a:xfrm>
            <a:off x="2400300" y="4083050"/>
            <a:ext cx="1430338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38938" name="Freeform 666"/>
          <p:cNvSpPr/>
          <p:nvPr/>
        </p:nvSpPr>
        <p:spPr>
          <a:xfrm>
            <a:off x="2371725" y="4046538"/>
            <a:ext cx="73025" cy="73025"/>
          </a:xfrm>
          <a:custGeom>
            <a:avLst/>
            <a:gdLst>
              <a:gd name="txL" fmla="*/ 0 w 260"/>
              <a:gd name="txT" fmla="*/ 0 h 260"/>
              <a:gd name="txR" fmla="*/ 260 w 260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0" h="260">
                <a:moveTo>
                  <a:pt x="260" y="130"/>
                </a:moveTo>
                <a:lnTo>
                  <a:pt x="259" y="116"/>
                </a:lnTo>
                <a:lnTo>
                  <a:pt x="257" y="102"/>
                </a:lnTo>
                <a:lnTo>
                  <a:pt x="253" y="87"/>
                </a:lnTo>
                <a:lnTo>
                  <a:pt x="247" y="74"/>
                </a:lnTo>
                <a:lnTo>
                  <a:pt x="240" y="62"/>
                </a:lnTo>
                <a:lnTo>
                  <a:pt x="232" y="50"/>
                </a:lnTo>
                <a:lnTo>
                  <a:pt x="222" y="38"/>
                </a:lnTo>
                <a:lnTo>
                  <a:pt x="211" y="29"/>
                </a:lnTo>
                <a:lnTo>
                  <a:pt x="200" y="20"/>
                </a:lnTo>
                <a:lnTo>
                  <a:pt x="187" y="14"/>
                </a:lnTo>
                <a:lnTo>
                  <a:pt x="173" y="7"/>
                </a:lnTo>
                <a:lnTo>
                  <a:pt x="159" y="4"/>
                </a:lnTo>
                <a:lnTo>
                  <a:pt x="145" y="1"/>
                </a:lnTo>
                <a:lnTo>
                  <a:pt x="131" y="0"/>
                </a:lnTo>
                <a:lnTo>
                  <a:pt x="116" y="1"/>
                </a:lnTo>
                <a:lnTo>
                  <a:pt x="101" y="4"/>
                </a:lnTo>
                <a:lnTo>
                  <a:pt x="87" y="7"/>
                </a:lnTo>
                <a:lnTo>
                  <a:pt x="75" y="14"/>
                </a:lnTo>
                <a:lnTo>
                  <a:pt x="62" y="20"/>
                </a:lnTo>
                <a:lnTo>
                  <a:pt x="49" y="29"/>
                </a:lnTo>
                <a:lnTo>
                  <a:pt x="39" y="38"/>
                </a:lnTo>
                <a:lnTo>
                  <a:pt x="29" y="50"/>
                </a:lnTo>
                <a:lnTo>
                  <a:pt x="21" y="62"/>
                </a:lnTo>
                <a:lnTo>
                  <a:pt x="13" y="74"/>
                </a:lnTo>
                <a:lnTo>
                  <a:pt x="8" y="87"/>
                </a:lnTo>
                <a:lnTo>
                  <a:pt x="4" y="102"/>
                </a:lnTo>
                <a:lnTo>
                  <a:pt x="1" y="116"/>
                </a:lnTo>
                <a:lnTo>
                  <a:pt x="0" y="130"/>
                </a:lnTo>
                <a:lnTo>
                  <a:pt x="1" y="144"/>
                </a:lnTo>
                <a:lnTo>
                  <a:pt x="4" y="159"/>
                </a:lnTo>
                <a:lnTo>
                  <a:pt x="8" y="173"/>
                </a:lnTo>
                <a:lnTo>
                  <a:pt x="13" y="187"/>
                </a:lnTo>
                <a:lnTo>
                  <a:pt x="21" y="199"/>
                </a:lnTo>
                <a:lnTo>
                  <a:pt x="29" y="211"/>
                </a:lnTo>
                <a:lnTo>
                  <a:pt x="39" y="222"/>
                </a:lnTo>
                <a:lnTo>
                  <a:pt x="49" y="231"/>
                </a:lnTo>
                <a:lnTo>
                  <a:pt x="62" y="240"/>
                </a:lnTo>
                <a:lnTo>
                  <a:pt x="75" y="247"/>
                </a:lnTo>
                <a:lnTo>
                  <a:pt x="87" y="252"/>
                </a:lnTo>
                <a:lnTo>
                  <a:pt x="101" y="257"/>
                </a:lnTo>
                <a:lnTo>
                  <a:pt x="116" y="259"/>
                </a:lnTo>
                <a:lnTo>
                  <a:pt x="131" y="260"/>
                </a:lnTo>
                <a:lnTo>
                  <a:pt x="145" y="259"/>
                </a:lnTo>
                <a:lnTo>
                  <a:pt x="159" y="257"/>
                </a:lnTo>
                <a:lnTo>
                  <a:pt x="173" y="252"/>
                </a:lnTo>
                <a:lnTo>
                  <a:pt x="187" y="247"/>
                </a:lnTo>
                <a:lnTo>
                  <a:pt x="200" y="240"/>
                </a:lnTo>
                <a:lnTo>
                  <a:pt x="211" y="231"/>
                </a:lnTo>
                <a:lnTo>
                  <a:pt x="222" y="222"/>
                </a:lnTo>
                <a:lnTo>
                  <a:pt x="232" y="211"/>
                </a:lnTo>
                <a:lnTo>
                  <a:pt x="240" y="199"/>
                </a:lnTo>
                <a:lnTo>
                  <a:pt x="247" y="187"/>
                </a:lnTo>
                <a:lnTo>
                  <a:pt x="253" y="173"/>
                </a:lnTo>
                <a:lnTo>
                  <a:pt x="257" y="159"/>
                </a:lnTo>
                <a:lnTo>
                  <a:pt x="259" y="144"/>
                </a:lnTo>
                <a:lnTo>
                  <a:pt x="260" y="13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939" name="Freeform 667"/>
          <p:cNvSpPr/>
          <p:nvPr/>
        </p:nvSpPr>
        <p:spPr>
          <a:xfrm>
            <a:off x="1922463" y="5965825"/>
            <a:ext cx="74612" cy="71438"/>
          </a:xfrm>
          <a:custGeom>
            <a:avLst/>
            <a:gdLst>
              <a:gd name="txL" fmla="*/ 0 w 259"/>
              <a:gd name="txT" fmla="*/ 0 h 260"/>
              <a:gd name="txR" fmla="*/ 259 w 259"/>
              <a:gd name="txB" fmla="*/ 260 h 2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9" h="260">
                <a:moveTo>
                  <a:pt x="259" y="129"/>
                </a:moveTo>
                <a:lnTo>
                  <a:pt x="258" y="116"/>
                </a:lnTo>
                <a:lnTo>
                  <a:pt x="256" y="101"/>
                </a:lnTo>
                <a:lnTo>
                  <a:pt x="252" y="87"/>
                </a:lnTo>
                <a:lnTo>
                  <a:pt x="246" y="73"/>
                </a:lnTo>
                <a:lnTo>
                  <a:pt x="240" y="60"/>
                </a:lnTo>
                <a:lnTo>
                  <a:pt x="231" y="49"/>
                </a:lnTo>
                <a:lnTo>
                  <a:pt x="221" y="38"/>
                </a:lnTo>
                <a:lnTo>
                  <a:pt x="210" y="29"/>
                </a:lnTo>
                <a:lnTo>
                  <a:pt x="198" y="20"/>
                </a:lnTo>
                <a:lnTo>
                  <a:pt x="186" y="13"/>
                </a:lnTo>
                <a:lnTo>
                  <a:pt x="172" y="7"/>
                </a:lnTo>
                <a:lnTo>
                  <a:pt x="158" y="3"/>
                </a:lnTo>
                <a:lnTo>
                  <a:pt x="144" y="1"/>
                </a:lnTo>
                <a:lnTo>
                  <a:pt x="130" y="0"/>
                </a:lnTo>
                <a:lnTo>
                  <a:pt x="115" y="1"/>
                </a:lnTo>
                <a:lnTo>
                  <a:pt x="101" y="3"/>
                </a:lnTo>
                <a:lnTo>
                  <a:pt x="87" y="7"/>
                </a:lnTo>
                <a:lnTo>
                  <a:pt x="73" y="13"/>
                </a:lnTo>
                <a:lnTo>
                  <a:pt x="61" y="20"/>
                </a:lnTo>
                <a:lnTo>
                  <a:pt x="49" y="29"/>
                </a:lnTo>
                <a:lnTo>
                  <a:pt x="37" y="38"/>
                </a:lnTo>
                <a:lnTo>
                  <a:pt x="28" y="49"/>
                </a:lnTo>
                <a:lnTo>
                  <a:pt x="19" y="60"/>
                </a:lnTo>
                <a:lnTo>
                  <a:pt x="13" y="73"/>
                </a:lnTo>
                <a:lnTo>
                  <a:pt x="8" y="87"/>
                </a:lnTo>
                <a:lnTo>
                  <a:pt x="3" y="101"/>
                </a:lnTo>
                <a:lnTo>
                  <a:pt x="0" y="116"/>
                </a:lnTo>
                <a:lnTo>
                  <a:pt x="0" y="129"/>
                </a:lnTo>
                <a:lnTo>
                  <a:pt x="0" y="144"/>
                </a:lnTo>
                <a:lnTo>
                  <a:pt x="3" y="159"/>
                </a:lnTo>
                <a:lnTo>
                  <a:pt x="8" y="173"/>
                </a:lnTo>
                <a:lnTo>
                  <a:pt x="13" y="186"/>
                </a:lnTo>
                <a:lnTo>
                  <a:pt x="19" y="198"/>
                </a:lnTo>
                <a:lnTo>
                  <a:pt x="28" y="211"/>
                </a:lnTo>
                <a:lnTo>
                  <a:pt x="37" y="222"/>
                </a:lnTo>
                <a:lnTo>
                  <a:pt x="49" y="231"/>
                </a:lnTo>
                <a:lnTo>
                  <a:pt x="61" y="240"/>
                </a:lnTo>
                <a:lnTo>
                  <a:pt x="73" y="247"/>
                </a:lnTo>
                <a:lnTo>
                  <a:pt x="87" y="252"/>
                </a:lnTo>
                <a:lnTo>
                  <a:pt x="101" y="257"/>
                </a:lnTo>
                <a:lnTo>
                  <a:pt x="115" y="259"/>
                </a:lnTo>
                <a:lnTo>
                  <a:pt x="130" y="260"/>
                </a:lnTo>
                <a:lnTo>
                  <a:pt x="144" y="259"/>
                </a:lnTo>
                <a:lnTo>
                  <a:pt x="158" y="257"/>
                </a:lnTo>
                <a:lnTo>
                  <a:pt x="172" y="252"/>
                </a:lnTo>
                <a:lnTo>
                  <a:pt x="186" y="247"/>
                </a:lnTo>
                <a:lnTo>
                  <a:pt x="198" y="240"/>
                </a:lnTo>
                <a:lnTo>
                  <a:pt x="210" y="231"/>
                </a:lnTo>
                <a:lnTo>
                  <a:pt x="221" y="222"/>
                </a:lnTo>
                <a:lnTo>
                  <a:pt x="231" y="211"/>
                </a:lnTo>
                <a:lnTo>
                  <a:pt x="240" y="198"/>
                </a:lnTo>
                <a:lnTo>
                  <a:pt x="246" y="186"/>
                </a:lnTo>
                <a:lnTo>
                  <a:pt x="252" y="173"/>
                </a:lnTo>
                <a:lnTo>
                  <a:pt x="256" y="159"/>
                </a:lnTo>
                <a:lnTo>
                  <a:pt x="258" y="144"/>
                </a:lnTo>
                <a:lnTo>
                  <a:pt x="259" y="12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8940" name="Line 668"/>
          <p:cNvSpPr/>
          <p:nvPr/>
        </p:nvSpPr>
        <p:spPr>
          <a:xfrm>
            <a:off x="3835400" y="4081463"/>
            <a:ext cx="0" cy="1920875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" name="动作按钮: 前进或下一项 5">
            <a:hlinkClick r:id="" action="ppaction://hlinkshowjump?jump=nextslide"/>
          </p:cNvPr>
          <p:cNvSpPr/>
          <p:nvPr/>
        </p:nvSpPr>
        <p:spPr>
          <a:xfrm>
            <a:off x="8516938" y="6386513"/>
            <a:ext cx="273050" cy="273050"/>
          </a:xfrm>
          <a:prstGeom prst="actionButtonForwardNext">
            <a:avLst/>
          </a:prstGeom>
          <a:solidFill>
            <a:srgbClr val="CC00CC"/>
          </a:solidFill>
          <a:ln w="9525">
            <a:noFill/>
          </a:ln>
        </p:spPr>
        <p:txBody>
          <a:bodyPr/>
          <a:p>
            <a:pPr algn="l">
              <a:buFont typeface="Arial" panose="020B0604020202020204" pitchFamily="34" charset="0"/>
            </a:pPr>
            <a:endParaRPr lang="zh-CN" altLang="zh-CN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3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3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3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43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43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3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1" dur="1000"/>
                                        <p:tgtEl>
                                          <p:spTgt spid="43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386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438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438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500"/>
                            </p:stCondLst>
                            <p:childTnLst>
                              <p:par>
                                <p:cTn id="26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000"/>
                            </p:stCondLst>
                            <p:childTnLst>
                              <p:par>
                                <p:cTn id="26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438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438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500"/>
                            </p:stCondLst>
                            <p:childTnLst>
                              <p:par>
                                <p:cTn id="27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500"/>
                            </p:stCondLst>
                            <p:childTnLst>
                              <p:par>
                                <p:cTn id="2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438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438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386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438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438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500"/>
                            </p:stCondLst>
                            <p:childTnLst>
                              <p:par>
                                <p:cTn id="3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386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438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fill="hold"/>
                                        <p:tgtEl>
                                          <p:spTgt spid="438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500"/>
                            </p:stCondLst>
                            <p:childTnLst>
                              <p:par>
                                <p:cTn id="34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000"/>
                            </p:stCondLst>
                            <p:childTnLst>
                              <p:par>
                                <p:cTn id="35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438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500" fill="hold"/>
                                        <p:tgtEl>
                                          <p:spTgt spid="438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500"/>
                            </p:stCondLst>
                            <p:childTnLst>
                              <p:par>
                                <p:cTn id="3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438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438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500"/>
                            </p:stCondLst>
                            <p:childTnLst>
                              <p:par>
                                <p:cTn id="3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500" fill="hold"/>
                                        <p:tgtEl>
                                          <p:spTgt spid="31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31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386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438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fill="hold"/>
                                        <p:tgtEl>
                                          <p:spTgt spid="438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500"/>
                            </p:stCondLst>
                            <p:childTnLst>
                              <p:par>
                                <p:cTn id="39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43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43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1000"/>
                            </p:stCondLst>
                            <p:childTnLst>
                              <p:par>
                                <p:cTn id="40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438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500" fill="hold"/>
                                        <p:tgtEl>
                                          <p:spTgt spid="438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1500"/>
                            </p:stCondLst>
                            <p:childTnLst>
                              <p:par>
                                <p:cTn id="40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" dur="500" fill="hold"/>
                                        <p:tgtEl>
                                          <p:spTgt spid="43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500" fill="hold"/>
                                        <p:tgtEl>
                                          <p:spTgt spid="43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43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43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500"/>
                            </p:stCondLst>
                            <p:childTnLst>
                              <p:par>
                                <p:cTn id="4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0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2" fill="hold">
                      <p:stCondLst>
                        <p:cond delay="indefinite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386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0" fill="hold">
                      <p:stCondLst>
                        <p:cond delay="indefinite"/>
                      </p:stCondLst>
                      <p:childTnLst>
                        <p:par>
                          <p:cTn id="441" fill="hold">
                            <p:stCondLst>
                              <p:cond delay="0"/>
                            </p:stCondLst>
                            <p:childTnLst>
                              <p:par>
                                <p:cTn id="44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4" dur="500" fill="hold"/>
                                        <p:tgtEl>
                                          <p:spTgt spid="438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00" fill="hold"/>
                                        <p:tgtEl>
                                          <p:spTgt spid="438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500"/>
                            </p:stCondLst>
                            <p:childTnLst>
                              <p:par>
                                <p:cTn id="44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43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500" fill="hold"/>
                                        <p:tgtEl>
                                          <p:spTgt spid="43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1000"/>
                            </p:stCondLst>
                            <p:childTnLst>
                              <p:par>
                                <p:cTn id="45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4" dur="500" fill="hold"/>
                                        <p:tgtEl>
                                          <p:spTgt spid="438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500" fill="hold"/>
                                        <p:tgtEl>
                                          <p:spTgt spid="438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>
                            <p:stCondLst>
                              <p:cond delay="1500"/>
                            </p:stCondLst>
                            <p:childTnLst>
                              <p:par>
                                <p:cTn id="4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500" fill="hold"/>
                                        <p:tgtEl>
                                          <p:spTgt spid="43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500" fill="hold"/>
                                        <p:tgtEl>
                                          <p:spTgt spid="43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1" fill="hold">
                            <p:stCondLst>
                              <p:cond delay="2000"/>
                            </p:stCondLst>
                            <p:childTnLst>
                              <p:par>
                                <p:cTn id="46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438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500" fill="hold"/>
                                        <p:tgtEl>
                                          <p:spTgt spid="438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2500"/>
                            </p:stCondLst>
                            <p:childTnLst>
                              <p:par>
                                <p:cTn id="4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" dur="500" fill="hold"/>
                                        <p:tgtEl>
                                          <p:spTgt spid="43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500" fill="hold"/>
                                        <p:tgtEl>
                                          <p:spTgt spid="43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3000"/>
                            </p:stCondLst>
                            <p:childTnLst>
                              <p:par>
                                <p:cTn id="47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" dur="500" fill="hold"/>
                                        <p:tgtEl>
                                          <p:spTgt spid="438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500" fill="hold"/>
                                        <p:tgtEl>
                                          <p:spTgt spid="438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500" fill="hold"/>
                                        <p:tgtEl>
                                          <p:spTgt spid="43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500" fill="hold"/>
                                        <p:tgtEl>
                                          <p:spTgt spid="43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500" fill="hold"/>
                                        <p:tgtEl>
                                          <p:spTgt spid="43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500" fill="hold"/>
                                        <p:tgtEl>
                                          <p:spTgt spid="43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500"/>
                            </p:stCondLst>
                            <p:childTnLst>
                              <p:par>
                                <p:cTn id="48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0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2" fill="hold">
                            <p:stCondLst>
                              <p:cond delay="1000"/>
                            </p:stCondLst>
                            <p:childTnLst>
                              <p:par>
                                <p:cTn id="49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43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500" fill="hold"/>
                                        <p:tgtEl>
                                          <p:spTgt spid="43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1500"/>
                            </p:stCondLst>
                            <p:childTnLst>
                              <p:par>
                                <p:cTn id="49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" dur="5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5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6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7" fill="hold">
                      <p:stCondLst>
                        <p:cond delay="indefinite"/>
                      </p:stCondLst>
                      <p:childTnLst>
                        <p:par>
                          <p:cTn id="508" fill="hold">
                            <p:stCondLst>
                              <p:cond delay="0"/>
                            </p:stCondLst>
                            <p:childTnLst>
                              <p:par>
                                <p:cTn id="5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1" dur="1000"/>
                                        <p:tgtEl>
                                          <p:spTgt spid="43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1000"/>
                            </p:stCondLst>
                            <p:childTnLst>
                              <p:par>
                                <p:cTn id="51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438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0" fill="hold"/>
                                        <p:tgtEl>
                                          <p:spTgt spid="438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1500"/>
                            </p:stCondLst>
                            <p:childTnLst>
                              <p:par>
                                <p:cTn id="5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0" dur="500" fill="hold"/>
                                        <p:tgtEl>
                                          <p:spTgt spid="438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500" fill="hold"/>
                                        <p:tgtEl>
                                          <p:spTgt spid="438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2000"/>
                            </p:stCondLst>
                            <p:childTnLst>
                              <p:par>
                                <p:cTn id="52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" dur="500" fill="hold"/>
                                        <p:tgtEl>
                                          <p:spTgt spid="438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500" fill="hold"/>
                                        <p:tgtEl>
                                          <p:spTgt spid="438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2500"/>
                            </p:stCondLst>
                            <p:childTnLst>
                              <p:par>
                                <p:cTn id="5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0" dur="500" fill="hold"/>
                                        <p:tgtEl>
                                          <p:spTgt spid="438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500" fill="hold"/>
                                        <p:tgtEl>
                                          <p:spTgt spid="438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2" fill="hold">
                      <p:stCondLst>
                        <p:cond delay="indefinite"/>
                      </p:stCondLst>
                      <p:childTnLst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6" dur="1000"/>
                                        <p:tgtEl>
                                          <p:spTgt spid="43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7" fill="hold">
                            <p:stCondLst>
                              <p:cond delay="1000"/>
                            </p:stCondLst>
                            <p:childTnLst>
                              <p:par>
                                <p:cTn id="53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0" dur="500" fill="hold"/>
                                        <p:tgtEl>
                                          <p:spTgt spid="438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" dur="500" fill="hold"/>
                                        <p:tgtEl>
                                          <p:spTgt spid="438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1500"/>
                            </p:stCondLst>
                            <p:childTnLst>
                              <p:par>
                                <p:cTn id="54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7" fill="hold">
                      <p:stCondLst>
                        <p:cond delay="indefinite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1" dur="1000"/>
                                        <p:tgtEl>
                                          <p:spTgt spid="43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5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" dur="500" fill="hold"/>
                                        <p:tgtEl>
                                          <p:spTgt spid="438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500" fill="hold"/>
                                        <p:tgtEl>
                                          <p:spTgt spid="438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5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2000"/>
                            </p:stCondLst>
                            <p:childTnLst>
                              <p:par>
                                <p:cTn id="56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" dur="500" fill="hold"/>
                                        <p:tgtEl>
                                          <p:spTgt spid="438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500" fill="hold"/>
                                        <p:tgtEl>
                                          <p:spTgt spid="438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>
                            <p:stCondLst>
                              <p:cond delay="2500"/>
                            </p:stCondLst>
                            <p:childTnLst>
                              <p:par>
                                <p:cTn id="56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500" fill="hold"/>
                                        <p:tgtEl>
                                          <p:spTgt spid="438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500" fill="hold"/>
                                        <p:tgtEl>
                                          <p:spTgt spid="438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2" fill="hold">
                      <p:stCondLst>
                        <p:cond delay="indefinite"/>
                      </p:stCondLst>
                      <p:childTnLst>
                        <p:par>
                          <p:cTn id="573" fill="hold">
                            <p:stCondLst>
                              <p:cond delay="0"/>
                            </p:stCondLst>
                            <p:childTnLst>
                              <p:par>
                                <p:cTn id="5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6" dur="1000"/>
                                        <p:tgtEl>
                                          <p:spTgt spid="43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>
                            <p:stCondLst>
                              <p:cond delay="1000"/>
                            </p:stCondLst>
                            <p:childTnLst>
                              <p:par>
                                <p:cTn id="57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0" dur="500" fill="hold"/>
                                        <p:tgtEl>
                                          <p:spTgt spid="438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500" fill="hold"/>
                                        <p:tgtEl>
                                          <p:spTgt spid="438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2" fill="hold">
                            <p:stCondLst>
                              <p:cond delay="1500"/>
                            </p:stCondLst>
                            <p:childTnLst>
                              <p:par>
                                <p:cTn id="58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5" dur="500" fill="hold"/>
                                        <p:tgtEl>
                                          <p:spTgt spid="438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" dur="500" fill="hold"/>
                                        <p:tgtEl>
                                          <p:spTgt spid="438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" dur="500" fill="hold"/>
                                        <p:tgtEl>
                                          <p:spTgt spid="438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500" fill="hold"/>
                                        <p:tgtEl>
                                          <p:spTgt spid="438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2500"/>
                            </p:stCondLst>
                            <p:childTnLst>
                              <p:par>
                                <p:cTn id="59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" dur="500" fill="hold"/>
                                        <p:tgtEl>
                                          <p:spTgt spid="43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" dur="500" fill="hold"/>
                                        <p:tgtEl>
                                          <p:spTgt spid="438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7" fill="hold">
                      <p:stCondLst>
                        <p:cond delay="indefinite"/>
                      </p:stCondLst>
                      <p:childTnLst>
                        <p:par>
                          <p:cTn id="598" fill="hold">
                            <p:stCondLst>
                              <p:cond delay="0"/>
                            </p:stCondLst>
                            <p:childTnLst>
                              <p:par>
                                <p:cTn id="59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1" dur="500" fill="hold"/>
                                        <p:tgtEl>
                                          <p:spTgt spid="438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500" fill="hold"/>
                                        <p:tgtEl>
                                          <p:spTgt spid="438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3" fill="hold">
                            <p:stCondLst>
                              <p:cond delay="500"/>
                            </p:stCondLst>
                            <p:childTnLst>
                              <p:par>
                                <p:cTn id="60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6" dur="500" fill="hold"/>
                                        <p:tgtEl>
                                          <p:spTgt spid="438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500" fill="hold"/>
                                        <p:tgtEl>
                                          <p:spTgt spid="438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1000"/>
                            </p:stCondLst>
                            <p:childTnLst>
                              <p:par>
                                <p:cTn id="60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1" dur="500" fill="hold"/>
                                        <p:tgtEl>
                                          <p:spTgt spid="438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500" fill="hold"/>
                                        <p:tgtEl>
                                          <p:spTgt spid="438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3" fill="hold">
                            <p:stCondLst>
                              <p:cond delay="1500"/>
                            </p:stCondLst>
                            <p:childTnLst>
                              <p:par>
                                <p:cTn id="6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6" dur="500" fill="hold"/>
                                        <p:tgtEl>
                                          <p:spTgt spid="438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" dur="500" fill="hold"/>
                                        <p:tgtEl>
                                          <p:spTgt spid="438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8" fill="hold">
                            <p:stCondLst>
                              <p:cond delay="2000"/>
                            </p:stCondLst>
                            <p:childTnLst>
                              <p:par>
                                <p:cTn id="61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1" dur="500" fill="hold"/>
                                        <p:tgtEl>
                                          <p:spTgt spid="438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500" fill="hold"/>
                                        <p:tgtEl>
                                          <p:spTgt spid="438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2500"/>
                            </p:stCondLst>
                            <p:childTnLst>
                              <p:par>
                                <p:cTn id="6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6" dur="500" fill="hold"/>
                                        <p:tgtEl>
                                          <p:spTgt spid="43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500" fill="hold"/>
                                        <p:tgtEl>
                                          <p:spTgt spid="43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8" fill="hold">
                            <p:stCondLst>
                              <p:cond delay="3000"/>
                            </p:stCondLst>
                            <p:childTnLst>
                              <p:par>
                                <p:cTn id="62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1" dur="500" fill="hold"/>
                                        <p:tgtEl>
                                          <p:spTgt spid="438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500" fill="hold"/>
                                        <p:tgtEl>
                                          <p:spTgt spid="438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3" fill="hold">
                            <p:stCondLst>
                              <p:cond delay="3500"/>
                            </p:stCondLst>
                            <p:childTnLst>
                              <p:par>
                                <p:cTn id="63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" dur="500" fill="hold"/>
                                        <p:tgtEl>
                                          <p:spTgt spid="43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500" fill="hold"/>
                                        <p:tgtEl>
                                          <p:spTgt spid="43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8" fill="hold">
                      <p:stCondLst>
                        <p:cond delay="indefinite"/>
                      </p:stCondLst>
                      <p:childTnLst>
                        <p:par>
                          <p:cTn id="639" fill="hold">
                            <p:stCondLst>
                              <p:cond delay="0"/>
                            </p:stCondLst>
                            <p:childTnLst>
                              <p:par>
                                <p:cTn id="6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2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3" fill="hold">
                      <p:stCondLst>
                        <p:cond delay="indefinite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7" dur="1000"/>
                                        <p:tgtEl>
                                          <p:spTgt spid="43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8" fill="hold">
                            <p:stCondLst>
                              <p:cond delay="1000"/>
                            </p:stCondLst>
                            <p:childTnLst>
                              <p:par>
                                <p:cTn id="64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1" dur="1000"/>
                                        <p:tgtEl>
                                          <p:spTgt spid="43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2000"/>
                            </p:stCondLst>
                            <p:childTnLst>
                              <p:par>
                                <p:cTn id="6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5" dur="1000"/>
                                        <p:tgtEl>
                                          <p:spTgt spid="43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3000"/>
                            </p:stCondLst>
                            <p:childTnLst>
                              <p:par>
                                <p:cTn id="6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9" dur="1000"/>
                                        <p:tgtEl>
                                          <p:spTgt spid="43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3" dur="1000"/>
                                        <p:tgtEl>
                                          <p:spTgt spid="4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7" dur="1000"/>
                                        <p:tgtEl>
                                          <p:spTgt spid="4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6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1" dur="1000"/>
                                        <p:tgtEl>
                                          <p:spTgt spid="4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>
                            <p:stCondLst>
                              <p:cond delay="7000"/>
                            </p:stCondLst>
                            <p:childTnLst>
                              <p:par>
                                <p:cTn id="6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5" dur="1000"/>
                                        <p:tgtEl>
                                          <p:spTgt spid="43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9" dur="1000"/>
                                        <p:tgtEl>
                                          <p:spTgt spid="43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0" fill="hold">
                            <p:stCondLst>
                              <p:cond delay="9000"/>
                            </p:stCondLst>
                            <p:childTnLst>
                              <p:par>
                                <p:cTn id="6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3" dur="1000"/>
                                        <p:tgtEl>
                                          <p:spTgt spid="43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7" dur="1000"/>
                                        <p:tgtEl>
                                          <p:spTgt spid="43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8" fill="hold">
                      <p:stCondLst>
                        <p:cond delay="indefinite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2" dur="1000"/>
                                        <p:tgtEl>
                                          <p:spTgt spid="4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3" fill="hold">
                      <p:stCondLst>
                        <p:cond delay="indefinite"/>
                      </p:stCondLst>
                      <p:childTnLst>
                        <p:par>
                          <p:cTn id="694" fill="hold">
                            <p:stCondLst>
                              <p:cond delay="0"/>
                            </p:stCondLst>
                            <p:childTnLst>
                              <p:par>
                                <p:cTn id="6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7" dur="1000"/>
                                        <p:tgtEl>
                                          <p:spTgt spid="438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9" dur="1000"/>
                                        <p:tgtEl>
                                          <p:spTgt spid="438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1" fill="hold">
                      <p:stCondLst>
                        <p:cond delay="indefinite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5" dur="1000"/>
                                        <p:tgtEl>
                                          <p:spTgt spid="438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6" fill="hold">
                      <p:stCondLst>
                        <p:cond delay="indefinite"/>
                      </p:stCondLst>
                      <p:childTnLst>
                        <p:par>
                          <p:cTn id="707" fill="hold">
                            <p:stCondLst>
                              <p:cond delay="0"/>
                            </p:stCondLst>
                            <p:childTnLst>
                              <p:par>
                                <p:cTn id="7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0" dur="1000"/>
                                        <p:tgtEl>
                                          <p:spTgt spid="438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2" dur="1000"/>
                                        <p:tgtEl>
                                          <p:spTgt spid="438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4" fill="hold">
                      <p:stCondLst>
                        <p:cond delay="indefinite"/>
                      </p:stCondLst>
                      <p:childTnLst>
                        <p:par>
                          <p:cTn id="715" fill="hold">
                            <p:stCondLst>
                              <p:cond delay="0"/>
                            </p:stCondLst>
                            <p:childTnLst>
                              <p:par>
                                <p:cTn id="7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8" dur="1000"/>
                                        <p:tgtEl>
                                          <p:spTgt spid="438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9" fill="hold">
                      <p:stCondLst>
                        <p:cond delay="indefinite"/>
                      </p:stCondLst>
                      <p:childTnLst>
                        <p:par>
                          <p:cTn id="720" fill="hold">
                            <p:stCondLst>
                              <p:cond delay="0"/>
                            </p:stCondLst>
                            <p:childTnLst>
                              <p:par>
                                <p:cTn id="72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2" dur="1000"/>
                                        <p:tgtEl>
                                          <p:spTgt spid="438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4" fill="hold">
                      <p:stCondLst>
                        <p:cond delay="indefinite"/>
                      </p:stCondLst>
                      <p:childTnLst>
                        <p:par>
                          <p:cTn id="725" fill="hold">
                            <p:stCondLst>
                              <p:cond delay="0"/>
                            </p:stCondLst>
                            <p:childTnLst>
                              <p:par>
                                <p:cTn id="7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8" dur="1000"/>
                                        <p:tgtEl>
                                          <p:spTgt spid="4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9" fill="hold">
                      <p:stCondLst>
                        <p:cond delay="indefinite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4" fill="hold">
                      <p:stCondLst>
                        <p:cond delay="indefinite"/>
                      </p:stCondLst>
                      <p:childTnLst>
                        <p:par>
                          <p:cTn id="735" fill="hold">
                            <p:stCondLst>
                              <p:cond delay="0"/>
                            </p:stCondLst>
                            <p:childTnLst>
                              <p:par>
                                <p:cTn id="7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Freeform 2"/>
          <p:cNvSpPr/>
          <p:nvPr/>
        </p:nvSpPr>
        <p:spPr>
          <a:xfrm>
            <a:off x="3489325" y="1806575"/>
            <a:ext cx="2089150" cy="1401763"/>
          </a:xfrm>
          <a:custGeom>
            <a:avLst/>
            <a:gdLst/>
            <a:ahLst/>
            <a:cxnLst>
              <a:cxn ang="0">
                <a:pos x="304800" y="0"/>
              </a:cxn>
              <a:cxn ang="0">
                <a:pos x="1814513" y="0"/>
              </a:cxn>
              <a:cxn ang="0">
                <a:pos x="1417638" y="609600"/>
              </a:cxn>
              <a:cxn ang="0">
                <a:pos x="2089150" y="609600"/>
              </a:cxn>
              <a:cxn ang="0">
                <a:pos x="2089150" y="1401763"/>
              </a:cxn>
              <a:cxn ang="0">
                <a:pos x="0" y="1401763"/>
              </a:cxn>
              <a:cxn ang="0">
                <a:pos x="0" y="577850"/>
              </a:cxn>
              <a:cxn ang="0">
                <a:pos x="731838" y="577850"/>
              </a:cxn>
              <a:cxn ang="0">
                <a:pos x="304800" y="0"/>
              </a:cxn>
            </a:cxnLst>
            <a:pathLst>
              <a:path w="1316" h="883">
                <a:moveTo>
                  <a:pt x="192" y="0"/>
                </a:moveTo>
                <a:lnTo>
                  <a:pt x="1143" y="0"/>
                </a:lnTo>
                <a:lnTo>
                  <a:pt x="893" y="384"/>
                </a:lnTo>
                <a:lnTo>
                  <a:pt x="1316" y="384"/>
                </a:lnTo>
                <a:lnTo>
                  <a:pt x="1316" y="883"/>
                </a:lnTo>
                <a:lnTo>
                  <a:pt x="0" y="883"/>
                </a:lnTo>
                <a:lnTo>
                  <a:pt x="0" y="364"/>
                </a:lnTo>
                <a:lnTo>
                  <a:pt x="461" y="364"/>
                </a:lnTo>
                <a:lnTo>
                  <a:pt x="192" y="0"/>
                </a:lnTo>
                <a:close/>
              </a:path>
            </a:pathLst>
          </a:custGeom>
          <a:solidFill>
            <a:srgbClr val="FF99FF">
              <a:alpha val="100000"/>
            </a:srgbClr>
          </a:solidFill>
          <a:ln w="12700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4819" name="Group 3"/>
          <p:cNvGrpSpPr/>
          <p:nvPr/>
        </p:nvGrpSpPr>
        <p:grpSpPr>
          <a:xfrm>
            <a:off x="514350" y="3687763"/>
            <a:ext cx="2905125" cy="2120900"/>
            <a:chOff x="324" y="2011"/>
            <a:chExt cx="1830" cy="1336"/>
          </a:xfrm>
        </p:grpSpPr>
        <p:grpSp>
          <p:nvGrpSpPr>
            <p:cNvPr id="33949" name="Group 4"/>
            <p:cNvGrpSpPr/>
            <p:nvPr/>
          </p:nvGrpSpPr>
          <p:grpSpPr>
            <a:xfrm rot="-5400000">
              <a:off x="571" y="1764"/>
              <a:ext cx="1336" cy="1830"/>
              <a:chOff x="2206" y="1648"/>
              <a:chExt cx="1310" cy="1544"/>
            </a:xfrm>
          </p:grpSpPr>
          <p:sp>
            <p:nvSpPr>
              <p:cNvPr id="33954" name="Rectangle 5"/>
              <p:cNvSpPr/>
              <p:nvPr/>
            </p:nvSpPr>
            <p:spPr>
              <a:xfrm>
                <a:off x="2206" y="1713"/>
                <a:ext cx="1310" cy="1349"/>
              </a:xfrm>
              <a:prstGeom prst="rect">
                <a:avLst/>
              </a:prstGeom>
              <a:noFill/>
              <a:ln w="12700" cap="flat" cmpd="sng">
                <a:solidFill>
                  <a:schemeClr val="tx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>
                <a:spAutoFit/>
              </a:bodyPr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3955" name="Line 6"/>
              <p:cNvSpPr/>
              <p:nvPr/>
            </p:nvSpPr>
            <p:spPr>
              <a:xfrm>
                <a:off x="2867" y="1648"/>
                <a:ext cx="0" cy="1544"/>
              </a:xfrm>
              <a:prstGeom prst="line">
                <a:avLst/>
              </a:prstGeom>
              <a:ln w="12700" cap="flat" cmpd="sng">
                <a:solidFill>
                  <a:schemeClr val="tx2"/>
                </a:solidFill>
                <a:prstDash val="lgDashDot"/>
                <a:headEnd type="none" w="med" len="med"/>
                <a:tailEnd type="none" w="med" len="med"/>
              </a:ln>
            </p:spPr>
          </p:sp>
        </p:grpSp>
        <p:sp>
          <p:nvSpPr>
            <p:cNvPr id="33950" name="Line 7"/>
            <p:cNvSpPr/>
            <p:nvPr/>
          </p:nvSpPr>
          <p:spPr>
            <a:xfrm flipH="1">
              <a:off x="389" y="2465"/>
              <a:ext cx="1596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3951" name="Line 8"/>
            <p:cNvSpPr/>
            <p:nvPr/>
          </p:nvSpPr>
          <p:spPr>
            <a:xfrm flipH="1">
              <a:off x="402" y="2868"/>
              <a:ext cx="1596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3952" name="Line 9"/>
            <p:cNvSpPr/>
            <p:nvPr/>
          </p:nvSpPr>
          <p:spPr>
            <a:xfrm flipH="1">
              <a:off x="402" y="2193"/>
              <a:ext cx="1596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53" name="Line 10"/>
            <p:cNvSpPr/>
            <p:nvPr/>
          </p:nvSpPr>
          <p:spPr>
            <a:xfrm flipH="1">
              <a:off x="389" y="3127"/>
              <a:ext cx="1609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4827" name="Group 11"/>
          <p:cNvGrpSpPr/>
          <p:nvPr/>
        </p:nvGrpSpPr>
        <p:grpSpPr>
          <a:xfrm>
            <a:off x="5802313" y="1255713"/>
            <a:ext cx="2982912" cy="2798762"/>
            <a:chOff x="3655" y="479"/>
            <a:chExt cx="1879" cy="1763"/>
          </a:xfrm>
        </p:grpSpPr>
        <p:sp>
          <p:nvSpPr>
            <p:cNvPr id="33925" name="Freeform 12"/>
            <p:cNvSpPr/>
            <p:nvPr/>
          </p:nvSpPr>
          <p:spPr>
            <a:xfrm>
              <a:off x="3657" y="766"/>
              <a:ext cx="1258" cy="1476"/>
            </a:xfrm>
            <a:custGeom>
              <a:avLst/>
              <a:gdLst/>
              <a:ahLst/>
              <a:cxnLst>
                <a:cxn ang="0">
                  <a:pos x="349" y="327"/>
                </a:cxn>
                <a:cxn ang="0">
                  <a:pos x="633" y="472"/>
                </a:cxn>
                <a:cxn ang="0">
                  <a:pos x="764" y="0"/>
                </a:cxn>
                <a:cxn ang="0">
                  <a:pos x="1258" y="290"/>
                </a:cxn>
                <a:cxn ang="0">
                  <a:pos x="888" y="654"/>
                </a:cxn>
                <a:cxn ang="0">
                  <a:pos x="1171" y="821"/>
                </a:cxn>
                <a:cxn ang="0">
                  <a:pos x="808" y="1476"/>
                </a:cxn>
                <a:cxn ang="0">
                  <a:pos x="0" y="967"/>
                </a:cxn>
                <a:cxn ang="0">
                  <a:pos x="349" y="327"/>
                </a:cxn>
              </a:cxnLst>
              <a:pathLst>
                <a:path w="1258" h="1476">
                  <a:moveTo>
                    <a:pt x="349" y="327"/>
                  </a:moveTo>
                  <a:lnTo>
                    <a:pt x="633" y="472"/>
                  </a:lnTo>
                  <a:lnTo>
                    <a:pt x="764" y="0"/>
                  </a:lnTo>
                  <a:lnTo>
                    <a:pt x="1258" y="290"/>
                  </a:lnTo>
                  <a:lnTo>
                    <a:pt x="888" y="654"/>
                  </a:lnTo>
                  <a:lnTo>
                    <a:pt x="1171" y="821"/>
                  </a:lnTo>
                  <a:lnTo>
                    <a:pt x="808" y="1476"/>
                  </a:lnTo>
                  <a:lnTo>
                    <a:pt x="0" y="967"/>
                  </a:lnTo>
                  <a:lnTo>
                    <a:pt x="349" y="327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26" name="Freeform 13"/>
            <p:cNvSpPr/>
            <p:nvPr/>
          </p:nvSpPr>
          <p:spPr>
            <a:xfrm>
              <a:off x="4014" y="875"/>
              <a:ext cx="365" cy="371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266" y="371"/>
                </a:cxn>
                <a:cxn ang="0">
                  <a:pos x="365" y="0"/>
                </a:cxn>
                <a:cxn ang="0">
                  <a:pos x="0" y="218"/>
                </a:cxn>
              </a:cxnLst>
              <a:pathLst>
                <a:path w="365" h="371">
                  <a:moveTo>
                    <a:pt x="0" y="218"/>
                  </a:moveTo>
                  <a:lnTo>
                    <a:pt x="266" y="371"/>
                  </a:lnTo>
                  <a:lnTo>
                    <a:pt x="365" y="0"/>
                  </a:lnTo>
                  <a:lnTo>
                    <a:pt x="0" y="218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5000">
                    <a:alpha val="100000"/>
                  </a:srgbClr>
                </a:gs>
              </a:gsLst>
              <a:lin ang="270000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27" name="Freeform 14"/>
            <p:cNvSpPr/>
            <p:nvPr/>
          </p:nvSpPr>
          <p:spPr>
            <a:xfrm>
              <a:off x="4421" y="482"/>
              <a:ext cx="982" cy="57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94" y="574"/>
                </a:cxn>
                <a:cxn ang="0">
                  <a:pos x="982" y="276"/>
                </a:cxn>
                <a:cxn ang="0">
                  <a:pos x="480" y="0"/>
                </a:cxn>
                <a:cxn ang="0">
                  <a:pos x="0" y="284"/>
                </a:cxn>
              </a:cxnLst>
              <a:pathLst>
                <a:path w="982" h="574">
                  <a:moveTo>
                    <a:pt x="0" y="284"/>
                  </a:moveTo>
                  <a:lnTo>
                    <a:pt x="494" y="574"/>
                  </a:lnTo>
                  <a:lnTo>
                    <a:pt x="982" y="276"/>
                  </a:lnTo>
                  <a:lnTo>
                    <a:pt x="480" y="0"/>
                  </a:lnTo>
                  <a:lnTo>
                    <a:pt x="0" y="284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127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28" name="Freeform 15"/>
            <p:cNvSpPr/>
            <p:nvPr/>
          </p:nvSpPr>
          <p:spPr>
            <a:xfrm>
              <a:off x="4545" y="751"/>
              <a:ext cx="855" cy="676"/>
            </a:xfrm>
            <a:custGeom>
              <a:avLst/>
              <a:gdLst/>
              <a:ahLst/>
              <a:cxnLst>
                <a:cxn ang="0">
                  <a:pos x="370" y="298"/>
                </a:cxn>
                <a:cxn ang="0">
                  <a:pos x="0" y="676"/>
                </a:cxn>
                <a:cxn ang="0">
                  <a:pos x="712" y="247"/>
                </a:cxn>
                <a:cxn ang="0">
                  <a:pos x="855" y="0"/>
                </a:cxn>
                <a:cxn ang="0">
                  <a:pos x="370" y="298"/>
                </a:cxn>
              </a:cxnLst>
              <a:pathLst>
                <a:path w="855" h="676">
                  <a:moveTo>
                    <a:pt x="370" y="298"/>
                  </a:moveTo>
                  <a:lnTo>
                    <a:pt x="0" y="676"/>
                  </a:lnTo>
                  <a:lnTo>
                    <a:pt x="712" y="247"/>
                  </a:lnTo>
                  <a:lnTo>
                    <a:pt x="855" y="0"/>
                  </a:lnTo>
                  <a:lnTo>
                    <a:pt x="370" y="298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8C00">
                    <a:alpha val="100000"/>
                  </a:srgbClr>
                </a:gs>
              </a:gsLst>
              <a:lin ang="270000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29" name="Freeform 16"/>
            <p:cNvSpPr/>
            <p:nvPr/>
          </p:nvSpPr>
          <p:spPr>
            <a:xfrm>
              <a:off x="4471" y="1151"/>
              <a:ext cx="1063" cy="1084"/>
            </a:xfrm>
            <a:custGeom>
              <a:avLst/>
              <a:gdLst/>
              <a:ahLst/>
              <a:cxnLst>
                <a:cxn ang="0">
                  <a:pos x="347" y="422"/>
                </a:cxn>
                <a:cxn ang="0">
                  <a:pos x="0" y="1084"/>
                </a:cxn>
                <a:cxn ang="0">
                  <a:pos x="1063" y="444"/>
                </a:cxn>
                <a:cxn ang="0">
                  <a:pos x="1063" y="0"/>
                </a:cxn>
                <a:cxn ang="0">
                  <a:pos x="347" y="422"/>
                </a:cxn>
              </a:cxnLst>
              <a:pathLst>
                <a:path w="1063" h="1084">
                  <a:moveTo>
                    <a:pt x="347" y="422"/>
                  </a:moveTo>
                  <a:lnTo>
                    <a:pt x="0" y="1084"/>
                  </a:lnTo>
                  <a:lnTo>
                    <a:pt x="1063" y="444"/>
                  </a:lnTo>
                  <a:lnTo>
                    <a:pt x="1063" y="0"/>
                  </a:lnTo>
                  <a:lnTo>
                    <a:pt x="347" y="422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8800">
                    <a:alpha val="100000"/>
                  </a:srgbClr>
                </a:gs>
              </a:gsLst>
              <a:lin ang="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30" name="Freeform 17"/>
            <p:cNvSpPr/>
            <p:nvPr/>
          </p:nvSpPr>
          <p:spPr>
            <a:xfrm>
              <a:off x="4566" y="991"/>
              <a:ext cx="968" cy="589"/>
            </a:xfrm>
            <a:custGeom>
              <a:avLst/>
              <a:gdLst/>
              <a:ahLst/>
              <a:cxnLst>
                <a:cxn ang="0">
                  <a:pos x="0" y="429"/>
                </a:cxn>
                <a:cxn ang="0">
                  <a:pos x="699" y="0"/>
                </a:cxn>
                <a:cxn ang="0">
                  <a:pos x="968" y="160"/>
                </a:cxn>
                <a:cxn ang="0">
                  <a:pos x="240" y="589"/>
                </a:cxn>
                <a:cxn ang="0">
                  <a:pos x="0" y="429"/>
                </a:cxn>
              </a:cxnLst>
              <a:pathLst>
                <a:path w="968" h="589">
                  <a:moveTo>
                    <a:pt x="0" y="429"/>
                  </a:moveTo>
                  <a:lnTo>
                    <a:pt x="699" y="0"/>
                  </a:lnTo>
                  <a:lnTo>
                    <a:pt x="968" y="160"/>
                  </a:lnTo>
                  <a:lnTo>
                    <a:pt x="240" y="589"/>
                  </a:lnTo>
                  <a:lnTo>
                    <a:pt x="0" y="429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9000">
                    <a:alpha val="100000"/>
                  </a:srgbClr>
                </a:gs>
              </a:gsLst>
              <a:lin ang="1890000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31" name="Line 18"/>
            <p:cNvSpPr/>
            <p:nvPr/>
          </p:nvSpPr>
          <p:spPr>
            <a:xfrm>
              <a:off x="4901" y="483"/>
              <a:ext cx="499" cy="272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2" name="Line 19"/>
            <p:cNvSpPr/>
            <p:nvPr/>
          </p:nvSpPr>
          <p:spPr>
            <a:xfrm flipH="1">
              <a:off x="4431" y="479"/>
              <a:ext cx="470" cy="27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3" name="Freeform 20"/>
            <p:cNvSpPr/>
            <p:nvPr/>
          </p:nvSpPr>
          <p:spPr>
            <a:xfrm>
              <a:off x="4472" y="1602"/>
              <a:ext cx="1053" cy="633"/>
            </a:xfrm>
            <a:custGeom>
              <a:avLst/>
              <a:gdLst/>
              <a:ahLst/>
              <a:cxnLst>
                <a:cxn ang="0">
                  <a:pos x="1053" y="0"/>
                </a:cxn>
                <a:cxn ang="0">
                  <a:pos x="0" y="633"/>
                </a:cxn>
              </a:cxnLst>
              <a:pathLst>
                <a:path w="1053" h="633">
                  <a:moveTo>
                    <a:pt x="1053" y="0"/>
                  </a:moveTo>
                  <a:lnTo>
                    <a:pt x="0" y="633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34" name="Line 21"/>
            <p:cNvSpPr/>
            <p:nvPr/>
          </p:nvSpPr>
          <p:spPr>
            <a:xfrm flipV="1">
              <a:off x="5525" y="1143"/>
              <a:ext cx="0" cy="46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5" name="Freeform 22"/>
            <p:cNvSpPr/>
            <p:nvPr/>
          </p:nvSpPr>
          <p:spPr>
            <a:xfrm>
              <a:off x="5265" y="991"/>
              <a:ext cx="261" cy="163"/>
            </a:xfrm>
            <a:custGeom>
              <a:avLst/>
              <a:gdLst/>
              <a:ahLst/>
              <a:cxnLst>
                <a:cxn ang="0">
                  <a:pos x="261" y="163"/>
                </a:cxn>
                <a:cxn ang="0">
                  <a:pos x="0" y="0"/>
                </a:cxn>
              </a:cxnLst>
              <a:pathLst>
                <a:path w="261" h="163">
                  <a:moveTo>
                    <a:pt x="261" y="163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36" name="Line 23"/>
            <p:cNvSpPr/>
            <p:nvPr/>
          </p:nvSpPr>
          <p:spPr>
            <a:xfrm flipH="1">
              <a:off x="4900" y="755"/>
              <a:ext cx="500" cy="298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7" name="Line 24"/>
            <p:cNvSpPr/>
            <p:nvPr/>
          </p:nvSpPr>
          <p:spPr>
            <a:xfrm flipH="1">
              <a:off x="4801" y="1154"/>
              <a:ext cx="724" cy="43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8" name="Line 25"/>
            <p:cNvSpPr/>
            <p:nvPr/>
          </p:nvSpPr>
          <p:spPr>
            <a:xfrm flipH="1" flipV="1">
              <a:off x="4412" y="755"/>
              <a:ext cx="503" cy="29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39" name="Freeform 26"/>
            <p:cNvSpPr/>
            <p:nvPr/>
          </p:nvSpPr>
          <p:spPr>
            <a:xfrm>
              <a:off x="5253" y="757"/>
              <a:ext cx="139" cy="245"/>
            </a:xfrm>
            <a:custGeom>
              <a:avLst/>
              <a:gdLst/>
              <a:ahLst/>
              <a:cxnLst>
                <a:cxn ang="0">
                  <a:pos x="0" y="245"/>
                </a:cxn>
                <a:cxn ang="0">
                  <a:pos x="139" y="0"/>
                </a:cxn>
              </a:cxnLst>
              <a:pathLst>
                <a:path w="187" h="321">
                  <a:moveTo>
                    <a:pt x="0" y="321"/>
                  </a:moveTo>
                  <a:lnTo>
                    <a:pt x="187" y="0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40" name="Line 27"/>
            <p:cNvSpPr/>
            <p:nvPr/>
          </p:nvSpPr>
          <p:spPr>
            <a:xfrm flipH="1">
              <a:off x="4562" y="988"/>
              <a:ext cx="705" cy="433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41" name="Line 28"/>
            <p:cNvSpPr/>
            <p:nvPr/>
          </p:nvSpPr>
          <p:spPr>
            <a:xfrm>
              <a:off x="4555" y="1421"/>
              <a:ext cx="270" cy="16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42" name="Line 29"/>
            <p:cNvSpPr/>
            <p:nvPr/>
          </p:nvSpPr>
          <p:spPr>
            <a:xfrm flipH="1">
              <a:off x="4469" y="1579"/>
              <a:ext cx="356" cy="653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43" name="Freeform 30"/>
            <p:cNvSpPr/>
            <p:nvPr/>
          </p:nvSpPr>
          <p:spPr>
            <a:xfrm>
              <a:off x="4545" y="1054"/>
              <a:ext cx="367" cy="373"/>
            </a:xfrm>
            <a:custGeom>
              <a:avLst/>
              <a:gdLst/>
              <a:ahLst/>
              <a:cxnLst>
                <a:cxn ang="0">
                  <a:pos x="367" y="0"/>
                </a:cxn>
                <a:cxn ang="0">
                  <a:pos x="0" y="373"/>
                </a:cxn>
              </a:cxnLst>
              <a:pathLst>
                <a:path w="367" h="373">
                  <a:moveTo>
                    <a:pt x="367" y="0"/>
                  </a:moveTo>
                  <a:lnTo>
                    <a:pt x="0" y="373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44" name="Line 31"/>
            <p:cNvSpPr/>
            <p:nvPr/>
          </p:nvSpPr>
          <p:spPr>
            <a:xfrm flipH="1">
              <a:off x="4267" y="767"/>
              <a:ext cx="154" cy="47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45" name="Line 32"/>
            <p:cNvSpPr/>
            <p:nvPr/>
          </p:nvSpPr>
          <p:spPr>
            <a:xfrm>
              <a:off x="4020" y="1088"/>
              <a:ext cx="248" cy="14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46" name="Line 33"/>
            <p:cNvSpPr/>
            <p:nvPr/>
          </p:nvSpPr>
          <p:spPr>
            <a:xfrm flipV="1">
              <a:off x="4008" y="868"/>
              <a:ext cx="387" cy="22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47" name="Line 34"/>
            <p:cNvSpPr/>
            <p:nvPr/>
          </p:nvSpPr>
          <p:spPr>
            <a:xfrm flipH="1" flipV="1">
              <a:off x="3655" y="1728"/>
              <a:ext cx="824" cy="504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48" name="Line 35"/>
            <p:cNvSpPr/>
            <p:nvPr/>
          </p:nvSpPr>
          <p:spPr>
            <a:xfrm flipH="1">
              <a:off x="3656" y="1078"/>
              <a:ext cx="356" cy="654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3797" name="Text Box 36"/>
          <p:cNvSpPr txBox="1"/>
          <p:nvPr/>
        </p:nvSpPr>
        <p:spPr>
          <a:xfrm>
            <a:off x="300038" y="690563"/>
            <a:ext cx="71653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26.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求八棱柱被平面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P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截切后的俯视图。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33798" name="Group 37"/>
          <p:cNvGrpSpPr/>
          <p:nvPr/>
        </p:nvGrpSpPr>
        <p:grpSpPr>
          <a:xfrm>
            <a:off x="639763" y="1598613"/>
            <a:ext cx="4943475" cy="1771650"/>
            <a:chOff x="364" y="746"/>
            <a:chExt cx="3114" cy="1116"/>
          </a:xfrm>
        </p:grpSpPr>
        <p:sp>
          <p:nvSpPr>
            <p:cNvPr id="33911" name="Line 38"/>
            <p:cNvSpPr/>
            <p:nvPr/>
          </p:nvSpPr>
          <p:spPr>
            <a:xfrm>
              <a:off x="2823" y="746"/>
              <a:ext cx="0" cy="1116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33912" name="Line 39"/>
            <p:cNvSpPr/>
            <p:nvPr/>
          </p:nvSpPr>
          <p:spPr>
            <a:xfrm>
              <a:off x="2168" y="1759"/>
              <a:ext cx="1310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3" name="Freeform 40"/>
            <p:cNvSpPr/>
            <p:nvPr/>
          </p:nvSpPr>
          <p:spPr>
            <a:xfrm>
              <a:off x="2353" y="887"/>
              <a:ext cx="949" cy="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949" y="0"/>
                </a:cxn>
              </a:cxnLst>
              <a:pathLst>
                <a:path w="949" h="3">
                  <a:moveTo>
                    <a:pt x="0" y="3"/>
                  </a:moveTo>
                  <a:lnTo>
                    <a:pt x="949" y="0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14" name="Line 41"/>
            <p:cNvSpPr/>
            <p:nvPr/>
          </p:nvSpPr>
          <p:spPr>
            <a:xfrm flipV="1">
              <a:off x="2168" y="1253"/>
              <a:ext cx="0" cy="50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5" name="Line 42"/>
            <p:cNvSpPr/>
            <p:nvPr/>
          </p:nvSpPr>
          <p:spPr>
            <a:xfrm flipV="1">
              <a:off x="3478" y="1260"/>
              <a:ext cx="0" cy="50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6" name="Line 43"/>
            <p:cNvSpPr/>
            <p:nvPr/>
          </p:nvSpPr>
          <p:spPr>
            <a:xfrm>
              <a:off x="2168" y="1253"/>
              <a:ext cx="467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7" name="Line 44"/>
            <p:cNvSpPr/>
            <p:nvPr/>
          </p:nvSpPr>
          <p:spPr>
            <a:xfrm>
              <a:off x="3011" y="1266"/>
              <a:ext cx="467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8" name="Line 45"/>
            <p:cNvSpPr/>
            <p:nvPr/>
          </p:nvSpPr>
          <p:spPr>
            <a:xfrm flipH="1" flipV="1">
              <a:off x="2353" y="890"/>
              <a:ext cx="282" cy="363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9" name="Line 46"/>
            <p:cNvSpPr/>
            <p:nvPr/>
          </p:nvSpPr>
          <p:spPr>
            <a:xfrm flipV="1">
              <a:off x="3011" y="887"/>
              <a:ext cx="283" cy="37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0" name="Line 47"/>
            <p:cNvSpPr/>
            <p:nvPr/>
          </p:nvSpPr>
          <p:spPr>
            <a:xfrm flipH="1">
              <a:off x="371" y="1759"/>
              <a:ext cx="1595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1" name="Line 48"/>
            <p:cNvSpPr/>
            <p:nvPr/>
          </p:nvSpPr>
          <p:spPr>
            <a:xfrm flipV="1">
              <a:off x="1959" y="883"/>
              <a:ext cx="0" cy="87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2" name="Line 49"/>
            <p:cNvSpPr/>
            <p:nvPr/>
          </p:nvSpPr>
          <p:spPr>
            <a:xfrm flipH="1">
              <a:off x="1246" y="890"/>
              <a:ext cx="713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23" name="Freeform 50"/>
            <p:cNvSpPr/>
            <p:nvPr/>
          </p:nvSpPr>
          <p:spPr>
            <a:xfrm>
              <a:off x="364" y="890"/>
              <a:ext cx="882" cy="877"/>
            </a:xfrm>
            <a:custGeom>
              <a:avLst/>
              <a:gdLst/>
              <a:ahLst/>
              <a:cxnLst>
                <a:cxn ang="0">
                  <a:pos x="882" y="0"/>
                </a:cxn>
                <a:cxn ang="0">
                  <a:pos x="0" y="877"/>
                </a:cxn>
              </a:cxnLst>
              <a:pathLst>
                <a:path w="882" h="877">
                  <a:moveTo>
                    <a:pt x="882" y="0"/>
                  </a:moveTo>
                  <a:lnTo>
                    <a:pt x="0" y="877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924" name="Line 51"/>
            <p:cNvSpPr/>
            <p:nvPr/>
          </p:nvSpPr>
          <p:spPr>
            <a:xfrm flipH="1">
              <a:off x="857" y="1266"/>
              <a:ext cx="1102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4868" name="Group 52"/>
          <p:cNvGrpSpPr/>
          <p:nvPr/>
        </p:nvGrpSpPr>
        <p:grpSpPr>
          <a:xfrm>
            <a:off x="638175" y="3194050"/>
            <a:ext cx="2533650" cy="555625"/>
            <a:chOff x="402" y="1700"/>
            <a:chExt cx="1596" cy="350"/>
          </a:xfrm>
        </p:grpSpPr>
        <p:sp>
          <p:nvSpPr>
            <p:cNvPr id="33909" name="Line 53"/>
            <p:cNvSpPr/>
            <p:nvPr/>
          </p:nvSpPr>
          <p:spPr>
            <a:xfrm>
              <a:off x="402" y="1713"/>
              <a:ext cx="0" cy="337"/>
            </a:xfrm>
            <a:prstGeom prst="line">
              <a:avLst/>
            </a:prstGeom>
            <a:ln w="12700" cap="flat" cmpd="sng">
              <a:solidFill>
                <a:srgbClr val="9900CC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910" name="Line 54"/>
            <p:cNvSpPr/>
            <p:nvPr/>
          </p:nvSpPr>
          <p:spPr>
            <a:xfrm>
              <a:off x="1998" y="1700"/>
              <a:ext cx="0" cy="324"/>
            </a:xfrm>
            <a:prstGeom prst="line">
              <a:avLst/>
            </a:prstGeom>
            <a:ln w="12700" cap="flat" cmpd="sng">
              <a:solidFill>
                <a:srgbClr val="9900CC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3800" name="Line 55"/>
          <p:cNvSpPr/>
          <p:nvPr/>
        </p:nvSpPr>
        <p:spPr>
          <a:xfrm flipH="1" flipV="1">
            <a:off x="1193800" y="1957388"/>
            <a:ext cx="350838" cy="350837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1" name="Line 56"/>
          <p:cNvSpPr/>
          <p:nvPr/>
        </p:nvSpPr>
        <p:spPr>
          <a:xfrm flipH="1">
            <a:off x="823913" y="1957388"/>
            <a:ext cx="371475" cy="0"/>
          </a:xfrm>
          <a:prstGeom prst="line">
            <a:avLst/>
          </a:prstGeom>
          <a:ln w="127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3802" name="Text Box 57"/>
          <p:cNvSpPr txBox="1"/>
          <p:nvPr/>
        </p:nvSpPr>
        <p:spPr>
          <a:xfrm>
            <a:off x="884238" y="1585913"/>
            <a:ext cx="4127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</a:rPr>
              <a:t>P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endParaRPr lang="en-US" altLang="zh-CN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4874" name="Line 58"/>
          <p:cNvSpPr/>
          <p:nvPr/>
        </p:nvSpPr>
        <p:spPr>
          <a:xfrm>
            <a:off x="2038350" y="1812925"/>
            <a:ext cx="0" cy="3667125"/>
          </a:xfrm>
          <a:prstGeom prst="line">
            <a:avLst/>
          </a:prstGeom>
          <a:ln w="12700" cap="flat" cmpd="sng">
            <a:solidFill>
              <a:srgbClr val="9900CC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75" name="Line 59"/>
          <p:cNvSpPr/>
          <p:nvPr/>
        </p:nvSpPr>
        <p:spPr>
          <a:xfrm>
            <a:off x="1441450" y="2411413"/>
            <a:ext cx="0" cy="3419475"/>
          </a:xfrm>
          <a:prstGeom prst="line">
            <a:avLst/>
          </a:prstGeom>
          <a:ln w="12700" cap="flat" cmpd="sng">
            <a:solidFill>
              <a:srgbClr val="9900CC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76" name="Line 60"/>
          <p:cNvSpPr/>
          <p:nvPr/>
        </p:nvSpPr>
        <p:spPr>
          <a:xfrm>
            <a:off x="2038350" y="3981450"/>
            <a:ext cx="0" cy="1474788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77" name="Line 61"/>
          <p:cNvSpPr/>
          <p:nvPr/>
        </p:nvSpPr>
        <p:spPr>
          <a:xfrm>
            <a:off x="646113" y="3694113"/>
            <a:ext cx="796925" cy="0"/>
          </a:xfrm>
          <a:prstGeom prst="line">
            <a:avLst/>
          </a:prstGeom>
          <a:ln w="190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78" name="Line 62"/>
          <p:cNvSpPr/>
          <p:nvPr/>
        </p:nvSpPr>
        <p:spPr>
          <a:xfrm flipV="1">
            <a:off x="1443038" y="3976688"/>
            <a:ext cx="596900" cy="431800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879" name="Line 63"/>
          <p:cNvSpPr/>
          <p:nvPr/>
        </p:nvSpPr>
        <p:spPr>
          <a:xfrm>
            <a:off x="1443038" y="5045075"/>
            <a:ext cx="595312" cy="414338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4880" name="Group 64"/>
          <p:cNvGrpSpPr/>
          <p:nvPr/>
        </p:nvGrpSpPr>
        <p:grpSpPr>
          <a:xfrm>
            <a:off x="4937125" y="4265613"/>
            <a:ext cx="2968625" cy="2476500"/>
            <a:chOff x="3110" y="2465"/>
            <a:chExt cx="1870" cy="1560"/>
          </a:xfrm>
        </p:grpSpPr>
        <p:sp>
          <p:nvSpPr>
            <p:cNvPr id="33856" name="Rectangle 65"/>
            <p:cNvSpPr/>
            <p:nvPr/>
          </p:nvSpPr>
          <p:spPr>
            <a:xfrm>
              <a:off x="3110" y="2465"/>
              <a:ext cx="1361" cy="812"/>
            </a:xfrm>
            <a:prstGeom prst="rect">
              <a:avLst/>
            </a:prstGeom>
            <a:solidFill>
              <a:schemeClr val="tx2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3857" name="Freeform 66"/>
            <p:cNvSpPr/>
            <p:nvPr/>
          </p:nvSpPr>
          <p:spPr>
            <a:xfrm>
              <a:off x="4304" y="3645"/>
              <a:ext cx="534" cy="38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380"/>
                </a:cxn>
                <a:cxn ang="0">
                  <a:pos x="534" y="380"/>
                </a:cxn>
                <a:cxn ang="0">
                  <a:pos x="514" y="4"/>
                </a:cxn>
                <a:cxn ang="0">
                  <a:pos x="44" y="0"/>
                </a:cxn>
              </a:cxnLst>
              <a:pathLst>
                <a:path w="805" h="529">
                  <a:moveTo>
                    <a:pt x="66" y="0"/>
                  </a:moveTo>
                  <a:lnTo>
                    <a:pt x="0" y="529"/>
                  </a:lnTo>
                  <a:lnTo>
                    <a:pt x="805" y="529"/>
                  </a:lnTo>
                  <a:lnTo>
                    <a:pt x="775" y="6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5F5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3858" name="Group 67"/>
            <p:cNvGrpSpPr/>
            <p:nvPr/>
          </p:nvGrpSpPr>
          <p:grpSpPr>
            <a:xfrm>
              <a:off x="4474" y="2848"/>
              <a:ext cx="233" cy="291"/>
              <a:chOff x="4770" y="2539"/>
              <a:chExt cx="352" cy="405"/>
            </a:xfrm>
          </p:grpSpPr>
          <p:sp>
            <p:nvSpPr>
              <p:cNvPr id="33906" name="Freeform 68"/>
              <p:cNvSpPr/>
              <p:nvPr/>
            </p:nvSpPr>
            <p:spPr>
              <a:xfrm>
                <a:off x="4770" y="2539"/>
                <a:ext cx="352" cy="405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46" y="108"/>
                  </a:cxn>
                  <a:cxn ang="0">
                    <a:pos x="36" y="118"/>
                  </a:cxn>
                  <a:cxn ang="0">
                    <a:pos x="19" y="129"/>
                  </a:cxn>
                  <a:cxn ang="0">
                    <a:pos x="0" y="135"/>
                  </a:cxn>
                  <a:cxn ang="0">
                    <a:pos x="22" y="240"/>
                  </a:cxn>
                  <a:cxn ang="0">
                    <a:pos x="31" y="291"/>
                  </a:cxn>
                  <a:cxn ang="0">
                    <a:pos x="40" y="322"/>
                  </a:cxn>
                  <a:cxn ang="0">
                    <a:pos x="53" y="349"/>
                  </a:cxn>
                  <a:cxn ang="0">
                    <a:pos x="79" y="366"/>
                  </a:cxn>
                  <a:cxn ang="0">
                    <a:pos x="121" y="384"/>
                  </a:cxn>
                  <a:cxn ang="0">
                    <a:pos x="172" y="400"/>
                  </a:cxn>
                  <a:cxn ang="0">
                    <a:pos x="209" y="405"/>
                  </a:cxn>
                  <a:cxn ang="0">
                    <a:pos x="242" y="400"/>
                  </a:cxn>
                  <a:cxn ang="0">
                    <a:pos x="281" y="390"/>
                  </a:cxn>
                  <a:cxn ang="0">
                    <a:pos x="307" y="373"/>
                  </a:cxn>
                  <a:cxn ang="0">
                    <a:pos x="343" y="324"/>
                  </a:cxn>
                  <a:cxn ang="0">
                    <a:pos x="352" y="280"/>
                  </a:cxn>
                  <a:cxn ang="0">
                    <a:pos x="347" y="219"/>
                  </a:cxn>
                  <a:cxn ang="0">
                    <a:pos x="334" y="196"/>
                  </a:cxn>
                  <a:cxn ang="0">
                    <a:pos x="293" y="154"/>
                  </a:cxn>
                  <a:cxn ang="0">
                    <a:pos x="280" y="141"/>
                  </a:cxn>
                  <a:cxn ang="0">
                    <a:pos x="278" y="82"/>
                  </a:cxn>
                  <a:cxn ang="0">
                    <a:pos x="286" y="42"/>
                  </a:cxn>
                  <a:cxn ang="0">
                    <a:pos x="65" y="0"/>
                  </a:cxn>
                </a:cxnLst>
                <a:pathLst>
                  <a:path w="352" h="405">
                    <a:moveTo>
                      <a:pt x="65" y="0"/>
                    </a:moveTo>
                    <a:lnTo>
                      <a:pt x="46" y="108"/>
                    </a:lnTo>
                    <a:lnTo>
                      <a:pt x="36" y="118"/>
                    </a:lnTo>
                    <a:lnTo>
                      <a:pt x="19" y="129"/>
                    </a:lnTo>
                    <a:lnTo>
                      <a:pt x="0" y="135"/>
                    </a:lnTo>
                    <a:lnTo>
                      <a:pt x="22" y="240"/>
                    </a:lnTo>
                    <a:lnTo>
                      <a:pt x="31" y="291"/>
                    </a:lnTo>
                    <a:lnTo>
                      <a:pt x="40" y="322"/>
                    </a:lnTo>
                    <a:lnTo>
                      <a:pt x="53" y="349"/>
                    </a:lnTo>
                    <a:lnTo>
                      <a:pt x="79" y="366"/>
                    </a:lnTo>
                    <a:lnTo>
                      <a:pt x="121" y="384"/>
                    </a:lnTo>
                    <a:lnTo>
                      <a:pt x="172" y="400"/>
                    </a:lnTo>
                    <a:lnTo>
                      <a:pt x="209" y="405"/>
                    </a:lnTo>
                    <a:lnTo>
                      <a:pt x="242" y="400"/>
                    </a:lnTo>
                    <a:lnTo>
                      <a:pt x="281" y="390"/>
                    </a:lnTo>
                    <a:lnTo>
                      <a:pt x="307" y="373"/>
                    </a:lnTo>
                    <a:lnTo>
                      <a:pt x="343" y="324"/>
                    </a:lnTo>
                    <a:lnTo>
                      <a:pt x="352" y="280"/>
                    </a:lnTo>
                    <a:lnTo>
                      <a:pt x="347" y="219"/>
                    </a:lnTo>
                    <a:lnTo>
                      <a:pt x="334" y="196"/>
                    </a:lnTo>
                    <a:lnTo>
                      <a:pt x="293" y="154"/>
                    </a:lnTo>
                    <a:lnTo>
                      <a:pt x="280" y="141"/>
                    </a:lnTo>
                    <a:lnTo>
                      <a:pt x="278" y="82"/>
                    </a:lnTo>
                    <a:lnTo>
                      <a:pt x="286" y="42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F9F7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907" name="Freeform 69"/>
              <p:cNvSpPr/>
              <p:nvPr/>
            </p:nvSpPr>
            <p:spPr>
              <a:xfrm>
                <a:off x="4771" y="2539"/>
                <a:ext cx="286" cy="349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46" y="108"/>
                  </a:cxn>
                  <a:cxn ang="0">
                    <a:pos x="36" y="118"/>
                  </a:cxn>
                  <a:cxn ang="0">
                    <a:pos x="19" y="129"/>
                  </a:cxn>
                  <a:cxn ang="0">
                    <a:pos x="0" y="135"/>
                  </a:cxn>
                  <a:cxn ang="0">
                    <a:pos x="22" y="240"/>
                  </a:cxn>
                  <a:cxn ang="0">
                    <a:pos x="31" y="291"/>
                  </a:cxn>
                  <a:cxn ang="0">
                    <a:pos x="40" y="322"/>
                  </a:cxn>
                  <a:cxn ang="0">
                    <a:pos x="53" y="349"/>
                  </a:cxn>
                  <a:cxn ang="0">
                    <a:pos x="56" y="326"/>
                  </a:cxn>
                  <a:cxn ang="0">
                    <a:pos x="56" y="306"/>
                  </a:cxn>
                  <a:cxn ang="0">
                    <a:pos x="63" y="287"/>
                  </a:cxn>
                  <a:cxn ang="0">
                    <a:pos x="65" y="273"/>
                  </a:cxn>
                  <a:cxn ang="0">
                    <a:pos x="70" y="247"/>
                  </a:cxn>
                  <a:cxn ang="0">
                    <a:pos x="73" y="227"/>
                  </a:cxn>
                  <a:cxn ang="0">
                    <a:pos x="82" y="196"/>
                  </a:cxn>
                  <a:cxn ang="0">
                    <a:pos x="93" y="176"/>
                  </a:cxn>
                  <a:cxn ang="0">
                    <a:pos x="110" y="160"/>
                  </a:cxn>
                  <a:cxn ang="0">
                    <a:pos x="127" y="145"/>
                  </a:cxn>
                  <a:cxn ang="0">
                    <a:pos x="148" y="126"/>
                  </a:cxn>
                  <a:cxn ang="0">
                    <a:pos x="176" y="109"/>
                  </a:cxn>
                  <a:cxn ang="0">
                    <a:pos x="286" y="42"/>
                  </a:cxn>
                  <a:cxn ang="0">
                    <a:pos x="65" y="0"/>
                  </a:cxn>
                </a:cxnLst>
                <a:pathLst>
                  <a:path w="286" h="349">
                    <a:moveTo>
                      <a:pt x="65" y="0"/>
                    </a:moveTo>
                    <a:lnTo>
                      <a:pt x="46" y="108"/>
                    </a:lnTo>
                    <a:lnTo>
                      <a:pt x="36" y="118"/>
                    </a:lnTo>
                    <a:lnTo>
                      <a:pt x="19" y="129"/>
                    </a:lnTo>
                    <a:lnTo>
                      <a:pt x="0" y="135"/>
                    </a:lnTo>
                    <a:lnTo>
                      <a:pt x="22" y="240"/>
                    </a:lnTo>
                    <a:lnTo>
                      <a:pt x="31" y="291"/>
                    </a:lnTo>
                    <a:lnTo>
                      <a:pt x="40" y="322"/>
                    </a:lnTo>
                    <a:lnTo>
                      <a:pt x="53" y="349"/>
                    </a:lnTo>
                    <a:lnTo>
                      <a:pt x="56" y="326"/>
                    </a:lnTo>
                    <a:lnTo>
                      <a:pt x="56" y="306"/>
                    </a:lnTo>
                    <a:lnTo>
                      <a:pt x="63" y="287"/>
                    </a:lnTo>
                    <a:lnTo>
                      <a:pt x="65" y="273"/>
                    </a:lnTo>
                    <a:lnTo>
                      <a:pt x="70" y="247"/>
                    </a:lnTo>
                    <a:lnTo>
                      <a:pt x="73" y="227"/>
                    </a:lnTo>
                    <a:lnTo>
                      <a:pt x="82" y="196"/>
                    </a:lnTo>
                    <a:lnTo>
                      <a:pt x="93" y="176"/>
                    </a:lnTo>
                    <a:lnTo>
                      <a:pt x="110" y="160"/>
                    </a:lnTo>
                    <a:lnTo>
                      <a:pt x="127" y="145"/>
                    </a:lnTo>
                    <a:lnTo>
                      <a:pt x="148" y="126"/>
                    </a:lnTo>
                    <a:lnTo>
                      <a:pt x="176" y="109"/>
                    </a:lnTo>
                    <a:lnTo>
                      <a:pt x="286" y="42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F7F3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908" name="Freeform 70"/>
              <p:cNvSpPr/>
              <p:nvPr/>
            </p:nvSpPr>
            <p:spPr>
              <a:xfrm>
                <a:off x="4770" y="2539"/>
                <a:ext cx="286" cy="291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46" y="108"/>
                  </a:cxn>
                  <a:cxn ang="0">
                    <a:pos x="36" y="118"/>
                  </a:cxn>
                  <a:cxn ang="0">
                    <a:pos x="19" y="129"/>
                  </a:cxn>
                  <a:cxn ang="0">
                    <a:pos x="0" y="135"/>
                  </a:cxn>
                  <a:cxn ang="0">
                    <a:pos x="22" y="240"/>
                  </a:cxn>
                  <a:cxn ang="0">
                    <a:pos x="31" y="291"/>
                  </a:cxn>
                  <a:cxn ang="0">
                    <a:pos x="34" y="264"/>
                  </a:cxn>
                  <a:cxn ang="0">
                    <a:pos x="38" y="237"/>
                  </a:cxn>
                  <a:cxn ang="0">
                    <a:pos x="45" y="213"/>
                  </a:cxn>
                  <a:cxn ang="0">
                    <a:pos x="46" y="193"/>
                  </a:cxn>
                  <a:cxn ang="0">
                    <a:pos x="53" y="175"/>
                  </a:cxn>
                  <a:cxn ang="0">
                    <a:pos x="66" y="157"/>
                  </a:cxn>
                  <a:cxn ang="0">
                    <a:pos x="81" y="146"/>
                  </a:cxn>
                  <a:cxn ang="0">
                    <a:pos x="101" y="138"/>
                  </a:cxn>
                  <a:cxn ang="0">
                    <a:pos x="117" y="130"/>
                  </a:cxn>
                  <a:cxn ang="0">
                    <a:pos x="145" y="115"/>
                  </a:cxn>
                  <a:cxn ang="0">
                    <a:pos x="170" y="103"/>
                  </a:cxn>
                  <a:cxn ang="0">
                    <a:pos x="286" y="42"/>
                  </a:cxn>
                  <a:cxn ang="0">
                    <a:pos x="65" y="0"/>
                  </a:cxn>
                </a:cxnLst>
                <a:pathLst>
                  <a:path w="286" h="291">
                    <a:moveTo>
                      <a:pt x="65" y="0"/>
                    </a:moveTo>
                    <a:lnTo>
                      <a:pt x="46" y="108"/>
                    </a:lnTo>
                    <a:lnTo>
                      <a:pt x="36" y="118"/>
                    </a:lnTo>
                    <a:lnTo>
                      <a:pt x="19" y="129"/>
                    </a:lnTo>
                    <a:lnTo>
                      <a:pt x="0" y="135"/>
                    </a:lnTo>
                    <a:lnTo>
                      <a:pt x="22" y="240"/>
                    </a:lnTo>
                    <a:lnTo>
                      <a:pt x="31" y="291"/>
                    </a:lnTo>
                    <a:lnTo>
                      <a:pt x="34" y="264"/>
                    </a:lnTo>
                    <a:lnTo>
                      <a:pt x="38" y="237"/>
                    </a:lnTo>
                    <a:lnTo>
                      <a:pt x="45" y="213"/>
                    </a:lnTo>
                    <a:lnTo>
                      <a:pt x="46" y="193"/>
                    </a:lnTo>
                    <a:lnTo>
                      <a:pt x="53" y="175"/>
                    </a:lnTo>
                    <a:lnTo>
                      <a:pt x="66" y="157"/>
                    </a:lnTo>
                    <a:lnTo>
                      <a:pt x="81" y="146"/>
                    </a:lnTo>
                    <a:lnTo>
                      <a:pt x="101" y="138"/>
                    </a:lnTo>
                    <a:lnTo>
                      <a:pt x="117" y="130"/>
                    </a:lnTo>
                    <a:lnTo>
                      <a:pt x="145" y="115"/>
                    </a:lnTo>
                    <a:lnTo>
                      <a:pt x="170" y="103"/>
                    </a:lnTo>
                    <a:lnTo>
                      <a:pt x="286" y="42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F9F1F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3859" name="Group 71"/>
            <p:cNvGrpSpPr/>
            <p:nvPr/>
          </p:nvGrpSpPr>
          <p:grpSpPr>
            <a:xfrm>
              <a:off x="4444" y="2472"/>
              <a:ext cx="361" cy="446"/>
              <a:chOff x="4724" y="2017"/>
              <a:chExt cx="545" cy="621"/>
            </a:xfrm>
          </p:grpSpPr>
          <p:grpSp>
            <p:nvGrpSpPr>
              <p:cNvPr id="33877" name="Group 72"/>
              <p:cNvGrpSpPr/>
              <p:nvPr/>
            </p:nvGrpSpPr>
            <p:grpSpPr>
              <a:xfrm>
                <a:off x="4760" y="2114"/>
                <a:ext cx="396" cy="524"/>
                <a:chOff x="4760" y="2114"/>
                <a:chExt cx="396" cy="524"/>
              </a:xfrm>
            </p:grpSpPr>
            <p:grpSp>
              <p:nvGrpSpPr>
                <p:cNvPr id="33901" name="Group 73"/>
                <p:cNvGrpSpPr/>
                <p:nvPr/>
              </p:nvGrpSpPr>
              <p:grpSpPr>
                <a:xfrm>
                  <a:off x="4760" y="2114"/>
                  <a:ext cx="396" cy="524"/>
                  <a:chOff x="4760" y="2114"/>
                  <a:chExt cx="396" cy="524"/>
                </a:xfrm>
              </p:grpSpPr>
              <p:sp>
                <p:nvSpPr>
                  <p:cNvPr id="33903" name="Freeform 74"/>
                  <p:cNvSpPr/>
                  <p:nvPr/>
                </p:nvSpPr>
                <p:spPr>
                  <a:xfrm>
                    <a:off x="4839" y="2552"/>
                    <a:ext cx="208" cy="8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" y="14"/>
                      </a:cxn>
                      <a:cxn ang="0">
                        <a:pos x="10" y="25"/>
                      </a:cxn>
                      <a:cxn ang="0">
                        <a:pos x="17" y="35"/>
                      </a:cxn>
                      <a:cxn ang="0">
                        <a:pos x="29" y="48"/>
                      </a:cxn>
                      <a:cxn ang="0">
                        <a:pos x="41" y="57"/>
                      </a:cxn>
                      <a:cxn ang="0">
                        <a:pos x="55" y="66"/>
                      </a:cxn>
                      <a:cxn ang="0">
                        <a:pos x="72" y="75"/>
                      </a:cxn>
                      <a:cxn ang="0">
                        <a:pos x="87" y="79"/>
                      </a:cxn>
                      <a:cxn ang="0">
                        <a:pos x="109" y="84"/>
                      </a:cxn>
                      <a:cxn ang="0">
                        <a:pos x="126" y="85"/>
                      </a:cxn>
                      <a:cxn ang="0">
                        <a:pos x="154" y="84"/>
                      </a:cxn>
                      <a:cxn ang="0">
                        <a:pos x="169" y="80"/>
                      </a:cxn>
                      <a:cxn ang="0">
                        <a:pos x="181" y="75"/>
                      </a:cxn>
                      <a:cxn ang="0">
                        <a:pos x="193" y="66"/>
                      </a:cxn>
                      <a:cxn ang="0">
                        <a:pos x="208" y="51"/>
                      </a:cxn>
                      <a:cxn ang="0">
                        <a:pos x="0" y="0"/>
                      </a:cxn>
                    </a:cxnLst>
                    <a:pathLst>
                      <a:path w="208" h="85">
                        <a:moveTo>
                          <a:pt x="0" y="0"/>
                        </a:moveTo>
                        <a:lnTo>
                          <a:pt x="4" y="14"/>
                        </a:lnTo>
                        <a:lnTo>
                          <a:pt x="10" y="25"/>
                        </a:lnTo>
                        <a:lnTo>
                          <a:pt x="17" y="35"/>
                        </a:lnTo>
                        <a:lnTo>
                          <a:pt x="29" y="48"/>
                        </a:lnTo>
                        <a:lnTo>
                          <a:pt x="41" y="57"/>
                        </a:lnTo>
                        <a:lnTo>
                          <a:pt x="55" y="66"/>
                        </a:lnTo>
                        <a:lnTo>
                          <a:pt x="72" y="75"/>
                        </a:lnTo>
                        <a:lnTo>
                          <a:pt x="87" y="79"/>
                        </a:lnTo>
                        <a:lnTo>
                          <a:pt x="109" y="84"/>
                        </a:lnTo>
                        <a:lnTo>
                          <a:pt x="126" y="85"/>
                        </a:lnTo>
                        <a:lnTo>
                          <a:pt x="154" y="84"/>
                        </a:lnTo>
                        <a:lnTo>
                          <a:pt x="169" y="80"/>
                        </a:lnTo>
                        <a:lnTo>
                          <a:pt x="181" y="75"/>
                        </a:lnTo>
                        <a:lnTo>
                          <a:pt x="193" y="66"/>
                        </a:lnTo>
                        <a:lnTo>
                          <a:pt x="208" y="5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3F00">
                      <a:alpha val="100000"/>
                    </a:srgbClr>
                  </a:solidFill>
                  <a:ln w="12700" cap="flat" cmpd="sng">
                    <a:solidFill>
                      <a:srgbClr val="7F3F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3904" name="Freeform 75"/>
                  <p:cNvSpPr/>
                  <p:nvPr/>
                </p:nvSpPr>
                <p:spPr>
                  <a:xfrm>
                    <a:off x="4760" y="2114"/>
                    <a:ext cx="396" cy="523"/>
                  </a:xfrm>
                  <a:custGeom>
                    <a:avLst/>
                    <a:gdLst/>
                    <a:ahLst/>
                    <a:cxnLst>
                      <a:cxn ang="0">
                        <a:pos x="294" y="479"/>
                      </a:cxn>
                      <a:cxn ang="0">
                        <a:pos x="304" y="464"/>
                      </a:cxn>
                      <a:cxn ang="0">
                        <a:pos x="313" y="448"/>
                      </a:cxn>
                      <a:cxn ang="0">
                        <a:pos x="334" y="404"/>
                      </a:cxn>
                      <a:cxn ang="0">
                        <a:pos x="362" y="335"/>
                      </a:cxn>
                      <a:cxn ang="0">
                        <a:pos x="377" y="280"/>
                      </a:cxn>
                      <a:cxn ang="0">
                        <a:pos x="386" y="230"/>
                      </a:cxn>
                      <a:cxn ang="0">
                        <a:pos x="396" y="160"/>
                      </a:cxn>
                      <a:cxn ang="0">
                        <a:pos x="393" y="97"/>
                      </a:cxn>
                      <a:cxn ang="0">
                        <a:pos x="380" y="62"/>
                      </a:cxn>
                      <a:cxn ang="0">
                        <a:pos x="351" y="35"/>
                      </a:cxn>
                      <a:cxn ang="0">
                        <a:pos x="308" y="12"/>
                      </a:cxn>
                      <a:cxn ang="0">
                        <a:pos x="266" y="3"/>
                      </a:cxn>
                      <a:cxn ang="0">
                        <a:pos x="225" y="0"/>
                      </a:cxn>
                      <a:cxn ang="0">
                        <a:pos x="185" y="4"/>
                      </a:cxn>
                      <a:cxn ang="0">
                        <a:pos x="146" y="10"/>
                      </a:cxn>
                      <a:cxn ang="0">
                        <a:pos x="118" y="20"/>
                      </a:cxn>
                      <a:cxn ang="0">
                        <a:pos x="91" y="39"/>
                      </a:cxn>
                      <a:cxn ang="0">
                        <a:pos x="69" y="64"/>
                      </a:cxn>
                      <a:cxn ang="0">
                        <a:pos x="50" y="98"/>
                      </a:cxn>
                      <a:cxn ang="0">
                        <a:pos x="38" y="130"/>
                      </a:cxn>
                      <a:cxn ang="0">
                        <a:pos x="28" y="164"/>
                      </a:cxn>
                      <a:cxn ang="0">
                        <a:pos x="26" y="204"/>
                      </a:cxn>
                      <a:cxn ang="0">
                        <a:pos x="23" y="229"/>
                      </a:cxn>
                      <a:cxn ang="0">
                        <a:pos x="25" y="247"/>
                      </a:cxn>
                      <a:cxn ang="0">
                        <a:pos x="11" y="249"/>
                      </a:cxn>
                      <a:cxn ang="0">
                        <a:pos x="2" y="258"/>
                      </a:cxn>
                      <a:cxn ang="0">
                        <a:pos x="0" y="268"/>
                      </a:cxn>
                      <a:cxn ang="0">
                        <a:pos x="8" y="291"/>
                      </a:cxn>
                      <a:cxn ang="0">
                        <a:pos x="19" y="302"/>
                      </a:cxn>
                      <a:cxn ang="0">
                        <a:pos x="28" y="317"/>
                      </a:cxn>
                      <a:cxn ang="0">
                        <a:pos x="42" y="327"/>
                      </a:cxn>
                      <a:cxn ang="0">
                        <a:pos x="60" y="327"/>
                      </a:cxn>
                      <a:cxn ang="0">
                        <a:pos x="56" y="355"/>
                      </a:cxn>
                      <a:cxn ang="0">
                        <a:pos x="62" y="386"/>
                      </a:cxn>
                      <a:cxn ang="0">
                        <a:pos x="71" y="415"/>
                      </a:cxn>
                      <a:cxn ang="0">
                        <a:pos x="77" y="437"/>
                      </a:cxn>
                      <a:cxn ang="0">
                        <a:pos x="84" y="453"/>
                      </a:cxn>
                      <a:cxn ang="0">
                        <a:pos x="92" y="465"/>
                      </a:cxn>
                      <a:cxn ang="0">
                        <a:pos x="102" y="477"/>
                      </a:cxn>
                      <a:cxn ang="0">
                        <a:pos x="113" y="490"/>
                      </a:cxn>
                      <a:cxn ang="0">
                        <a:pos x="129" y="501"/>
                      </a:cxn>
                      <a:cxn ang="0">
                        <a:pos x="142" y="508"/>
                      </a:cxn>
                      <a:cxn ang="0">
                        <a:pos x="156" y="514"/>
                      </a:cxn>
                      <a:cxn ang="0">
                        <a:pos x="170" y="517"/>
                      </a:cxn>
                      <a:cxn ang="0">
                        <a:pos x="184" y="520"/>
                      </a:cxn>
                      <a:cxn ang="0">
                        <a:pos x="200" y="522"/>
                      </a:cxn>
                      <a:cxn ang="0">
                        <a:pos x="217" y="523"/>
                      </a:cxn>
                      <a:cxn ang="0">
                        <a:pos x="236" y="521"/>
                      </a:cxn>
                      <a:cxn ang="0">
                        <a:pos x="253" y="516"/>
                      </a:cxn>
                      <a:cxn ang="0">
                        <a:pos x="266" y="509"/>
                      </a:cxn>
                      <a:cxn ang="0">
                        <a:pos x="281" y="495"/>
                      </a:cxn>
                      <a:cxn ang="0">
                        <a:pos x="294" y="479"/>
                      </a:cxn>
                    </a:cxnLst>
                    <a:pathLst>
                      <a:path w="396" h="523">
                        <a:moveTo>
                          <a:pt x="294" y="479"/>
                        </a:moveTo>
                        <a:lnTo>
                          <a:pt x="304" y="464"/>
                        </a:lnTo>
                        <a:lnTo>
                          <a:pt x="313" y="448"/>
                        </a:lnTo>
                        <a:lnTo>
                          <a:pt x="334" y="404"/>
                        </a:lnTo>
                        <a:lnTo>
                          <a:pt x="362" y="335"/>
                        </a:lnTo>
                        <a:lnTo>
                          <a:pt x="377" y="280"/>
                        </a:lnTo>
                        <a:lnTo>
                          <a:pt x="386" y="230"/>
                        </a:lnTo>
                        <a:lnTo>
                          <a:pt x="396" y="160"/>
                        </a:lnTo>
                        <a:lnTo>
                          <a:pt x="393" y="97"/>
                        </a:lnTo>
                        <a:lnTo>
                          <a:pt x="380" y="62"/>
                        </a:lnTo>
                        <a:lnTo>
                          <a:pt x="351" y="35"/>
                        </a:lnTo>
                        <a:lnTo>
                          <a:pt x="308" y="12"/>
                        </a:lnTo>
                        <a:lnTo>
                          <a:pt x="266" y="3"/>
                        </a:lnTo>
                        <a:lnTo>
                          <a:pt x="225" y="0"/>
                        </a:lnTo>
                        <a:lnTo>
                          <a:pt x="185" y="4"/>
                        </a:lnTo>
                        <a:lnTo>
                          <a:pt x="146" y="10"/>
                        </a:lnTo>
                        <a:lnTo>
                          <a:pt x="118" y="20"/>
                        </a:lnTo>
                        <a:lnTo>
                          <a:pt x="91" y="39"/>
                        </a:lnTo>
                        <a:lnTo>
                          <a:pt x="69" y="64"/>
                        </a:lnTo>
                        <a:lnTo>
                          <a:pt x="50" y="98"/>
                        </a:lnTo>
                        <a:lnTo>
                          <a:pt x="38" y="130"/>
                        </a:lnTo>
                        <a:lnTo>
                          <a:pt x="28" y="164"/>
                        </a:lnTo>
                        <a:lnTo>
                          <a:pt x="26" y="204"/>
                        </a:lnTo>
                        <a:lnTo>
                          <a:pt x="23" y="229"/>
                        </a:lnTo>
                        <a:lnTo>
                          <a:pt x="25" y="247"/>
                        </a:lnTo>
                        <a:lnTo>
                          <a:pt x="11" y="249"/>
                        </a:lnTo>
                        <a:lnTo>
                          <a:pt x="2" y="258"/>
                        </a:lnTo>
                        <a:lnTo>
                          <a:pt x="0" y="268"/>
                        </a:lnTo>
                        <a:lnTo>
                          <a:pt x="8" y="291"/>
                        </a:lnTo>
                        <a:lnTo>
                          <a:pt x="19" y="302"/>
                        </a:lnTo>
                        <a:lnTo>
                          <a:pt x="28" y="317"/>
                        </a:lnTo>
                        <a:lnTo>
                          <a:pt x="42" y="327"/>
                        </a:lnTo>
                        <a:lnTo>
                          <a:pt x="60" y="327"/>
                        </a:lnTo>
                        <a:lnTo>
                          <a:pt x="56" y="355"/>
                        </a:lnTo>
                        <a:lnTo>
                          <a:pt x="62" y="386"/>
                        </a:lnTo>
                        <a:lnTo>
                          <a:pt x="71" y="415"/>
                        </a:lnTo>
                        <a:lnTo>
                          <a:pt x="77" y="437"/>
                        </a:lnTo>
                        <a:lnTo>
                          <a:pt x="84" y="453"/>
                        </a:lnTo>
                        <a:lnTo>
                          <a:pt x="92" y="465"/>
                        </a:lnTo>
                        <a:lnTo>
                          <a:pt x="102" y="477"/>
                        </a:lnTo>
                        <a:lnTo>
                          <a:pt x="113" y="490"/>
                        </a:lnTo>
                        <a:lnTo>
                          <a:pt x="129" y="501"/>
                        </a:lnTo>
                        <a:lnTo>
                          <a:pt x="142" y="508"/>
                        </a:lnTo>
                        <a:lnTo>
                          <a:pt x="156" y="514"/>
                        </a:lnTo>
                        <a:lnTo>
                          <a:pt x="170" y="517"/>
                        </a:lnTo>
                        <a:lnTo>
                          <a:pt x="184" y="520"/>
                        </a:lnTo>
                        <a:lnTo>
                          <a:pt x="200" y="522"/>
                        </a:lnTo>
                        <a:lnTo>
                          <a:pt x="217" y="523"/>
                        </a:lnTo>
                        <a:lnTo>
                          <a:pt x="236" y="521"/>
                        </a:lnTo>
                        <a:lnTo>
                          <a:pt x="253" y="516"/>
                        </a:lnTo>
                        <a:lnTo>
                          <a:pt x="266" y="509"/>
                        </a:lnTo>
                        <a:lnTo>
                          <a:pt x="281" y="495"/>
                        </a:lnTo>
                        <a:lnTo>
                          <a:pt x="294" y="479"/>
                        </a:lnTo>
                        <a:close/>
                      </a:path>
                    </a:pathLst>
                  </a:custGeom>
                  <a:solidFill>
                    <a:srgbClr val="FF9F7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3905" name="Freeform 76"/>
                  <p:cNvSpPr/>
                  <p:nvPr/>
                </p:nvSpPr>
                <p:spPr>
                  <a:xfrm>
                    <a:off x="4930" y="2450"/>
                    <a:ext cx="192" cy="188"/>
                  </a:xfrm>
                  <a:custGeom>
                    <a:avLst/>
                    <a:gdLst/>
                    <a:ahLst/>
                    <a:cxnLst>
                      <a:cxn ang="0">
                        <a:pos x="124" y="144"/>
                      </a:cxn>
                      <a:cxn ang="0">
                        <a:pos x="134" y="129"/>
                      </a:cxn>
                      <a:cxn ang="0">
                        <a:pos x="143" y="113"/>
                      </a:cxn>
                      <a:cxn ang="0">
                        <a:pos x="164" y="69"/>
                      </a:cxn>
                      <a:cxn ang="0">
                        <a:pos x="192" y="0"/>
                      </a:cxn>
                      <a:cxn ang="0">
                        <a:pos x="172" y="29"/>
                      </a:cxn>
                      <a:cxn ang="0">
                        <a:pos x="153" y="57"/>
                      </a:cxn>
                      <a:cxn ang="0">
                        <a:pos x="143" y="77"/>
                      </a:cxn>
                      <a:cxn ang="0">
                        <a:pos x="139" y="94"/>
                      </a:cxn>
                      <a:cxn ang="0">
                        <a:pos x="129" y="116"/>
                      </a:cxn>
                      <a:cxn ang="0">
                        <a:pos x="119" y="135"/>
                      </a:cxn>
                      <a:cxn ang="0">
                        <a:pos x="107" y="146"/>
                      </a:cxn>
                      <a:cxn ang="0">
                        <a:pos x="97" y="156"/>
                      </a:cxn>
                      <a:cxn ang="0">
                        <a:pos x="85" y="163"/>
                      </a:cxn>
                      <a:cxn ang="0">
                        <a:pos x="67" y="157"/>
                      </a:cxn>
                      <a:cxn ang="0">
                        <a:pos x="63" y="146"/>
                      </a:cxn>
                      <a:cxn ang="0">
                        <a:pos x="49" y="133"/>
                      </a:cxn>
                      <a:cxn ang="0">
                        <a:pos x="53" y="156"/>
                      </a:cxn>
                      <a:cxn ang="0">
                        <a:pos x="43" y="171"/>
                      </a:cxn>
                      <a:cxn ang="0">
                        <a:pos x="32" y="178"/>
                      </a:cxn>
                      <a:cxn ang="0">
                        <a:pos x="0" y="182"/>
                      </a:cxn>
                      <a:cxn ang="0">
                        <a:pos x="14" y="185"/>
                      </a:cxn>
                      <a:cxn ang="0">
                        <a:pos x="30" y="187"/>
                      </a:cxn>
                      <a:cxn ang="0">
                        <a:pos x="47" y="188"/>
                      </a:cxn>
                      <a:cxn ang="0">
                        <a:pos x="66" y="186"/>
                      </a:cxn>
                      <a:cxn ang="0">
                        <a:pos x="83" y="181"/>
                      </a:cxn>
                      <a:cxn ang="0">
                        <a:pos x="96" y="174"/>
                      </a:cxn>
                      <a:cxn ang="0">
                        <a:pos x="111" y="160"/>
                      </a:cxn>
                      <a:cxn ang="0">
                        <a:pos x="124" y="144"/>
                      </a:cxn>
                    </a:cxnLst>
                    <a:pathLst>
                      <a:path w="192" h="188">
                        <a:moveTo>
                          <a:pt x="124" y="144"/>
                        </a:moveTo>
                        <a:lnTo>
                          <a:pt x="134" y="129"/>
                        </a:lnTo>
                        <a:lnTo>
                          <a:pt x="143" y="113"/>
                        </a:lnTo>
                        <a:lnTo>
                          <a:pt x="164" y="69"/>
                        </a:lnTo>
                        <a:lnTo>
                          <a:pt x="192" y="0"/>
                        </a:lnTo>
                        <a:lnTo>
                          <a:pt x="172" y="29"/>
                        </a:lnTo>
                        <a:lnTo>
                          <a:pt x="153" y="57"/>
                        </a:lnTo>
                        <a:lnTo>
                          <a:pt x="143" y="77"/>
                        </a:lnTo>
                        <a:lnTo>
                          <a:pt x="139" y="94"/>
                        </a:lnTo>
                        <a:lnTo>
                          <a:pt x="129" y="116"/>
                        </a:lnTo>
                        <a:lnTo>
                          <a:pt x="119" y="135"/>
                        </a:lnTo>
                        <a:lnTo>
                          <a:pt x="107" y="146"/>
                        </a:lnTo>
                        <a:lnTo>
                          <a:pt x="97" y="156"/>
                        </a:lnTo>
                        <a:lnTo>
                          <a:pt x="85" y="163"/>
                        </a:lnTo>
                        <a:lnTo>
                          <a:pt x="67" y="157"/>
                        </a:lnTo>
                        <a:lnTo>
                          <a:pt x="63" y="146"/>
                        </a:lnTo>
                        <a:lnTo>
                          <a:pt x="49" y="133"/>
                        </a:lnTo>
                        <a:lnTo>
                          <a:pt x="53" y="156"/>
                        </a:lnTo>
                        <a:lnTo>
                          <a:pt x="43" y="171"/>
                        </a:lnTo>
                        <a:lnTo>
                          <a:pt x="32" y="178"/>
                        </a:lnTo>
                        <a:lnTo>
                          <a:pt x="0" y="182"/>
                        </a:lnTo>
                        <a:lnTo>
                          <a:pt x="14" y="185"/>
                        </a:lnTo>
                        <a:lnTo>
                          <a:pt x="30" y="187"/>
                        </a:lnTo>
                        <a:lnTo>
                          <a:pt x="47" y="188"/>
                        </a:lnTo>
                        <a:lnTo>
                          <a:pt x="66" y="186"/>
                        </a:lnTo>
                        <a:lnTo>
                          <a:pt x="83" y="181"/>
                        </a:lnTo>
                        <a:lnTo>
                          <a:pt x="96" y="174"/>
                        </a:lnTo>
                        <a:lnTo>
                          <a:pt x="111" y="160"/>
                        </a:lnTo>
                        <a:lnTo>
                          <a:pt x="124" y="144"/>
                        </a:lnTo>
                        <a:close/>
                      </a:path>
                    </a:pathLst>
                  </a:custGeom>
                  <a:solidFill>
                    <a:srgbClr val="FF7F3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33902" name="Freeform 77"/>
                <p:cNvSpPr/>
                <p:nvPr/>
              </p:nvSpPr>
              <p:spPr>
                <a:xfrm>
                  <a:off x="4761" y="2374"/>
                  <a:ext cx="83" cy="179"/>
                </a:xfrm>
                <a:custGeom>
                  <a:avLst/>
                  <a:gdLst/>
                  <a:ahLst/>
                  <a:cxnLst>
                    <a:cxn ang="0">
                      <a:pos x="77" y="146"/>
                    </a:cxn>
                    <a:cxn ang="0">
                      <a:pos x="72" y="134"/>
                    </a:cxn>
                    <a:cxn ang="0">
                      <a:pos x="72" y="120"/>
                    </a:cxn>
                    <a:cxn ang="0">
                      <a:pos x="74" y="109"/>
                    </a:cxn>
                    <a:cxn ang="0">
                      <a:pos x="77" y="96"/>
                    </a:cxn>
                    <a:cxn ang="0">
                      <a:pos x="80" y="82"/>
                    </a:cxn>
                    <a:cxn ang="0">
                      <a:pos x="80" y="71"/>
                    </a:cxn>
                    <a:cxn ang="0">
                      <a:pos x="80" y="60"/>
                    </a:cxn>
                    <a:cxn ang="0">
                      <a:pos x="83" y="46"/>
                    </a:cxn>
                    <a:cxn ang="0">
                      <a:pos x="78" y="42"/>
                    </a:cxn>
                    <a:cxn ang="0">
                      <a:pos x="71" y="34"/>
                    </a:cxn>
                    <a:cxn ang="0">
                      <a:pos x="66" y="24"/>
                    </a:cxn>
                    <a:cxn ang="0">
                      <a:pos x="63" y="19"/>
                    </a:cxn>
                    <a:cxn ang="0">
                      <a:pos x="61" y="11"/>
                    </a:cxn>
                    <a:cxn ang="0">
                      <a:pos x="54" y="4"/>
                    </a:cxn>
                    <a:cxn ang="0">
                      <a:pos x="47" y="7"/>
                    </a:cxn>
                    <a:cxn ang="0">
                      <a:pos x="2" y="0"/>
                    </a:cxn>
                    <a:cxn ang="0">
                      <a:pos x="0" y="10"/>
                    </a:cxn>
                    <a:cxn ang="0">
                      <a:pos x="8" y="33"/>
                    </a:cxn>
                    <a:cxn ang="0">
                      <a:pos x="19" y="44"/>
                    </a:cxn>
                    <a:cxn ang="0">
                      <a:pos x="28" y="59"/>
                    </a:cxn>
                    <a:cxn ang="0">
                      <a:pos x="42" y="69"/>
                    </a:cxn>
                    <a:cxn ang="0">
                      <a:pos x="60" y="69"/>
                    </a:cxn>
                    <a:cxn ang="0">
                      <a:pos x="56" y="97"/>
                    </a:cxn>
                    <a:cxn ang="0">
                      <a:pos x="62" y="128"/>
                    </a:cxn>
                    <a:cxn ang="0">
                      <a:pos x="71" y="157"/>
                    </a:cxn>
                    <a:cxn ang="0">
                      <a:pos x="77" y="179"/>
                    </a:cxn>
                    <a:cxn ang="0">
                      <a:pos x="77" y="146"/>
                    </a:cxn>
                  </a:cxnLst>
                  <a:pathLst>
                    <a:path w="83" h="179">
                      <a:moveTo>
                        <a:pt x="77" y="146"/>
                      </a:moveTo>
                      <a:lnTo>
                        <a:pt x="72" y="134"/>
                      </a:lnTo>
                      <a:lnTo>
                        <a:pt x="72" y="120"/>
                      </a:lnTo>
                      <a:lnTo>
                        <a:pt x="74" y="109"/>
                      </a:lnTo>
                      <a:lnTo>
                        <a:pt x="77" y="96"/>
                      </a:lnTo>
                      <a:lnTo>
                        <a:pt x="80" y="82"/>
                      </a:lnTo>
                      <a:lnTo>
                        <a:pt x="80" y="71"/>
                      </a:lnTo>
                      <a:lnTo>
                        <a:pt x="80" y="60"/>
                      </a:lnTo>
                      <a:lnTo>
                        <a:pt x="83" y="46"/>
                      </a:lnTo>
                      <a:lnTo>
                        <a:pt x="78" y="42"/>
                      </a:lnTo>
                      <a:lnTo>
                        <a:pt x="71" y="34"/>
                      </a:lnTo>
                      <a:lnTo>
                        <a:pt x="66" y="24"/>
                      </a:lnTo>
                      <a:lnTo>
                        <a:pt x="63" y="19"/>
                      </a:lnTo>
                      <a:lnTo>
                        <a:pt x="61" y="11"/>
                      </a:lnTo>
                      <a:lnTo>
                        <a:pt x="54" y="4"/>
                      </a:lnTo>
                      <a:lnTo>
                        <a:pt x="47" y="7"/>
                      </a:lnTo>
                      <a:lnTo>
                        <a:pt x="2" y="0"/>
                      </a:lnTo>
                      <a:lnTo>
                        <a:pt x="0" y="10"/>
                      </a:lnTo>
                      <a:lnTo>
                        <a:pt x="8" y="33"/>
                      </a:lnTo>
                      <a:lnTo>
                        <a:pt x="19" y="44"/>
                      </a:lnTo>
                      <a:lnTo>
                        <a:pt x="28" y="59"/>
                      </a:lnTo>
                      <a:lnTo>
                        <a:pt x="42" y="69"/>
                      </a:lnTo>
                      <a:lnTo>
                        <a:pt x="60" y="69"/>
                      </a:lnTo>
                      <a:lnTo>
                        <a:pt x="56" y="97"/>
                      </a:lnTo>
                      <a:lnTo>
                        <a:pt x="62" y="128"/>
                      </a:lnTo>
                      <a:lnTo>
                        <a:pt x="71" y="157"/>
                      </a:lnTo>
                      <a:lnTo>
                        <a:pt x="77" y="179"/>
                      </a:lnTo>
                      <a:lnTo>
                        <a:pt x="77" y="146"/>
                      </a:lnTo>
                      <a:close/>
                    </a:path>
                  </a:pathLst>
                </a:custGeom>
                <a:solidFill>
                  <a:srgbClr val="FF7F3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3878" name="Group 78"/>
              <p:cNvGrpSpPr/>
              <p:nvPr/>
            </p:nvGrpSpPr>
            <p:grpSpPr>
              <a:xfrm>
                <a:off x="4856" y="2287"/>
                <a:ext cx="245" cy="275"/>
                <a:chOff x="4856" y="2287"/>
                <a:chExt cx="245" cy="275"/>
              </a:xfrm>
            </p:grpSpPr>
            <p:grpSp>
              <p:nvGrpSpPr>
                <p:cNvPr id="33887" name="Group 79"/>
                <p:cNvGrpSpPr/>
                <p:nvPr/>
              </p:nvGrpSpPr>
              <p:grpSpPr>
                <a:xfrm>
                  <a:off x="4911" y="2506"/>
                  <a:ext cx="99" cy="56"/>
                  <a:chOff x="4911" y="2506"/>
                  <a:chExt cx="99" cy="56"/>
                </a:xfrm>
              </p:grpSpPr>
              <p:sp>
                <p:nvSpPr>
                  <p:cNvPr id="33898" name="Oval 80"/>
                  <p:cNvSpPr/>
                  <p:nvPr/>
                </p:nvSpPr>
                <p:spPr>
                  <a:xfrm>
                    <a:off x="4922" y="2524"/>
                    <a:ext cx="70" cy="2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 dirty="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899" name="Freeform 81"/>
                  <p:cNvSpPr/>
                  <p:nvPr/>
                </p:nvSpPr>
                <p:spPr>
                  <a:xfrm>
                    <a:off x="4911" y="2506"/>
                    <a:ext cx="99" cy="35"/>
                  </a:xfrm>
                  <a:custGeom>
                    <a:avLst/>
                    <a:gdLst/>
                    <a:ahLst/>
                    <a:cxnLst>
                      <a:cxn ang="0">
                        <a:pos x="0" y="20"/>
                      </a:cxn>
                      <a:cxn ang="0">
                        <a:pos x="8" y="13"/>
                      </a:cxn>
                      <a:cxn ang="0">
                        <a:pos x="15" y="9"/>
                      </a:cxn>
                      <a:cxn ang="0">
                        <a:pos x="21" y="5"/>
                      </a:cxn>
                      <a:cxn ang="0">
                        <a:pos x="28" y="1"/>
                      </a:cxn>
                      <a:cxn ang="0">
                        <a:pos x="37" y="0"/>
                      </a:cxn>
                      <a:cxn ang="0">
                        <a:pos x="46" y="2"/>
                      </a:cxn>
                      <a:cxn ang="0">
                        <a:pos x="52" y="7"/>
                      </a:cxn>
                      <a:cxn ang="0">
                        <a:pos x="58" y="7"/>
                      </a:cxn>
                      <a:cxn ang="0">
                        <a:pos x="64" y="6"/>
                      </a:cxn>
                      <a:cxn ang="0">
                        <a:pos x="73" y="7"/>
                      </a:cxn>
                      <a:cxn ang="0">
                        <a:pos x="81" y="11"/>
                      </a:cxn>
                      <a:cxn ang="0">
                        <a:pos x="86" y="18"/>
                      </a:cxn>
                      <a:cxn ang="0">
                        <a:pos x="89" y="24"/>
                      </a:cxn>
                      <a:cxn ang="0">
                        <a:pos x="94" y="30"/>
                      </a:cxn>
                      <a:cxn ang="0">
                        <a:pos x="99" y="35"/>
                      </a:cxn>
                      <a:cxn ang="0">
                        <a:pos x="72" y="31"/>
                      </a:cxn>
                      <a:cxn ang="0">
                        <a:pos x="62" y="29"/>
                      </a:cxn>
                      <a:cxn ang="0">
                        <a:pos x="54" y="26"/>
                      </a:cxn>
                      <a:cxn ang="0">
                        <a:pos x="47" y="23"/>
                      </a:cxn>
                      <a:cxn ang="0">
                        <a:pos x="41" y="24"/>
                      </a:cxn>
                      <a:cxn ang="0">
                        <a:pos x="34" y="23"/>
                      </a:cxn>
                      <a:cxn ang="0">
                        <a:pos x="22" y="24"/>
                      </a:cxn>
                      <a:cxn ang="0">
                        <a:pos x="13" y="23"/>
                      </a:cxn>
                      <a:cxn ang="0">
                        <a:pos x="0" y="20"/>
                      </a:cxn>
                    </a:cxnLst>
                    <a:pathLst>
                      <a:path w="99" h="35">
                        <a:moveTo>
                          <a:pt x="0" y="20"/>
                        </a:moveTo>
                        <a:lnTo>
                          <a:pt x="8" y="13"/>
                        </a:lnTo>
                        <a:lnTo>
                          <a:pt x="15" y="9"/>
                        </a:lnTo>
                        <a:lnTo>
                          <a:pt x="21" y="5"/>
                        </a:lnTo>
                        <a:lnTo>
                          <a:pt x="28" y="1"/>
                        </a:lnTo>
                        <a:lnTo>
                          <a:pt x="37" y="0"/>
                        </a:lnTo>
                        <a:lnTo>
                          <a:pt x="46" y="2"/>
                        </a:lnTo>
                        <a:lnTo>
                          <a:pt x="52" y="7"/>
                        </a:lnTo>
                        <a:lnTo>
                          <a:pt x="58" y="7"/>
                        </a:lnTo>
                        <a:lnTo>
                          <a:pt x="64" y="6"/>
                        </a:lnTo>
                        <a:lnTo>
                          <a:pt x="73" y="7"/>
                        </a:lnTo>
                        <a:lnTo>
                          <a:pt x="81" y="11"/>
                        </a:lnTo>
                        <a:lnTo>
                          <a:pt x="86" y="18"/>
                        </a:lnTo>
                        <a:lnTo>
                          <a:pt x="89" y="24"/>
                        </a:lnTo>
                        <a:lnTo>
                          <a:pt x="94" y="30"/>
                        </a:lnTo>
                        <a:lnTo>
                          <a:pt x="99" y="35"/>
                        </a:lnTo>
                        <a:lnTo>
                          <a:pt x="72" y="31"/>
                        </a:lnTo>
                        <a:lnTo>
                          <a:pt x="62" y="29"/>
                        </a:lnTo>
                        <a:lnTo>
                          <a:pt x="54" y="26"/>
                        </a:lnTo>
                        <a:lnTo>
                          <a:pt x="47" y="23"/>
                        </a:lnTo>
                        <a:lnTo>
                          <a:pt x="41" y="24"/>
                        </a:lnTo>
                        <a:lnTo>
                          <a:pt x="34" y="23"/>
                        </a:lnTo>
                        <a:lnTo>
                          <a:pt x="22" y="24"/>
                        </a:lnTo>
                        <a:lnTo>
                          <a:pt x="13" y="23"/>
                        </a:lnTo>
                        <a:lnTo>
                          <a:pt x="0" y="20"/>
                        </a:lnTo>
                        <a:close/>
                      </a:path>
                    </a:pathLst>
                  </a:custGeom>
                  <a:solidFill>
                    <a:srgbClr val="FF00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3900" name="Freeform 82"/>
                  <p:cNvSpPr/>
                  <p:nvPr/>
                </p:nvSpPr>
                <p:spPr>
                  <a:xfrm>
                    <a:off x="4911" y="2526"/>
                    <a:ext cx="98" cy="3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" y="2"/>
                      </a:cxn>
                      <a:cxn ang="0">
                        <a:pos x="19" y="5"/>
                      </a:cxn>
                      <a:cxn ang="0">
                        <a:pos x="26" y="5"/>
                      </a:cxn>
                      <a:cxn ang="0">
                        <a:pos x="32" y="6"/>
                      </a:cxn>
                      <a:cxn ang="0">
                        <a:pos x="39" y="7"/>
                      </a:cxn>
                      <a:cxn ang="0">
                        <a:pos x="45" y="10"/>
                      </a:cxn>
                      <a:cxn ang="0">
                        <a:pos x="52" y="10"/>
                      </a:cxn>
                      <a:cxn ang="0">
                        <a:pos x="59" y="10"/>
                      </a:cxn>
                      <a:cxn ang="0">
                        <a:pos x="69" y="11"/>
                      </a:cxn>
                      <a:cxn ang="0">
                        <a:pos x="78" y="12"/>
                      </a:cxn>
                      <a:cxn ang="0">
                        <a:pos x="88" y="13"/>
                      </a:cxn>
                      <a:cxn ang="0">
                        <a:pos x="98" y="15"/>
                      </a:cxn>
                      <a:cxn ang="0">
                        <a:pos x="91" y="22"/>
                      </a:cxn>
                      <a:cxn ang="0">
                        <a:pos x="79" y="30"/>
                      </a:cxn>
                      <a:cxn ang="0">
                        <a:pos x="69" y="35"/>
                      </a:cxn>
                      <a:cxn ang="0">
                        <a:pos x="61" y="36"/>
                      </a:cxn>
                      <a:cxn ang="0">
                        <a:pos x="52" y="36"/>
                      </a:cxn>
                      <a:cxn ang="0">
                        <a:pos x="43" y="36"/>
                      </a:cxn>
                      <a:cxn ang="0">
                        <a:pos x="34" y="33"/>
                      </a:cxn>
                      <a:cxn ang="0">
                        <a:pos x="25" y="28"/>
                      </a:cxn>
                      <a:cxn ang="0">
                        <a:pos x="18" y="22"/>
                      </a:cxn>
                      <a:cxn ang="0">
                        <a:pos x="12" y="14"/>
                      </a:cxn>
                      <a:cxn ang="0">
                        <a:pos x="7" y="7"/>
                      </a:cxn>
                      <a:cxn ang="0">
                        <a:pos x="0" y="0"/>
                      </a:cxn>
                    </a:cxnLst>
                    <a:pathLst>
                      <a:path w="98" h="36">
                        <a:moveTo>
                          <a:pt x="0" y="0"/>
                        </a:moveTo>
                        <a:lnTo>
                          <a:pt x="10" y="2"/>
                        </a:lnTo>
                        <a:lnTo>
                          <a:pt x="19" y="5"/>
                        </a:lnTo>
                        <a:lnTo>
                          <a:pt x="26" y="5"/>
                        </a:lnTo>
                        <a:lnTo>
                          <a:pt x="32" y="6"/>
                        </a:lnTo>
                        <a:lnTo>
                          <a:pt x="39" y="7"/>
                        </a:lnTo>
                        <a:lnTo>
                          <a:pt x="45" y="10"/>
                        </a:lnTo>
                        <a:lnTo>
                          <a:pt x="52" y="10"/>
                        </a:lnTo>
                        <a:lnTo>
                          <a:pt x="59" y="10"/>
                        </a:lnTo>
                        <a:lnTo>
                          <a:pt x="69" y="11"/>
                        </a:lnTo>
                        <a:lnTo>
                          <a:pt x="78" y="12"/>
                        </a:lnTo>
                        <a:lnTo>
                          <a:pt x="88" y="13"/>
                        </a:lnTo>
                        <a:lnTo>
                          <a:pt x="98" y="15"/>
                        </a:lnTo>
                        <a:lnTo>
                          <a:pt x="91" y="22"/>
                        </a:lnTo>
                        <a:lnTo>
                          <a:pt x="79" y="30"/>
                        </a:lnTo>
                        <a:lnTo>
                          <a:pt x="69" y="35"/>
                        </a:lnTo>
                        <a:lnTo>
                          <a:pt x="61" y="36"/>
                        </a:lnTo>
                        <a:lnTo>
                          <a:pt x="52" y="36"/>
                        </a:lnTo>
                        <a:lnTo>
                          <a:pt x="43" y="36"/>
                        </a:lnTo>
                        <a:lnTo>
                          <a:pt x="34" y="33"/>
                        </a:lnTo>
                        <a:lnTo>
                          <a:pt x="25" y="28"/>
                        </a:lnTo>
                        <a:lnTo>
                          <a:pt x="18" y="22"/>
                        </a:lnTo>
                        <a:lnTo>
                          <a:pt x="12" y="14"/>
                        </a:lnTo>
                        <a:lnTo>
                          <a:pt x="7" y="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001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33888" name="Group 83"/>
                <p:cNvGrpSpPr/>
                <p:nvPr/>
              </p:nvGrpSpPr>
              <p:grpSpPr>
                <a:xfrm>
                  <a:off x="4856" y="2287"/>
                  <a:ext cx="245" cy="106"/>
                  <a:chOff x="4856" y="2287"/>
                  <a:chExt cx="245" cy="106"/>
                </a:xfrm>
              </p:grpSpPr>
              <p:grpSp>
                <p:nvGrpSpPr>
                  <p:cNvPr id="33890" name="Group 84"/>
                  <p:cNvGrpSpPr/>
                  <p:nvPr/>
                </p:nvGrpSpPr>
                <p:grpSpPr>
                  <a:xfrm>
                    <a:off x="4856" y="2287"/>
                    <a:ext cx="101" cy="70"/>
                    <a:chOff x="4856" y="2287"/>
                    <a:chExt cx="101" cy="70"/>
                  </a:xfrm>
                </p:grpSpPr>
                <p:sp>
                  <p:nvSpPr>
                    <p:cNvPr id="33895" name="Freeform 85"/>
                    <p:cNvSpPr/>
                    <p:nvPr/>
                  </p:nvSpPr>
                  <p:spPr>
                    <a:xfrm>
                      <a:off x="4864" y="2287"/>
                      <a:ext cx="93" cy="50"/>
                    </a:xfrm>
                    <a:custGeom>
                      <a:avLst/>
                      <a:gdLst/>
                      <a:ahLst/>
                      <a:cxnLst>
                        <a:cxn ang="0">
                          <a:pos x="3" y="11"/>
                        </a:cxn>
                        <a:cxn ang="0">
                          <a:pos x="24" y="1"/>
                        </a:cxn>
                        <a:cxn ang="0">
                          <a:pos x="35" y="0"/>
                        </a:cxn>
                        <a:cxn ang="0">
                          <a:pos x="43" y="0"/>
                        </a:cxn>
                        <a:cxn ang="0">
                          <a:pos x="58" y="3"/>
                        </a:cxn>
                        <a:cxn ang="0">
                          <a:pos x="69" y="9"/>
                        </a:cxn>
                        <a:cxn ang="0">
                          <a:pos x="77" y="17"/>
                        </a:cxn>
                        <a:cxn ang="0">
                          <a:pos x="85" y="27"/>
                        </a:cxn>
                        <a:cxn ang="0">
                          <a:pos x="90" y="38"/>
                        </a:cxn>
                        <a:cxn ang="0">
                          <a:pos x="93" y="50"/>
                        </a:cxn>
                        <a:cxn ang="0">
                          <a:pos x="77" y="38"/>
                        </a:cxn>
                        <a:cxn ang="0">
                          <a:pos x="67" y="26"/>
                        </a:cxn>
                        <a:cxn ang="0">
                          <a:pos x="58" y="16"/>
                        </a:cxn>
                        <a:cxn ang="0">
                          <a:pos x="47" y="9"/>
                        </a:cxn>
                        <a:cxn ang="0">
                          <a:pos x="32" y="6"/>
                        </a:cxn>
                        <a:cxn ang="0">
                          <a:pos x="21" y="8"/>
                        </a:cxn>
                        <a:cxn ang="0">
                          <a:pos x="0" y="16"/>
                        </a:cxn>
                        <a:cxn ang="0">
                          <a:pos x="3" y="11"/>
                        </a:cxn>
                      </a:cxnLst>
                      <a:pathLst>
                        <a:path w="93" h="50">
                          <a:moveTo>
                            <a:pt x="3" y="11"/>
                          </a:moveTo>
                          <a:lnTo>
                            <a:pt x="24" y="1"/>
                          </a:lnTo>
                          <a:lnTo>
                            <a:pt x="35" y="0"/>
                          </a:lnTo>
                          <a:lnTo>
                            <a:pt x="43" y="0"/>
                          </a:lnTo>
                          <a:lnTo>
                            <a:pt x="58" y="3"/>
                          </a:lnTo>
                          <a:lnTo>
                            <a:pt x="69" y="9"/>
                          </a:lnTo>
                          <a:lnTo>
                            <a:pt x="77" y="17"/>
                          </a:lnTo>
                          <a:lnTo>
                            <a:pt x="85" y="27"/>
                          </a:lnTo>
                          <a:lnTo>
                            <a:pt x="90" y="38"/>
                          </a:lnTo>
                          <a:lnTo>
                            <a:pt x="93" y="50"/>
                          </a:lnTo>
                          <a:lnTo>
                            <a:pt x="77" y="38"/>
                          </a:lnTo>
                          <a:lnTo>
                            <a:pt x="67" y="26"/>
                          </a:lnTo>
                          <a:lnTo>
                            <a:pt x="58" y="16"/>
                          </a:lnTo>
                          <a:lnTo>
                            <a:pt x="47" y="9"/>
                          </a:lnTo>
                          <a:lnTo>
                            <a:pt x="32" y="6"/>
                          </a:lnTo>
                          <a:lnTo>
                            <a:pt x="21" y="8"/>
                          </a:lnTo>
                          <a:lnTo>
                            <a:pt x="0" y="16"/>
                          </a:lnTo>
                          <a:lnTo>
                            <a:pt x="3" y="11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0"/>
                      </a:srgbClr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33896" name="Freeform 86"/>
                    <p:cNvSpPr/>
                    <p:nvPr/>
                  </p:nvSpPr>
                  <p:spPr>
                    <a:xfrm>
                      <a:off x="4856" y="2318"/>
                      <a:ext cx="90" cy="3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1"/>
                        </a:cxn>
                        <a:cxn ang="0">
                          <a:pos x="14" y="11"/>
                        </a:cxn>
                        <a:cxn ang="0">
                          <a:pos x="21" y="7"/>
                        </a:cxn>
                        <a:cxn ang="0">
                          <a:pos x="29" y="3"/>
                        </a:cxn>
                        <a:cxn ang="0">
                          <a:pos x="41" y="0"/>
                        </a:cxn>
                        <a:cxn ang="0">
                          <a:pos x="51" y="1"/>
                        </a:cxn>
                        <a:cxn ang="0">
                          <a:pos x="62" y="4"/>
                        </a:cxn>
                        <a:cxn ang="0">
                          <a:pos x="68" y="8"/>
                        </a:cxn>
                        <a:cxn ang="0">
                          <a:pos x="78" y="15"/>
                        </a:cxn>
                        <a:cxn ang="0">
                          <a:pos x="84" y="23"/>
                        </a:cxn>
                        <a:cxn ang="0">
                          <a:pos x="90" y="32"/>
                        </a:cxn>
                        <a:cxn ang="0">
                          <a:pos x="88" y="36"/>
                        </a:cxn>
                        <a:cxn ang="0">
                          <a:pos x="81" y="37"/>
                        </a:cxn>
                        <a:cxn ang="0">
                          <a:pos x="72" y="24"/>
                        </a:cxn>
                        <a:cxn ang="0">
                          <a:pos x="66" y="20"/>
                        </a:cxn>
                        <a:cxn ang="0">
                          <a:pos x="61" y="27"/>
                        </a:cxn>
                        <a:cxn ang="0">
                          <a:pos x="55" y="29"/>
                        </a:cxn>
                        <a:cxn ang="0">
                          <a:pos x="48" y="29"/>
                        </a:cxn>
                        <a:cxn ang="0">
                          <a:pos x="41" y="27"/>
                        </a:cxn>
                        <a:cxn ang="0">
                          <a:pos x="37" y="23"/>
                        </a:cxn>
                        <a:cxn ang="0">
                          <a:pos x="35" y="17"/>
                        </a:cxn>
                        <a:cxn ang="0">
                          <a:pos x="26" y="20"/>
                        </a:cxn>
                        <a:cxn ang="0">
                          <a:pos x="15" y="19"/>
                        </a:cxn>
                        <a:cxn ang="0">
                          <a:pos x="7" y="19"/>
                        </a:cxn>
                        <a:cxn ang="0">
                          <a:pos x="0" y="11"/>
                        </a:cxn>
                      </a:cxnLst>
                      <a:pathLst>
                        <a:path w="90" h="37">
                          <a:moveTo>
                            <a:pt x="0" y="11"/>
                          </a:moveTo>
                          <a:lnTo>
                            <a:pt x="14" y="11"/>
                          </a:lnTo>
                          <a:lnTo>
                            <a:pt x="21" y="7"/>
                          </a:lnTo>
                          <a:lnTo>
                            <a:pt x="29" y="3"/>
                          </a:lnTo>
                          <a:lnTo>
                            <a:pt x="41" y="0"/>
                          </a:lnTo>
                          <a:lnTo>
                            <a:pt x="51" y="1"/>
                          </a:lnTo>
                          <a:lnTo>
                            <a:pt x="62" y="4"/>
                          </a:lnTo>
                          <a:lnTo>
                            <a:pt x="68" y="8"/>
                          </a:lnTo>
                          <a:lnTo>
                            <a:pt x="78" y="15"/>
                          </a:lnTo>
                          <a:lnTo>
                            <a:pt x="84" y="23"/>
                          </a:lnTo>
                          <a:lnTo>
                            <a:pt x="90" y="32"/>
                          </a:lnTo>
                          <a:lnTo>
                            <a:pt x="88" y="36"/>
                          </a:lnTo>
                          <a:lnTo>
                            <a:pt x="81" y="37"/>
                          </a:lnTo>
                          <a:lnTo>
                            <a:pt x="72" y="24"/>
                          </a:lnTo>
                          <a:lnTo>
                            <a:pt x="66" y="20"/>
                          </a:lnTo>
                          <a:lnTo>
                            <a:pt x="61" y="27"/>
                          </a:lnTo>
                          <a:lnTo>
                            <a:pt x="55" y="29"/>
                          </a:lnTo>
                          <a:lnTo>
                            <a:pt x="48" y="29"/>
                          </a:lnTo>
                          <a:lnTo>
                            <a:pt x="41" y="27"/>
                          </a:lnTo>
                          <a:lnTo>
                            <a:pt x="37" y="23"/>
                          </a:lnTo>
                          <a:lnTo>
                            <a:pt x="35" y="17"/>
                          </a:lnTo>
                          <a:lnTo>
                            <a:pt x="26" y="20"/>
                          </a:lnTo>
                          <a:lnTo>
                            <a:pt x="15" y="19"/>
                          </a:lnTo>
                          <a:lnTo>
                            <a:pt x="7" y="19"/>
                          </a:lnTo>
                          <a:lnTo>
                            <a:pt x="0" y="11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0"/>
                      </a:srgbClr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33897" name="Freeform 87"/>
                    <p:cNvSpPr/>
                    <p:nvPr/>
                  </p:nvSpPr>
                  <p:spPr>
                    <a:xfrm>
                      <a:off x="4875" y="2342"/>
                      <a:ext cx="41" cy="1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7" y="2"/>
                        </a:cxn>
                        <a:cxn ang="0">
                          <a:pos x="12" y="6"/>
                        </a:cxn>
                        <a:cxn ang="0">
                          <a:pos x="19" y="10"/>
                        </a:cxn>
                        <a:cxn ang="0">
                          <a:pos x="26" y="12"/>
                        </a:cxn>
                        <a:cxn ang="0">
                          <a:pos x="33" y="12"/>
                        </a:cxn>
                        <a:cxn ang="0">
                          <a:pos x="41" y="10"/>
                        </a:cxn>
                        <a:cxn ang="0">
                          <a:pos x="32" y="13"/>
                        </a:cxn>
                        <a:cxn ang="0">
                          <a:pos x="27" y="15"/>
                        </a:cxn>
                        <a:cxn ang="0">
                          <a:pos x="20" y="14"/>
                        </a:cxn>
                        <a:cxn ang="0">
                          <a:pos x="9" y="8"/>
                        </a:cxn>
                        <a:cxn ang="0">
                          <a:pos x="0" y="0"/>
                        </a:cxn>
                      </a:cxnLst>
                      <a:pathLst>
                        <a:path w="41" h="15">
                          <a:moveTo>
                            <a:pt x="0" y="0"/>
                          </a:moveTo>
                          <a:lnTo>
                            <a:pt x="7" y="2"/>
                          </a:lnTo>
                          <a:lnTo>
                            <a:pt x="12" y="6"/>
                          </a:lnTo>
                          <a:lnTo>
                            <a:pt x="19" y="10"/>
                          </a:lnTo>
                          <a:lnTo>
                            <a:pt x="26" y="12"/>
                          </a:lnTo>
                          <a:lnTo>
                            <a:pt x="33" y="12"/>
                          </a:lnTo>
                          <a:lnTo>
                            <a:pt x="41" y="10"/>
                          </a:lnTo>
                          <a:lnTo>
                            <a:pt x="32" y="13"/>
                          </a:lnTo>
                          <a:lnTo>
                            <a:pt x="27" y="15"/>
                          </a:lnTo>
                          <a:lnTo>
                            <a:pt x="20" y="14"/>
                          </a:lnTo>
                          <a:lnTo>
                            <a:pt x="9" y="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0"/>
                      </a:srgbClr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33891" name="Group 88"/>
                  <p:cNvGrpSpPr/>
                  <p:nvPr/>
                </p:nvGrpSpPr>
                <p:grpSpPr>
                  <a:xfrm>
                    <a:off x="5005" y="2321"/>
                    <a:ext cx="96" cy="72"/>
                    <a:chOff x="5005" y="2321"/>
                    <a:chExt cx="96" cy="72"/>
                  </a:xfrm>
                </p:grpSpPr>
                <p:sp>
                  <p:nvSpPr>
                    <p:cNvPr id="33892" name="Freeform 89"/>
                    <p:cNvSpPr/>
                    <p:nvPr/>
                  </p:nvSpPr>
                  <p:spPr>
                    <a:xfrm>
                      <a:off x="5005" y="2321"/>
                      <a:ext cx="96" cy="49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49"/>
                        </a:cxn>
                        <a:cxn ang="0">
                          <a:pos x="0" y="43"/>
                        </a:cxn>
                        <a:cxn ang="0">
                          <a:pos x="5" y="28"/>
                        </a:cxn>
                        <a:cxn ang="0">
                          <a:pos x="14" y="16"/>
                        </a:cxn>
                        <a:cxn ang="0">
                          <a:pos x="22" y="10"/>
                        </a:cxn>
                        <a:cxn ang="0">
                          <a:pos x="34" y="4"/>
                        </a:cxn>
                        <a:cxn ang="0">
                          <a:pos x="52" y="0"/>
                        </a:cxn>
                        <a:cxn ang="0">
                          <a:pos x="68" y="0"/>
                        </a:cxn>
                        <a:cxn ang="0">
                          <a:pos x="82" y="0"/>
                        </a:cxn>
                        <a:cxn ang="0">
                          <a:pos x="93" y="7"/>
                        </a:cxn>
                        <a:cxn ang="0">
                          <a:pos x="96" y="14"/>
                        </a:cxn>
                        <a:cxn ang="0">
                          <a:pos x="90" y="10"/>
                        </a:cxn>
                        <a:cxn ang="0">
                          <a:pos x="78" y="7"/>
                        </a:cxn>
                        <a:cxn ang="0">
                          <a:pos x="61" y="7"/>
                        </a:cxn>
                        <a:cxn ang="0">
                          <a:pos x="48" y="10"/>
                        </a:cxn>
                        <a:cxn ang="0">
                          <a:pos x="37" y="15"/>
                        </a:cxn>
                        <a:cxn ang="0">
                          <a:pos x="27" y="19"/>
                        </a:cxn>
                        <a:cxn ang="0">
                          <a:pos x="20" y="25"/>
                        </a:cxn>
                        <a:cxn ang="0">
                          <a:pos x="14" y="33"/>
                        </a:cxn>
                        <a:cxn ang="0">
                          <a:pos x="9" y="43"/>
                        </a:cxn>
                        <a:cxn ang="0">
                          <a:pos x="1" y="49"/>
                        </a:cxn>
                      </a:cxnLst>
                      <a:pathLst>
                        <a:path w="96" h="49">
                          <a:moveTo>
                            <a:pt x="1" y="49"/>
                          </a:moveTo>
                          <a:lnTo>
                            <a:pt x="0" y="43"/>
                          </a:lnTo>
                          <a:lnTo>
                            <a:pt x="5" y="28"/>
                          </a:lnTo>
                          <a:lnTo>
                            <a:pt x="14" y="16"/>
                          </a:lnTo>
                          <a:lnTo>
                            <a:pt x="22" y="10"/>
                          </a:lnTo>
                          <a:lnTo>
                            <a:pt x="34" y="4"/>
                          </a:lnTo>
                          <a:lnTo>
                            <a:pt x="52" y="0"/>
                          </a:lnTo>
                          <a:lnTo>
                            <a:pt x="68" y="0"/>
                          </a:lnTo>
                          <a:lnTo>
                            <a:pt x="82" y="0"/>
                          </a:lnTo>
                          <a:lnTo>
                            <a:pt x="93" y="7"/>
                          </a:lnTo>
                          <a:lnTo>
                            <a:pt x="96" y="14"/>
                          </a:lnTo>
                          <a:lnTo>
                            <a:pt x="90" y="10"/>
                          </a:lnTo>
                          <a:lnTo>
                            <a:pt x="78" y="7"/>
                          </a:lnTo>
                          <a:lnTo>
                            <a:pt x="61" y="7"/>
                          </a:lnTo>
                          <a:lnTo>
                            <a:pt x="48" y="10"/>
                          </a:lnTo>
                          <a:lnTo>
                            <a:pt x="37" y="15"/>
                          </a:lnTo>
                          <a:lnTo>
                            <a:pt x="27" y="19"/>
                          </a:lnTo>
                          <a:lnTo>
                            <a:pt x="20" y="25"/>
                          </a:lnTo>
                          <a:lnTo>
                            <a:pt x="14" y="33"/>
                          </a:lnTo>
                          <a:lnTo>
                            <a:pt x="9" y="43"/>
                          </a:lnTo>
                          <a:lnTo>
                            <a:pt x="1" y="49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0"/>
                      </a:srgbClr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33893" name="Freeform 90"/>
                    <p:cNvSpPr/>
                    <p:nvPr/>
                  </p:nvSpPr>
                  <p:spPr>
                    <a:xfrm>
                      <a:off x="5025" y="2350"/>
                      <a:ext cx="76" cy="43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21"/>
                        </a:cxn>
                        <a:cxn ang="0">
                          <a:pos x="1" y="12"/>
                        </a:cxn>
                        <a:cxn ang="0">
                          <a:pos x="12" y="5"/>
                        </a:cxn>
                        <a:cxn ang="0">
                          <a:pos x="21" y="2"/>
                        </a:cxn>
                        <a:cxn ang="0">
                          <a:pos x="34" y="0"/>
                        </a:cxn>
                        <a:cxn ang="0">
                          <a:pos x="46" y="2"/>
                        </a:cxn>
                        <a:cxn ang="0">
                          <a:pos x="55" y="5"/>
                        </a:cxn>
                        <a:cxn ang="0">
                          <a:pos x="66" y="5"/>
                        </a:cxn>
                        <a:cxn ang="0">
                          <a:pos x="61" y="9"/>
                        </a:cxn>
                        <a:cxn ang="0">
                          <a:pos x="69" y="17"/>
                        </a:cxn>
                        <a:cxn ang="0">
                          <a:pos x="70" y="26"/>
                        </a:cxn>
                        <a:cxn ang="0">
                          <a:pos x="73" y="34"/>
                        </a:cxn>
                        <a:cxn ang="0">
                          <a:pos x="76" y="36"/>
                        </a:cxn>
                        <a:cxn ang="0">
                          <a:pos x="73" y="43"/>
                        </a:cxn>
                        <a:cxn ang="0">
                          <a:pos x="63" y="38"/>
                        </a:cxn>
                        <a:cxn ang="0">
                          <a:pos x="59" y="30"/>
                        </a:cxn>
                        <a:cxn ang="0">
                          <a:pos x="57" y="25"/>
                        </a:cxn>
                        <a:cxn ang="0">
                          <a:pos x="50" y="24"/>
                        </a:cxn>
                        <a:cxn ang="0">
                          <a:pos x="46" y="27"/>
                        </a:cxn>
                        <a:cxn ang="0">
                          <a:pos x="38" y="29"/>
                        </a:cxn>
                        <a:cxn ang="0">
                          <a:pos x="29" y="29"/>
                        </a:cxn>
                        <a:cxn ang="0">
                          <a:pos x="22" y="25"/>
                        </a:cxn>
                        <a:cxn ang="0">
                          <a:pos x="19" y="20"/>
                        </a:cxn>
                        <a:cxn ang="0">
                          <a:pos x="18" y="14"/>
                        </a:cxn>
                        <a:cxn ang="0">
                          <a:pos x="8" y="17"/>
                        </a:cxn>
                        <a:cxn ang="0">
                          <a:pos x="0" y="21"/>
                        </a:cxn>
                      </a:cxnLst>
                      <a:pathLst>
                        <a:path w="76" h="43">
                          <a:moveTo>
                            <a:pt x="0" y="21"/>
                          </a:moveTo>
                          <a:lnTo>
                            <a:pt x="1" y="12"/>
                          </a:lnTo>
                          <a:lnTo>
                            <a:pt x="12" y="5"/>
                          </a:lnTo>
                          <a:lnTo>
                            <a:pt x="21" y="2"/>
                          </a:lnTo>
                          <a:lnTo>
                            <a:pt x="34" y="0"/>
                          </a:lnTo>
                          <a:lnTo>
                            <a:pt x="46" y="2"/>
                          </a:lnTo>
                          <a:lnTo>
                            <a:pt x="55" y="5"/>
                          </a:lnTo>
                          <a:lnTo>
                            <a:pt x="66" y="5"/>
                          </a:lnTo>
                          <a:lnTo>
                            <a:pt x="61" y="9"/>
                          </a:lnTo>
                          <a:lnTo>
                            <a:pt x="69" y="17"/>
                          </a:lnTo>
                          <a:lnTo>
                            <a:pt x="70" y="26"/>
                          </a:lnTo>
                          <a:lnTo>
                            <a:pt x="73" y="34"/>
                          </a:lnTo>
                          <a:lnTo>
                            <a:pt x="76" y="36"/>
                          </a:lnTo>
                          <a:lnTo>
                            <a:pt x="73" y="43"/>
                          </a:lnTo>
                          <a:lnTo>
                            <a:pt x="63" y="38"/>
                          </a:lnTo>
                          <a:lnTo>
                            <a:pt x="59" y="30"/>
                          </a:lnTo>
                          <a:lnTo>
                            <a:pt x="57" y="25"/>
                          </a:lnTo>
                          <a:lnTo>
                            <a:pt x="50" y="24"/>
                          </a:lnTo>
                          <a:lnTo>
                            <a:pt x="46" y="27"/>
                          </a:lnTo>
                          <a:lnTo>
                            <a:pt x="38" y="29"/>
                          </a:lnTo>
                          <a:lnTo>
                            <a:pt x="29" y="29"/>
                          </a:lnTo>
                          <a:lnTo>
                            <a:pt x="22" y="25"/>
                          </a:lnTo>
                          <a:lnTo>
                            <a:pt x="19" y="20"/>
                          </a:lnTo>
                          <a:lnTo>
                            <a:pt x="18" y="14"/>
                          </a:lnTo>
                          <a:lnTo>
                            <a:pt x="8" y="17"/>
                          </a:lnTo>
                          <a:lnTo>
                            <a:pt x="0" y="21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0"/>
                      </a:srgbClr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33894" name="Freeform 91"/>
                    <p:cNvSpPr/>
                    <p:nvPr/>
                  </p:nvSpPr>
                  <p:spPr>
                    <a:xfrm>
                      <a:off x="5019" y="2373"/>
                      <a:ext cx="6" cy="11"/>
                    </a:xfrm>
                    <a:custGeom>
                      <a:avLst/>
                      <a:gdLst/>
                      <a:ahLst/>
                      <a:cxnLst>
                        <a:cxn ang="0">
                          <a:pos x="6" y="0"/>
                        </a:cxn>
                        <a:cxn ang="0">
                          <a:pos x="1" y="5"/>
                        </a:cxn>
                        <a:cxn ang="0">
                          <a:pos x="0" y="9"/>
                        </a:cxn>
                        <a:cxn ang="0">
                          <a:pos x="3" y="11"/>
                        </a:cxn>
                        <a:cxn ang="0">
                          <a:pos x="4" y="2"/>
                        </a:cxn>
                        <a:cxn ang="0">
                          <a:pos x="6" y="0"/>
                        </a:cxn>
                      </a:cxnLst>
                      <a:pathLst>
                        <a:path w="6" h="11">
                          <a:moveTo>
                            <a:pt x="6" y="0"/>
                          </a:moveTo>
                          <a:lnTo>
                            <a:pt x="1" y="5"/>
                          </a:lnTo>
                          <a:lnTo>
                            <a:pt x="0" y="9"/>
                          </a:lnTo>
                          <a:lnTo>
                            <a:pt x="3" y="11"/>
                          </a:lnTo>
                          <a:lnTo>
                            <a:pt x="4" y="2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solidFill>
                      <a:srgbClr val="000000">
                        <a:alpha val="100000"/>
                      </a:srgbClr>
                    </a:solidFill>
                    <a:ln w="9525">
                      <a:noFill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33889" name="Freeform 92"/>
                <p:cNvSpPr/>
                <p:nvPr/>
              </p:nvSpPr>
              <p:spPr>
                <a:xfrm>
                  <a:off x="4935" y="2425"/>
                  <a:ext cx="74" cy="41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12" y="4"/>
                    </a:cxn>
                    <a:cxn ang="0">
                      <a:pos x="6" y="7"/>
                    </a:cxn>
                    <a:cxn ang="0">
                      <a:pos x="1" y="13"/>
                    </a:cxn>
                    <a:cxn ang="0">
                      <a:pos x="0" y="19"/>
                    </a:cxn>
                    <a:cxn ang="0">
                      <a:pos x="3" y="26"/>
                    </a:cxn>
                    <a:cxn ang="0">
                      <a:pos x="13" y="27"/>
                    </a:cxn>
                    <a:cxn ang="0">
                      <a:pos x="22" y="31"/>
                    </a:cxn>
                    <a:cxn ang="0">
                      <a:pos x="28" y="37"/>
                    </a:cxn>
                    <a:cxn ang="0">
                      <a:pos x="37" y="41"/>
                    </a:cxn>
                    <a:cxn ang="0">
                      <a:pos x="48" y="39"/>
                    </a:cxn>
                    <a:cxn ang="0">
                      <a:pos x="55" y="35"/>
                    </a:cxn>
                    <a:cxn ang="0">
                      <a:pos x="66" y="31"/>
                    </a:cxn>
                    <a:cxn ang="0">
                      <a:pos x="74" y="32"/>
                    </a:cxn>
                  </a:cxnLst>
                  <a:pathLst>
                    <a:path w="74" h="41">
                      <a:moveTo>
                        <a:pt x="19" y="0"/>
                      </a:moveTo>
                      <a:lnTo>
                        <a:pt x="12" y="4"/>
                      </a:lnTo>
                      <a:lnTo>
                        <a:pt x="6" y="7"/>
                      </a:lnTo>
                      <a:lnTo>
                        <a:pt x="1" y="13"/>
                      </a:lnTo>
                      <a:lnTo>
                        <a:pt x="0" y="19"/>
                      </a:lnTo>
                      <a:lnTo>
                        <a:pt x="3" y="26"/>
                      </a:lnTo>
                      <a:lnTo>
                        <a:pt x="13" y="27"/>
                      </a:lnTo>
                      <a:lnTo>
                        <a:pt x="22" y="31"/>
                      </a:lnTo>
                      <a:lnTo>
                        <a:pt x="28" y="37"/>
                      </a:lnTo>
                      <a:lnTo>
                        <a:pt x="37" y="41"/>
                      </a:lnTo>
                      <a:lnTo>
                        <a:pt x="48" y="39"/>
                      </a:lnTo>
                      <a:lnTo>
                        <a:pt x="55" y="35"/>
                      </a:lnTo>
                      <a:lnTo>
                        <a:pt x="66" y="31"/>
                      </a:lnTo>
                      <a:lnTo>
                        <a:pt x="74" y="32"/>
                      </a:lnTo>
                    </a:path>
                  </a:pathLst>
                </a:custGeom>
                <a:noFill/>
                <a:ln w="12700" cap="flat" cmpd="sng">
                  <a:solidFill>
                    <a:srgbClr val="FF7F3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33879" name="Group 93"/>
              <p:cNvGrpSpPr/>
              <p:nvPr/>
            </p:nvGrpSpPr>
            <p:grpSpPr>
              <a:xfrm>
                <a:off x="4724" y="2017"/>
                <a:ext cx="545" cy="531"/>
                <a:chOff x="4724" y="2017"/>
                <a:chExt cx="545" cy="531"/>
              </a:xfrm>
            </p:grpSpPr>
            <p:sp>
              <p:nvSpPr>
                <p:cNvPr id="33881" name="Freeform 94"/>
                <p:cNvSpPr/>
                <p:nvPr/>
              </p:nvSpPr>
              <p:spPr>
                <a:xfrm>
                  <a:off x="4724" y="2017"/>
                  <a:ext cx="545" cy="531"/>
                </a:xfrm>
                <a:custGeom>
                  <a:avLst/>
                  <a:gdLst/>
                  <a:ahLst/>
                  <a:cxnLst>
                    <a:cxn ang="0">
                      <a:pos x="83" y="488"/>
                    </a:cxn>
                    <a:cxn ang="0">
                      <a:pos x="67" y="465"/>
                    </a:cxn>
                    <a:cxn ang="0">
                      <a:pos x="49" y="435"/>
                    </a:cxn>
                    <a:cxn ang="0">
                      <a:pos x="38" y="402"/>
                    </a:cxn>
                    <a:cxn ang="0">
                      <a:pos x="28" y="377"/>
                    </a:cxn>
                    <a:cxn ang="0">
                      <a:pos x="19" y="288"/>
                    </a:cxn>
                    <a:cxn ang="0">
                      <a:pos x="0" y="248"/>
                    </a:cxn>
                    <a:cxn ang="0">
                      <a:pos x="3" y="199"/>
                    </a:cxn>
                    <a:cxn ang="0">
                      <a:pos x="47" y="155"/>
                    </a:cxn>
                    <a:cxn ang="0">
                      <a:pos x="71" y="92"/>
                    </a:cxn>
                    <a:cxn ang="0">
                      <a:pos x="98" y="56"/>
                    </a:cxn>
                    <a:cxn ang="0">
                      <a:pos x="143" y="41"/>
                    </a:cxn>
                    <a:cxn ang="0">
                      <a:pos x="209" y="6"/>
                    </a:cxn>
                    <a:cxn ang="0">
                      <a:pos x="252" y="3"/>
                    </a:cxn>
                    <a:cxn ang="0">
                      <a:pos x="294" y="6"/>
                    </a:cxn>
                    <a:cxn ang="0">
                      <a:pos x="354" y="23"/>
                    </a:cxn>
                    <a:cxn ang="0">
                      <a:pos x="410" y="44"/>
                    </a:cxn>
                    <a:cxn ang="0">
                      <a:pos x="449" y="87"/>
                    </a:cxn>
                    <a:cxn ang="0">
                      <a:pos x="468" y="129"/>
                    </a:cxn>
                    <a:cxn ang="0">
                      <a:pos x="492" y="164"/>
                    </a:cxn>
                    <a:cxn ang="0">
                      <a:pos x="525" y="225"/>
                    </a:cxn>
                    <a:cxn ang="0">
                      <a:pos x="545" y="279"/>
                    </a:cxn>
                    <a:cxn ang="0">
                      <a:pos x="533" y="326"/>
                    </a:cxn>
                    <a:cxn ang="0">
                      <a:pos x="524" y="372"/>
                    </a:cxn>
                    <a:cxn ang="0">
                      <a:pos x="489" y="407"/>
                    </a:cxn>
                    <a:cxn ang="0">
                      <a:pos x="432" y="465"/>
                    </a:cxn>
                    <a:cxn ang="0">
                      <a:pos x="411" y="503"/>
                    </a:cxn>
                    <a:cxn ang="0">
                      <a:pos x="356" y="531"/>
                    </a:cxn>
                    <a:cxn ang="0">
                      <a:pos x="399" y="429"/>
                    </a:cxn>
                    <a:cxn ang="0">
                      <a:pos x="419" y="342"/>
                    </a:cxn>
                    <a:cxn ang="0">
                      <a:pos x="413" y="296"/>
                    </a:cxn>
                    <a:cxn ang="0">
                      <a:pos x="410" y="234"/>
                    </a:cxn>
                    <a:cxn ang="0">
                      <a:pos x="357" y="246"/>
                    </a:cxn>
                    <a:cxn ang="0">
                      <a:pos x="302" y="261"/>
                    </a:cxn>
                    <a:cxn ang="0">
                      <a:pos x="224" y="259"/>
                    </a:cxn>
                    <a:cxn ang="0">
                      <a:pos x="189" y="245"/>
                    </a:cxn>
                    <a:cxn ang="0">
                      <a:pos x="147" y="252"/>
                    </a:cxn>
                    <a:cxn ang="0">
                      <a:pos x="134" y="285"/>
                    </a:cxn>
                    <a:cxn ang="0">
                      <a:pos x="111" y="305"/>
                    </a:cxn>
                    <a:cxn ang="0">
                      <a:pos x="96" y="359"/>
                    </a:cxn>
                    <a:cxn ang="0">
                      <a:pos x="80" y="371"/>
                    </a:cxn>
                    <a:cxn ang="0">
                      <a:pos x="62" y="376"/>
                    </a:cxn>
                    <a:cxn ang="0">
                      <a:pos x="56" y="391"/>
                    </a:cxn>
                    <a:cxn ang="0">
                      <a:pos x="65" y="415"/>
                    </a:cxn>
                    <a:cxn ang="0">
                      <a:pos x="94" y="424"/>
                    </a:cxn>
                    <a:cxn ang="0">
                      <a:pos x="104" y="500"/>
                    </a:cxn>
                  </a:cxnLst>
                  <a:pathLst>
                    <a:path w="545" h="531">
                      <a:moveTo>
                        <a:pt x="104" y="500"/>
                      </a:moveTo>
                      <a:lnTo>
                        <a:pt x="83" y="488"/>
                      </a:lnTo>
                      <a:lnTo>
                        <a:pt x="71" y="476"/>
                      </a:lnTo>
                      <a:lnTo>
                        <a:pt x="67" y="465"/>
                      </a:lnTo>
                      <a:lnTo>
                        <a:pt x="62" y="441"/>
                      </a:lnTo>
                      <a:lnTo>
                        <a:pt x="49" y="435"/>
                      </a:lnTo>
                      <a:lnTo>
                        <a:pt x="44" y="413"/>
                      </a:lnTo>
                      <a:lnTo>
                        <a:pt x="38" y="402"/>
                      </a:lnTo>
                      <a:lnTo>
                        <a:pt x="34" y="396"/>
                      </a:lnTo>
                      <a:lnTo>
                        <a:pt x="28" y="377"/>
                      </a:lnTo>
                      <a:lnTo>
                        <a:pt x="7" y="344"/>
                      </a:lnTo>
                      <a:lnTo>
                        <a:pt x="19" y="288"/>
                      </a:lnTo>
                      <a:lnTo>
                        <a:pt x="7" y="281"/>
                      </a:lnTo>
                      <a:lnTo>
                        <a:pt x="0" y="248"/>
                      </a:lnTo>
                      <a:lnTo>
                        <a:pt x="1" y="225"/>
                      </a:lnTo>
                      <a:lnTo>
                        <a:pt x="3" y="199"/>
                      </a:lnTo>
                      <a:lnTo>
                        <a:pt x="16" y="171"/>
                      </a:lnTo>
                      <a:lnTo>
                        <a:pt x="47" y="155"/>
                      </a:lnTo>
                      <a:lnTo>
                        <a:pt x="44" y="126"/>
                      </a:lnTo>
                      <a:lnTo>
                        <a:pt x="71" y="92"/>
                      </a:lnTo>
                      <a:lnTo>
                        <a:pt x="84" y="78"/>
                      </a:lnTo>
                      <a:lnTo>
                        <a:pt x="98" y="56"/>
                      </a:lnTo>
                      <a:lnTo>
                        <a:pt x="120" y="41"/>
                      </a:lnTo>
                      <a:lnTo>
                        <a:pt x="143" y="41"/>
                      </a:lnTo>
                      <a:lnTo>
                        <a:pt x="179" y="9"/>
                      </a:lnTo>
                      <a:lnTo>
                        <a:pt x="209" y="6"/>
                      </a:lnTo>
                      <a:lnTo>
                        <a:pt x="231" y="0"/>
                      </a:lnTo>
                      <a:lnTo>
                        <a:pt x="252" y="3"/>
                      </a:lnTo>
                      <a:lnTo>
                        <a:pt x="272" y="6"/>
                      </a:lnTo>
                      <a:lnTo>
                        <a:pt x="294" y="6"/>
                      </a:lnTo>
                      <a:lnTo>
                        <a:pt x="323" y="9"/>
                      </a:lnTo>
                      <a:lnTo>
                        <a:pt x="354" y="23"/>
                      </a:lnTo>
                      <a:lnTo>
                        <a:pt x="372" y="33"/>
                      </a:lnTo>
                      <a:lnTo>
                        <a:pt x="410" y="44"/>
                      </a:lnTo>
                      <a:lnTo>
                        <a:pt x="435" y="69"/>
                      </a:lnTo>
                      <a:lnTo>
                        <a:pt x="449" y="87"/>
                      </a:lnTo>
                      <a:lnTo>
                        <a:pt x="462" y="108"/>
                      </a:lnTo>
                      <a:lnTo>
                        <a:pt x="468" y="129"/>
                      </a:lnTo>
                      <a:lnTo>
                        <a:pt x="479" y="147"/>
                      </a:lnTo>
                      <a:lnTo>
                        <a:pt x="492" y="164"/>
                      </a:lnTo>
                      <a:lnTo>
                        <a:pt x="512" y="186"/>
                      </a:lnTo>
                      <a:lnTo>
                        <a:pt x="525" y="225"/>
                      </a:lnTo>
                      <a:lnTo>
                        <a:pt x="536" y="257"/>
                      </a:lnTo>
                      <a:lnTo>
                        <a:pt x="545" y="279"/>
                      </a:lnTo>
                      <a:lnTo>
                        <a:pt x="542" y="294"/>
                      </a:lnTo>
                      <a:lnTo>
                        <a:pt x="533" y="326"/>
                      </a:lnTo>
                      <a:lnTo>
                        <a:pt x="521" y="344"/>
                      </a:lnTo>
                      <a:lnTo>
                        <a:pt x="524" y="372"/>
                      </a:lnTo>
                      <a:lnTo>
                        <a:pt x="516" y="389"/>
                      </a:lnTo>
                      <a:lnTo>
                        <a:pt x="489" y="407"/>
                      </a:lnTo>
                      <a:lnTo>
                        <a:pt x="480" y="426"/>
                      </a:lnTo>
                      <a:lnTo>
                        <a:pt x="432" y="465"/>
                      </a:lnTo>
                      <a:lnTo>
                        <a:pt x="432" y="482"/>
                      </a:lnTo>
                      <a:lnTo>
                        <a:pt x="411" y="503"/>
                      </a:lnTo>
                      <a:lnTo>
                        <a:pt x="375" y="522"/>
                      </a:lnTo>
                      <a:lnTo>
                        <a:pt x="356" y="531"/>
                      </a:lnTo>
                      <a:lnTo>
                        <a:pt x="378" y="482"/>
                      </a:lnTo>
                      <a:lnTo>
                        <a:pt x="399" y="429"/>
                      </a:lnTo>
                      <a:lnTo>
                        <a:pt x="411" y="387"/>
                      </a:lnTo>
                      <a:lnTo>
                        <a:pt x="419" y="342"/>
                      </a:lnTo>
                      <a:lnTo>
                        <a:pt x="419" y="320"/>
                      </a:lnTo>
                      <a:lnTo>
                        <a:pt x="413" y="296"/>
                      </a:lnTo>
                      <a:lnTo>
                        <a:pt x="416" y="249"/>
                      </a:lnTo>
                      <a:lnTo>
                        <a:pt x="410" y="234"/>
                      </a:lnTo>
                      <a:lnTo>
                        <a:pt x="399" y="224"/>
                      </a:lnTo>
                      <a:lnTo>
                        <a:pt x="357" y="246"/>
                      </a:lnTo>
                      <a:lnTo>
                        <a:pt x="335" y="257"/>
                      </a:lnTo>
                      <a:lnTo>
                        <a:pt x="302" y="261"/>
                      </a:lnTo>
                      <a:lnTo>
                        <a:pt x="258" y="261"/>
                      </a:lnTo>
                      <a:lnTo>
                        <a:pt x="224" y="259"/>
                      </a:lnTo>
                      <a:lnTo>
                        <a:pt x="206" y="254"/>
                      </a:lnTo>
                      <a:lnTo>
                        <a:pt x="189" y="245"/>
                      </a:lnTo>
                      <a:lnTo>
                        <a:pt x="168" y="245"/>
                      </a:lnTo>
                      <a:lnTo>
                        <a:pt x="147" y="252"/>
                      </a:lnTo>
                      <a:lnTo>
                        <a:pt x="138" y="266"/>
                      </a:lnTo>
                      <a:lnTo>
                        <a:pt x="134" y="285"/>
                      </a:lnTo>
                      <a:lnTo>
                        <a:pt x="125" y="302"/>
                      </a:lnTo>
                      <a:lnTo>
                        <a:pt x="111" y="305"/>
                      </a:lnTo>
                      <a:lnTo>
                        <a:pt x="100" y="326"/>
                      </a:lnTo>
                      <a:lnTo>
                        <a:pt x="96" y="359"/>
                      </a:lnTo>
                      <a:lnTo>
                        <a:pt x="89" y="367"/>
                      </a:lnTo>
                      <a:lnTo>
                        <a:pt x="80" y="371"/>
                      </a:lnTo>
                      <a:lnTo>
                        <a:pt x="70" y="372"/>
                      </a:lnTo>
                      <a:lnTo>
                        <a:pt x="62" y="376"/>
                      </a:lnTo>
                      <a:lnTo>
                        <a:pt x="58" y="383"/>
                      </a:lnTo>
                      <a:lnTo>
                        <a:pt x="56" y="391"/>
                      </a:lnTo>
                      <a:lnTo>
                        <a:pt x="58" y="404"/>
                      </a:lnTo>
                      <a:lnTo>
                        <a:pt x="65" y="415"/>
                      </a:lnTo>
                      <a:lnTo>
                        <a:pt x="78" y="424"/>
                      </a:lnTo>
                      <a:lnTo>
                        <a:pt x="94" y="424"/>
                      </a:lnTo>
                      <a:lnTo>
                        <a:pt x="99" y="468"/>
                      </a:lnTo>
                      <a:lnTo>
                        <a:pt x="104" y="500"/>
                      </a:lnTo>
                      <a:close/>
                    </a:path>
                  </a:pathLst>
                </a:custGeom>
                <a:solidFill>
                  <a:srgbClr val="7F5F3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33882" name="Group 95"/>
                <p:cNvGrpSpPr/>
                <p:nvPr/>
              </p:nvGrpSpPr>
              <p:grpSpPr>
                <a:xfrm>
                  <a:off x="4742" y="2037"/>
                  <a:ext cx="511" cy="372"/>
                  <a:chOff x="4742" y="2037"/>
                  <a:chExt cx="511" cy="372"/>
                </a:xfrm>
              </p:grpSpPr>
              <p:sp>
                <p:nvSpPr>
                  <p:cNvPr id="33883" name="Freeform 96"/>
                  <p:cNvSpPr/>
                  <p:nvPr/>
                </p:nvSpPr>
                <p:spPr>
                  <a:xfrm>
                    <a:off x="4742" y="2178"/>
                    <a:ext cx="215" cy="148"/>
                  </a:xfrm>
                  <a:custGeom>
                    <a:avLst/>
                    <a:gdLst/>
                    <a:ahLst/>
                    <a:cxnLst>
                      <a:cxn ang="0">
                        <a:pos x="7" y="148"/>
                      </a:cxn>
                      <a:cxn ang="0">
                        <a:pos x="45" y="148"/>
                      </a:cxn>
                      <a:cxn ang="0">
                        <a:pos x="107" y="115"/>
                      </a:cxn>
                      <a:cxn ang="0">
                        <a:pos x="61" y="111"/>
                      </a:cxn>
                      <a:cxn ang="0">
                        <a:pos x="27" y="106"/>
                      </a:cxn>
                      <a:cxn ang="0">
                        <a:pos x="12" y="100"/>
                      </a:cxn>
                      <a:cxn ang="0">
                        <a:pos x="0" y="82"/>
                      </a:cxn>
                      <a:cxn ang="0">
                        <a:pos x="1" y="48"/>
                      </a:cxn>
                      <a:cxn ang="0">
                        <a:pos x="27" y="61"/>
                      </a:cxn>
                      <a:cxn ang="0">
                        <a:pos x="46" y="69"/>
                      </a:cxn>
                      <a:cxn ang="0">
                        <a:pos x="76" y="73"/>
                      </a:cxn>
                      <a:cxn ang="0">
                        <a:pos x="97" y="76"/>
                      </a:cxn>
                      <a:cxn ang="0">
                        <a:pos x="128" y="88"/>
                      </a:cxn>
                      <a:cxn ang="0">
                        <a:pos x="106" y="63"/>
                      </a:cxn>
                      <a:cxn ang="0">
                        <a:pos x="89" y="49"/>
                      </a:cxn>
                      <a:cxn ang="0">
                        <a:pos x="64" y="37"/>
                      </a:cxn>
                      <a:cxn ang="0">
                        <a:pos x="67" y="9"/>
                      </a:cxn>
                      <a:cxn ang="0">
                        <a:pos x="64" y="0"/>
                      </a:cxn>
                      <a:cxn ang="0">
                        <a:pos x="97" y="1"/>
                      </a:cxn>
                      <a:cxn ang="0">
                        <a:pos x="98" y="24"/>
                      </a:cxn>
                      <a:cxn ang="0">
                        <a:pos x="103" y="42"/>
                      </a:cxn>
                      <a:cxn ang="0">
                        <a:pos x="113" y="54"/>
                      </a:cxn>
                      <a:cxn ang="0">
                        <a:pos x="133" y="64"/>
                      </a:cxn>
                      <a:cxn ang="0">
                        <a:pos x="163" y="76"/>
                      </a:cxn>
                      <a:cxn ang="0">
                        <a:pos x="199" y="88"/>
                      </a:cxn>
                      <a:cxn ang="0">
                        <a:pos x="215" y="91"/>
                      </a:cxn>
                    </a:cxnLst>
                    <a:pathLst>
                      <a:path w="215" h="148">
                        <a:moveTo>
                          <a:pt x="7" y="148"/>
                        </a:moveTo>
                        <a:lnTo>
                          <a:pt x="45" y="148"/>
                        </a:lnTo>
                        <a:lnTo>
                          <a:pt x="107" y="115"/>
                        </a:lnTo>
                        <a:lnTo>
                          <a:pt x="61" y="111"/>
                        </a:lnTo>
                        <a:lnTo>
                          <a:pt x="27" y="106"/>
                        </a:lnTo>
                        <a:lnTo>
                          <a:pt x="12" y="100"/>
                        </a:lnTo>
                        <a:lnTo>
                          <a:pt x="0" y="82"/>
                        </a:lnTo>
                        <a:lnTo>
                          <a:pt x="1" y="48"/>
                        </a:lnTo>
                        <a:lnTo>
                          <a:pt x="27" y="61"/>
                        </a:lnTo>
                        <a:lnTo>
                          <a:pt x="46" y="69"/>
                        </a:lnTo>
                        <a:lnTo>
                          <a:pt x="76" y="73"/>
                        </a:lnTo>
                        <a:lnTo>
                          <a:pt x="97" y="76"/>
                        </a:lnTo>
                        <a:lnTo>
                          <a:pt x="128" y="88"/>
                        </a:lnTo>
                        <a:lnTo>
                          <a:pt x="106" y="63"/>
                        </a:lnTo>
                        <a:lnTo>
                          <a:pt x="89" y="49"/>
                        </a:lnTo>
                        <a:lnTo>
                          <a:pt x="64" y="37"/>
                        </a:lnTo>
                        <a:lnTo>
                          <a:pt x="67" y="9"/>
                        </a:lnTo>
                        <a:lnTo>
                          <a:pt x="64" y="0"/>
                        </a:lnTo>
                        <a:lnTo>
                          <a:pt x="97" y="1"/>
                        </a:lnTo>
                        <a:lnTo>
                          <a:pt x="98" y="24"/>
                        </a:lnTo>
                        <a:lnTo>
                          <a:pt x="103" y="42"/>
                        </a:lnTo>
                        <a:lnTo>
                          <a:pt x="113" y="54"/>
                        </a:lnTo>
                        <a:lnTo>
                          <a:pt x="133" y="64"/>
                        </a:lnTo>
                        <a:lnTo>
                          <a:pt x="163" y="76"/>
                        </a:lnTo>
                        <a:lnTo>
                          <a:pt x="199" y="88"/>
                        </a:lnTo>
                        <a:lnTo>
                          <a:pt x="215" y="91"/>
                        </a:lnTo>
                      </a:path>
                    </a:pathLst>
                  </a:custGeom>
                  <a:noFill/>
                  <a:ln w="12700" cap="flat" cmpd="sng">
                    <a:solidFill>
                      <a:srgbClr val="5F3F1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3884" name="Freeform 97"/>
                  <p:cNvSpPr/>
                  <p:nvPr/>
                </p:nvSpPr>
                <p:spPr>
                  <a:xfrm>
                    <a:off x="4776" y="2110"/>
                    <a:ext cx="415" cy="123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29" y="48"/>
                      </a:cxn>
                      <a:cxn ang="0">
                        <a:pos x="69" y="50"/>
                      </a:cxn>
                      <a:cxn ang="0">
                        <a:pos x="97" y="45"/>
                      </a:cxn>
                      <a:cxn ang="0">
                        <a:pos x="87" y="72"/>
                      </a:cxn>
                      <a:cxn ang="0">
                        <a:pos x="100" y="93"/>
                      </a:cxn>
                      <a:cxn ang="0">
                        <a:pos x="127" y="71"/>
                      </a:cxn>
                      <a:cxn ang="0">
                        <a:pos x="153" y="45"/>
                      </a:cxn>
                      <a:cxn ang="0">
                        <a:pos x="183" y="27"/>
                      </a:cxn>
                      <a:cxn ang="0">
                        <a:pos x="222" y="5"/>
                      </a:cxn>
                      <a:cxn ang="0">
                        <a:pos x="234" y="0"/>
                      </a:cxn>
                      <a:cxn ang="0">
                        <a:pos x="324" y="24"/>
                      </a:cxn>
                      <a:cxn ang="0">
                        <a:pos x="355" y="63"/>
                      </a:cxn>
                      <a:cxn ang="0">
                        <a:pos x="364" y="74"/>
                      </a:cxn>
                      <a:cxn ang="0">
                        <a:pos x="363" y="120"/>
                      </a:cxn>
                      <a:cxn ang="0">
                        <a:pos x="382" y="123"/>
                      </a:cxn>
                      <a:cxn ang="0">
                        <a:pos x="408" y="92"/>
                      </a:cxn>
                      <a:cxn ang="0">
                        <a:pos x="415" y="68"/>
                      </a:cxn>
                      <a:cxn ang="0">
                        <a:pos x="414" y="41"/>
                      </a:cxn>
                    </a:cxnLst>
                    <a:pathLst>
                      <a:path w="415" h="123">
                        <a:moveTo>
                          <a:pt x="0" y="56"/>
                        </a:moveTo>
                        <a:lnTo>
                          <a:pt x="29" y="48"/>
                        </a:lnTo>
                        <a:lnTo>
                          <a:pt x="69" y="50"/>
                        </a:lnTo>
                        <a:lnTo>
                          <a:pt x="97" y="45"/>
                        </a:lnTo>
                        <a:lnTo>
                          <a:pt x="87" y="72"/>
                        </a:lnTo>
                        <a:lnTo>
                          <a:pt x="100" y="93"/>
                        </a:lnTo>
                        <a:lnTo>
                          <a:pt x="127" y="71"/>
                        </a:lnTo>
                        <a:lnTo>
                          <a:pt x="153" y="45"/>
                        </a:lnTo>
                        <a:lnTo>
                          <a:pt x="183" y="27"/>
                        </a:lnTo>
                        <a:lnTo>
                          <a:pt x="222" y="5"/>
                        </a:lnTo>
                        <a:lnTo>
                          <a:pt x="234" y="0"/>
                        </a:lnTo>
                        <a:lnTo>
                          <a:pt x="324" y="24"/>
                        </a:lnTo>
                        <a:lnTo>
                          <a:pt x="355" y="63"/>
                        </a:lnTo>
                        <a:lnTo>
                          <a:pt x="364" y="74"/>
                        </a:lnTo>
                        <a:lnTo>
                          <a:pt x="363" y="120"/>
                        </a:lnTo>
                        <a:lnTo>
                          <a:pt x="382" y="123"/>
                        </a:lnTo>
                        <a:lnTo>
                          <a:pt x="408" y="92"/>
                        </a:lnTo>
                        <a:lnTo>
                          <a:pt x="415" y="68"/>
                        </a:lnTo>
                        <a:lnTo>
                          <a:pt x="414" y="41"/>
                        </a:lnTo>
                      </a:path>
                    </a:pathLst>
                  </a:custGeom>
                  <a:noFill/>
                  <a:ln w="12700" cap="flat" cmpd="sng">
                    <a:solidFill>
                      <a:srgbClr val="5F3F1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3885" name="Freeform 98"/>
                  <p:cNvSpPr/>
                  <p:nvPr/>
                </p:nvSpPr>
                <p:spPr>
                  <a:xfrm>
                    <a:off x="4800" y="2037"/>
                    <a:ext cx="364" cy="151"/>
                  </a:xfrm>
                  <a:custGeom>
                    <a:avLst/>
                    <a:gdLst/>
                    <a:ahLst/>
                    <a:cxnLst>
                      <a:cxn ang="0">
                        <a:pos x="127" y="102"/>
                      </a:cxn>
                      <a:cxn ang="0">
                        <a:pos x="97" y="90"/>
                      </a:cxn>
                      <a:cxn ang="0">
                        <a:pos x="49" y="90"/>
                      </a:cxn>
                      <a:cxn ang="0">
                        <a:pos x="0" y="97"/>
                      </a:cxn>
                      <a:cxn ang="0">
                        <a:pos x="76" y="69"/>
                      </a:cxn>
                      <a:cxn ang="0">
                        <a:pos x="138" y="67"/>
                      </a:cxn>
                      <a:cxn ang="0">
                        <a:pos x="115" y="52"/>
                      </a:cxn>
                      <a:cxn ang="0">
                        <a:pos x="69" y="39"/>
                      </a:cxn>
                      <a:cxn ang="0">
                        <a:pos x="129" y="36"/>
                      </a:cxn>
                      <a:cxn ang="0">
                        <a:pos x="151" y="48"/>
                      </a:cxn>
                      <a:cxn ang="0">
                        <a:pos x="180" y="61"/>
                      </a:cxn>
                      <a:cxn ang="0">
                        <a:pos x="199" y="43"/>
                      </a:cxn>
                      <a:cxn ang="0">
                        <a:pos x="163" y="6"/>
                      </a:cxn>
                      <a:cxn ang="0">
                        <a:pos x="189" y="0"/>
                      </a:cxn>
                      <a:cxn ang="0">
                        <a:pos x="210" y="0"/>
                      </a:cxn>
                      <a:cxn ang="0">
                        <a:pos x="228" y="49"/>
                      </a:cxn>
                      <a:cxn ang="0">
                        <a:pos x="246" y="31"/>
                      </a:cxn>
                      <a:cxn ang="0">
                        <a:pos x="252" y="13"/>
                      </a:cxn>
                      <a:cxn ang="0">
                        <a:pos x="270" y="33"/>
                      </a:cxn>
                      <a:cxn ang="0">
                        <a:pos x="283" y="54"/>
                      </a:cxn>
                      <a:cxn ang="0">
                        <a:pos x="289" y="64"/>
                      </a:cxn>
                      <a:cxn ang="0">
                        <a:pos x="295" y="76"/>
                      </a:cxn>
                      <a:cxn ang="0">
                        <a:pos x="309" y="81"/>
                      </a:cxn>
                      <a:cxn ang="0">
                        <a:pos x="315" y="43"/>
                      </a:cxn>
                      <a:cxn ang="0">
                        <a:pos x="337" y="51"/>
                      </a:cxn>
                      <a:cxn ang="0">
                        <a:pos x="333" y="82"/>
                      </a:cxn>
                      <a:cxn ang="0">
                        <a:pos x="330" y="96"/>
                      </a:cxn>
                      <a:cxn ang="0">
                        <a:pos x="346" y="114"/>
                      </a:cxn>
                      <a:cxn ang="0">
                        <a:pos x="364" y="151"/>
                      </a:cxn>
                    </a:cxnLst>
                    <a:pathLst>
                      <a:path w="364" h="151">
                        <a:moveTo>
                          <a:pt x="127" y="102"/>
                        </a:moveTo>
                        <a:lnTo>
                          <a:pt x="97" y="90"/>
                        </a:lnTo>
                        <a:lnTo>
                          <a:pt x="49" y="90"/>
                        </a:lnTo>
                        <a:lnTo>
                          <a:pt x="0" y="97"/>
                        </a:lnTo>
                        <a:lnTo>
                          <a:pt x="76" y="69"/>
                        </a:lnTo>
                        <a:lnTo>
                          <a:pt x="138" y="67"/>
                        </a:lnTo>
                        <a:lnTo>
                          <a:pt x="115" y="52"/>
                        </a:lnTo>
                        <a:lnTo>
                          <a:pt x="69" y="39"/>
                        </a:lnTo>
                        <a:lnTo>
                          <a:pt x="129" y="36"/>
                        </a:lnTo>
                        <a:lnTo>
                          <a:pt x="151" y="48"/>
                        </a:lnTo>
                        <a:lnTo>
                          <a:pt x="180" y="61"/>
                        </a:lnTo>
                        <a:lnTo>
                          <a:pt x="199" y="43"/>
                        </a:lnTo>
                        <a:lnTo>
                          <a:pt x="163" y="6"/>
                        </a:lnTo>
                        <a:lnTo>
                          <a:pt x="189" y="0"/>
                        </a:lnTo>
                        <a:lnTo>
                          <a:pt x="210" y="0"/>
                        </a:lnTo>
                        <a:lnTo>
                          <a:pt x="228" y="49"/>
                        </a:lnTo>
                        <a:lnTo>
                          <a:pt x="246" y="31"/>
                        </a:lnTo>
                        <a:lnTo>
                          <a:pt x="252" y="13"/>
                        </a:lnTo>
                        <a:lnTo>
                          <a:pt x="270" y="33"/>
                        </a:lnTo>
                        <a:lnTo>
                          <a:pt x="283" y="54"/>
                        </a:lnTo>
                        <a:lnTo>
                          <a:pt x="289" y="64"/>
                        </a:lnTo>
                        <a:lnTo>
                          <a:pt x="295" y="76"/>
                        </a:lnTo>
                        <a:lnTo>
                          <a:pt x="309" y="81"/>
                        </a:lnTo>
                        <a:lnTo>
                          <a:pt x="315" y="43"/>
                        </a:lnTo>
                        <a:lnTo>
                          <a:pt x="337" y="51"/>
                        </a:lnTo>
                        <a:lnTo>
                          <a:pt x="333" y="82"/>
                        </a:lnTo>
                        <a:lnTo>
                          <a:pt x="330" y="96"/>
                        </a:lnTo>
                        <a:lnTo>
                          <a:pt x="346" y="114"/>
                        </a:lnTo>
                        <a:lnTo>
                          <a:pt x="364" y="151"/>
                        </a:lnTo>
                      </a:path>
                    </a:pathLst>
                  </a:custGeom>
                  <a:noFill/>
                  <a:ln w="12700" cap="flat" cmpd="sng">
                    <a:solidFill>
                      <a:srgbClr val="5F3F1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3886" name="Freeform 99"/>
                  <p:cNvSpPr/>
                  <p:nvPr/>
                </p:nvSpPr>
                <p:spPr>
                  <a:xfrm>
                    <a:off x="5151" y="2179"/>
                    <a:ext cx="102" cy="230"/>
                  </a:xfrm>
                  <a:custGeom>
                    <a:avLst/>
                    <a:gdLst/>
                    <a:ahLst/>
                    <a:cxnLst>
                      <a:cxn ang="0">
                        <a:pos x="54" y="0"/>
                      </a:cxn>
                      <a:cxn ang="0">
                        <a:pos x="79" y="54"/>
                      </a:cxn>
                      <a:cxn ang="0">
                        <a:pos x="91" y="83"/>
                      </a:cxn>
                      <a:cxn ang="0">
                        <a:pos x="100" y="111"/>
                      </a:cxn>
                      <a:cxn ang="0">
                        <a:pos x="102" y="132"/>
                      </a:cxn>
                      <a:cxn ang="0">
                        <a:pos x="96" y="158"/>
                      </a:cxn>
                      <a:cxn ang="0">
                        <a:pos x="88" y="170"/>
                      </a:cxn>
                      <a:cxn ang="0">
                        <a:pos x="79" y="134"/>
                      </a:cxn>
                      <a:cxn ang="0">
                        <a:pos x="69" y="104"/>
                      </a:cxn>
                      <a:cxn ang="0">
                        <a:pos x="49" y="68"/>
                      </a:cxn>
                      <a:cxn ang="0">
                        <a:pos x="31" y="41"/>
                      </a:cxn>
                      <a:cxn ang="0">
                        <a:pos x="19" y="101"/>
                      </a:cxn>
                      <a:cxn ang="0">
                        <a:pos x="45" y="135"/>
                      </a:cxn>
                      <a:cxn ang="0">
                        <a:pos x="58" y="153"/>
                      </a:cxn>
                      <a:cxn ang="0">
                        <a:pos x="66" y="230"/>
                      </a:cxn>
                      <a:cxn ang="0">
                        <a:pos x="22" y="212"/>
                      </a:cxn>
                      <a:cxn ang="0">
                        <a:pos x="13" y="182"/>
                      </a:cxn>
                      <a:cxn ang="0">
                        <a:pos x="0" y="146"/>
                      </a:cxn>
                    </a:cxnLst>
                    <a:pathLst>
                      <a:path w="102" h="230">
                        <a:moveTo>
                          <a:pt x="54" y="0"/>
                        </a:moveTo>
                        <a:lnTo>
                          <a:pt x="79" y="54"/>
                        </a:lnTo>
                        <a:lnTo>
                          <a:pt x="91" y="83"/>
                        </a:lnTo>
                        <a:lnTo>
                          <a:pt x="100" y="111"/>
                        </a:lnTo>
                        <a:lnTo>
                          <a:pt x="102" y="132"/>
                        </a:lnTo>
                        <a:lnTo>
                          <a:pt x="96" y="158"/>
                        </a:lnTo>
                        <a:lnTo>
                          <a:pt x="88" y="170"/>
                        </a:lnTo>
                        <a:lnTo>
                          <a:pt x="79" y="134"/>
                        </a:lnTo>
                        <a:lnTo>
                          <a:pt x="69" y="104"/>
                        </a:lnTo>
                        <a:lnTo>
                          <a:pt x="49" y="68"/>
                        </a:lnTo>
                        <a:lnTo>
                          <a:pt x="31" y="41"/>
                        </a:lnTo>
                        <a:lnTo>
                          <a:pt x="19" y="101"/>
                        </a:lnTo>
                        <a:lnTo>
                          <a:pt x="45" y="135"/>
                        </a:lnTo>
                        <a:lnTo>
                          <a:pt x="58" y="153"/>
                        </a:lnTo>
                        <a:lnTo>
                          <a:pt x="66" y="230"/>
                        </a:lnTo>
                        <a:lnTo>
                          <a:pt x="22" y="212"/>
                        </a:lnTo>
                        <a:lnTo>
                          <a:pt x="13" y="182"/>
                        </a:lnTo>
                        <a:lnTo>
                          <a:pt x="0" y="146"/>
                        </a:lnTo>
                      </a:path>
                    </a:pathLst>
                  </a:custGeom>
                  <a:noFill/>
                  <a:ln w="12700" cap="flat" cmpd="sng">
                    <a:solidFill>
                      <a:srgbClr val="5F3F1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sp>
            <p:nvSpPr>
              <p:cNvPr id="33880" name="Oval 100"/>
              <p:cNvSpPr/>
              <p:nvPr/>
            </p:nvSpPr>
            <p:spPr>
              <a:xfrm>
                <a:off x="4799" y="2426"/>
                <a:ext cx="24" cy="26"/>
              </a:xfrm>
              <a:prstGeom prst="ellipse">
                <a:avLst/>
              </a:prstGeom>
              <a:solidFill>
                <a:srgbClr val="FF5FBF"/>
              </a:solidFill>
              <a:ln w="12700" cap="flat" cmpd="sng">
                <a:solidFill>
                  <a:srgbClr val="FF009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3860" name="Freeform 101"/>
            <p:cNvSpPr/>
            <p:nvPr/>
          </p:nvSpPr>
          <p:spPr>
            <a:xfrm>
              <a:off x="4546" y="2841"/>
              <a:ext cx="57" cy="261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11" y="252"/>
                </a:cxn>
                <a:cxn ang="0">
                  <a:pos x="0" y="261"/>
                </a:cxn>
                <a:cxn ang="0">
                  <a:pos x="48" y="2"/>
                </a:cxn>
                <a:cxn ang="0">
                  <a:pos x="51" y="0"/>
                </a:cxn>
                <a:cxn ang="0">
                  <a:pos x="55" y="0"/>
                </a:cxn>
                <a:cxn ang="0">
                  <a:pos x="57" y="4"/>
                </a:cxn>
              </a:cxnLst>
              <a:pathLst>
                <a:path w="86" h="363">
                  <a:moveTo>
                    <a:pt x="86" y="5"/>
                  </a:moveTo>
                  <a:lnTo>
                    <a:pt x="17" y="351"/>
                  </a:lnTo>
                  <a:lnTo>
                    <a:pt x="0" y="363"/>
                  </a:lnTo>
                  <a:lnTo>
                    <a:pt x="73" y="3"/>
                  </a:lnTo>
                  <a:lnTo>
                    <a:pt x="77" y="0"/>
                  </a:lnTo>
                  <a:lnTo>
                    <a:pt x="83" y="0"/>
                  </a:lnTo>
                  <a:lnTo>
                    <a:pt x="86" y="5"/>
                  </a:lnTo>
                  <a:close/>
                </a:path>
              </a:pathLst>
            </a:custGeom>
            <a:solidFill>
              <a:srgbClr val="BF7F1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61" name="Freeform 102"/>
            <p:cNvSpPr/>
            <p:nvPr/>
          </p:nvSpPr>
          <p:spPr>
            <a:xfrm>
              <a:off x="4251" y="2939"/>
              <a:ext cx="627" cy="738"/>
            </a:xfrm>
            <a:custGeom>
              <a:avLst/>
              <a:gdLst/>
              <a:ahLst/>
              <a:cxnLst>
                <a:cxn ang="0">
                  <a:pos x="217" y="7"/>
                </a:cxn>
                <a:cxn ang="0">
                  <a:pos x="186" y="15"/>
                </a:cxn>
                <a:cxn ang="0">
                  <a:pos x="153" y="23"/>
                </a:cxn>
                <a:cxn ang="0">
                  <a:pos x="129" y="31"/>
                </a:cxn>
                <a:cxn ang="0">
                  <a:pos x="109" y="42"/>
                </a:cxn>
                <a:cxn ang="0">
                  <a:pos x="93" y="57"/>
                </a:cxn>
                <a:cxn ang="0">
                  <a:pos x="76" y="75"/>
                </a:cxn>
                <a:cxn ang="0">
                  <a:pos x="53" y="112"/>
                </a:cxn>
                <a:cxn ang="0">
                  <a:pos x="0" y="211"/>
                </a:cxn>
                <a:cxn ang="0">
                  <a:pos x="15" y="228"/>
                </a:cxn>
                <a:cxn ang="0">
                  <a:pos x="153" y="299"/>
                </a:cxn>
                <a:cxn ang="0">
                  <a:pos x="149" y="455"/>
                </a:cxn>
                <a:cxn ang="0">
                  <a:pos x="136" y="568"/>
                </a:cxn>
                <a:cxn ang="0">
                  <a:pos x="100" y="678"/>
                </a:cxn>
                <a:cxn ang="0">
                  <a:pos x="591" y="738"/>
                </a:cxn>
                <a:cxn ang="0">
                  <a:pos x="512" y="459"/>
                </a:cxn>
                <a:cxn ang="0">
                  <a:pos x="537" y="431"/>
                </a:cxn>
                <a:cxn ang="0">
                  <a:pos x="551" y="387"/>
                </a:cxn>
                <a:cxn ang="0">
                  <a:pos x="553" y="343"/>
                </a:cxn>
                <a:cxn ang="0">
                  <a:pos x="555" y="304"/>
                </a:cxn>
                <a:cxn ang="0">
                  <a:pos x="581" y="97"/>
                </a:cxn>
                <a:cxn ang="0">
                  <a:pos x="563" y="61"/>
                </a:cxn>
                <a:cxn ang="0">
                  <a:pos x="533" y="40"/>
                </a:cxn>
                <a:cxn ang="0">
                  <a:pos x="441" y="9"/>
                </a:cxn>
                <a:cxn ang="0">
                  <a:pos x="424" y="4"/>
                </a:cxn>
                <a:cxn ang="0">
                  <a:pos x="408" y="0"/>
                </a:cxn>
                <a:cxn ang="0">
                  <a:pos x="413" y="20"/>
                </a:cxn>
                <a:cxn ang="0">
                  <a:pos x="424" y="40"/>
                </a:cxn>
                <a:cxn ang="0">
                  <a:pos x="436" y="63"/>
                </a:cxn>
                <a:cxn ang="0">
                  <a:pos x="442" y="82"/>
                </a:cxn>
                <a:cxn ang="0">
                  <a:pos x="443" y="106"/>
                </a:cxn>
                <a:cxn ang="0">
                  <a:pos x="437" y="130"/>
                </a:cxn>
                <a:cxn ang="0">
                  <a:pos x="422" y="148"/>
                </a:cxn>
                <a:cxn ang="0">
                  <a:pos x="398" y="162"/>
                </a:cxn>
                <a:cxn ang="0">
                  <a:pos x="372" y="172"/>
                </a:cxn>
                <a:cxn ang="0">
                  <a:pos x="343" y="172"/>
                </a:cxn>
                <a:cxn ang="0">
                  <a:pos x="316" y="162"/>
                </a:cxn>
                <a:cxn ang="0">
                  <a:pos x="283" y="143"/>
                </a:cxn>
                <a:cxn ang="0">
                  <a:pos x="261" y="121"/>
                </a:cxn>
                <a:cxn ang="0">
                  <a:pos x="249" y="93"/>
                </a:cxn>
                <a:cxn ang="0">
                  <a:pos x="240" y="61"/>
                </a:cxn>
                <a:cxn ang="0">
                  <a:pos x="230" y="25"/>
                </a:cxn>
                <a:cxn ang="0">
                  <a:pos x="228" y="4"/>
                </a:cxn>
              </a:cxnLst>
              <a:pathLst>
                <a:path w="945" h="1027">
                  <a:moveTo>
                    <a:pt x="343" y="5"/>
                  </a:moveTo>
                  <a:lnTo>
                    <a:pt x="327" y="10"/>
                  </a:lnTo>
                  <a:lnTo>
                    <a:pt x="303" y="16"/>
                  </a:lnTo>
                  <a:lnTo>
                    <a:pt x="281" y="21"/>
                  </a:lnTo>
                  <a:lnTo>
                    <a:pt x="255" y="27"/>
                  </a:lnTo>
                  <a:lnTo>
                    <a:pt x="231" y="32"/>
                  </a:lnTo>
                  <a:lnTo>
                    <a:pt x="210" y="38"/>
                  </a:lnTo>
                  <a:lnTo>
                    <a:pt x="195" y="43"/>
                  </a:lnTo>
                  <a:lnTo>
                    <a:pt x="181" y="50"/>
                  </a:lnTo>
                  <a:lnTo>
                    <a:pt x="165" y="59"/>
                  </a:lnTo>
                  <a:lnTo>
                    <a:pt x="152" y="69"/>
                  </a:lnTo>
                  <a:lnTo>
                    <a:pt x="140" y="79"/>
                  </a:lnTo>
                  <a:lnTo>
                    <a:pt x="128" y="90"/>
                  </a:lnTo>
                  <a:lnTo>
                    <a:pt x="115" y="104"/>
                  </a:lnTo>
                  <a:lnTo>
                    <a:pt x="102" y="122"/>
                  </a:lnTo>
                  <a:lnTo>
                    <a:pt x="80" y="156"/>
                  </a:lnTo>
                  <a:lnTo>
                    <a:pt x="44" y="218"/>
                  </a:lnTo>
                  <a:lnTo>
                    <a:pt x="0" y="294"/>
                  </a:lnTo>
                  <a:lnTo>
                    <a:pt x="5" y="305"/>
                  </a:lnTo>
                  <a:lnTo>
                    <a:pt x="22" y="317"/>
                  </a:lnTo>
                  <a:lnTo>
                    <a:pt x="224" y="393"/>
                  </a:lnTo>
                  <a:lnTo>
                    <a:pt x="231" y="416"/>
                  </a:lnTo>
                  <a:lnTo>
                    <a:pt x="233" y="508"/>
                  </a:lnTo>
                  <a:lnTo>
                    <a:pt x="224" y="633"/>
                  </a:lnTo>
                  <a:lnTo>
                    <a:pt x="215" y="729"/>
                  </a:lnTo>
                  <a:lnTo>
                    <a:pt x="205" y="791"/>
                  </a:lnTo>
                  <a:lnTo>
                    <a:pt x="184" y="875"/>
                  </a:lnTo>
                  <a:lnTo>
                    <a:pt x="151" y="944"/>
                  </a:lnTo>
                  <a:lnTo>
                    <a:pt x="107" y="1027"/>
                  </a:lnTo>
                  <a:lnTo>
                    <a:pt x="890" y="1027"/>
                  </a:lnTo>
                  <a:lnTo>
                    <a:pt x="807" y="818"/>
                  </a:lnTo>
                  <a:lnTo>
                    <a:pt x="771" y="639"/>
                  </a:lnTo>
                  <a:lnTo>
                    <a:pt x="789" y="623"/>
                  </a:lnTo>
                  <a:lnTo>
                    <a:pt x="810" y="600"/>
                  </a:lnTo>
                  <a:lnTo>
                    <a:pt x="823" y="572"/>
                  </a:lnTo>
                  <a:lnTo>
                    <a:pt x="831" y="538"/>
                  </a:lnTo>
                  <a:lnTo>
                    <a:pt x="832" y="507"/>
                  </a:lnTo>
                  <a:lnTo>
                    <a:pt x="833" y="477"/>
                  </a:lnTo>
                  <a:lnTo>
                    <a:pt x="834" y="454"/>
                  </a:lnTo>
                  <a:lnTo>
                    <a:pt x="837" y="423"/>
                  </a:lnTo>
                  <a:lnTo>
                    <a:pt x="945" y="333"/>
                  </a:lnTo>
                  <a:lnTo>
                    <a:pt x="876" y="135"/>
                  </a:lnTo>
                  <a:lnTo>
                    <a:pt x="865" y="106"/>
                  </a:lnTo>
                  <a:lnTo>
                    <a:pt x="849" y="85"/>
                  </a:lnTo>
                  <a:lnTo>
                    <a:pt x="829" y="68"/>
                  </a:lnTo>
                  <a:lnTo>
                    <a:pt x="803" y="56"/>
                  </a:lnTo>
                  <a:lnTo>
                    <a:pt x="685" y="20"/>
                  </a:lnTo>
                  <a:lnTo>
                    <a:pt x="665" y="13"/>
                  </a:lnTo>
                  <a:lnTo>
                    <a:pt x="651" y="8"/>
                  </a:lnTo>
                  <a:lnTo>
                    <a:pt x="639" y="5"/>
                  </a:lnTo>
                  <a:lnTo>
                    <a:pt x="627" y="2"/>
                  </a:lnTo>
                  <a:lnTo>
                    <a:pt x="615" y="0"/>
                  </a:lnTo>
                  <a:lnTo>
                    <a:pt x="615" y="17"/>
                  </a:lnTo>
                  <a:lnTo>
                    <a:pt x="622" y="28"/>
                  </a:lnTo>
                  <a:lnTo>
                    <a:pt x="629" y="41"/>
                  </a:lnTo>
                  <a:lnTo>
                    <a:pt x="639" y="56"/>
                  </a:lnTo>
                  <a:lnTo>
                    <a:pt x="648" y="70"/>
                  </a:lnTo>
                  <a:lnTo>
                    <a:pt x="657" y="88"/>
                  </a:lnTo>
                  <a:lnTo>
                    <a:pt x="662" y="102"/>
                  </a:lnTo>
                  <a:lnTo>
                    <a:pt x="666" y="114"/>
                  </a:lnTo>
                  <a:lnTo>
                    <a:pt x="668" y="130"/>
                  </a:lnTo>
                  <a:lnTo>
                    <a:pt x="668" y="148"/>
                  </a:lnTo>
                  <a:lnTo>
                    <a:pt x="664" y="164"/>
                  </a:lnTo>
                  <a:lnTo>
                    <a:pt x="658" y="181"/>
                  </a:lnTo>
                  <a:lnTo>
                    <a:pt x="649" y="195"/>
                  </a:lnTo>
                  <a:lnTo>
                    <a:pt x="636" y="206"/>
                  </a:lnTo>
                  <a:lnTo>
                    <a:pt x="618" y="218"/>
                  </a:lnTo>
                  <a:lnTo>
                    <a:pt x="600" y="226"/>
                  </a:lnTo>
                  <a:lnTo>
                    <a:pt x="581" y="234"/>
                  </a:lnTo>
                  <a:lnTo>
                    <a:pt x="561" y="239"/>
                  </a:lnTo>
                  <a:lnTo>
                    <a:pt x="542" y="242"/>
                  </a:lnTo>
                  <a:lnTo>
                    <a:pt x="517" y="239"/>
                  </a:lnTo>
                  <a:lnTo>
                    <a:pt x="497" y="233"/>
                  </a:lnTo>
                  <a:lnTo>
                    <a:pt x="476" y="226"/>
                  </a:lnTo>
                  <a:lnTo>
                    <a:pt x="453" y="214"/>
                  </a:lnTo>
                  <a:lnTo>
                    <a:pt x="426" y="199"/>
                  </a:lnTo>
                  <a:lnTo>
                    <a:pt x="411" y="189"/>
                  </a:lnTo>
                  <a:lnTo>
                    <a:pt x="393" y="169"/>
                  </a:lnTo>
                  <a:lnTo>
                    <a:pt x="386" y="150"/>
                  </a:lnTo>
                  <a:lnTo>
                    <a:pt x="376" y="130"/>
                  </a:lnTo>
                  <a:lnTo>
                    <a:pt x="368" y="109"/>
                  </a:lnTo>
                  <a:lnTo>
                    <a:pt x="361" y="85"/>
                  </a:lnTo>
                  <a:lnTo>
                    <a:pt x="355" y="63"/>
                  </a:lnTo>
                  <a:lnTo>
                    <a:pt x="346" y="35"/>
                  </a:lnTo>
                  <a:lnTo>
                    <a:pt x="342" y="15"/>
                  </a:lnTo>
                  <a:lnTo>
                    <a:pt x="343" y="5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3862" name="Group 103"/>
            <p:cNvGrpSpPr/>
            <p:nvPr/>
          </p:nvGrpSpPr>
          <p:grpSpPr>
            <a:xfrm>
              <a:off x="4272" y="3059"/>
              <a:ext cx="339" cy="541"/>
              <a:chOff x="4466" y="2832"/>
              <a:chExt cx="511" cy="753"/>
            </a:xfrm>
          </p:grpSpPr>
          <p:sp>
            <p:nvSpPr>
              <p:cNvPr id="33872" name="Freeform 104"/>
              <p:cNvSpPr/>
              <p:nvPr/>
            </p:nvSpPr>
            <p:spPr>
              <a:xfrm>
                <a:off x="4466" y="2832"/>
                <a:ext cx="511" cy="753"/>
              </a:xfrm>
              <a:custGeom>
                <a:avLst/>
                <a:gdLst/>
                <a:ahLst/>
                <a:cxnLst>
                  <a:cxn ang="0">
                    <a:pos x="5" y="176"/>
                  </a:cxn>
                  <a:cxn ang="0">
                    <a:pos x="0" y="276"/>
                  </a:cxn>
                  <a:cxn ang="0">
                    <a:pos x="9" y="458"/>
                  </a:cxn>
                  <a:cxn ang="0">
                    <a:pos x="1" y="554"/>
                  </a:cxn>
                  <a:cxn ang="0">
                    <a:pos x="12" y="660"/>
                  </a:cxn>
                  <a:cxn ang="0">
                    <a:pos x="49" y="753"/>
                  </a:cxn>
                  <a:cxn ang="0">
                    <a:pos x="144" y="742"/>
                  </a:cxn>
                  <a:cxn ang="0">
                    <a:pos x="254" y="668"/>
                  </a:cxn>
                  <a:cxn ang="0">
                    <a:pos x="434" y="396"/>
                  </a:cxn>
                  <a:cxn ang="0">
                    <a:pos x="471" y="341"/>
                  </a:cxn>
                  <a:cxn ang="0">
                    <a:pos x="482" y="312"/>
                  </a:cxn>
                  <a:cxn ang="0">
                    <a:pos x="499" y="254"/>
                  </a:cxn>
                  <a:cxn ang="0">
                    <a:pos x="499" y="234"/>
                  </a:cxn>
                  <a:cxn ang="0">
                    <a:pos x="488" y="214"/>
                  </a:cxn>
                  <a:cxn ang="0">
                    <a:pos x="471" y="192"/>
                  </a:cxn>
                  <a:cxn ang="0">
                    <a:pos x="461" y="174"/>
                  </a:cxn>
                  <a:cxn ang="0">
                    <a:pos x="462" y="156"/>
                  </a:cxn>
                  <a:cxn ang="0">
                    <a:pos x="482" y="162"/>
                  </a:cxn>
                  <a:cxn ang="0">
                    <a:pos x="493" y="185"/>
                  </a:cxn>
                  <a:cxn ang="0">
                    <a:pos x="501" y="198"/>
                  </a:cxn>
                  <a:cxn ang="0">
                    <a:pos x="511" y="194"/>
                  </a:cxn>
                  <a:cxn ang="0">
                    <a:pos x="509" y="170"/>
                  </a:cxn>
                  <a:cxn ang="0">
                    <a:pos x="503" y="124"/>
                  </a:cxn>
                  <a:cxn ang="0">
                    <a:pos x="497" y="101"/>
                  </a:cxn>
                  <a:cxn ang="0">
                    <a:pos x="483" y="90"/>
                  </a:cxn>
                  <a:cxn ang="0">
                    <a:pos x="469" y="49"/>
                  </a:cxn>
                  <a:cxn ang="0">
                    <a:pos x="461" y="21"/>
                  </a:cxn>
                  <a:cxn ang="0">
                    <a:pos x="455" y="3"/>
                  </a:cxn>
                  <a:cxn ang="0">
                    <a:pos x="439" y="0"/>
                  </a:cxn>
                  <a:cxn ang="0">
                    <a:pos x="373" y="97"/>
                  </a:cxn>
                  <a:cxn ang="0">
                    <a:pos x="355" y="124"/>
                  </a:cxn>
                  <a:cxn ang="0">
                    <a:pos x="351" y="141"/>
                  </a:cxn>
                  <a:cxn ang="0">
                    <a:pos x="374" y="222"/>
                  </a:cxn>
                  <a:cxn ang="0">
                    <a:pos x="397" y="297"/>
                  </a:cxn>
                  <a:cxn ang="0">
                    <a:pos x="198" y="460"/>
                  </a:cxn>
                  <a:cxn ang="0">
                    <a:pos x="198" y="228"/>
                  </a:cxn>
                </a:cxnLst>
                <a:pathLst>
                  <a:path w="511" h="753">
                    <a:moveTo>
                      <a:pt x="18" y="129"/>
                    </a:moveTo>
                    <a:lnTo>
                      <a:pt x="5" y="176"/>
                    </a:lnTo>
                    <a:lnTo>
                      <a:pt x="3" y="210"/>
                    </a:lnTo>
                    <a:lnTo>
                      <a:pt x="0" y="276"/>
                    </a:lnTo>
                    <a:lnTo>
                      <a:pt x="9" y="357"/>
                    </a:lnTo>
                    <a:lnTo>
                      <a:pt x="9" y="458"/>
                    </a:lnTo>
                    <a:lnTo>
                      <a:pt x="4" y="509"/>
                    </a:lnTo>
                    <a:lnTo>
                      <a:pt x="1" y="554"/>
                    </a:lnTo>
                    <a:lnTo>
                      <a:pt x="3" y="609"/>
                    </a:lnTo>
                    <a:lnTo>
                      <a:pt x="12" y="660"/>
                    </a:lnTo>
                    <a:lnTo>
                      <a:pt x="24" y="711"/>
                    </a:lnTo>
                    <a:lnTo>
                      <a:pt x="49" y="753"/>
                    </a:lnTo>
                    <a:lnTo>
                      <a:pt x="99" y="748"/>
                    </a:lnTo>
                    <a:lnTo>
                      <a:pt x="144" y="742"/>
                    </a:lnTo>
                    <a:lnTo>
                      <a:pt x="204" y="723"/>
                    </a:lnTo>
                    <a:lnTo>
                      <a:pt x="254" y="668"/>
                    </a:lnTo>
                    <a:lnTo>
                      <a:pt x="288" y="621"/>
                    </a:lnTo>
                    <a:lnTo>
                      <a:pt x="434" y="396"/>
                    </a:lnTo>
                    <a:lnTo>
                      <a:pt x="465" y="354"/>
                    </a:lnTo>
                    <a:lnTo>
                      <a:pt x="471" y="341"/>
                    </a:lnTo>
                    <a:lnTo>
                      <a:pt x="476" y="326"/>
                    </a:lnTo>
                    <a:lnTo>
                      <a:pt x="482" y="312"/>
                    </a:lnTo>
                    <a:lnTo>
                      <a:pt x="486" y="296"/>
                    </a:lnTo>
                    <a:lnTo>
                      <a:pt x="499" y="254"/>
                    </a:lnTo>
                    <a:lnTo>
                      <a:pt x="501" y="245"/>
                    </a:lnTo>
                    <a:lnTo>
                      <a:pt x="499" y="234"/>
                    </a:lnTo>
                    <a:lnTo>
                      <a:pt x="494" y="224"/>
                    </a:lnTo>
                    <a:lnTo>
                      <a:pt x="488" y="214"/>
                    </a:lnTo>
                    <a:lnTo>
                      <a:pt x="481" y="203"/>
                    </a:lnTo>
                    <a:lnTo>
                      <a:pt x="471" y="192"/>
                    </a:lnTo>
                    <a:lnTo>
                      <a:pt x="468" y="182"/>
                    </a:lnTo>
                    <a:lnTo>
                      <a:pt x="461" y="174"/>
                    </a:lnTo>
                    <a:lnTo>
                      <a:pt x="447" y="163"/>
                    </a:lnTo>
                    <a:lnTo>
                      <a:pt x="462" y="156"/>
                    </a:lnTo>
                    <a:lnTo>
                      <a:pt x="475" y="153"/>
                    </a:lnTo>
                    <a:lnTo>
                      <a:pt x="482" y="162"/>
                    </a:lnTo>
                    <a:lnTo>
                      <a:pt x="490" y="175"/>
                    </a:lnTo>
                    <a:lnTo>
                      <a:pt x="493" y="185"/>
                    </a:lnTo>
                    <a:lnTo>
                      <a:pt x="496" y="192"/>
                    </a:lnTo>
                    <a:lnTo>
                      <a:pt x="501" y="198"/>
                    </a:lnTo>
                    <a:lnTo>
                      <a:pt x="508" y="201"/>
                    </a:lnTo>
                    <a:lnTo>
                      <a:pt x="511" y="194"/>
                    </a:lnTo>
                    <a:lnTo>
                      <a:pt x="510" y="184"/>
                    </a:lnTo>
                    <a:lnTo>
                      <a:pt x="509" y="170"/>
                    </a:lnTo>
                    <a:lnTo>
                      <a:pt x="506" y="147"/>
                    </a:lnTo>
                    <a:lnTo>
                      <a:pt x="503" y="124"/>
                    </a:lnTo>
                    <a:lnTo>
                      <a:pt x="498" y="119"/>
                    </a:lnTo>
                    <a:lnTo>
                      <a:pt x="497" y="101"/>
                    </a:lnTo>
                    <a:lnTo>
                      <a:pt x="495" y="95"/>
                    </a:lnTo>
                    <a:lnTo>
                      <a:pt x="483" y="90"/>
                    </a:lnTo>
                    <a:lnTo>
                      <a:pt x="475" y="66"/>
                    </a:lnTo>
                    <a:lnTo>
                      <a:pt x="469" y="49"/>
                    </a:lnTo>
                    <a:lnTo>
                      <a:pt x="463" y="34"/>
                    </a:lnTo>
                    <a:lnTo>
                      <a:pt x="461" y="21"/>
                    </a:lnTo>
                    <a:lnTo>
                      <a:pt x="460" y="12"/>
                    </a:lnTo>
                    <a:lnTo>
                      <a:pt x="455" y="3"/>
                    </a:lnTo>
                    <a:lnTo>
                      <a:pt x="447" y="0"/>
                    </a:lnTo>
                    <a:lnTo>
                      <a:pt x="439" y="0"/>
                    </a:lnTo>
                    <a:lnTo>
                      <a:pt x="432" y="31"/>
                    </a:lnTo>
                    <a:lnTo>
                      <a:pt x="373" y="97"/>
                    </a:lnTo>
                    <a:lnTo>
                      <a:pt x="361" y="115"/>
                    </a:lnTo>
                    <a:lnTo>
                      <a:pt x="355" y="124"/>
                    </a:lnTo>
                    <a:lnTo>
                      <a:pt x="352" y="133"/>
                    </a:lnTo>
                    <a:lnTo>
                      <a:pt x="351" y="141"/>
                    </a:lnTo>
                    <a:lnTo>
                      <a:pt x="361" y="171"/>
                    </a:lnTo>
                    <a:lnTo>
                      <a:pt x="374" y="222"/>
                    </a:lnTo>
                    <a:lnTo>
                      <a:pt x="387" y="252"/>
                    </a:lnTo>
                    <a:lnTo>
                      <a:pt x="397" y="297"/>
                    </a:lnTo>
                    <a:lnTo>
                      <a:pt x="309" y="366"/>
                    </a:lnTo>
                    <a:lnTo>
                      <a:pt x="198" y="460"/>
                    </a:lnTo>
                    <a:lnTo>
                      <a:pt x="202" y="348"/>
                    </a:lnTo>
                    <a:lnTo>
                      <a:pt x="198" y="228"/>
                    </a:lnTo>
                    <a:lnTo>
                      <a:pt x="18" y="129"/>
                    </a:lnTo>
                    <a:close/>
                  </a:path>
                </a:pathLst>
              </a:custGeom>
              <a:solidFill>
                <a:srgbClr val="FF9F7F">
                  <a:alpha val="100000"/>
                </a:srgbClr>
              </a:solidFill>
              <a:ln w="12700" cap="flat" cmpd="sng">
                <a:solidFill>
                  <a:srgbClr val="BF3F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73" name="Freeform 105"/>
              <p:cNvSpPr/>
              <p:nvPr/>
            </p:nvSpPr>
            <p:spPr>
              <a:xfrm>
                <a:off x="4876" y="2925"/>
                <a:ext cx="72" cy="14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47" y="0"/>
                  </a:cxn>
                  <a:cxn ang="0">
                    <a:pos x="72" y="0"/>
                  </a:cxn>
                </a:cxnLst>
                <a:pathLst>
                  <a:path w="72" h="14">
                    <a:moveTo>
                      <a:pt x="0" y="14"/>
                    </a:moveTo>
                    <a:lnTo>
                      <a:pt x="47" y="0"/>
                    </a:lnTo>
                    <a:lnTo>
                      <a:pt x="72" y="0"/>
                    </a:lnTo>
                  </a:path>
                </a:pathLst>
              </a:custGeom>
              <a:noFill/>
              <a:ln w="12700" cap="flat" cmpd="sng">
                <a:solidFill>
                  <a:srgbClr val="BF3F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74" name="Freeform 106"/>
              <p:cNvSpPr/>
              <p:nvPr/>
            </p:nvSpPr>
            <p:spPr>
              <a:xfrm>
                <a:off x="4866" y="2956"/>
                <a:ext cx="95" cy="2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55" y="4"/>
                  </a:cxn>
                  <a:cxn ang="0">
                    <a:pos x="95" y="0"/>
                  </a:cxn>
                </a:cxnLst>
                <a:pathLst>
                  <a:path w="95" h="20">
                    <a:moveTo>
                      <a:pt x="0" y="20"/>
                    </a:moveTo>
                    <a:lnTo>
                      <a:pt x="55" y="4"/>
                    </a:lnTo>
                    <a:lnTo>
                      <a:pt x="95" y="0"/>
                    </a:lnTo>
                  </a:path>
                </a:pathLst>
              </a:custGeom>
              <a:noFill/>
              <a:ln w="12700" cap="flat" cmpd="sng">
                <a:solidFill>
                  <a:srgbClr val="BF3F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75" name="Freeform 107"/>
              <p:cNvSpPr/>
              <p:nvPr/>
            </p:nvSpPr>
            <p:spPr>
              <a:xfrm>
                <a:off x="4875" y="2910"/>
                <a:ext cx="41" cy="28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34" y="0"/>
                  </a:cxn>
                  <a:cxn ang="0">
                    <a:pos x="41" y="15"/>
                  </a:cxn>
                </a:cxnLst>
                <a:pathLst>
                  <a:path w="41" h="28">
                    <a:moveTo>
                      <a:pt x="0" y="28"/>
                    </a:moveTo>
                    <a:lnTo>
                      <a:pt x="34" y="0"/>
                    </a:lnTo>
                    <a:lnTo>
                      <a:pt x="41" y="15"/>
                    </a:lnTo>
                  </a:path>
                </a:pathLst>
              </a:custGeom>
              <a:noFill/>
              <a:ln w="12700" cap="flat" cmpd="sng">
                <a:solidFill>
                  <a:srgbClr val="BF3F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76" name="Line 108"/>
              <p:cNvSpPr/>
              <p:nvPr/>
            </p:nvSpPr>
            <p:spPr>
              <a:xfrm flipH="1" flipV="1">
                <a:off x="4906" y="2861"/>
                <a:ext cx="20" cy="9"/>
              </a:xfrm>
              <a:prstGeom prst="line">
                <a:avLst/>
              </a:prstGeom>
              <a:ln w="12700" cap="flat" cmpd="sng">
                <a:solidFill>
                  <a:srgbClr val="BF3F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33863" name="Freeform 109"/>
            <p:cNvSpPr/>
            <p:nvPr/>
          </p:nvSpPr>
          <p:spPr>
            <a:xfrm>
              <a:off x="4251" y="3121"/>
              <a:ext cx="160" cy="107"/>
            </a:xfrm>
            <a:custGeom>
              <a:avLst/>
              <a:gdLst/>
              <a:ahLst/>
              <a:cxnLst>
                <a:cxn ang="0">
                  <a:pos x="73" y="39"/>
                </a:cxn>
                <a:cxn ang="0">
                  <a:pos x="13" y="0"/>
                </a:cxn>
                <a:cxn ang="0">
                  <a:pos x="0" y="29"/>
                </a:cxn>
                <a:cxn ang="0">
                  <a:pos x="3" y="37"/>
                </a:cxn>
                <a:cxn ang="0">
                  <a:pos x="15" y="45"/>
                </a:cxn>
                <a:cxn ang="0">
                  <a:pos x="160" y="107"/>
                </a:cxn>
                <a:cxn ang="0">
                  <a:pos x="160" y="93"/>
                </a:cxn>
                <a:cxn ang="0">
                  <a:pos x="73" y="39"/>
                </a:cxn>
              </a:cxnLst>
              <a:pathLst>
                <a:path w="241" h="149">
                  <a:moveTo>
                    <a:pt x="110" y="55"/>
                  </a:moveTo>
                  <a:lnTo>
                    <a:pt x="20" y="0"/>
                  </a:lnTo>
                  <a:lnTo>
                    <a:pt x="0" y="40"/>
                  </a:lnTo>
                  <a:lnTo>
                    <a:pt x="5" y="51"/>
                  </a:lnTo>
                  <a:lnTo>
                    <a:pt x="22" y="63"/>
                  </a:lnTo>
                  <a:lnTo>
                    <a:pt x="241" y="149"/>
                  </a:lnTo>
                  <a:lnTo>
                    <a:pt x="241" y="129"/>
                  </a:lnTo>
                  <a:lnTo>
                    <a:pt x="110" y="55"/>
                  </a:ln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3864" name="Group 110"/>
            <p:cNvGrpSpPr/>
            <p:nvPr/>
          </p:nvGrpSpPr>
          <p:grpSpPr>
            <a:xfrm>
              <a:off x="4514" y="3003"/>
              <a:ext cx="65" cy="125"/>
              <a:chOff x="4831" y="2755"/>
              <a:chExt cx="97" cy="174"/>
            </a:xfrm>
          </p:grpSpPr>
          <p:sp>
            <p:nvSpPr>
              <p:cNvPr id="33870" name="Freeform 111"/>
              <p:cNvSpPr/>
              <p:nvPr/>
            </p:nvSpPr>
            <p:spPr>
              <a:xfrm>
                <a:off x="4831" y="2758"/>
                <a:ext cx="92" cy="171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58" y="11"/>
                  </a:cxn>
                  <a:cxn ang="0">
                    <a:pos x="32" y="25"/>
                  </a:cxn>
                  <a:cxn ang="0">
                    <a:pos x="14" y="54"/>
                  </a:cxn>
                  <a:cxn ang="0">
                    <a:pos x="0" y="75"/>
                  </a:cxn>
                  <a:cxn ang="0">
                    <a:pos x="3" y="98"/>
                  </a:cxn>
                  <a:cxn ang="0">
                    <a:pos x="5" y="143"/>
                  </a:cxn>
                  <a:cxn ang="0">
                    <a:pos x="11" y="171"/>
                  </a:cxn>
                  <a:cxn ang="0">
                    <a:pos x="41" y="139"/>
                  </a:cxn>
                  <a:cxn ang="0">
                    <a:pos x="42" y="111"/>
                  </a:cxn>
                  <a:cxn ang="0">
                    <a:pos x="40" y="98"/>
                  </a:cxn>
                  <a:cxn ang="0">
                    <a:pos x="36" y="89"/>
                  </a:cxn>
                  <a:cxn ang="0">
                    <a:pos x="42" y="85"/>
                  </a:cxn>
                  <a:cxn ang="0">
                    <a:pos x="47" y="78"/>
                  </a:cxn>
                  <a:cxn ang="0">
                    <a:pos x="54" y="67"/>
                  </a:cxn>
                  <a:cxn ang="0">
                    <a:pos x="57" y="55"/>
                  </a:cxn>
                  <a:cxn ang="0">
                    <a:pos x="60" y="44"/>
                  </a:cxn>
                  <a:cxn ang="0">
                    <a:pos x="70" y="42"/>
                  </a:cxn>
                  <a:cxn ang="0">
                    <a:pos x="79" y="37"/>
                  </a:cxn>
                  <a:cxn ang="0">
                    <a:pos x="86" y="31"/>
                  </a:cxn>
                  <a:cxn ang="0">
                    <a:pos x="91" y="22"/>
                  </a:cxn>
                  <a:cxn ang="0">
                    <a:pos x="92" y="10"/>
                  </a:cxn>
                  <a:cxn ang="0">
                    <a:pos x="88" y="0"/>
                  </a:cxn>
                </a:cxnLst>
                <a:pathLst>
                  <a:path w="92" h="171">
                    <a:moveTo>
                      <a:pt x="88" y="0"/>
                    </a:moveTo>
                    <a:lnTo>
                      <a:pt x="58" y="11"/>
                    </a:lnTo>
                    <a:lnTo>
                      <a:pt x="32" y="25"/>
                    </a:lnTo>
                    <a:lnTo>
                      <a:pt x="14" y="54"/>
                    </a:lnTo>
                    <a:lnTo>
                      <a:pt x="0" y="75"/>
                    </a:lnTo>
                    <a:lnTo>
                      <a:pt x="3" y="98"/>
                    </a:lnTo>
                    <a:lnTo>
                      <a:pt x="5" y="143"/>
                    </a:lnTo>
                    <a:lnTo>
                      <a:pt x="11" y="171"/>
                    </a:lnTo>
                    <a:lnTo>
                      <a:pt x="41" y="139"/>
                    </a:lnTo>
                    <a:lnTo>
                      <a:pt x="42" y="111"/>
                    </a:lnTo>
                    <a:lnTo>
                      <a:pt x="40" y="98"/>
                    </a:lnTo>
                    <a:lnTo>
                      <a:pt x="36" y="89"/>
                    </a:lnTo>
                    <a:lnTo>
                      <a:pt x="42" y="85"/>
                    </a:lnTo>
                    <a:lnTo>
                      <a:pt x="47" y="78"/>
                    </a:lnTo>
                    <a:lnTo>
                      <a:pt x="54" y="67"/>
                    </a:lnTo>
                    <a:lnTo>
                      <a:pt x="57" y="55"/>
                    </a:lnTo>
                    <a:lnTo>
                      <a:pt x="60" y="44"/>
                    </a:lnTo>
                    <a:lnTo>
                      <a:pt x="70" y="42"/>
                    </a:lnTo>
                    <a:lnTo>
                      <a:pt x="79" y="37"/>
                    </a:lnTo>
                    <a:lnTo>
                      <a:pt x="86" y="31"/>
                    </a:lnTo>
                    <a:lnTo>
                      <a:pt x="91" y="22"/>
                    </a:lnTo>
                    <a:lnTo>
                      <a:pt x="92" y="1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9F7F">
                  <a:alpha val="100000"/>
                </a:srgbClr>
              </a:solidFill>
              <a:ln w="12700" cap="flat" cmpd="sng">
                <a:solidFill>
                  <a:srgbClr val="BF3F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3871" name="Freeform 112"/>
              <p:cNvSpPr/>
              <p:nvPr/>
            </p:nvSpPr>
            <p:spPr>
              <a:xfrm>
                <a:off x="4889" y="2755"/>
                <a:ext cx="39" cy="18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38" y="0"/>
                  </a:cxn>
                  <a:cxn ang="0">
                    <a:pos x="39" y="5"/>
                  </a:cxn>
                  <a:cxn ang="0">
                    <a:pos x="35" y="11"/>
                  </a:cxn>
                  <a:cxn ang="0">
                    <a:pos x="15" y="17"/>
                  </a:cxn>
                  <a:cxn ang="0">
                    <a:pos x="10" y="18"/>
                  </a:cxn>
                  <a:cxn ang="0">
                    <a:pos x="4" y="17"/>
                  </a:cxn>
                  <a:cxn ang="0">
                    <a:pos x="0" y="14"/>
                  </a:cxn>
                </a:cxnLst>
                <a:pathLst>
                  <a:path w="39" h="18">
                    <a:moveTo>
                      <a:pt x="0" y="14"/>
                    </a:moveTo>
                    <a:lnTo>
                      <a:pt x="38" y="0"/>
                    </a:lnTo>
                    <a:lnTo>
                      <a:pt x="39" y="5"/>
                    </a:lnTo>
                    <a:lnTo>
                      <a:pt x="35" y="11"/>
                    </a:lnTo>
                    <a:lnTo>
                      <a:pt x="15" y="17"/>
                    </a:lnTo>
                    <a:lnTo>
                      <a:pt x="10" y="18"/>
                    </a:lnTo>
                    <a:lnTo>
                      <a:pt x="4" y="17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001F">
                  <a:alpha val="100000"/>
                </a:srgbClr>
              </a:solidFill>
              <a:ln w="12700" cap="flat" cmpd="sng">
                <a:solidFill>
                  <a:srgbClr val="FF001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3865" name="Freeform 113"/>
            <p:cNvSpPr/>
            <p:nvPr/>
          </p:nvSpPr>
          <p:spPr>
            <a:xfrm>
              <a:off x="4570" y="2939"/>
              <a:ext cx="410" cy="532"/>
            </a:xfrm>
            <a:custGeom>
              <a:avLst/>
              <a:gdLst/>
              <a:ahLst/>
              <a:cxnLst>
                <a:cxn ang="0">
                  <a:pos x="159" y="0"/>
                </a:cxn>
                <a:cxn ang="0">
                  <a:pos x="397" y="52"/>
                </a:cxn>
                <a:cxn ang="0">
                  <a:pos x="380" y="58"/>
                </a:cxn>
                <a:cxn ang="0">
                  <a:pos x="410" y="73"/>
                </a:cxn>
                <a:cxn ang="0">
                  <a:pos x="274" y="532"/>
                </a:cxn>
                <a:cxn ang="0">
                  <a:pos x="101" y="510"/>
                </a:cxn>
                <a:cxn ang="0">
                  <a:pos x="0" y="450"/>
                </a:cxn>
                <a:cxn ang="0">
                  <a:pos x="159" y="0"/>
                </a:cxn>
              </a:cxnLst>
              <a:pathLst>
                <a:path w="619" h="741">
                  <a:moveTo>
                    <a:pt x="240" y="0"/>
                  </a:moveTo>
                  <a:lnTo>
                    <a:pt x="600" y="72"/>
                  </a:lnTo>
                  <a:lnTo>
                    <a:pt x="573" y="81"/>
                  </a:lnTo>
                  <a:lnTo>
                    <a:pt x="619" y="102"/>
                  </a:lnTo>
                  <a:lnTo>
                    <a:pt x="414" y="741"/>
                  </a:lnTo>
                  <a:lnTo>
                    <a:pt x="153" y="711"/>
                  </a:lnTo>
                  <a:lnTo>
                    <a:pt x="0" y="62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00FF99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66" name="Freeform 114"/>
            <p:cNvSpPr/>
            <p:nvPr/>
          </p:nvSpPr>
          <p:spPr>
            <a:xfrm>
              <a:off x="4507" y="3270"/>
              <a:ext cx="428" cy="260"/>
            </a:xfrm>
            <a:custGeom>
              <a:avLst/>
              <a:gdLst/>
              <a:ahLst/>
              <a:cxnLst>
                <a:cxn ang="0">
                  <a:pos x="394" y="18"/>
                </a:cxn>
                <a:cxn ang="0">
                  <a:pos x="408" y="104"/>
                </a:cxn>
                <a:cxn ang="0">
                  <a:pos x="421" y="178"/>
                </a:cxn>
                <a:cxn ang="0">
                  <a:pos x="428" y="218"/>
                </a:cxn>
                <a:cxn ang="0">
                  <a:pos x="420" y="242"/>
                </a:cxn>
                <a:cxn ang="0">
                  <a:pos x="356" y="257"/>
                </a:cxn>
                <a:cxn ang="0">
                  <a:pos x="227" y="249"/>
                </a:cxn>
                <a:cxn ang="0">
                  <a:pos x="161" y="260"/>
                </a:cxn>
                <a:cxn ang="0">
                  <a:pos x="109" y="253"/>
                </a:cxn>
                <a:cxn ang="0">
                  <a:pos x="43" y="246"/>
                </a:cxn>
                <a:cxn ang="0">
                  <a:pos x="25" y="216"/>
                </a:cxn>
                <a:cxn ang="0">
                  <a:pos x="12" y="190"/>
                </a:cxn>
                <a:cxn ang="0">
                  <a:pos x="3" y="156"/>
                </a:cxn>
                <a:cxn ang="0">
                  <a:pos x="1" y="136"/>
                </a:cxn>
                <a:cxn ang="0">
                  <a:pos x="11" y="130"/>
                </a:cxn>
                <a:cxn ang="0">
                  <a:pos x="22" y="140"/>
                </a:cxn>
                <a:cxn ang="0">
                  <a:pos x="47" y="153"/>
                </a:cxn>
                <a:cxn ang="0">
                  <a:pos x="34" y="135"/>
                </a:cxn>
                <a:cxn ang="0">
                  <a:pos x="53" y="123"/>
                </a:cxn>
                <a:cxn ang="0">
                  <a:pos x="92" y="119"/>
                </a:cxn>
                <a:cxn ang="0">
                  <a:pos x="125" y="119"/>
                </a:cxn>
                <a:cxn ang="0">
                  <a:pos x="94" y="115"/>
                </a:cxn>
                <a:cxn ang="0">
                  <a:pos x="73" y="115"/>
                </a:cxn>
                <a:cxn ang="0">
                  <a:pos x="57" y="104"/>
                </a:cxn>
                <a:cxn ang="0">
                  <a:pos x="78" y="91"/>
                </a:cxn>
                <a:cxn ang="0">
                  <a:pos x="131" y="86"/>
                </a:cxn>
                <a:cxn ang="0">
                  <a:pos x="163" y="98"/>
                </a:cxn>
                <a:cxn ang="0">
                  <a:pos x="182" y="128"/>
                </a:cxn>
                <a:cxn ang="0">
                  <a:pos x="219" y="149"/>
                </a:cxn>
                <a:cxn ang="0">
                  <a:pos x="273" y="152"/>
                </a:cxn>
                <a:cxn ang="0">
                  <a:pos x="336" y="136"/>
                </a:cxn>
                <a:cxn ang="0">
                  <a:pos x="365" y="60"/>
                </a:cxn>
              </a:cxnLst>
              <a:pathLst>
                <a:path w="645" h="361">
                  <a:moveTo>
                    <a:pt x="586" y="0"/>
                  </a:moveTo>
                  <a:lnTo>
                    <a:pt x="594" y="25"/>
                  </a:lnTo>
                  <a:lnTo>
                    <a:pt x="608" y="96"/>
                  </a:lnTo>
                  <a:lnTo>
                    <a:pt x="615" y="145"/>
                  </a:lnTo>
                  <a:lnTo>
                    <a:pt x="626" y="217"/>
                  </a:lnTo>
                  <a:lnTo>
                    <a:pt x="635" y="247"/>
                  </a:lnTo>
                  <a:lnTo>
                    <a:pt x="642" y="277"/>
                  </a:lnTo>
                  <a:lnTo>
                    <a:pt x="645" y="303"/>
                  </a:lnTo>
                  <a:lnTo>
                    <a:pt x="642" y="318"/>
                  </a:lnTo>
                  <a:lnTo>
                    <a:pt x="633" y="336"/>
                  </a:lnTo>
                  <a:lnTo>
                    <a:pt x="614" y="348"/>
                  </a:lnTo>
                  <a:lnTo>
                    <a:pt x="537" y="357"/>
                  </a:lnTo>
                  <a:lnTo>
                    <a:pt x="443" y="357"/>
                  </a:lnTo>
                  <a:lnTo>
                    <a:pt x="342" y="346"/>
                  </a:lnTo>
                  <a:lnTo>
                    <a:pt x="281" y="358"/>
                  </a:lnTo>
                  <a:lnTo>
                    <a:pt x="242" y="361"/>
                  </a:lnTo>
                  <a:lnTo>
                    <a:pt x="203" y="357"/>
                  </a:lnTo>
                  <a:lnTo>
                    <a:pt x="165" y="351"/>
                  </a:lnTo>
                  <a:lnTo>
                    <a:pt x="135" y="349"/>
                  </a:lnTo>
                  <a:lnTo>
                    <a:pt x="65" y="342"/>
                  </a:lnTo>
                  <a:lnTo>
                    <a:pt x="40" y="322"/>
                  </a:lnTo>
                  <a:lnTo>
                    <a:pt x="38" y="300"/>
                  </a:lnTo>
                  <a:lnTo>
                    <a:pt x="23" y="280"/>
                  </a:lnTo>
                  <a:lnTo>
                    <a:pt x="18" y="264"/>
                  </a:lnTo>
                  <a:lnTo>
                    <a:pt x="18" y="238"/>
                  </a:lnTo>
                  <a:lnTo>
                    <a:pt x="5" y="217"/>
                  </a:lnTo>
                  <a:lnTo>
                    <a:pt x="0" y="198"/>
                  </a:lnTo>
                  <a:lnTo>
                    <a:pt x="2" y="189"/>
                  </a:lnTo>
                  <a:lnTo>
                    <a:pt x="8" y="181"/>
                  </a:lnTo>
                  <a:lnTo>
                    <a:pt x="17" y="180"/>
                  </a:lnTo>
                  <a:lnTo>
                    <a:pt x="24" y="184"/>
                  </a:lnTo>
                  <a:lnTo>
                    <a:pt x="33" y="195"/>
                  </a:lnTo>
                  <a:lnTo>
                    <a:pt x="45" y="204"/>
                  </a:lnTo>
                  <a:lnTo>
                    <a:pt x="71" y="213"/>
                  </a:lnTo>
                  <a:lnTo>
                    <a:pt x="56" y="201"/>
                  </a:lnTo>
                  <a:lnTo>
                    <a:pt x="51" y="187"/>
                  </a:lnTo>
                  <a:lnTo>
                    <a:pt x="60" y="178"/>
                  </a:lnTo>
                  <a:lnTo>
                    <a:pt x="80" y="171"/>
                  </a:lnTo>
                  <a:lnTo>
                    <a:pt x="104" y="171"/>
                  </a:lnTo>
                  <a:lnTo>
                    <a:pt x="138" y="165"/>
                  </a:lnTo>
                  <a:lnTo>
                    <a:pt x="177" y="165"/>
                  </a:lnTo>
                  <a:lnTo>
                    <a:pt x="189" y="165"/>
                  </a:lnTo>
                  <a:lnTo>
                    <a:pt x="170" y="157"/>
                  </a:lnTo>
                  <a:lnTo>
                    <a:pt x="141" y="159"/>
                  </a:lnTo>
                  <a:lnTo>
                    <a:pt x="128" y="159"/>
                  </a:lnTo>
                  <a:lnTo>
                    <a:pt x="110" y="159"/>
                  </a:lnTo>
                  <a:lnTo>
                    <a:pt x="92" y="153"/>
                  </a:lnTo>
                  <a:lnTo>
                    <a:pt x="86" y="145"/>
                  </a:lnTo>
                  <a:lnTo>
                    <a:pt x="83" y="133"/>
                  </a:lnTo>
                  <a:lnTo>
                    <a:pt x="117" y="127"/>
                  </a:lnTo>
                  <a:lnTo>
                    <a:pt x="164" y="123"/>
                  </a:lnTo>
                  <a:lnTo>
                    <a:pt x="198" y="120"/>
                  </a:lnTo>
                  <a:lnTo>
                    <a:pt x="225" y="127"/>
                  </a:lnTo>
                  <a:lnTo>
                    <a:pt x="246" y="136"/>
                  </a:lnTo>
                  <a:lnTo>
                    <a:pt x="263" y="160"/>
                  </a:lnTo>
                  <a:lnTo>
                    <a:pt x="275" y="178"/>
                  </a:lnTo>
                  <a:lnTo>
                    <a:pt x="300" y="194"/>
                  </a:lnTo>
                  <a:lnTo>
                    <a:pt x="330" y="207"/>
                  </a:lnTo>
                  <a:lnTo>
                    <a:pt x="369" y="213"/>
                  </a:lnTo>
                  <a:lnTo>
                    <a:pt x="411" y="211"/>
                  </a:lnTo>
                  <a:lnTo>
                    <a:pt x="494" y="189"/>
                  </a:lnTo>
                  <a:lnTo>
                    <a:pt x="507" y="189"/>
                  </a:lnTo>
                  <a:lnTo>
                    <a:pt x="539" y="139"/>
                  </a:lnTo>
                  <a:lnTo>
                    <a:pt x="550" y="84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9F7F">
                <a:alpha val="100000"/>
              </a:srgbClr>
            </a:solidFill>
            <a:ln w="12700" cap="flat" cmpd="sng">
              <a:solidFill>
                <a:srgbClr val="BF3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67" name="Rectangle 115"/>
            <p:cNvSpPr/>
            <p:nvPr/>
          </p:nvSpPr>
          <p:spPr>
            <a:xfrm>
              <a:off x="4602" y="3284"/>
              <a:ext cx="19" cy="16"/>
            </a:xfrm>
            <a:prstGeom prst="rect">
              <a:avLst/>
            </a:prstGeom>
            <a:solidFill>
              <a:srgbClr val="FADB3A"/>
            </a:solidFill>
            <a:ln w="9525">
              <a:noFill/>
            </a:ln>
          </p:spPr>
          <p:txBody>
            <a:bodyPr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3868" name="Freeform 116"/>
            <p:cNvSpPr/>
            <p:nvPr/>
          </p:nvSpPr>
          <p:spPr>
            <a:xfrm>
              <a:off x="4548" y="3027"/>
              <a:ext cx="22" cy="65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11" y="9"/>
                </a:cxn>
                <a:cxn ang="0">
                  <a:pos x="15" y="4"/>
                </a:cxn>
                <a:cxn ang="0">
                  <a:pos x="22" y="0"/>
                </a:cxn>
                <a:cxn ang="0">
                  <a:pos x="13" y="56"/>
                </a:cxn>
                <a:cxn ang="0">
                  <a:pos x="0" y="65"/>
                </a:cxn>
              </a:cxnLst>
              <a:pathLst>
                <a:path w="33" h="90">
                  <a:moveTo>
                    <a:pt x="0" y="90"/>
                  </a:moveTo>
                  <a:lnTo>
                    <a:pt x="16" y="12"/>
                  </a:lnTo>
                  <a:lnTo>
                    <a:pt x="22" y="6"/>
                  </a:lnTo>
                  <a:lnTo>
                    <a:pt x="33" y="0"/>
                  </a:lnTo>
                  <a:lnTo>
                    <a:pt x="19" y="77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E56C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3869" name="Freeform 117"/>
            <p:cNvSpPr/>
            <p:nvPr/>
          </p:nvSpPr>
          <p:spPr>
            <a:xfrm>
              <a:off x="4740" y="3418"/>
              <a:ext cx="53" cy="116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20" y="17"/>
                </a:cxn>
                <a:cxn ang="0">
                  <a:pos x="23" y="31"/>
                </a:cxn>
                <a:cxn ang="0">
                  <a:pos x="25" y="43"/>
                </a:cxn>
                <a:cxn ang="0">
                  <a:pos x="24" y="55"/>
                </a:cxn>
                <a:cxn ang="0">
                  <a:pos x="21" y="73"/>
                </a:cxn>
                <a:cxn ang="0">
                  <a:pos x="16" y="82"/>
                </a:cxn>
                <a:cxn ang="0">
                  <a:pos x="9" y="94"/>
                </a:cxn>
                <a:cxn ang="0">
                  <a:pos x="0" y="104"/>
                </a:cxn>
                <a:cxn ang="0">
                  <a:pos x="5" y="110"/>
                </a:cxn>
                <a:cxn ang="0">
                  <a:pos x="9" y="112"/>
                </a:cxn>
                <a:cxn ang="0">
                  <a:pos x="13" y="112"/>
                </a:cxn>
                <a:cxn ang="0">
                  <a:pos x="17" y="112"/>
                </a:cxn>
                <a:cxn ang="0">
                  <a:pos x="21" y="110"/>
                </a:cxn>
                <a:cxn ang="0">
                  <a:pos x="25" y="110"/>
                </a:cxn>
                <a:cxn ang="0">
                  <a:pos x="31" y="110"/>
                </a:cxn>
                <a:cxn ang="0">
                  <a:pos x="33" y="111"/>
                </a:cxn>
                <a:cxn ang="0">
                  <a:pos x="35" y="114"/>
                </a:cxn>
                <a:cxn ang="0">
                  <a:pos x="40" y="116"/>
                </a:cxn>
                <a:cxn ang="0">
                  <a:pos x="46" y="113"/>
                </a:cxn>
                <a:cxn ang="0">
                  <a:pos x="49" y="104"/>
                </a:cxn>
                <a:cxn ang="0">
                  <a:pos x="52" y="86"/>
                </a:cxn>
                <a:cxn ang="0">
                  <a:pos x="53" y="67"/>
                </a:cxn>
                <a:cxn ang="0">
                  <a:pos x="52" y="46"/>
                </a:cxn>
                <a:cxn ang="0">
                  <a:pos x="50" y="32"/>
                </a:cxn>
                <a:cxn ang="0">
                  <a:pos x="45" y="13"/>
                </a:cxn>
                <a:cxn ang="0">
                  <a:pos x="42" y="6"/>
                </a:cxn>
                <a:cxn ang="0">
                  <a:pos x="39" y="2"/>
                </a:cxn>
                <a:cxn ang="0">
                  <a:pos x="33" y="0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6" y="6"/>
                </a:cxn>
              </a:cxnLst>
              <a:pathLst>
                <a:path w="80" h="161">
                  <a:moveTo>
                    <a:pt x="24" y="9"/>
                  </a:moveTo>
                  <a:lnTo>
                    <a:pt x="30" y="24"/>
                  </a:lnTo>
                  <a:lnTo>
                    <a:pt x="35" y="43"/>
                  </a:lnTo>
                  <a:lnTo>
                    <a:pt x="37" y="60"/>
                  </a:lnTo>
                  <a:lnTo>
                    <a:pt x="36" y="77"/>
                  </a:lnTo>
                  <a:lnTo>
                    <a:pt x="32" y="101"/>
                  </a:lnTo>
                  <a:lnTo>
                    <a:pt x="24" y="114"/>
                  </a:lnTo>
                  <a:lnTo>
                    <a:pt x="13" y="131"/>
                  </a:lnTo>
                  <a:lnTo>
                    <a:pt x="0" y="144"/>
                  </a:lnTo>
                  <a:lnTo>
                    <a:pt x="8" y="153"/>
                  </a:lnTo>
                  <a:lnTo>
                    <a:pt x="14" y="156"/>
                  </a:lnTo>
                  <a:lnTo>
                    <a:pt x="20" y="156"/>
                  </a:lnTo>
                  <a:lnTo>
                    <a:pt x="26" y="156"/>
                  </a:lnTo>
                  <a:lnTo>
                    <a:pt x="32" y="153"/>
                  </a:lnTo>
                  <a:lnTo>
                    <a:pt x="38" y="152"/>
                  </a:lnTo>
                  <a:lnTo>
                    <a:pt x="47" y="152"/>
                  </a:lnTo>
                  <a:lnTo>
                    <a:pt x="50" y="154"/>
                  </a:lnTo>
                  <a:lnTo>
                    <a:pt x="53" y="158"/>
                  </a:lnTo>
                  <a:lnTo>
                    <a:pt x="61" y="161"/>
                  </a:lnTo>
                  <a:lnTo>
                    <a:pt x="69" y="157"/>
                  </a:lnTo>
                  <a:lnTo>
                    <a:pt x="74" y="144"/>
                  </a:lnTo>
                  <a:lnTo>
                    <a:pt x="78" y="119"/>
                  </a:lnTo>
                  <a:lnTo>
                    <a:pt x="80" y="93"/>
                  </a:lnTo>
                  <a:lnTo>
                    <a:pt x="79" y="64"/>
                  </a:lnTo>
                  <a:lnTo>
                    <a:pt x="76" y="44"/>
                  </a:lnTo>
                  <a:lnTo>
                    <a:pt x="68" y="18"/>
                  </a:lnTo>
                  <a:lnTo>
                    <a:pt x="64" y="9"/>
                  </a:lnTo>
                  <a:lnTo>
                    <a:pt x="59" y="3"/>
                  </a:lnTo>
                  <a:lnTo>
                    <a:pt x="50" y="0"/>
                  </a:lnTo>
                  <a:lnTo>
                    <a:pt x="41" y="0"/>
                  </a:lnTo>
                  <a:lnTo>
                    <a:pt x="31" y="3"/>
                  </a:lnTo>
                  <a:lnTo>
                    <a:pt x="24" y="9"/>
                  </a:lnTo>
                  <a:close/>
                </a:path>
              </a:pathLst>
            </a:custGeom>
            <a:solidFill>
              <a:srgbClr val="7F5F3F">
                <a:alpha val="100000"/>
              </a:srgbClr>
            </a:solidFill>
            <a:ln w="12700" cap="flat" cmpd="sng">
              <a:solidFill>
                <a:srgbClr val="3F1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4934" name="Text Box 118"/>
          <p:cNvSpPr txBox="1"/>
          <p:nvPr/>
        </p:nvSpPr>
        <p:spPr>
          <a:xfrm>
            <a:off x="4922838" y="4665663"/>
            <a:ext cx="23177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</a:rPr>
              <a:t>截交线的形状？</a:t>
            </a: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grpSp>
        <p:nvGrpSpPr>
          <p:cNvPr id="34935" name="Group 119"/>
          <p:cNvGrpSpPr/>
          <p:nvPr/>
        </p:nvGrpSpPr>
        <p:grpSpPr>
          <a:xfrm>
            <a:off x="5846763" y="1717675"/>
            <a:ext cx="1943100" cy="2255838"/>
            <a:chOff x="3683" y="770"/>
            <a:chExt cx="1224" cy="1421"/>
          </a:xfrm>
        </p:grpSpPr>
        <p:sp>
          <p:nvSpPr>
            <p:cNvPr id="33848" name="Text Box 120"/>
            <p:cNvSpPr txBox="1"/>
            <p:nvPr/>
          </p:nvSpPr>
          <p:spPr>
            <a:xfrm>
              <a:off x="4311" y="1960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Ⅰ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849" name="Text Box 121"/>
            <p:cNvSpPr txBox="1"/>
            <p:nvPr/>
          </p:nvSpPr>
          <p:spPr>
            <a:xfrm>
              <a:off x="4589" y="1497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Ⅱ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850" name="Text Box 122"/>
            <p:cNvSpPr txBox="1"/>
            <p:nvPr/>
          </p:nvSpPr>
          <p:spPr>
            <a:xfrm>
              <a:off x="4359" y="1361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Ⅲ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851" name="Text Box 123"/>
            <p:cNvSpPr txBox="1"/>
            <p:nvPr/>
          </p:nvSpPr>
          <p:spPr>
            <a:xfrm>
              <a:off x="4646" y="952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Ⅳ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852" name="Text Box 124"/>
            <p:cNvSpPr txBox="1"/>
            <p:nvPr/>
          </p:nvSpPr>
          <p:spPr>
            <a:xfrm>
              <a:off x="4343" y="770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Ⅴ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853" name="Text Box 125"/>
            <p:cNvSpPr txBox="1"/>
            <p:nvPr/>
          </p:nvSpPr>
          <p:spPr>
            <a:xfrm>
              <a:off x="4121" y="1203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Ⅵ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854" name="Text Box 126"/>
            <p:cNvSpPr txBox="1"/>
            <p:nvPr/>
          </p:nvSpPr>
          <p:spPr>
            <a:xfrm>
              <a:off x="3899" y="1095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Ⅶ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3855" name="Text Box 127"/>
            <p:cNvSpPr txBox="1"/>
            <p:nvPr/>
          </p:nvSpPr>
          <p:spPr>
            <a:xfrm>
              <a:off x="3683" y="1566"/>
              <a:ext cx="261" cy="23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/>
              <a:r>
                <a:rPr lang="en-US" altLang="zh-CN" sz="1800" b="1" dirty="0">
                  <a:solidFill>
                    <a:schemeClr val="accent2"/>
                  </a:solidFill>
                  <a:latin typeface="宋体" panose="02010600030101010101" pitchFamily="2" charset="-122"/>
                </a:rPr>
                <a:t>Ⅷ</a:t>
              </a:r>
              <a:endPara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34944" name="Text Box 128"/>
          <p:cNvSpPr txBox="1"/>
          <p:nvPr/>
        </p:nvSpPr>
        <p:spPr>
          <a:xfrm>
            <a:off x="5387975" y="3078163"/>
            <a:ext cx="423863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1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45" name="Text Box 129"/>
          <p:cNvSpPr txBox="1"/>
          <p:nvPr/>
        </p:nvSpPr>
        <p:spPr>
          <a:xfrm>
            <a:off x="3479800" y="1541463"/>
            <a:ext cx="51435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5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46" name="Text Box 130"/>
          <p:cNvSpPr txBox="1"/>
          <p:nvPr/>
        </p:nvSpPr>
        <p:spPr>
          <a:xfrm>
            <a:off x="5060950" y="1541463"/>
            <a:ext cx="790575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4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47" name="Text Box 131"/>
          <p:cNvSpPr txBox="1"/>
          <p:nvPr/>
        </p:nvSpPr>
        <p:spPr>
          <a:xfrm>
            <a:off x="4556125" y="2157413"/>
            <a:ext cx="423863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3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48" name="Text Box 132"/>
          <p:cNvSpPr txBox="1"/>
          <p:nvPr/>
        </p:nvSpPr>
        <p:spPr>
          <a:xfrm>
            <a:off x="5360988" y="2155825"/>
            <a:ext cx="800100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2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49" name="Text Box 133"/>
          <p:cNvSpPr txBox="1"/>
          <p:nvPr/>
        </p:nvSpPr>
        <p:spPr>
          <a:xfrm>
            <a:off x="3273425" y="3105150"/>
            <a:ext cx="423863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8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50" name="Text Box 134"/>
          <p:cNvSpPr txBox="1"/>
          <p:nvPr/>
        </p:nvSpPr>
        <p:spPr>
          <a:xfrm>
            <a:off x="3235325" y="2139950"/>
            <a:ext cx="423863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7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51" name="Text Box 135"/>
          <p:cNvSpPr txBox="1"/>
          <p:nvPr/>
        </p:nvSpPr>
        <p:spPr>
          <a:xfrm>
            <a:off x="4181475" y="2146300"/>
            <a:ext cx="423863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6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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52" name="Text Box 136"/>
          <p:cNvSpPr txBox="1"/>
          <p:nvPr/>
        </p:nvSpPr>
        <p:spPr>
          <a:xfrm>
            <a:off x="4979988" y="4572000"/>
            <a:ext cx="2054225" cy="822325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txBody>
          <a:bodyPr anchor="ctr">
            <a:spAutoFit/>
          </a:bodyPr>
          <a:p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</a:rPr>
              <a:t>截交线的投影特性？</a:t>
            </a: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34953" name="Text Box 137"/>
          <p:cNvSpPr txBox="1"/>
          <p:nvPr/>
        </p:nvSpPr>
        <p:spPr>
          <a:xfrm>
            <a:off x="587375" y="2328863"/>
            <a:ext cx="16319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2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  <a:sym typeface="CommercialPi BT" panose="05020102010206080802" pitchFamily="18" charset="2"/>
              </a:rPr>
              <a:t>≡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3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  <a:sym typeface="CommercialPi BT" panose="05020102010206080802" pitchFamily="18" charset="2"/>
              </a:rPr>
              <a:t>≡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6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  <a:sym typeface="CommercialPi BT" panose="05020102010206080802" pitchFamily="18" charset="2"/>
              </a:rPr>
              <a:t>≡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7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54" name="Text Box 138"/>
          <p:cNvSpPr txBox="1"/>
          <p:nvPr/>
        </p:nvSpPr>
        <p:spPr>
          <a:xfrm>
            <a:off x="363538" y="3105150"/>
            <a:ext cx="1171575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1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  <a:sym typeface="CommercialPi BT" panose="05020102010206080802" pitchFamily="18" charset="2"/>
              </a:rPr>
              <a:t>≡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8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55" name="Text Box 139"/>
          <p:cNvSpPr txBox="1"/>
          <p:nvPr/>
        </p:nvSpPr>
        <p:spPr>
          <a:xfrm>
            <a:off x="1506538" y="1477963"/>
            <a:ext cx="1171575" cy="457200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4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  <a:sym typeface="CommercialPi BT" panose="05020102010206080802" pitchFamily="18" charset="2"/>
              </a:rPr>
              <a:t>≡</a:t>
            </a:r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5</a:t>
            </a:r>
            <a:r>
              <a:rPr lang="en-US" altLang="zh-CN" b="1" dirty="0">
                <a:solidFill>
                  <a:schemeClr val="accent2"/>
                </a:solidFill>
                <a:latin typeface="宋体" panose="02010600030101010101" pitchFamily="2" charset="-122"/>
                <a:sym typeface="Symbol" panose="05050102010706020507" pitchFamily="18" charset="2"/>
              </a:rPr>
              <a:t></a:t>
            </a:r>
            <a:endParaRPr lang="en-US" altLang="zh-CN" b="1" dirty="0">
              <a:solidFill>
                <a:schemeClr val="accent2"/>
              </a:solidFill>
              <a:latin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4956" name="Rectangle 140"/>
          <p:cNvSpPr/>
          <p:nvPr/>
        </p:nvSpPr>
        <p:spPr>
          <a:xfrm>
            <a:off x="4979988" y="4665663"/>
            <a:ext cx="1997075" cy="719137"/>
          </a:xfrm>
          <a:prstGeom prst="rect">
            <a:avLst/>
          </a:prstGeom>
          <a:solidFill>
            <a:schemeClr val="tx2"/>
          </a:solidFill>
          <a:ln w="1270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34957" name="Text Box 141"/>
          <p:cNvSpPr txBox="1"/>
          <p:nvPr/>
        </p:nvSpPr>
        <p:spPr>
          <a:xfrm>
            <a:off x="4991100" y="4705350"/>
            <a:ext cx="1997075" cy="519113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</a:rPr>
              <a:t>求截交线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34958" name="Text Box 142"/>
          <p:cNvSpPr txBox="1"/>
          <p:nvPr/>
        </p:nvSpPr>
        <p:spPr>
          <a:xfrm>
            <a:off x="395288" y="5645150"/>
            <a:ext cx="2984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1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59" name="Line 143"/>
          <p:cNvSpPr/>
          <p:nvPr/>
        </p:nvSpPr>
        <p:spPr>
          <a:xfrm>
            <a:off x="635000" y="5807075"/>
            <a:ext cx="808038" cy="0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960" name="Text Box 144"/>
          <p:cNvSpPr txBox="1"/>
          <p:nvPr/>
        </p:nvSpPr>
        <p:spPr>
          <a:xfrm>
            <a:off x="1976438" y="3867150"/>
            <a:ext cx="2984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5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61" name="Text Box 145"/>
          <p:cNvSpPr txBox="1"/>
          <p:nvPr/>
        </p:nvSpPr>
        <p:spPr>
          <a:xfrm>
            <a:off x="1960563" y="5145088"/>
            <a:ext cx="2984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4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62" name="Text Box 146"/>
          <p:cNvSpPr txBox="1"/>
          <p:nvPr/>
        </p:nvSpPr>
        <p:spPr>
          <a:xfrm>
            <a:off x="1214438" y="3382963"/>
            <a:ext cx="2984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7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63" name="Text Box 147"/>
          <p:cNvSpPr txBox="1"/>
          <p:nvPr/>
        </p:nvSpPr>
        <p:spPr>
          <a:xfrm>
            <a:off x="1190625" y="4117975"/>
            <a:ext cx="2984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6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64" name="Text Box 148"/>
          <p:cNvSpPr txBox="1"/>
          <p:nvPr/>
        </p:nvSpPr>
        <p:spPr>
          <a:xfrm>
            <a:off x="1174750" y="4954588"/>
            <a:ext cx="298450" cy="366712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3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65" name="Text Box 149"/>
          <p:cNvSpPr txBox="1"/>
          <p:nvPr/>
        </p:nvSpPr>
        <p:spPr>
          <a:xfrm>
            <a:off x="1182688" y="5724525"/>
            <a:ext cx="298450" cy="366713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2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66" name="Text Box 150"/>
          <p:cNvSpPr txBox="1"/>
          <p:nvPr/>
        </p:nvSpPr>
        <p:spPr>
          <a:xfrm>
            <a:off x="385763" y="3500438"/>
            <a:ext cx="298450" cy="366712"/>
          </a:xfrm>
          <a:prstGeom prst="rect">
            <a:avLst/>
          </a:prstGeom>
          <a:noFill/>
          <a:ln w="12700">
            <a:noFill/>
          </a:ln>
        </p:spPr>
        <p:txBody>
          <a:bodyPr anchor="ctr">
            <a:spAutoFit/>
          </a:bodyPr>
          <a:p>
            <a:pPr algn="ctr"/>
            <a:r>
              <a:rPr lang="en-US" altLang="zh-CN" sz="1800" b="1" dirty="0">
                <a:solidFill>
                  <a:schemeClr val="accent2"/>
                </a:solidFill>
                <a:latin typeface="宋体" panose="02010600030101010101" pitchFamily="2" charset="-122"/>
              </a:rPr>
              <a:t>8</a:t>
            </a:r>
            <a:endParaRPr lang="en-US" altLang="zh-CN" sz="1800" b="1" dirty="0">
              <a:solidFill>
                <a:schemeClr val="accent2"/>
              </a:solidFill>
              <a:latin typeface="宋体" panose="02010600030101010101" pitchFamily="2" charset="-122"/>
            </a:endParaRPr>
          </a:p>
        </p:txBody>
      </p:sp>
      <p:sp>
        <p:nvSpPr>
          <p:cNvPr id="34967" name="Text Box 151"/>
          <p:cNvSpPr txBox="1"/>
          <p:nvPr/>
        </p:nvSpPr>
        <p:spPr>
          <a:xfrm>
            <a:off x="5135563" y="4602163"/>
            <a:ext cx="1784350" cy="822325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txBody>
          <a:bodyPr anchor="ctr">
            <a:spAutoFit/>
          </a:bodyPr>
          <a:p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</a:rPr>
              <a:t>分析棱线的投影</a:t>
            </a:r>
            <a:endParaRPr lang="zh-CN" altLang="en-US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grpSp>
        <p:nvGrpSpPr>
          <p:cNvPr id="34968" name="Group 152"/>
          <p:cNvGrpSpPr/>
          <p:nvPr/>
        </p:nvGrpSpPr>
        <p:grpSpPr>
          <a:xfrm>
            <a:off x="641350" y="4411663"/>
            <a:ext cx="801688" cy="639762"/>
            <a:chOff x="403" y="2465"/>
            <a:chExt cx="505" cy="403"/>
          </a:xfrm>
        </p:grpSpPr>
        <p:sp>
          <p:nvSpPr>
            <p:cNvPr id="33846" name="Line 153"/>
            <p:cNvSpPr/>
            <p:nvPr/>
          </p:nvSpPr>
          <p:spPr>
            <a:xfrm>
              <a:off x="403" y="2465"/>
              <a:ext cx="493" cy="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47" name="Line 154"/>
            <p:cNvSpPr/>
            <p:nvPr/>
          </p:nvSpPr>
          <p:spPr>
            <a:xfrm>
              <a:off x="410" y="2868"/>
              <a:ext cx="498" cy="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4971" name="Group 155"/>
          <p:cNvGrpSpPr/>
          <p:nvPr/>
        </p:nvGrpSpPr>
        <p:grpSpPr>
          <a:xfrm>
            <a:off x="617538" y="3973513"/>
            <a:ext cx="1420812" cy="1487487"/>
            <a:chOff x="389" y="2191"/>
            <a:chExt cx="895" cy="937"/>
          </a:xfrm>
        </p:grpSpPr>
        <p:sp>
          <p:nvSpPr>
            <p:cNvPr id="33844" name="Line 156"/>
            <p:cNvSpPr/>
            <p:nvPr/>
          </p:nvSpPr>
          <p:spPr>
            <a:xfrm>
              <a:off x="410" y="2191"/>
              <a:ext cx="874" cy="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45" name="Line 157"/>
            <p:cNvSpPr/>
            <p:nvPr/>
          </p:nvSpPr>
          <p:spPr>
            <a:xfrm>
              <a:off x="389" y="3128"/>
              <a:ext cx="895" cy="0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4974" name="Line 158"/>
          <p:cNvSpPr/>
          <p:nvPr/>
        </p:nvSpPr>
        <p:spPr>
          <a:xfrm>
            <a:off x="1443038" y="3681413"/>
            <a:ext cx="0" cy="739775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975" name="Line 159"/>
          <p:cNvSpPr/>
          <p:nvPr/>
        </p:nvSpPr>
        <p:spPr>
          <a:xfrm>
            <a:off x="1443038" y="5045075"/>
            <a:ext cx="0" cy="762000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976" name="Line 160"/>
          <p:cNvSpPr/>
          <p:nvPr/>
        </p:nvSpPr>
        <p:spPr>
          <a:xfrm>
            <a:off x="646113" y="3694113"/>
            <a:ext cx="0" cy="2100262"/>
          </a:xfrm>
          <a:prstGeom prst="line">
            <a:avLst/>
          </a:prstGeom>
          <a:ln w="2857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4977" name="Text Box 161"/>
          <p:cNvSpPr txBox="1"/>
          <p:nvPr/>
        </p:nvSpPr>
        <p:spPr>
          <a:xfrm>
            <a:off x="5186363" y="4538663"/>
            <a:ext cx="1757362" cy="946150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txBody>
          <a:bodyPr anchor="ctr">
            <a:spAutoFit/>
          </a:bodyPr>
          <a:p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</a:rPr>
              <a:t>检查截交线的投影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34978" name="Freeform 162"/>
          <p:cNvSpPr/>
          <p:nvPr/>
        </p:nvSpPr>
        <p:spPr>
          <a:xfrm>
            <a:off x="623888" y="3670300"/>
            <a:ext cx="1416050" cy="2149475"/>
          </a:xfrm>
          <a:custGeom>
            <a:avLst/>
            <a:gdLst/>
            <a:ahLst/>
            <a:cxnLst>
              <a:cxn ang="0">
                <a:pos x="0" y="15875"/>
              </a:cxn>
              <a:cxn ang="0">
                <a:pos x="822325" y="0"/>
              </a:cxn>
              <a:cxn ang="0">
                <a:pos x="822325" y="731838"/>
              </a:cxn>
              <a:cxn ang="0">
                <a:pos x="1416050" y="274638"/>
              </a:cxn>
              <a:cxn ang="0">
                <a:pos x="1416050" y="1798638"/>
              </a:cxn>
              <a:cxn ang="0">
                <a:pos x="822325" y="1387475"/>
              </a:cxn>
              <a:cxn ang="0">
                <a:pos x="822325" y="2149475"/>
              </a:cxn>
              <a:cxn ang="0">
                <a:pos x="0" y="2149475"/>
              </a:cxn>
              <a:cxn ang="0">
                <a:pos x="0" y="15875"/>
              </a:cxn>
            </a:cxnLst>
            <a:pathLst>
              <a:path w="892" h="1354">
                <a:moveTo>
                  <a:pt x="0" y="10"/>
                </a:moveTo>
                <a:lnTo>
                  <a:pt x="518" y="0"/>
                </a:lnTo>
                <a:lnTo>
                  <a:pt x="518" y="461"/>
                </a:lnTo>
                <a:lnTo>
                  <a:pt x="892" y="173"/>
                </a:lnTo>
                <a:lnTo>
                  <a:pt x="892" y="1133"/>
                </a:lnTo>
                <a:lnTo>
                  <a:pt x="518" y="874"/>
                </a:lnTo>
                <a:lnTo>
                  <a:pt x="518" y="1354"/>
                </a:lnTo>
                <a:lnTo>
                  <a:pt x="0" y="1354"/>
                </a:lnTo>
                <a:lnTo>
                  <a:pt x="0" y="10"/>
                </a:lnTo>
                <a:close/>
              </a:path>
            </a:pathLst>
          </a:custGeom>
          <a:solidFill>
            <a:srgbClr val="FF99FF">
              <a:alpha val="100000"/>
            </a:srgbClr>
          </a:solidFill>
          <a:ln w="2857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"/>
                                        <p:tgtEl>
                                          <p:spTgt spid="34944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75"/>
                                        <p:tgtEl>
                                          <p:spTgt spid="34948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"/>
                                        <p:tgtEl>
                                          <p:spTgt spid="34947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75"/>
                                        <p:tgtEl>
                                          <p:spTgt spid="34946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75"/>
                                        <p:tgtEl>
                                          <p:spTgt spid="34945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75"/>
                                        <p:tgtEl>
                                          <p:spTgt spid="34951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99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75"/>
                                        <p:tgtEl>
                                          <p:spTgt spid="34950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49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75"/>
                                        <p:tgtEl>
                                          <p:spTgt spid="34949">
                                            <p:txEl>
                                              <p:charRg st="0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4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3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4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34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34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3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34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34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34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500"/>
                                        <p:tgtEl>
                                          <p:spTgt spid="34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34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34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6" dur="500"/>
                                        <p:tgtEl>
                                          <p:spTgt spid="34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1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34" grpId="0"/>
      <p:bldP spid="34944" grpId="0" build="p"/>
      <p:bldP spid="34945" grpId="0" advAuto="1000" build="p"/>
      <p:bldP spid="34946" grpId="0" advAuto="1000" build="p"/>
      <p:bldP spid="34947" grpId="0" advAuto="1000" build="p"/>
      <p:bldP spid="34948" grpId="0" advAuto="1000" build="p"/>
      <p:bldP spid="34949" grpId="0" advAuto="1000" build="p"/>
      <p:bldP spid="34950" grpId="0" advAuto="1000" build="p"/>
      <p:bldP spid="34951" grpId="0" advAuto="1000" build="p"/>
      <p:bldP spid="34952" grpId="0" bldLvl="0" animBg="1"/>
      <p:bldP spid="34953" grpId="0"/>
      <p:bldP spid="34954" grpId="0"/>
      <p:bldP spid="34955" grpId="0"/>
      <p:bldP spid="34956" grpId="0" bldLvl="0" animBg="1"/>
      <p:bldP spid="34957" grpId="0"/>
      <p:bldP spid="34958" grpId="0"/>
      <p:bldP spid="34960" grpId="0"/>
      <p:bldP spid="34961" grpId="0"/>
      <p:bldP spid="34962" grpId="0"/>
      <p:bldP spid="34963" grpId="0"/>
      <p:bldP spid="34964" grpId="0"/>
      <p:bldP spid="34965" grpId="0"/>
      <p:bldP spid="34966" grpId="0"/>
      <p:bldP spid="34967" grpId="0" bldLvl="0" animBg="1"/>
      <p:bldP spid="3497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818" name="Group 2"/>
          <p:cNvGrpSpPr/>
          <p:nvPr/>
        </p:nvGrpSpPr>
        <p:grpSpPr>
          <a:xfrm>
            <a:off x="4786313" y="3294063"/>
            <a:ext cx="2982912" cy="2798762"/>
            <a:chOff x="3655" y="479"/>
            <a:chExt cx="1879" cy="1763"/>
          </a:xfrm>
        </p:grpSpPr>
        <p:sp>
          <p:nvSpPr>
            <p:cNvPr id="34848" name="Freeform 3"/>
            <p:cNvSpPr/>
            <p:nvPr/>
          </p:nvSpPr>
          <p:spPr>
            <a:xfrm>
              <a:off x="3657" y="766"/>
              <a:ext cx="1258" cy="1476"/>
            </a:xfrm>
            <a:custGeom>
              <a:avLst/>
              <a:gdLst/>
              <a:ahLst/>
              <a:cxnLst>
                <a:cxn ang="0">
                  <a:pos x="349" y="327"/>
                </a:cxn>
                <a:cxn ang="0">
                  <a:pos x="633" y="472"/>
                </a:cxn>
                <a:cxn ang="0">
                  <a:pos x="764" y="0"/>
                </a:cxn>
                <a:cxn ang="0">
                  <a:pos x="1258" y="290"/>
                </a:cxn>
                <a:cxn ang="0">
                  <a:pos x="888" y="654"/>
                </a:cxn>
                <a:cxn ang="0">
                  <a:pos x="1171" y="821"/>
                </a:cxn>
                <a:cxn ang="0">
                  <a:pos x="808" y="1476"/>
                </a:cxn>
                <a:cxn ang="0">
                  <a:pos x="0" y="967"/>
                </a:cxn>
                <a:cxn ang="0">
                  <a:pos x="349" y="327"/>
                </a:cxn>
              </a:cxnLst>
              <a:pathLst>
                <a:path w="1258" h="1476">
                  <a:moveTo>
                    <a:pt x="349" y="327"/>
                  </a:moveTo>
                  <a:lnTo>
                    <a:pt x="633" y="472"/>
                  </a:lnTo>
                  <a:lnTo>
                    <a:pt x="764" y="0"/>
                  </a:lnTo>
                  <a:lnTo>
                    <a:pt x="1258" y="290"/>
                  </a:lnTo>
                  <a:lnTo>
                    <a:pt x="888" y="654"/>
                  </a:lnTo>
                  <a:lnTo>
                    <a:pt x="1171" y="821"/>
                  </a:lnTo>
                  <a:lnTo>
                    <a:pt x="808" y="1476"/>
                  </a:lnTo>
                  <a:lnTo>
                    <a:pt x="0" y="967"/>
                  </a:lnTo>
                  <a:lnTo>
                    <a:pt x="349" y="327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49" name="Freeform 4"/>
            <p:cNvSpPr/>
            <p:nvPr/>
          </p:nvSpPr>
          <p:spPr>
            <a:xfrm>
              <a:off x="4014" y="875"/>
              <a:ext cx="365" cy="371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266" y="371"/>
                </a:cxn>
                <a:cxn ang="0">
                  <a:pos x="365" y="0"/>
                </a:cxn>
                <a:cxn ang="0">
                  <a:pos x="0" y="218"/>
                </a:cxn>
              </a:cxnLst>
              <a:pathLst>
                <a:path w="365" h="371">
                  <a:moveTo>
                    <a:pt x="0" y="218"/>
                  </a:moveTo>
                  <a:lnTo>
                    <a:pt x="266" y="371"/>
                  </a:lnTo>
                  <a:lnTo>
                    <a:pt x="365" y="0"/>
                  </a:lnTo>
                  <a:lnTo>
                    <a:pt x="0" y="218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5000">
                    <a:alpha val="100000"/>
                  </a:srgbClr>
                </a:gs>
              </a:gsLst>
              <a:lin ang="270000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0" name="Freeform 5"/>
            <p:cNvSpPr/>
            <p:nvPr/>
          </p:nvSpPr>
          <p:spPr>
            <a:xfrm>
              <a:off x="4421" y="482"/>
              <a:ext cx="982" cy="57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94" y="574"/>
                </a:cxn>
                <a:cxn ang="0">
                  <a:pos x="982" y="276"/>
                </a:cxn>
                <a:cxn ang="0">
                  <a:pos x="480" y="0"/>
                </a:cxn>
                <a:cxn ang="0">
                  <a:pos x="0" y="284"/>
                </a:cxn>
              </a:cxnLst>
              <a:pathLst>
                <a:path w="982" h="574">
                  <a:moveTo>
                    <a:pt x="0" y="284"/>
                  </a:moveTo>
                  <a:lnTo>
                    <a:pt x="494" y="574"/>
                  </a:lnTo>
                  <a:lnTo>
                    <a:pt x="982" y="276"/>
                  </a:lnTo>
                  <a:lnTo>
                    <a:pt x="480" y="0"/>
                  </a:lnTo>
                  <a:lnTo>
                    <a:pt x="0" y="284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127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1" name="Freeform 6"/>
            <p:cNvSpPr/>
            <p:nvPr/>
          </p:nvSpPr>
          <p:spPr>
            <a:xfrm>
              <a:off x="4545" y="751"/>
              <a:ext cx="855" cy="676"/>
            </a:xfrm>
            <a:custGeom>
              <a:avLst/>
              <a:gdLst/>
              <a:ahLst/>
              <a:cxnLst>
                <a:cxn ang="0">
                  <a:pos x="370" y="298"/>
                </a:cxn>
                <a:cxn ang="0">
                  <a:pos x="0" y="676"/>
                </a:cxn>
                <a:cxn ang="0">
                  <a:pos x="712" y="247"/>
                </a:cxn>
                <a:cxn ang="0">
                  <a:pos x="855" y="0"/>
                </a:cxn>
                <a:cxn ang="0">
                  <a:pos x="370" y="298"/>
                </a:cxn>
              </a:cxnLst>
              <a:pathLst>
                <a:path w="855" h="676">
                  <a:moveTo>
                    <a:pt x="370" y="298"/>
                  </a:moveTo>
                  <a:lnTo>
                    <a:pt x="0" y="676"/>
                  </a:lnTo>
                  <a:lnTo>
                    <a:pt x="712" y="247"/>
                  </a:lnTo>
                  <a:lnTo>
                    <a:pt x="855" y="0"/>
                  </a:lnTo>
                  <a:lnTo>
                    <a:pt x="370" y="298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8C00">
                    <a:alpha val="100000"/>
                  </a:srgbClr>
                </a:gs>
              </a:gsLst>
              <a:lin ang="270000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2" name="Freeform 7"/>
            <p:cNvSpPr/>
            <p:nvPr/>
          </p:nvSpPr>
          <p:spPr>
            <a:xfrm>
              <a:off x="4471" y="1151"/>
              <a:ext cx="1063" cy="1084"/>
            </a:xfrm>
            <a:custGeom>
              <a:avLst/>
              <a:gdLst/>
              <a:ahLst/>
              <a:cxnLst>
                <a:cxn ang="0">
                  <a:pos x="347" y="422"/>
                </a:cxn>
                <a:cxn ang="0">
                  <a:pos x="0" y="1084"/>
                </a:cxn>
                <a:cxn ang="0">
                  <a:pos x="1063" y="444"/>
                </a:cxn>
                <a:cxn ang="0">
                  <a:pos x="1063" y="0"/>
                </a:cxn>
                <a:cxn ang="0">
                  <a:pos x="347" y="422"/>
                </a:cxn>
              </a:cxnLst>
              <a:pathLst>
                <a:path w="1063" h="1084">
                  <a:moveTo>
                    <a:pt x="347" y="422"/>
                  </a:moveTo>
                  <a:lnTo>
                    <a:pt x="0" y="1084"/>
                  </a:lnTo>
                  <a:lnTo>
                    <a:pt x="1063" y="444"/>
                  </a:lnTo>
                  <a:lnTo>
                    <a:pt x="1063" y="0"/>
                  </a:lnTo>
                  <a:lnTo>
                    <a:pt x="347" y="422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8800">
                    <a:alpha val="100000"/>
                  </a:srgbClr>
                </a:gs>
              </a:gsLst>
              <a:lin ang="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3" name="Freeform 8"/>
            <p:cNvSpPr/>
            <p:nvPr/>
          </p:nvSpPr>
          <p:spPr>
            <a:xfrm>
              <a:off x="4566" y="991"/>
              <a:ext cx="968" cy="589"/>
            </a:xfrm>
            <a:custGeom>
              <a:avLst/>
              <a:gdLst/>
              <a:ahLst/>
              <a:cxnLst>
                <a:cxn ang="0">
                  <a:pos x="0" y="429"/>
                </a:cxn>
                <a:cxn ang="0">
                  <a:pos x="699" y="0"/>
                </a:cxn>
                <a:cxn ang="0">
                  <a:pos x="968" y="160"/>
                </a:cxn>
                <a:cxn ang="0">
                  <a:pos x="240" y="589"/>
                </a:cxn>
                <a:cxn ang="0">
                  <a:pos x="0" y="429"/>
                </a:cxn>
              </a:cxnLst>
              <a:pathLst>
                <a:path w="968" h="589">
                  <a:moveTo>
                    <a:pt x="0" y="429"/>
                  </a:moveTo>
                  <a:lnTo>
                    <a:pt x="699" y="0"/>
                  </a:lnTo>
                  <a:lnTo>
                    <a:pt x="968" y="160"/>
                  </a:lnTo>
                  <a:lnTo>
                    <a:pt x="240" y="589"/>
                  </a:lnTo>
                  <a:lnTo>
                    <a:pt x="0" y="429"/>
                  </a:lnTo>
                  <a:close/>
                </a:path>
              </a:pathLst>
            </a:custGeom>
            <a:gradFill rotWithShape="0">
              <a:gsLst>
                <a:gs pos="0">
                  <a:srgbClr val="00CC00">
                    <a:alpha val="100000"/>
                  </a:srgbClr>
                </a:gs>
                <a:gs pos="100000">
                  <a:srgbClr val="009000">
                    <a:alpha val="100000"/>
                  </a:srgbClr>
                </a:gs>
              </a:gsLst>
              <a:lin ang="18900000" scaled="1"/>
              <a:tileRect/>
            </a:gradFill>
            <a:ln w="127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4" name="Line 9"/>
            <p:cNvSpPr/>
            <p:nvPr/>
          </p:nvSpPr>
          <p:spPr>
            <a:xfrm>
              <a:off x="4901" y="483"/>
              <a:ext cx="499" cy="272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5" name="Line 10"/>
            <p:cNvSpPr/>
            <p:nvPr/>
          </p:nvSpPr>
          <p:spPr>
            <a:xfrm flipH="1">
              <a:off x="4431" y="479"/>
              <a:ext cx="470" cy="27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6" name="Freeform 11"/>
            <p:cNvSpPr/>
            <p:nvPr/>
          </p:nvSpPr>
          <p:spPr>
            <a:xfrm>
              <a:off x="4472" y="1602"/>
              <a:ext cx="1053" cy="633"/>
            </a:xfrm>
            <a:custGeom>
              <a:avLst/>
              <a:gdLst/>
              <a:ahLst/>
              <a:cxnLst>
                <a:cxn ang="0">
                  <a:pos x="1053" y="0"/>
                </a:cxn>
                <a:cxn ang="0">
                  <a:pos x="0" y="633"/>
                </a:cxn>
              </a:cxnLst>
              <a:pathLst>
                <a:path w="1053" h="633">
                  <a:moveTo>
                    <a:pt x="1053" y="0"/>
                  </a:moveTo>
                  <a:lnTo>
                    <a:pt x="0" y="633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7" name="Line 12"/>
            <p:cNvSpPr/>
            <p:nvPr/>
          </p:nvSpPr>
          <p:spPr>
            <a:xfrm flipV="1">
              <a:off x="5525" y="1143"/>
              <a:ext cx="0" cy="46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58" name="Freeform 13"/>
            <p:cNvSpPr/>
            <p:nvPr/>
          </p:nvSpPr>
          <p:spPr>
            <a:xfrm>
              <a:off x="5265" y="991"/>
              <a:ext cx="261" cy="163"/>
            </a:xfrm>
            <a:custGeom>
              <a:avLst/>
              <a:gdLst/>
              <a:ahLst/>
              <a:cxnLst>
                <a:cxn ang="0">
                  <a:pos x="261" y="163"/>
                </a:cxn>
                <a:cxn ang="0">
                  <a:pos x="0" y="0"/>
                </a:cxn>
              </a:cxnLst>
              <a:pathLst>
                <a:path w="261" h="163">
                  <a:moveTo>
                    <a:pt x="261" y="163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59" name="Line 14"/>
            <p:cNvSpPr/>
            <p:nvPr/>
          </p:nvSpPr>
          <p:spPr>
            <a:xfrm flipH="1">
              <a:off x="4900" y="755"/>
              <a:ext cx="500" cy="298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0" name="Line 15"/>
            <p:cNvSpPr/>
            <p:nvPr/>
          </p:nvSpPr>
          <p:spPr>
            <a:xfrm flipH="1">
              <a:off x="4801" y="1154"/>
              <a:ext cx="724" cy="43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1" name="Line 16"/>
            <p:cNvSpPr/>
            <p:nvPr/>
          </p:nvSpPr>
          <p:spPr>
            <a:xfrm flipH="1" flipV="1">
              <a:off x="4412" y="755"/>
              <a:ext cx="503" cy="29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2" name="Freeform 17"/>
            <p:cNvSpPr/>
            <p:nvPr/>
          </p:nvSpPr>
          <p:spPr>
            <a:xfrm>
              <a:off x="5253" y="757"/>
              <a:ext cx="139" cy="245"/>
            </a:xfrm>
            <a:custGeom>
              <a:avLst/>
              <a:gdLst/>
              <a:ahLst/>
              <a:cxnLst>
                <a:cxn ang="0">
                  <a:pos x="0" y="245"/>
                </a:cxn>
                <a:cxn ang="0">
                  <a:pos x="139" y="0"/>
                </a:cxn>
              </a:cxnLst>
              <a:pathLst>
                <a:path w="187" h="321">
                  <a:moveTo>
                    <a:pt x="0" y="321"/>
                  </a:moveTo>
                  <a:lnTo>
                    <a:pt x="187" y="0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63" name="Line 18"/>
            <p:cNvSpPr/>
            <p:nvPr/>
          </p:nvSpPr>
          <p:spPr>
            <a:xfrm flipH="1">
              <a:off x="4562" y="988"/>
              <a:ext cx="705" cy="433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4" name="Line 19"/>
            <p:cNvSpPr/>
            <p:nvPr/>
          </p:nvSpPr>
          <p:spPr>
            <a:xfrm>
              <a:off x="4555" y="1421"/>
              <a:ext cx="270" cy="16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5" name="Line 20"/>
            <p:cNvSpPr/>
            <p:nvPr/>
          </p:nvSpPr>
          <p:spPr>
            <a:xfrm flipH="1">
              <a:off x="4469" y="1579"/>
              <a:ext cx="356" cy="653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6" name="Freeform 21"/>
            <p:cNvSpPr/>
            <p:nvPr/>
          </p:nvSpPr>
          <p:spPr>
            <a:xfrm>
              <a:off x="4545" y="1054"/>
              <a:ext cx="367" cy="373"/>
            </a:xfrm>
            <a:custGeom>
              <a:avLst/>
              <a:gdLst/>
              <a:ahLst/>
              <a:cxnLst>
                <a:cxn ang="0">
                  <a:pos x="367" y="0"/>
                </a:cxn>
                <a:cxn ang="0">
                  <a:pos x="0" y="373"/>
                </a:cxn>
              </a:cxnLst>
              <a:pathLst>
                <a:path w="367" h="373">
                  <a:moveTo>
                    <a:pt x="367" y="0"/>
                  </a:moveTo>
                  <a:lnTo>
                    <a:pt x="0" y="373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67" name="Line 22"/>
            <p:cNvSpPr/>
            <p:nvPr/>
          </p:nvSpPr>
          <p:spPr>
            <a:xfrm flipH="1">
              <a:off x="4267" y="767"/>
              <a:ext cx="154" cy="47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8" name="Line 23"/>
            <p:cNvSpPr/>
            <p:nvPr/>
          </p:nvSpPr>
          <p:spPr>
            <a:xfrm>
              <a:off x="4020" y="1088"/>
              <a:ext cx="248" cy="14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69" name="Line 24"/>
            <p:cNvSpPr/>
            <p:nvPr/>
          </p:nvSpPr>
          <p:spPr>
            <a:xfrm flipV="1">
              <a:off x="4008" y="868"/>
              <a:ext cx="387" cy="22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70" name="Line 25"/>
            <p:cNvSpPr/>
            <p:nvPr/>
          </p:nvSpPr>
          <p:spPr>
            <a:xfrm flipH="1" flipV="1">
              <a:off x="3655" y="1728"/>
              <a:ext cx="824" cy="504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71" name="Line 26"/>
            <p:cNvSpPr/>
            <p:nvPr/>
          </p:nvSpPr>
          <p:spPr>
            <a:xfrm flipH="1">
              <a:off x="3656" y="1078"/>
              <a:ext cx="356" cy="654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4819" name="Text Box 27"/>
          <p:cNvSpPr txBox="1"/>
          <p:nvPr/>
        </p:nvSpPr>
        <p:spPr>
          <a:xfrm>
            <a:off x="468313" y="549275"/>
            <a:ext cx="655574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求八棱柱被平面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P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截切后的俯视图。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34820" name="Group 28"/>
          <p:cNvGrpSpPr/>
          <p:nvPr/>
        </p:nvGrpSpPr>
        <p:grpSpPr>
          <a:xfrm>
            <a:off x="639763" y="1662113"/>
            <a:ext cx="4943475" cy="1771650"/>
            <a:chOff x="364" y="746"/>
            <a:chExt cx="3114" cy="1116"/>
          </a:xfrm>
        </p:grpSpPr>
        <p:sp>
          <p:nvSpPr>
            <p:cNvPr id="34834" name="Line 29"/>
            <p:cNvSpPr/>
            <p:nvPr/>
          </p:nvSpPr>
          <p:spPr>
            <a:xfrm>
              <a:off x="2823" y="746"/>
              <a:ext cx="0" cy="1116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34835" name="Line 30"/>
            <p:cNvSpPr/>
            <p:nvPr/>
          </p:nvSpPr>
          <p:spPr>
            <a:xfrm>
              <a:off x="2168" y="1759"/>
              <a:ext cx="1310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6" name="Freeform 31"/>
            <p:cNvSpPr/>
            <p:nvPr/>
          </p:nvSpPr>
          <p:spPr>
            <a:xfrm>
              <a:off x="2353" y="887"/>
              <a:ext cx="949" cy="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949" y="0"/>
                </a:cxn>
              </a:cxnLst>
              <a:pathLst>
                <a:path w="949" h="3">
                  <a:moveTo>
                    <a:pt x="0" y="3"/>
                  </a:moveTo>
                  <a:lnTo>
                    <a:pt x="949" y="0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37" name="Line 32"/>
            <p:cNvSpPr/>
            <p:nvPr/>
          </p:nvSpPr>
          <p:spPr>
            <a:xfrm flipV="1">
              <a:off x="2168" y="1253"/>
              <a:ext cx="0" cy="50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8" name="Line 33"/>
            <p:cNvSpPr/>
            <p:nvPr/>
          </p:nvSpPr>
          <p:spPr>
            <a:xfrm flipV="1">
              <a:off x="3478" y="1260"/>
              <a:ext cx="0" cy="50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9" name="Line 34"/>
            <p:cNvSpPr/>
            <p:nvPr/>
          </p:nvSpPr>
          <p:spPr>
            <a:xfrm>
              <a:off x="2168" y="1253"/>
              <a:ext cx="467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0" name="Line 35"/>
            <p:cNvSpPr/>
            <p:nvPr/>
          </p:nvSpPr>
          <p:spPr>
            <a:xfrm>
              <a:off x="3011" y="1266"/>
              <a:ext cx="467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1" name="Line 36"/>
            <p:cNvSpPr/>
            <p:nvPr/>
          </p:nvSpPr>
          <p:spPr>
            <a:xfrm flipH="1" flipV="1">
              <a:off x="2353" y="890"/>
              <a:ext cx="282" cy="363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2" name="Line 37"/>
            <p:cNvSpPr/>
            <p:nvPr/>
          </p:nvSpPr>
          <p:spPr>
            <a:xfrm flipV="1">
              <a:off x="3011" y="887"/>
              <a:ext cx="283" cy="37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3" name="Line 38"/>
            <p:cNvSpPr/>
            <p:nvPr/>
          </p:nvSpPr>
          <p:spPr>
            <a:xfrm flipH="1">
              <a:off x="371" y="1759"/>
              <a:ext cx="1595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4" name="Line 39"/>
            <p:cNvSpPr/>
            <p:nvPr/>
          </p:nvSpPr>
          <p:spPr>
            <a:xfrm flipV="1">
              <a:off x="1959" y="883"/>
              <a:ext cx="0" cy="87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5" name="Line 40"/>
            <p:cNvSpPr/>
            <p:nvPr/>
          </p:nvSpPr>
          <p:spPr>
            <a:xfrm flipH="1">
              <a:off x="1246" y="890"/>
              <a:ext cx="713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46" name="Freeform 41"/>
            <p:cNvSpPr/>
            <p:nvPr/>
          </p:nvSpPr>
          <p:spPr>
            <a:xfrm>
              <a:off x="364" y="890"/>
              <a:ext cx="882" cy="877"/>
            </a:xfrm>
            <a:custGeom>
              <a:avLst/>
              <a:gdLst/>
              <a:ahLst/>
              <a:cxnLst>
                <a:cxn ang="0">
                  <a:pos x="882" y="0"/>
                </a:cxn>
                <a:cxn ang="0">
                  <a:pos x="0" y="877"/>
                </a:cxn>
              </a:cxnLst>
              <a:pathLst>
                <a:path w="882" h="877">
                  <a:moveTo>
                    <a:pt x="882" y="0"/>
                  </a:moveTo>
                  <a:lnTo>
                    <a:pt x="0" y="877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4847" name="Line 42"/>
            <p:cNvSpPr/>
            <p:nvPr/>
          </p:nvSpPr>
          <p:spPr>
            <a:xfrm flipH="1">
              <a:off x="857" y="1266"/>
              <a:ext cx="1102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34821" name="Group 43"/>
          <p:cNvGrpSpPr/>
          <p:nvPr/>
        </p:nvGrpSpPr>
        <p:grpSpPr>
          <a:xfrm>
            <a:off x="557213" y="3744913"/>
            <a:ext cx="2709862" cy="2125662"/>
            <a:chOff x="351" y="2007"/>
            <a:chExt cx="1707" cy="1339"/>
          </a:xfrm>
        </p:grpSpPr>
        <p:sp>
          <p:nvSpPr>
            <p:cNvPr id="34823" name="Rectangle 44"/>
            <p:cNvSpPr/>
            <p:nvPr/>
          </p:nvSpPr>
          <p:spPr>
            <a:xfrm rot="-5400000">
              <a:off x="531" y="1878"/>
              <a:ext cx="1336" cy="1599"/>
            </a:xfrm>
            <a:prstGeom prst="rect">
              <a:avLst/>
            </a:prstGeom>
            <a:noFill/>
            <a:ln w="3810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34824" name="Line 45"/>
            <p:cNvSpPr/>
            <p:nvPr/>
          </p:nvSpPr>
          <p:spPr>
            <a:xfrm rot="-5400000">
              <a:off x="1204" y="1818"/>
              <a:ext cx="0" cy="1707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34825" name="Line 46"/>
            <p:cNvSpPr/>
            <p:nvPr/>
          </p:nvSpPr>
          <p:spPr>
            <a:xfrm flipH="1">
              <a:off x="908" y="2465"/>
              <a:ext cx="1077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4826" name="Line 47"/>
            <p:cNvSpPr/>
            <p:nvPr/>
          </p:nvSpPr>
          <p:spPr>
            <a:xfrm flipH="1">
              <a:off x="921" y="2868"/>
              <a:ext cx="1077" cy="0"/>
            </a:xfrm>
            <a:prstGeom prst="line">
              <a:avLst/>
            </a:prstGeom>
            <a:ln w="12700" cap="flat" cmpd="sng">
              <a:solidFill>
                <a:schemeClr val="tx2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34827" name="Line 48"/>
            <p:cNvSpPr/>
            <p:nvPr/>
          </p:nvSpPr>
          <p:spPr>
            <a:xfrm flipH="1">
              <a:off x="1271" y="2193"/>
              <a:ext cx="727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28" name="Line 49"/>
            <p:cNvSpPr/>
            <p:nvPr/>
          </p:nvSpPr>
          <p:spPr>
            <a:xfrm flipH="1">
              <a:off x="1284" y="3127"/>
              <a:ext cx="714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29" name="Line 50"/>
            <p:cNvSpPr/>
            <p:nvPr/>
          </p:nvSpPr>
          <p:spPr>
            <a:xfrm>
              <a:off x="1284" y="2196"/>
              <a:ext cx="0" cy="92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0" name="Line 51"/>
            <p:cNvSpPr/>
            <p:nvPr/>
          </p:nvSpPr>
          <p:spPr>
            <a:xfrm flipV="1">
              <a:off x="909" y="2193"/>
              <a:ext cx="376" cy="272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1" name="Line 52"/>
            <p:cNvSpPr/>
            <p:nvPr/>
          </p:nvSpPr>
          <p:spPr>
            <a:xfrm>
              <a:off x="909" y="2866"/>
              <a:ext cx="375" cy="261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2" name="Line 53"/>
            <p:cNvSpPr/>
            <p:nvPr/>
          </p:nvSpPr>
          <p:spPr>
            <a:xfrm>
              <a:off x="909" y="2007"/>
              <a:ext cx="0" cy="46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3" name="Line 54"/>
            <p:cNvSpPr/>
            <p:nvPr/>
          </p:nvSpPr>
          <p:spPr>
            <a:xfrm>
              <a:off x="909" y="2866"/>
              <a:ext cx="0" cy="48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200"/>
          <p:cNvGrpSpPr/>
          <p:nvPr/>
        </p:nvGrpSpPr>
        <p:grpSpPr>
          <a:xfrm>
            <a:off x="3684556" y="1559644"/>
            <a:ext cx="1798637" cy="1890135"/>
            <a:chOff x="3699928" y="4581938"/>
            <a:chExt cx="1798637" cy="1798637"/>
          </a:xfrm>
          <a:solidFill>
            <a:srgbClr val="D0B9FF"/>
          </a:solidFill>
        </p:grpSpPr>
        <p:sp>
          <p:nvSpPr>
            <p:cNvPr id="202" name="弧形 201"/>
            <p:cNvSpPr/>
            <p:nvPr/>
          </p:nvSpPr>
          <p:spPr bwMode="auto">
            <a:xfrm>
              <a:off x="3699928" y="4581938"/>
              <a:ext cx="1798637" cy="1798637"/>
            </a:xfrm>
            <a:prstGeom prst="arc">
              <a:avLst>
                <a:gd name="adj1" fmla="val 20408369"/>
                <a:gd name="adj2" fmla="val 12028753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3" name="流程图: 手动操作 202"/>
            <p:cNvSpPr/>
            <p:nvPr/>
          </p:nvSpPr>
          <p:spPr bwMode="auto">
            <a:xfrm>
              <a:off x="3743325" y="5177642"/>
              <a:ext cx="1689100" cy="369942"/>
            </a:xfrm>
            <a:prstGeom prst="flowChartManualOperation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4" name="等腰三角形 203"/>
            <p:cNvSpPr/>
            <p:nvPr/>
          </p:nvSpPr>
          <p:spPr bwMode="auto">
            <a:xfrm flipV="1">
              <a:off x="4207361" y="5171842"/>
              <a:ext cx="765959" cy="881021"/>
            </a:xfrm>
            <a:prstGeom prst="triangle">
              <a:avLst>
                <a:gd name="adj" fmla="val 52116"/>
              </a:avLst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9"/>
          <p:cNvGrpSpPr/>
          <p:nvPr/>
        </p:nvGrpSpPr>
        <p:grpSpPr>
          <a:xfrm>
            <a:off x="3688052" y="4599752"/>
            <a:ext cx="1798637" cy="1798637"/>
            <a:chOff x="3688052" y="4599752"/>
            <a:chExt cx="1798637" cy="1798637"/>
          </a:xfrm>
          <a:solidFill>
            <a:srgbClr val="D0B9FF"/>
          </a:solidFill>
        </p:grpSpPr>
        <p:sp>
          <p:nvSpPr>
            <p:cNvPr id="4" name="弧形 3"/>
            <p:cNvSpPr/>
            <p:nvPr/>
          </p:nvSpPr>
          <p:spPr bwMode="auto">
            <a:xfrm>
              <a:off x="3688052" y="4599752"/>
              <a:ext cx="1798637" cy="1798637"/>
            </a:xfrm>
            <a:prstGeom prst="arc">
              <a:avLst>
                <a:gd name="adj1" fmla="val 20408369"/>
                <a:gd name="adj2" fmla="val 12028753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流程图: 手动操作 7"/>
            <p:cNvSpPr/>
            <p:nvPr/>
          </p:nvSpPr>
          <p:spPr bwMode="auto">
            <a:xfrm>
              <a:off x="3743325" y="5177642"/>
              <a:ext cx="1689100" cy="369942"/>
            </a:xfrm>
            <a:prstGeom prst="flowChartManualOperation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等腰三角形 8"/>
            <p:cNvSpPr/>
            <p:nvPr/>
          </p:nvSpPr>
          <p:spPr bwMode="auto">
            <a:xfrm flipV="1">
              <a:off x="4158135" y="5171844"/>
              <a:ext cx="841666" cy="892817"/>
            </a:xfrm>
            <a:prstGeom prst="triangle">
              <a:avLst>
                <a:gd name="adj" fmla="val 52116"/>
              </a:avLst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726"/>
          <p:cNvGrpSpPr/>
          <p:nvPr/>
        </p:nvGrpSpPr>
        <p:grpSpPr>
          <a:xfrm>
            <a:off x="4586288" y="1419225"/>
            <a:ext cx="0" cy="2905125"/>
            <a:chOff x="2889" y="894"/>
            <a:chExt cx="2" cy="1830"/>
          </a:xfrm>
        </p:grpSpPr>
        <p:sp>
          <p:nvSpPr>
            <p:cNvPr id="41146" name="Line 682"/>
            <p:cNvSpPr/>
            <p:nvPr/>
          </p:nvSpPr>
          <p:spPr>
            <a:xfrm>
              <a:off x="2889" y="894"/>
              <a:ext cx="2" cy="24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47" name="Line 683"/>
            <p:cNvSpPr/>
            <p:nvPr/>
          </p:nvSpPr>
          <p:spPr>
            <a:xfrm>
              <a:off x="2889" y="1172"/>
              <a:ext cx="2" cy="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48" name="Line 684"/>
            <p:cNvSpPr/>
            <p:nvPr/>
          </p:nvSpPr>
          <p:spPr>
            <a:xfrm>
              <a:off x="2889" y="1223"/>
              <a:ext cx="2" cy="23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49" name="Line 685"/>
            <p:cNvSpPr/>
            <p:nvPr/>
          </p:nvSpPr>
          <p:spPr>
            <a:xfrm>
              <a:off x="2889" y="1485"/>
              <a:ext cx="2" cy="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0" name="Line 686"/>
            <p:cNvSpPr/>
            <p:nvPr/>
          </p:nvSpPr>
          <p:spPr>
            <a:xfrm>
              <a:off x="2889" y="1536"/>
              <a:ext cx="2" cy="23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1" name="Line 687"/>
            <p:cNvSpPr/>
            <p:nvPr/>
          </p:nvSpPr>
          <p:spPr>
            <a:xfrm>
              <a:off x="2889" y="1798"/>
              <a:ext cx="2" cy="2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2" name="Line 688"/>
            <p:cNvSpPr/>
            <p:nvPr/>
          </p:nvSpPr>
          <p:spPr>
            <a:xfrm>
              <a:off x="2889" y="1849"/>
              <a:ext cx="2" cy="23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3" name="Line 689"/>
            <p:cNvSpPr/>
            <p:nvPr/>
          </p:nvSpPr>
          <p:spPr>
            <a:xfrm>
              <a:off x="2889" y="2111"/>
              <a:ext cx="2" cy="2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4" name="Line 690"/>
            <p:cNvSpPr/>
            <p:nvPr/>
          </p:nvSpPr>
          <p:spPr>
            <a:xfrm>
              <a:off x="2889" y="2162"/>
              <a:ext cx="2" cy="23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5" name="Line 691"/>
            <p:cNvSpPr/>
            <p:nvPr/>
          </p:nvSpPr>
          <p:spPr>
            <a:xfrm>
              <a:off x="2889" y="2424"/>
              <a:ext cx="2" cy="2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56" name="Line 692"/>
            <p:cNvSpPr/>
            <p:nvPr/>
          </p:nvSpPr>
          <p:spPr>
            <a:xfrm>
              <a:off x="2889" y="2475"/>
              <a:ext cx="2" cy="24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778" name="Line 746"/>
          <p:cNvSpPr/>
          <p:nvPr/>
        </p:nvSpPr>
        <p:spPr>
          <a:xfrm flipV="1">
            <a:off x="4584700" y="1622425"/>
            <a:ext cx="1588" cy="1435100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77" name="Line 745"/>
          <p:cNvSpPr/>
          <p:nvPr/>
        </p:nvSpPr>
        <p:spPr>
          <a:xfrm flipV="1">
            <a:off x="4584700" y="3084513"/>
            <a:ext cx="1588" cy="1068387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0967" name="Text Box 97"/>
          <p:cNvSpPr txBox="1"/>
          <p:nvPr/>
        </p:nvSpPr>
        <p:spPr>
          <a:xfrm>
            <a:off x="363855" y="419418"/>
            <a:ext cx="82848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12.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完成穿三棱柱孔圆柱被截切后的三面投影。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4726" name="Line 694"/>
          <p:cNvSpPr/>
          <p:nvPr/>
        </p:nvSpPr>
        <p:spPr>
          <a:xfrm flipH="1">
            <a:off x="3743325" y="1616075"/>
            <a:ext cx="1687513" cy="0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5" name="Line 713"/>
          <p:cNvSpPr/>
          <p:nvPr/>
        </p:nvSpPr>
        <p:spPr>
          <a:xfrm flipV="1">
            <a:off x="5486400" y="1616075"/>
            <a:ext cx="0" cy="2525713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6" name="Line 714"/>
          <p:cNvSpPr/>
          <p:nvPr/>
        </p:nvSpPr>
        <p:spPr>
          <a:xfrm flipV="1">
            <a:off x="3687763" y="1616075"/>
            <a:ext cx="0" cy="2525713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0972" name="Group 547"/>
          <p:cNvGrpSpPr/>
          <p:nvPr/>
        </p:nvGrpSpPr>
        <p:grpSpPr>
          <a:xfrm>
            <a:off x="754063" y="2128838"/>
            <a:ext cx="2238375" cy="3771900"/>
            <a:chOff x="3747" y="1329"/>
            <a:chExt cx="1410" cy="2376"/>
          </a:xfrm>
        </p:grpSpPr>
        <p:pic>
          <p:nvPicPr>
            <p:cNvPr id="41126" name="Picture 5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747" y="1329"/>
              <a:ext cx="1410" cy="2376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41127" name="Group 546"/>
            <p:cNvGrpSpPr/>
            <p:nvPr/>
          </p:nvGrpSpPr>
          <p:grpSpPr>
            <a:xfrm>
              <a:off x="3798" y="1373"/>
              <a:ext cx="1337" cy="2302"/>
              <a:chOff x="4179" y="991"/>
              <a:chExt cx="712" cy="1226"/>
            </a:xfrm>
          </p:grpSpPr>
          <p:sp>
            <p:nvSpPr>
              <p:cNvPr id="41128" name="Freeform 528"/>
              <p:cNvSpPr/>
              <p:nvPr/>
            </p:nvSpPr>
            <p:spPr>
              <a:xfrm>
                <a:off x="4179" y="2012"/>
                <a:ext cx="711" cy="205"/>
              </a:xfrm>
              <a:custGeom>
                <a:avLst/>
                <a:gdLst>
                  <a:gd name="txL" fmla="*/ 0 w 6394"/>
                  <a:gd name="txT" fmla="*/ 0 h 1847"/>
                  <a:gd name="txR" fmla="*/ 6394 w 6394"/>
                  <a:gd name="txB" fmla="*/ 1847 h 184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6394" h="1847">
                    <a:moveTo>
                      <a:pt x="0" y="0"/>
                    </a:moveTo>
                    <a:lnTo>
                      <a:pt x="1" y="31"/>
                    </a:lnTo>
                    <a:lnTo>
                      <a:pt x="2" y="63"/>
                    </a:lnTo>
                    <a:lnTo>
                      <a:pt x="4" y="94"/>
                    </a:lnTo>
                    <a:lnTo>
                      <a:pt x="7" y="126"/>
                    </a:lnTo>
                    <a:lnTo>
                      <a:pt x="11" y="157"/>
                    </a:lnTo>
                    <a:lnTo>
                      <a:pt x="17" y="188"/>
                    </a:lnTo>
                    <a:lnTo>
                      <a:pt x="23" y="219"/>
                    </a:lnTo>
                    <a:lnTo>
                      <a:pt x="29" y="250"/>
                    </a:lnTo>
                    <a:lnTo>
                      <a:pt x="37" y="282"/>
                    </a:lnTo>
                    <a:lnTo>
                      <a:pt x="46" y="312"/>
                    </a:lnTo>
                    <a:lnTo>
                      <a:pt x="56" y="343"/>
                    </a:lnTo>
                    <a:lnTo>
                      <a:pt x="66" y="374"/>
                    </a:lnTo>
                    <a:lnTo>
                      <a:pt x="77" y="405"/>
                    </a:lnTo>
                    <a:lnTo>
                      <a:pt x="90" y="435"/>
                    </a:lnTo>
                    <a:lnTo>
                      <a:pt x="104" y="465"/>
                    </a:lnTo>
                    <a:lnTo>
                      <a:pt x="117" y="496"/>
                    </a:lnTo>
                    <a:lnTo>
                      <a:pt x="132" y="526"/>
                    </a:lnTo>
                    <a:lnTo>
                      <a:pt x="148" y="556"/>
                    </a:lnTo>
                    <a:lnTo>
                      <a:pt x="165" y="586"/>
                    </a:lnTo>
                    <a:lnTo>
                      <a:pt x="183" y="616"/>
                    </a:lnTo>
                    <a:lnTo>
                      <a:pt x="201" y="645"/>
                    </a:lnTo>
                    <a:lnTo>
                      <a:pt x="220" y="674"/>
                    </a:lnTo>
                    <a:lnTo>
                      <a:pt x="240" y="704"/>
                    </a:lnTo>
                    <a:lnTo>
                      <a:pt x="262" y="732"/>
                    </a:lnTo>
                    <a:lnTo>
                      <a:pt x="284" y="761"/>
                    </a:lnTo>
                    <a:lnTo>
                      <a:pt x="306" y="790"/>
                    </a:lnTo>
                    <a:lnTo>
                      <a:pt x="331" y="817"/>
                    </a:lnTo>
                    <a:lnTo>
                      <a:pt x="355" y="846"/>
                    </a:lnTo>
                    <a:lnTo>
                      <a:pt x="380" y="873"/>
                    </a:lnTo>
                    <a:lnTo>
                      <a:pt x="406" y="901"/>
                    </a:lnTo>
                    <a:lnTo>
                      <a:pt x="433" y="928"/>
                    </a:lnTo>
                    <a:lnTo>
                      <a:pt x="461" y="955"/>
                    </a:lnTo>
                    <a:lnTo>
                      <a:pt x="489" y="981"/>
                    </a:lnTo>
                    <a:lnTo>
                      <a:pt x="518" y="1008"/>
                    </a:lnTo>
                    <a:lnTo>
                      <a:pt x="548" y="1034"/>
                    </a:lnTo>
                    <a:lnTo>
                      <a:pt x="579" y="1060"/>
                    </a:lnTo>
                    <a:lnTo>
                      <a:pt x="610" y="1085"/>
                    </a:lnTo>
                    <a:lnTo>
                      <a:pt x="643" y="1111"/>
                    </a:lnTo>
                    <a:lnTo>
                      <a:pt x="676" y="1136"/>
                    </a:lnTo>
                    <a:lnTo>
                      <a:pt x="710" y="1161"/>
                    </a:lnTo>
                    <a:lnTo>
                      <a:pt x="744" y="1185"/>
                    </a:lnTo>
                    <a:lnTo>
                      <a:pt x="779" y="1208"/>
                    </a:lnTo>
                    <a:lnTo>
                      <a:pt x="815" y="1232"/>
                    </a:lnTo>
                    <a:lnTo>
                      <a:pt x="851" y="1255"/>
                    </a:lnTo>
                    <a:lnTo>
                      <a:pt x="889" y="1278"/>
                    </a:lnTo>
                    <a:lnTo>
                      <a:pt x="927" y="1301"/>
                    </a:lnTo>
                    <a:lnTo>
                      <a:pt x="966" y="1323"/>
                    </a:lnTo>
                    <a:lnTo>
                      <a:pt x="1005" y="1344"/>
                    </a:lnTo>
                    <a:lnTo>
                      <a:pt x="1044" y="1365"/>
                    </a:lnTo>
                    <a:lnTo>
                      <a:pt x="1085" y="1386"/>
                    </a:lnTo>
                    <a:lnTo>
                      <a:pt x="1126" y="1407"/>
                    </a:lnTo>
                    <a:lnTo>
                      <a:pt x="1167" y="1427"/>
                    </a:lnTo>
                    <a:lnTo>
                      <a:pt x="1210" y="1447"/>
                    </a:lnTo>
                    <a:lnTo>
                      <a:pt x="1253" y="1466"/>
                    </a:lnTo>
                    <a:lnTo>
                      <a:pt x="1296" y="1485"/>
                    </a:lnTo>
                    <a:lnTo>
                      <a:pt x="1340" y="1503"/>
                    </a:lnTo>
                    <a:lnTo>
                      <a:pt x="1385" y="1521"/>
                    </a:lnTo>
                    <a:lnTo>
                      <a:pt x="1429" y="1539"/>
                    </a:lnTo>
                    <a:lnTo>
                      <a:pt x="1475" y="1556"/>
                    </a:lnTo>
                    <a:lnTo>
                      <a:pt x="1520" y="1573"/>
                    </a:lnTo>
                    <a:lnTo>
                      <a:pt x="1567" y="1589"/>
                    </a:lnTo>
                    <a:lnTo>
                      <a:pt x="1615" y="1605"/>
                    </a:lnTo>
                    <a:lnTo>
                      <a:pt x="1661" y="1620"/>
                    </a:lnTo>
                    <a:lnTo>
                      <a:pt x="1709" y="1635"/>
                    </a:lnTo>
                    <a:lnTo>
                      <a:pt x="1758" y="1649"/>
                    </a:lnTo>
                    <a:lnTo>
                      <a:pt x="1807" y="1663"/>
                    </a:lnTo>
                    <a:lnTo>
                      <a:pt x="1855" y="1677"/>
                    </a:lnTo>
                    <a:lnTo>
                      <a:pt x="1905" y="1690"/>
                    </a:lnTo>
                    <a:lnTo>
                      <a:pt x="1955" y="1701"/>
                    </a:lnTo>
                    <a:lnTo>
                      <a:pt x="2005" y="1714"/>
                    </a:lnTo>
                    <a:lnTo>
                      <a:pt x="2056" y="1725"/>
                    </a:lnTo>
                    <a:lnTo>
                      <a:pt x="2107" y="1736"/>
                    </a:lnTo>
                    <a:lnTo>
                      <a:pt x="2158" y="1747"/>
                    </a:lnTo>
                    <a:lnTo>
                      <a:pt x="2210" y="1756"/>
                    </a:lnTo>
                    <a:lnTo>
                      <a:pt x="2261" y="1766"/>
                    </a:lnTo>
                    <a:lnTo>
                      <a:pt x="2313" y="1774"/>
                    </a:lnTo>
                    <a:lnTo>
                      <a:pt x="2366" y="1783"/>
                    </a:lnTo>
                    <a:lnTo>
                      <a:pt x="2418" y="1791"/>
                    </a:lnTo>
                    <a:lnTo>
                      <a:pt x="2471" y="1799"/>
                    </a:lnTo>
                    <a:lnTo>
                      <a:pt x="2524" y="1805"/>
                    </a:lnTo>
                    <a:lnTo>
                      <a:pt x="2577" y="1812"/>
                    </a:lnTo>
                    <a:lnTo>
                      <a:pt x="2631" y="1818"/>
                    </a:lnTo>
                    <a:lnTo>
                      <a:pt x="2684" y="1823"/>
                    </a:lnTo>
                    <a:lnTo>
                      <a:pt x="2738" y="1827"/>
                    </a:lnTo>
                    <a:lnTo>
                      <a:pt x="2791" y="1832"/>
                    </a:lnTo>
                    <a:lnTo>
                      <a:pt x="2845" y="1836"/>
                    </a:lnTo>
                    <a:lnTo>
                      <a:pt x="2899" y="1839"/>
                    </a:lnTo>
                    <a:lnTo>
                      <a:pt x="2953" y="1841"/>
                    </a:lnTo>
                    <a:lnTo>
                      <a:pt x="3007" y="1843"/>
                    </a:lnTo>
                    <a:lnTo>
                      <a:pt x="3061" y="1846"/>
                    </a:lnTo>
                    <a:lnTo>
                      <a:pt x="3115" y="1847"/>
                    </a:lnTo>
                    <a:lnTo>
                      <a:pt x="3170" y="1847"/>
                    </a:lnTo>
                    <a:lnTo>
                      <a:pt x="3225" y="1847"/>
                    </a:lnTo>
                    <a:lnTo>
                      <a:pt x="3279" y="1847"/>
                    </a:lnTo>
                    <a:lnTo>
                      <a:pt x="3333" y="1846"/>
                    </a:lnTo>
                    <a:lnTo>
                      <a:pt x="3387" y="1843"/>
                    </a:lnTo>
                    <a:lnTo>
                      <a:pt x="3441" y="1841"/>
                    </a:lnTo>
                    <a:lnTo>
                      <a:pt x="3495" y="1839"/>
                    </a:lnTo>
                    <a:lnTo>
                      <a:pt x="3549" y="1836"/>
                    </a:lnTo>
                    <a:lnTo>
                      <a:pt x="3603" y="1832"/>
                    </a:lnTo>
                    <a:lnTo>
                      <a:pt x="3657" y="1827"/>
                    </a:lnTo>
                    <a:lnTo>
                      <a:pt x="3711" y="1823"/>
                    </a:lnTo>
                    <a:lnTo>
                      <a:pt x="3764" y="1818"/>
                    </a:lnTo>
                    <a:lnTo>
                      <a:pt x="3817" y="1812"/>
                    </a:lnTo>
                    <a:lnTo>
                      <a:pt x="3870" y="1805"/>
                    </a:lnTo>
                    <a:lnTo>
                      <a:pt x="3923" y="1799"/>
                    </a:lnTo>
                    <a:lnTo>
                      <a:pt x="3976" y="1791"/>
                    </a:lnTo>
                    <a:lnTo>
                      <a:pt x="4029" y="1783"/>
                    </a:lnTo>
                    <a:lnTo>
                      <a:pt x="4081" y="1774"/>
                    </a:lnTo>
                    <a:lnTo>
                      <a:pt x="4133" y="1766"/>
                    </a:lnTo>
                    <a:lnTo>
                      <a:pt x="4185" y="1756"/>
                    </a:lnTo>
                    <a:lnTo>
                      <a:pt x="4236" y="1747"/>
                    </a:lnTo>
                    <a:lnTo>
                      <a:pt x="4288" y="1736"/>
                    </a:lnTo>
                    <a:lnTo>
                      <a:pt x="4339" y="1725"/>
                    </a:lnTo>
                    <a:lnTo>
                      <a:pt x="4389" y="1714"/>
                    </a:lnTo>
                    <a:lnTo>
                      <a:pt x="4440" y="1701"/>
                    </a:lnTo>
                    <a:lnTo>
                      <a:pt x="4490" y="1690"/>
                    </a:lnTo>
                    <a:lnTo>
                      <a:pt x="4539" y="1677"/>
                    </a:lnTo>
                    <a:lnTo>
                      <a:pt x="4588" y="1663"/>
                    </a:lnTo>
                    <a:lnTo>
                      <a:pt x="4637" y="1649"/>
                    </a:lnTo>
                    <a:lnTo>
                      <a:pt x="4685" y="1635"/>
                    </a:lnTo>
                    <a:lnTo>
                      <a:pt x="4733" y="1620"/>
                    </a:lnTo>
                    <a:lnTo>
                      <a:pt x="4780" y="1605"/>
                    </a:lnTo>
                    <a:lnTo>
                      <a:pt x="4827" y="1589"/>
                    </a:lnTo>
                    <a:lnTo>
                      <a:pt x="4874" y="1573"/>
                    </a:lnTo>
                    <a:lnTo>
                      <a:pt x="4919" y="1556"/>
                    </a:lnTo>
                    <a:lnTo>
                      <a:pt x="4965" y="1539"/>
                    </a:lnTo>
                    <a:lnTo>
                      <a:pt x="5010" y="1521"/>
                    </a:lnTo>
                    <a:lnTo>
                      <a:pt x="5055" y="1503"/>
                    </a:lnTo>
                    <a:lnTo>
                      <a:pt x="5098" y="1485"/>
                    </a:lnTo>
                    <a:lnTo>
                      <a:pt x="5142" y="1466"/>
                    </a:lnTo>
                    <a:lnTo>
                      <a:pt x="5184" y="1447"/>
                    </a:lnTo>
                    <a:lnTo>
                      <a:pt x="5227" y="1427"/>
                    </a:lnTo>
                    <a:lnTo>
                      <a:pt x="5268" y="1407"/>
                    </a:lnTo>
                    <a:lnTo>
                      <a:pt x="5309" y="1386"/>
                    </a:lnTo>
                    <a:lnTo>
                      <a:pt x="5350" y="1365"/>
                    </a:lnTo>
                    <a:lnTo>
                      <a:pt x="5390" y="1344"/>
                    </a:lnTo>
                    <a:lnTo>
                      <a:pt x="5429" y="1323"/>
                    </a:lnTo>
                    <a:lnTo>
                      <a:pt x="5467" y="1301"/>
                    </a:lnTo>
                    <a:lnTo>
                      <a:pt x="5506" y="1278"/>
                    </a:lnTo>
                    <a:lnTo>
                      <a:pt x="5543" y="1255"/>
                    </a:lnTo>
                    <a:lnTo>
                      <a:pt x="5579" y="1232"/>
                    </a:lnTo>
                    <a:lnTo>
                      <a:pt x="5615" y="1208"/>
                    </a:lnTo>
                    <a:lnTo>
                      <a:pt x="5650" y="1185"/>
                    </a:lnTo>
                    <a:lnTo>
                      <a:pt x="5685" y="1161"/>
                    </a:lnTo>
                    <a:lnTo>
                      <a:pt x="5719" y="1136"/>
                    </a:lnTo>
                    <a:lnTo>
                      <a:pt x="5752" y="1111"/>
                    </a:lnTo>
                    <a:lnTo>
                      <a:pt x="5784" y="1085"/>
                    </a:lnTo>
                    <a:lnTo>
                      <a:pt x="5815" y="1060"/>
                    </a:lnTo>
                    <a:lnTo>
                      <a:pt x="5846" y="1034"/>
                    </a:lnTo>
                    <a:lnTo>
                      <a:pt x="5876" y="1008"/>
                    </a:lnTo>
                    <a:lnTo>
                      <a:pt x="5905" y="981"/>
                    </a:lnTo>
                    <a:lnTo>
                      <a:pt x="5934" y="955"/>
                    </a:lnTo>
                    <a:lnTo>
                      <a:pt x="5962" y="928"/>
                    </a:lnTo>
                    <a:lnTo>
                      <a:pt x="5988" y="901"/>
                    </a:lnTo>
                    <a:lnTo>
                      <a:pt x="6015" y="873"/>
                    </a:lnTo>
                    <a:lnTo>
                      <a:pt x="6040" y="846"/>
                    </a:lnTo>
                    <a:lnTo>
                      <a:pt x="6065" y="817"/>
                    </a:lnTo>
                    <a:lnTo>
                      <a:pt x="6088" y="790"/>
                    </a:lnTo>
                    <a:lnTo>
                      <a:pt x="6111" y="761"/>
                    </a:lnTo>
                    <a:lnTo>
                      <a:pt x="6132" y="732"/>
                    </a:lnTo>
                    <a:lnTo>
                      <a:pt x="6154" y="704"/>
                    </a:lnTo>
                    <a:lnTo>
                      <a:pt x="6174" y="674"/>
                    </a:lnTo>
                    <a:lnTo>
                      <a:pt x="6193" y="645"/>
                    </a:lnTo>
                    <a:lnTo>
                      <a:pt x="6212" y="616"/>
                    </a:lnTo>
                    <a:lnTo>
                      <a:pt x="6230" y="586"/>
                    </a:lnTo>
                    <a:lnTo>
                      <a:pt x="6246" y="556"/>
                    </a:lnTo>
                    <a:lnTo>
                      <a:pt x="6262" y="526"/>
                    </a:lnTo>
                    <a:lnTo>
                      <a:pt x="6278" y="496"/>
                    </a:lnTo>
                    <a:lnTo>
                      <a:pt x="6291" y="465"/>
                    </a:lnTo>
                    <a:lnTo>
                      <a:pt x="6304" y="435"/>
                    </a:lnTo>
                    <a:lnTo>
                      <a:pt x="6317" y="405"/>
                    </a:lnTo>
                    <a:lnTo>
                      <a:pt x="6329" y="374"/>
                    </a:lnTo>
                    <a:lnTo>
                      <a:pt x="6339" y="343"/>
                    </a:lnTo>
                    <a:lnTo>
                      <a:pt x="6349" y="312"/>
                    </a:lnTo>
                    <a:lnTo>
                      <a:pt x="6357" y="282"/>
                    </a:lnTo>
                    <a:lnTo>
                      <a:pt x="6365" y="250"/>
                    </a:lnTo>
                    <a:lnTo>
                      <a:pt x="6372" y="219"/>
                    </a:lnTo>
                    <a:lnTo>
                      <a:pt x="6378" y="188"/>
                    </a:lnTo>
                    <a:lnTo>
                      <a:pt x="6383" y="157"/>
                    </a:lnTo>
                    <a:lnTo>
                      <a:pt x="6387" y="126"/>
                    </a:lnTo>
                    <a:lnTo>
                      <a:pt x="6390" y="94"/>
                    </a:lnTo>
                    <a:lnTo>
                      <a:pt x="6392" y="63"/>
                    </a:lnTo>
                    <a:lnTo>
                      <a:pt x="6394" y="31"/>
                    </a:lnTo>
                    <a:lnTo>
                      <a:pt x="6394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29" name="Line 529"/>
              <p:cNvSpPr/>
              <p:nvPr/>
            </p:nvSpPr>
            <p:spPr>
              <a:xfrm flipH="1" flipV="1">
                <a:off x="4337" y="1391"/>
                <a:ext cx="356" cy="373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0" name="Line 530"/>
              <p:cNvSpPr/>
              <p:nvPr/>
            </p:nvSpPr>
            <p:spPr>
              <a:xfrm>
                <a:off x="4560" y="1262"/>
                <a:ext cx="133" cy="50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1" name="Freeform 531"/>
              <p:cNvSpPr/>
              <p:nvPr/>
            </p:nvSpPr>
            <p:spPr>
              <a:xfrm>
                <a:off x="4213" y="1190"/>
                <a:ext cx="677" cy="763"/>
              </a:xfrm>
              <a:custGeom>
                <a:avLst/>
                <a:gdLst>
                  <a:gd name="txL" fmla="*/ 0 w 6094"/>
                  <a:gd name="txT" fmla="*/ 0 h 6865"/>
                  <a:gd name="txR" fmla="*/ 6094 w 6094"/>
                  <a:gd name="txB" fmla="*/ 6865 h 686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6094" h="6865">
                    <a:moveTo>
                      <a:pt x="0" y="2455"/>
                    </a:moveTo>
                    <a:lnTo>
                      <a:pt x="19" y="2514"/>
                    </a:lnTo>
                    <a:lnTo>
                      <a:pt x="39" y="2574"/>
                    </a:lnTo>
                    <a:lnTo>
                      <a:pt x="59" y="2634"/>
                    </a:lnTo>
                    <a:lnTo>
                      <a:pt x="80" y="2693"/>
                    </a:lnTo>
                    <a:lnTo>
                      <a:pt x="102" y="2754"/>
                    </a:lnTo>
                    <a:lnTo>
                      <a:pt x="124" y="2813"/>
                    </a:lnTo>
                    <a:lnTo>
                      <a:pt x="146" y="2873"/>
                    </a:lnTo>
                    <a:lnTo>
                      <a:pt x="169" y="2933"/>
                    </a:lnTo>
                    <a:lnTo>
                      <a:pt x="193" y="2992"/>
                    </a:lnTo>
                    <a:lnTo>
                      <a:pt x="217" y="3052"/>
                    </a:lnTo>
                    <a:lnTo>
                      <a:pt x="243" y="3111"/>
                    </a:lnTo>
                    <a:lnTo>
                      <a:pt x="268" y="3171"/>
                    </a:lnTo>
                    <a:lnTo>
                      <a:pt x="294" y="3230"/>
                    </a:lnTo>
                    <a:lnTo>
                      <a:pt x="320" y="3289"/>
                    </a:lnTo>
                    <a:lnTo>
                      <a:pt x="347" y="3349"/>
                    </a:lnTo>
                    <a:lnTo>
                      <a:pt x="374" y="3407"/>
                    </a:lnTo>
                    <a:lnTo>
                      <a:pt x="402" y="3465"/>
                    </a:lnTo>
                    <a:lnTo>
                      <a:pt x="430" y="3525"/>
                    </a:lnTo>
                    <a:lnTo>
                      <a:pt x="459" y="3583"/>
                    </a:lnTo>
                    <a:lnTo>
                      <a:pt x="489" y="3640"/>
                    </a:lnTo>
                    <a:lnTo>
                      <a:pt x="518" y="3699"/>
                    </a:lnTo>
                    <a:lnTo>
                      <a:pt x="548" y="3757"/>
                    </a:lnTo>
                    <a:lnTo>
                      <a:pt x="579" y="3814"/>
                    </a:lnTo>
                    <a:lnTo>
                      <a:pt x="611" y="3871"/>
                    </a:lnTo>
                    <a:lnTo>
                      <a:pt x="642" y="3929"/>
                    </a:lnTo>
                    <a:lnTo>
                      <a:pt x="674" y="3985"/>
                    </a:lnTo>
                    <a:lnTo>
                      <a:pt x="707" y="4041"/>
                    </a:lnTo>
                    <a:lnTo>
                      <a:pt x="740" y="4097"/>
                    </a:lnTo>
                    <a:lnTo>
                      <a:pt x="773" y="4153"/>
                    </a:lnTo>
                    <a:lnTo>
                      <a:pt x="807" y="4210"/>
                    </a:lnTo>
                    <a:lnTo>
                      <a:pt x="841" y="4265"/>
                    </a:lnTo>
                    <a:lnTo>
                      <a:pt x="876" y="4320"/>
                    </a:lnTo>
                    <a:lnTo>
                      <a:pt x="911" y="4374"/>
                    </a:lnTo>
                    <a:lnTo>
                      <a:pt x="947" y="4428"/>
                    </a:lnTo>
                    <a:lnTo>
                      <a:pt x="982" y="4482"/>
                    </a:lnTo>
                    <a:lnTo>
                      <a:pt x="1018" y="4536"/>
                    </a:lnTo>
                    <a:lnTo>
                      <a:pt x="1055" y="4589"/>
                    </a:lnTo>
                    <a:lnTo>
                      <a:pt x="1092" y="4642"/>
                    </a:lnTo>
                    <a:lnTo>
                      <a:pt x="1129" y="4694"/>
                    </a:lnTo>
                    <a:lnTo>
                      <a:pt x="1166" y="4746"/>
                    </a:lnTo>
                    <a:lnTo>
                      <a:pt x="1204" y="4798"/>
                    </a:lnTo>
                    <a:lnTo>
                      <a:pt x="1243" y="4849"/>
                    </a:lnTo>
                    <a:lnTo>
                      <a:pt x="1282" y="4900"/>
                    </a:lnTo>
                    <a:lnTo>
                      <a:pt x="1321" y="4950"/>
                    </a:lnTo>
                    <a:lnTo>
                      <a:pt x="1360" y="4999"/>
                    </a:lnTo>
                    <a:lnTo>
                      <a:pt x="1400" y="5048"/>
                    </a:lnTo>
                    <a:lnTo>
                      <a:pt x="1440" y="5097"/>
                    </a:lnTo>
                    <a:lnTo>
                      <a:pt x="1479" y="5146"/>
                    </a:lnTo>
                    <a:lnTo>
                      <a:pt x="1520" y="5193"/>
                    </a:lnTo>
                    <a:lnTo>
                      <a:pt x="1561" y="5241"/>
                    </a:lnTo>
                    <a:lnTo>
                      <a:pt x="1602" y="5288"/>
                    </a:lnTo>
                    <a:lnTo>
                      <a:pt x="1642" y="5333"/>
                    </a:lnTo>
                    <a:lnTo>
                      <a:pt x="1685" y="5380"/>
                    </a:lnTo>
                    <a:lnTo>
                      <a:pt x="1726" y="5425"/>
                    </a:lnTo>
                    <a:lnTo>
                      <a:pt x="1769" y="5469"/>
                    </a:lnTo>
                    <a:lnTo>
                      <a:pt x="1810" y="5514"/>
                    </a:lnTo>
                    <a:lnTo>
                      <a:pt x="1852" y="5557"/>
                    </a:lnTo>
                    <a:lnTo>
                      <a:pt x="1895" y="5600"/>
                    </a:lnTo>
                    <a:lnTo>
                      <a:pt x="1938" y="5642"/>
                    </a:lnTo>
                    <a:lnTo>
                      <a:pt x="1981" y="5683"/>
                    </a:lnTo>
                    <a:lnTo>
                      <a:pt x="2024" y="5725"/>
                    </a:lnTo>
                    <a:lnTo>
                      <a:pt x="2068" y="5765"/>
                    </a:lnTo>
                    <a:lnTo>
                      <a:pt x="2111" y="5805"/>
                    </a:lnTo>
                    <a:lnTo>
                      <a:pt x="2155" y="5844"/>
                    </a:lnTo>
                    <a:lnTo>
                      <a:pt x="2198" y="5883"/>
                    </a:lnTo>
                    <a:lnTo>
                      <a:pt x="2243" y="5921"/>
                    </a:lnTo>
                    <a:lnTo>
                      <a:pt x="2286" y="5958"/>
                    </a:lnTo>
                    <a:lnTo>
                      <a:pt x="2331" y="5995"/>
                    </a:lnTo>
                    <a:lnTo>
                      <a:pt x="2375" y="6031"/>
                    </a:lnTo>
                    <a:lnTo>
                      <a:pt x="2420" y="6066"/>
                    </a:lnTo>
                    <a:lnTo>
                      <a:pt x="2464" y="6100"/>
                    </a:lnTo>
                    <a:lnTo>
                      <a:pt x="2509" y="6134"/>
                    </a:lnTo>
                    <a:lnTo>
                      <a:pt x="2553" y="6168"/>
                    </a:lnTo>
                    <a:lnTo>
                      <a:pt x="2598" y="6200"/>
                    </a:lnTo>
                    <a:lnTo>
                      <a:pt x="2642" y="6231"/>
                    </a:lnTo>
                    <a:lnTo>
                      <a:pt x="2688" y="6263"/>
                    </a:lnTo>
                    <a:lnTo>
                      <a:pt x="2733" y="6293"/>
                    </a:lnTo>
                    <a:lnTo>
                      <a:pt x="2777" y="6323"/>
                    </a:lnTo>
                    <a:lnTo>
                      <a:pt x="2823" y="6351"/>
                    </a:lnTo>
                    <a:lnTo>
                      <a:pt x="2867" y="6380"/>
                    </a:lnTo>
                    <a:lnTo>
                      <a:pt x="2913" y="6407"/>
                    </a:lnTo>
                    <a:lnTo>
                      <a:pt x="2957" y="6434"/>
                    </a:lnTo>
                    <a:lnTo>
                      <a:pt x="3002" y="6459"/>
                    </a:lnTo>
                    <a:lnTo>
                      <a:pt x="3048" y="6485"/>
                    </a:lnTo>
                    <a:lnTo>
                      <a:pt x="3092" y="6509"/>
                    </a:lnTo>
                    <a:lnTo>
                      <a:pt x="3137" y="6533"/>
                    </a:lnTo>
                    <a:lnTo>
                      <a:pt x="3182" y="6556"/>
                    </a:lnTo>
                    <a:lnTo>
                      <a:pt x="3227" y="6578"/>
                    </a:lnTo>
                    <a:lnTo>
                      <a:pt x="3271" y="6599"/>
                    </a:lnTo>
                    <a:lnTo>
                      <a:pt x="3316" y="6619"/>
                    </a:lnTo>
                    <a:lnTo>
                      <a:pt x="3360" y="6639"/>
                    </a:lnTo>
                    <a:lnTo>
                      <a:pt x="3405" y="6658"/>
                    </a:lnTo>
                    <a:lnTo>
                      <a:pt x="3450" y="6676"/>
                    </a:lnTo>
                    <a:lnTo>
                      <a:pt x="3494" y="6694"/>
                    </a:lnTo>
                    <a:lnTo>
                      <a:pt x="3538" y="6710"/>
                    </a:lnTo>
                    <a:lnTo>
                      <a:pt x="3582" y="6726"/>
                    </a:lnTo>
                    <a:lnTo>
                      <a:pt x="3626" y="6740"/>
                    </a:lnTo>
                    <a:lnTo>
                      <a:pt x="3669" y="6754"/>
                    </a:lnTo>
                    <a:lnTo>
                      <a:pt x="3713" y="6768"/>
                    </a:lnTo>
                    <a:lnTo>
                      <a:pt x="3756" y="6780"/>
                    </a:lnTo>
                    <a:lnTo>
                      <a:pt x="3799" y="6791"/>
                    </a:lnTo>
                    <a:lnTo>
                      <a:pt x="3843" y="6802"/>
                    </a:lnTo>
                    <a:lnTo>
                      <a:pt x="3885" y="6812"/>
                    </a:lnTo>
                    <a:lnTo>
                      <a:pt x="3928" y="6821"/>
                    </a:lnTo>
                    <a:lnTo>
                      <a:pt x="3970" y="6829"/>
                    </a:lnTo>
                    <a:lnTo>
                      <a:pt x="4013" y="6837"/>
                    </a:lnTo>
                    <a:lnTo>
                      <a:pt x="4055" y="6843"/>
                    </a:lnTo>
                    <a:lnTo>
                      <a:pt x="4096" y="6848"/>
                    </a:lnTo>
                    <a:lnTo>
                      <a:pt x="4138" y="6854"/>
                    </a:lnTo>
                    <a:lnTo>
                      <a:pt x="4179" y="6858"/>
                    </a:lnTo>
                    <a:lnTo>
                      <a:pt x="4220" y="6861"/>
                    </a:lnTo>
                    <a:lnTo>
                      <a:pt x="4262" y="6863"/>
                    </a:lnTo>
                    <a:lnTo>
                      <a:pt x="4302" y="6865"/>
                    </a:lnTo>
                    <a:lnTo>
                      <a:pt x="4342" y="6865"/>
                    </a:lnTo>
                    <a:lnTo>
                      <a:pt x="4382" y="6865"/>
                    </a:lnTo>
                    <a:lnTo>
                      <a:pt x="4422" y="6864"/>
                    </a:lnTo>
                    <a:lnTo>
                      <a:pt x="4461" y="6862"/>
                    </a:lnTo>
                    <a:lnTo>
                      <a:pt x="4500" y="6860"/>
                    </a:lnTo>
                    <a:lnTo>
                      <a:pt x="4539" y="6857"/>
                    </a:lnTo>
                    <a:lnTo>
                      <a:pt x="4578" y="6852"/>
                    </a:lnTo>
                    <a:lnTo>
                      <a:pt x="4616" y="6847"/>
                    </a:lnTo>
                    <a:lnTo>
                      <a:pt x="4653" y="6841"/>
                    </a:lnTo>
                    <a:lnTo>
                      <a:pt x="4690" y="6834"/>
                    </a:lnTo>
                    <a:lnTo>
                      <a:pt x="4727" y="6826"/>
                    </a:lnTo>
                    <a:lnTo>
                      <a:pt x="4765" y="6818"/>
                    </a:lnTo>
                    <a:lnTo>
                      <a:pt x="4801" y="6808"/>
                    </a:lnTo>
                    <a:lnTo>
                      <a:pt x="4837" y="6799"/>
                    </a:lnTo>
                    <a:lnTo>
                      <a:pt x="4873" y="6787"/>
                    </a:lnTo>
                    <a:lnTo>
                      <a:pt x="4908" y="6775"/>
                    </a:lnTo>
                    <a:lnTo>
                      <a:pt x="4943" y="6763"/>
                    </a:lnTo>
                    <a:lnTo>
                      <a:pt x="4977" y="6749"/>
                    </a:lnTo>
                    <a:lnTo>
                      <a:pt x="5011" y="6735"/>
                    </a:lnTo>
                    <a:lnTo>
                      <a:pt x="5044" y="6720"/>
                    </a:lnTo>
                    <a:lnTo>
                      <a:pt x="5077" y="6703"/>
                    </a:lnTo>
                    <a:lnTo>
                      <a:pt x="5110" y="6687"/>
                    </a:lnTo>
                    <a:lnTo>
                      <a:pt x="5142" y="6669"/>
                    </a:lnTo>
                    <a:lnTo>
                      <a:pt x="5174" y="6651"/>
                    </a:lnTo>
                    <a:lnTo>
                      <a:pt x="5206" y="6632"/>
                    </a:lnTo>
                    <a:lnTo>
                      <a:pt x="5236" y="6612"/>
                    </a:lnTo>
                    <a:lnTo>
                      <a:pt x="5266" y="6591"/>
                    </a:lnTo>
                    <a:lnTo>
                      <a:pt x="5297" y="6570"/>
                    </a:lnTo>
                    <a:lnTo>
                      <a:pt x="5327" y="6547"/>
                    </a:lnTo>
                    <a:lnTo>
                      <a:pt x="5355" y="6524"/>
                    </a:lnTo>
                    <a:lnTo>
                      <a:pt x="5384" y="6501"/>
                    </a:lnTo>
                    <a:lnTo>
                      <a:pt x="5411" y="6475"/>
                    </a:lnTo>
                    <a:lnTo>
                      <a:pt x="5439" y="6450"/>
                    </a:lnTo>
                    <a:lnTo>
                      <a:pt x="5467" y="6424"/>
                    </a:lnTo>
                    <a:lnTo>
                      <a:pt x="5493" y="6397"/>
                    </a:lnTo>
                    <a:lnTo>
                      <a:pt x="5519" y="6369"/>
                    </a:lnTo>
                    <a:lnTo>
                      <a:pt x="5544" y="6341"/>
                    </a:lnTo>
                    <a:lnTo>
                      <a:pt x="5569" y="6312"/>
                    </a:lnTo>
                    <a:lnTo>
                      <a:pt x="5594" y="6282"/>
                    </a:lnTo>
                    <a:lnTo>
                      <a:pt x="5617" y="6252"/>
                    </a:lnTo>
                    <a:lnTo>
                      <a:pt x="5640" y="6220"/>
                    </a:lnTo>
                    <a:lnTo>
                      <a:pt x="5664" y="6188"/>
                    </a:lnTo>
                    <a:lnTo>
                      <a:pt x="5686" y="6155"/>
                    </a:lnTo>
                    <a:lnTo>
                      <a:pt x="5707" y="6122"/>
                    </a:lnTo>
                    <a:lnTo>
                      <a:pt x="5728" y="6087"/>
                    </a:lnTo>
                    <a:lnTo>
                      <a:pt x="5750" y="6053"/>
                    </a:lnTo>
                    <a:lnTo>
                      <a:pt x="5770" y="6017"/>
                    </a:lnTo>
                    <a:lnTo>
                      <a:pt x="5789" y="5981"/>
                    </a:lnTo>
                    <a:lnTo>
                      <a:pt x="5808" y="5944"/>
                    </a:lnTo>
                    <a:lnTo>
                      <a:pt x="5826" y="5907"/>
                    </a:lnTo>
                    <a:lnTo>
                      <a:pt x="5844" y="5869"/>
                    </a:lnTo>
                    <a:lnTo>
                      <a:pt x="5861" y="5830"/>
                    </a:lnTo>
                    <a:lnTo>
                      <a:pt x="5878" y="5790"/>
                    </a:lnTo>
                    <a:lnTo>
                      <a:pt x="5894" y="5750"/>
                    </a:lnTo>
                    <a:lnTo>
                      <a:pt x="5909" y="5710"/>
                    </a:lnTo>
                    <a:lnTo>
                      <a:pt x="5924" y="5668"/>
                    </a:lnTo>
                    <a:lnTo>
                      <a:pt x="5938" y="5626"/>
                    </a:lnTo>
                    <a:lnTo>
                      <a:pt x="5951" y="5584"/>
                    </a:lnTo>
                    <a:lnTo>
                      <a:pt x="5965" y="5541"/>
                    </a:lnTo>
                    <a:lnTo>
                      <a:pt x="5977" y="5497"/>
                    </a:lnTo>
                    <a:lnTo>
                      <a:pt x="5988" y="5453"/>
                    </a:lnTo>
                    <a:lnTo>
                      <a:pt x="6000" y="5408"/>
                    </a:lnTo>
                    <a:lnTo>
                      <a:pt x="6011" y="5363"/>
                    </a:lnTo>
                    <a:lnTo>
                      <a:pt x="6020" y="5316"/>
                    </a:lnTo>
                    <a:lnTo>
                      <a:pt x="6030" y="5271"/>
                    </a:lnTo>
                    <a:lnTo>
                      <a:pt x="6038" y="5223"/>
                    </a:lnTo>
                    <a:lnTo>
                      <a:pt x="6047" y="5175"/>
                    </a:lnTo>
                    <a:lnTo>
                      <a:pt x="6054" y="5128"/>
                    </a:lnTo>
                    <a:lnTo>
                      <a:pt x="6060" y="5079"/>
                    </a:lnTo>
                    <a:lnTo>
                      <a:pt x="6067" y="5030"/>
                    </a:lnTo>
                    <a:lnTo>
                      <a:pt x="6072" y="4981"/>
                    </a:lnTo>
                    <a:lnTo>
                      <a:pt x="6077" y="4932"/>
                    </a:lnTo>
                    <a:lnTo>
                      <a:pt x="6082" y="4881"/>
                    </a:lnTo>
                    <a:lnTo>
                      <a:pt x="6086" y="4830"/>
                    </a:lnTo>
                    <a:lnTo>
                      <a:pt x="6089" y="4779"/>
                    </a:lnTo>
                    <a:lnTo>
                      <a:pt x="6091" y="4727"/>
                    </a:lnTo>
                    <a:lnTo>
                      <a:pt x="6093" y="4675"/>
                    </a:lnTo>
                    <a:lnTo>
                      <a:pt x="6094" y="4622"/>
                    </a:lnTo>
                    <a:lnTo>
                      <a:pt x="6094" y="4569"/>
                    </a:lnTo>
                    <a:lnTo>
                      <a:pt x="6094" y="4516"/>
                    </a:lnTo>
                    <a:lnTo>
                      <a:pt x="6093" y="4462"/>
                    </a:lnTo>
                    <a:lnTo>
                      <a:pt x="6092" y="4408"/>
                    </a:lnTo>
                    <a:lnTo>
                      <a:pt x="6090" y="4354"/>
                    </a:lnTo>
                    <a:lnTo>
                      <a:pt x="6088" y="4299"/>
                    </a:lnTo>
                    <a:lnTo>
                      <a:pt x="6085" y="4245"/>
                    </a:lnTo>
                    <a:lnTo>
                      <a:pt x="6081" y="4188"/>
                    </a:lnTo>
                    <a:lnTo>
                      <a:pt x="6076" y="4133"/>
                    </a:lnTo>
                    <a:lnTo>
                      <a:pt x="6071" y="4077"/>
                    </a:lnTo>
                    <a:lnTo>
                      <a:pt x="6065" y="4021"/>
                    </a:lnTo>
                    <a:lnTo>
                      <a:pt x="6058" y="3964"/>
                    </a:lnTo>
                    <a:lnTo>
                      <a:pt x="6052" y="3907"/>
                    </a:lnTo>
                    <a:lnTo>
                      <a:pt x="6043" y="3850"/>
                    </a:lnTo>
                    <a:lnTo>
                      <a:pt x="6036" y="3793"/>
                    </a:lnTo>
                    <a:lnTo>
                      <a:pt x="6026" y="3735"/>
                    </a:lnTo>
                    <a:lnTo>
                      <a:pt x="6017" y="3677"/>
                    </a:lnTo>
                    <a:lnTo>
                      <a:pt x="6007" y="3619"/>
                    </a:lnTo>
                    <a:lnTo>
                      <a:pt x="5997" y="3561"/>
                    </a:lnTo>
                    <a:lnTo>
                      <a:pt x="5985" y="3502"/>
                    </a:lnTo>
                    <a:lnTo>
                      <a:pt x="5973" y="3444"/>
                    </a:lnTo>
                    <a:lnTo>
                      <a:pt x="5961" y="3386"/>
                    </a:lnTo>
                    <a:lnTo>
                      <a:pt x="5947" y="3326"/>
                    </a:lnTo>
                    <a:lnTo>
                      <a:pt x="5933" y="3267"/>
                    </a:lnTo>
                    <a:lnTo>
                      <a:pt x="5919" y="3208"/>
                    </a:lnTo>
                    <a:lnTo>
                      <a:pt x="5905" y="3149"/>
                    </a:lnTo>
                    <a:lnTo>
                      <a:pt x="5889" y="3089"/>
                    </a:lnTo>
                    <a:lnTo>
                      <a:pt x="5873" y="3030"/>
                    </a:lnTo>
                    <a:lnTo>
                      <a:pt x="5856" y="2970"/>
                    </a:lnTo>
                    <a:lnTo>
                      <a:pt x="5838" y="2911"/>
                    </a:lnTo>
                    <a:lnTo>
                      <a:pt x="5821" y="2851"/>
                    </a:lnTo>
                    <a:lnTo>
                      <a:pt x="5802" y="2791"/>
                    </a:lnTo>
                    <a:lnTo>
                      <a:pt x="5783" y="2732"/>
                    </a:lnTo>
                    <a:lnTo>
                      <a:pt x="5763" y="2671"/>
                    </a:lnTo>
                    <a:lnTo>
                      <a:pt x="5743" y="2612"/>
                    </a:lnTo>
                    <a:lnTo>
                      <a:pt x="5722" y="2552"/>
                    </a:lnTo>
                    <a:lnTo>
                      <a:pt x="5701" y="2492"/>
                    </a:lnTo>
                    <a:lnTo>
                      <a:pt x="5679" y="2433"/>
                    </a:lnTo>
                    <a:lnTo>
                      <a:pt x="5656" y="2372"/>
                    </a:lnTo>
                    <a:lnTo>
                      <a:pt x="5633" y="2313"/>
                    </a:lnTo>
                    <a:lnTo>
                      <a:pt x="5610" y="2253"/>
                    </a:lnTo>
                    <a:lnTo>
                      <a:pt x="5585" y="2194"/>
                    </a:lnTo>
                    <a:lnTo>
                      <a:pt x="5561" y="2135"/>
                    </a:lnTo>
                    <a:lnTo>
                      <a:pt x="5537" y="2075"/>
                    </a:lnTo>
                    <a:lnTo>
                      <a:pt x="5510" y="2016"/>
                    </a:lnTo>
                    <a:lnTo>
                      <a:pt x="5485" y="1957"/>
                    </a:lnTo>
                    <a:lnTo>
                      <a:pt x="5457" y="1897"/>
                    </a:lnTo>
                    <a:lnTo>
                      <a:pt x="5430" y="1839"/>
                    </a:lnTo>
                    <a:lnTo>
                      <a:pt x="5403" y="1779"/>
                    </a:lnTo>
                    <a:lnTo>
                      <a:pt x="5374" y="1721"/>
                    </a:lnTo>
                    <a:lnTo>
                      <a:pt x="5346" y="1663"/>
                    </a:lnTo>
                    <a:lnTo>
                      <a:pt x="5317" y="1605"/>
                    </a:lnTo>
                    <a:lnTo>
                      <a:pt x="5287" y="1546"/>
                    </a:lnTo>
                    <a:lnTo>
                      <a:pt x="5257" y="1489"/>
                    </a:lnTo>
                    <a:lnTo>
                      <a:pt x="5226" y="1431"/>
                    </a:lnTo>
                    <a:lnTo>
                      <a:pt x="5195" y="1373"/>
                    </a:lnTo>
                    <a:lnTo>
                      <a:pt x="5163" y="1316"/>
                    </a:lnTo>
                    <a:lnTo>
                      <a:pt x="5131" y="1260"/>
                    </a:lnTo>
                    <a:lnTo>
                      <a:pt x="5100" y="1203"/>
                    </a:lnTo>
                    <a:lnTo>
                      <a:pt x="5067" y="1147"/>
                    </a:lnTo>
                    <a:lnTo>
                      <a:pt x="5033" y="1090"/>
                    </a:lnTo>
                    <a:lnTo>
                      <a:pt x="5000" y="1035"/>
                    </a:lnTo>
                    <a:lnTo>
                      <a:pt x="4966" y="980"/>
                    </a:lnTo>
                    <a:lnTo>
                      <a:pt x="4931" y="925"/>
                    </a:lnTo>
                    <a:lnTo>
                      <a:pt x="4896" y="870"/>
                    </a:lnTo>
                    <a:lnTo>
                      <a:pt x="4861" y="816"/>
                    </a:lnTo>
                    <a:lnTo>
                      <a:pt x="4825" y="762"/>
                    </a:lnTo>
                    <a:lnTo>
                      <a:pt x="4789" y="708"/>
                    </a:lnTo>
                    <a:lnTo>
                      <a:pt x="4753" y="655"/>
                    </a:lnTo>
                    <a:lnTo>
                      <a:pt x="4716" y="602"/>
                    </a:lnTo>
                    <a:lnTo>
                      <a:pt x="4679" y="549"/>
                    </a:lnTo>
                    <a:lnTo>
                      <a:pt x="4641" y="497"/>
                    </a:lnTo>
                    <a:lnTo>
                      <a:pt x="4603" y="445"/>
                    </a:lnTo>
                    <a:lnTo>
                      <a:pt x="4565" y="394"/>
                    </a:lnTo>
                    <a:lnTo>
                      <a:pt x="4527" y="343"/>
                    </a:lnTo>
                    <a:lnTo>
                      <a:pt x="4488" y="293"/>
                    </a:lnTo>
                    <a:lnTo>
                      <a:pt x="4448" y="243"/>
                    </a:lnTo>
                    <a:lnTo>
                      <a:pt x="4409" y="193"/>
                    </a:lnTo>
                    <a:lnTo>
                      <a:pt x="4369" y="145"/>
                    </a:lnTo>
                    <a:lnTo>
                      <a:pt x="4330" y="96"/>
                    </a:lnTo>
                    <a:lnTo>
                      <a:pt x="4289" y="48"/>
                    </a:lnTo>
                    <a:lnTo>
                      <a:pt x="4248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32" name="Freeform 532"/>
              <p:cNvSpPr/>
              <p:nvPr/>
            </p:nvSpPr>
            <p:spPr>
              <a:xfrm>
                <a:off x="4179" y="991"/>
                <a:ext cx="506" cy="292"/>
              </a:xfrm>
              <a:custGeom>
                <a:avLst/>
                <a:gdLst>
                  <a:gd name="txL" fmla="*/ 0 w 4548"/>
                  <a:gd name="txT" fmla="*/ 0 h 2627"/>
                  <a:gd name="txR" fmla="*/ 4548 w 4548"/>
                  <a:gd name="txB" fmla="*/ 2627 h 262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548" h="2627">
                    <a:moveTo>
                      <a:pt x="4548" y="172"/>
                    </a:moveTo>
                    <a:lnTo>
                      <a:pt x="4499" y="160"/>
                    </a:lnTo>
                    <a:lnTo>
                      <a:pt x="4449" y="147"/>
                    </a:lnTo>
                    <a:lnTo>
                      <a:pt x="4400" y="135"/>
                    </a:lnTo>
                    <a:lnTo>
                      <a:pt x="4349" y="124"/>
                    </a:lnTo>
                    <a:lnTo>
                      <a:pt x="4298" y="112"/>
                    </a:lnTo>
                    <a:lnTo>
                      <a:pt x="4247" y="101"/>
                    </a:lnTo>
                    <a:lnTo>
                      <a:pt x="4195" y="92"/>
                    </a:lnTo>
                    <a:lnTo>
                      <a:pt x="4144" y="82"/>
                    </a:lnTo>
                    <a:lnTo>
                      <a:pt x="4092" y="74"/>
                    </a:lnTo>
                    <a:lnTo>
                      <a:pt x="4040" y="64"/>
                    </a:lnTo>
                    <a:lnTo>
                      <a:pt x="3987" y="57"/>
                    </a:lnTo>
                    <a:lnTo>
                      <a:pt x="3934" y="49"/>
                    </a:lnTo>
                    <a:lnTo>
                      <a:pt x="3881" y="42"/>
                    </a:lnTo>
                    <a:lnTo>
                      <a:pt x="3828" y="36"/>
                    </a:lnTo>
                    <a:lnTo>
                      <a:pt x="3775" y="30"/>
                    </a:lnTo>
                    <a:lnTo>
                      <a:pt x="3722" y="25"/>
                    </a:lnTo>
                    <a:lnTo>
                      <a:pt x="3668" y="20"/>
                    </a:lnTo>
                    <a:lnTo>
                      <a:pt x="3615" y="15"/>
                    </a:lnTo>
                    <a:lnTo>
                      <a:pt x="3561" y="11"/>
                    </a:lnTo>
                    <a:lnTo>
                      <a:pt x="3507" y="8"/>
                    </a:lnTo>
                    <a:lnTo>
                      <a:pt x="3453" y="6"/>
                    </a:lnTo>
                    <a:lnTo>
                      <a:pt x="3398" y="3"/>
                    </a:lnTo>
                    <a:lnTo>
                      <a:pt x="3344" y="2"/>
                    </a:lnTo>
                    <a:lnTo>
                      <a:pt x="3290" y="1"/>
                    </a:lnTo>
                    <a:lnTo>
                      <a:pt x="3236" y="0"/>
                    </a:lnTo>
                    <a:lnTo>
                      <a:pt x="3182" y="0"/>
                    </a:lnTo>
                    <a:lnTo>
                      <a:pt x="3127" y="0"/>
                    </a:lnTo>
                    <a:lnTo>
                      <a:pt x="3073" y="1"/>
                    </a:lnTo>
                    <a:lnTo>
                      <a:pt x="3019" y="3"/>
                    </a:lnTo>
                    <a:lnTo>
                      <a:pt x="2965" y="5"/>
                    </a:lnTo>
                    <a:lnTo>
                      <a:pt x="2911" y="7"/>
                    </a:lnTo>
                    <a:lnTo>
                      <a:pt x="2857" y="10"/>
                    </a:lnTo>
                    <a:lnTo>
                      <a:pt x="2803" y="13"/>
                    </a:lnTo>
                    <a:lnTo>
                      <a:pt x="2749" y="18"/>
                    </a:lnTo>
                    <a:lnTo>
                      <a:pt x="2695" y="23"/>
                    </a:lnTo>
                    <a:lnTo>
                      <a:pt x="2642" y="27"/>
                    </a:lnTo>
                    <a:lnTo>
                      <a:pt x="2588" y="34"/>
                    </a:lnTo>
                    <a:lnTo>
                      <a:pt x="2535" y="40"/>
                    </a:lnTo>
                    <a:lnTo>
                      <a:pt x="2482" y="46"/>
                    </a:lnTo>
                    <a:lnTo>
                      <a:pt x="2429" y="54"/>
                    </a:lnTo>
                    <a:lnTo>
                      <a:pt x="2377" y="61"/>
                    </a:lnTo>
                    <a:lnTo>
                      <a:pt x="2325" y="70"/>
                    </a:lnTo>
                    <a:lnTo>
                      <a:pt x="2272" y="78"/>
                    </a:lnTo>
                    <a:lnTo>
                      <a:pt x="2221" y="88"/>
                    </a:lnTo>
                    <a:lnTo>
                      <a:pt x="2169" y="97"/>
                    </a:lnTo>
                    <a:lnTo>
                      <a:pt x="2118" y="108"/>
                    </a:lnTo>
                    <a:lnTo>
                      <a:pt x="2068" y="118"/>
                    </a:lnTo>
                    <a:lnTo>
                      <a:pt x="2017" y="130"/>
                    </a:lnTo>
                    <a:lnTo>
                      <a:pt x="1967" y="142"/>
                    </a:lnTo>
                    <a:lnTo>
                      <a:pt x="1917" y="154"/>
                    </a:lnTo>
                    <a:lnTo>
                      <a:pt x="1867" y="167"/>
                    </a:lnTo>
                    <a:lnTo>
                      <a:pt x="1818" y="180"/>
                    </a:lnTo>
                    <a:lnTo>
                      <a:pt x="1770" y="194"/>
                    </a:lnTo>
                    <a:lnTo>
                      <a:pt x="1721" y="208"/>
                    </a:lnTo>
                    <a:lnTo>
                      <a:pt x="1673" y="223"/>
                    </a:lnTo>
                    <a:lnTo>
                      <a:pt x="1625" y="238"/>
                    </a:lnTo>
                    <a:lnTo>
                      <a:pt x="1579" y="254"/>
                    </a:lnTo>
                    <a:lnTo>
                      <a:pt x="1532" y="270"/>
                    </a:lnTo>
                    <a:lnTo>
                      <a:pt x="1485" y="286"/>
                    </a:lnTo>
                    <a:lnTo>
                      <a:pt x="1440" y="304"/>
                    </a:lnTo>
                    <a:lnTo>
                      <a:pt x="1395" y="321"/>
                    </a:lnTo>
                    <a:lnTo>
                      <a:pt x="1351" y="339"/>
                    </a:lnTo>
                    <a:lnTo>
                      <a:pt x="1306" y="357"/>
                    </a:lnTo>
                    <a:lnTo>
                      <a:pt x="1263" y="376"/>
                    </a:lnTo>
                    <a:lnTo>
                      <a:pt x="1220" y="395"/>
                    </a:lnTo>
                    <a:lnTo>
                      <a:pt x="1178" y="414"/>
                    </a:lnTo>
                    <a:lnTo>
                      <a:pt x="1136" y="434"/>
                    </a:lnTo>
                    <a:lnTo>
                      <a:pt x="1095" y="454"/>
                    </a:lnTo>
                    <a:lnTo>
                      <a:pt x="1055" y="476"/>
                    </a:lnTo>
                    <a:lnTo>
                      <a:pt x="1015" y="497"/>
                    </a:lnTo>
                    <a:lnTo>
                      <a:pt x="975" y="518"/>
                    </a:lnTo>
                    <a:lnTo>
                      <a:pt x="936" y="540"/>
                    </a:lnTo>
                    <a:lnTo>
                      <a:pt x="898" y="563"/>
                    </a:lnTo>
                    <a:lnTo>
                      <a:pt x="861" y="586"/>
                    </a:lnTo>
                    <a:lnTo>
                      <a:pt x="825" y="608"/>
                    </a:lnTo>
                    <a:lnTo>
                      <a:pt x="789" y="631"/>
                    </a:lnTo>
                    <a:lnTo>
                      <a:pt x="753" y="656"/>
                    </a:lnTo>
                    <a:lnTo>
                      <a:pt x="719" y="680"/>
                    </a:lnTo>
                    <a:lnTo>
                      <a:pt x="685" y="705"/>
                    </a:lnTo>
                    <a:lnTo>
                      <a:pt x="651" y="729"/>
                    </a:lnTo>
                    <a:lnTo>
                      <a:pt x="619" y="754"/>
                    </a:lnTo>
                    <a:lnTo>
                      <a:pt x="587" y="780"/>
                    </a:lnTo>
                    <a:lnTo>
                      <a:pt x="556" y="805"/>
                    </a:lnTo>
                    <a:lnTo>
                      <a:pt x="526" y="832"/>
                    </a:lnTo>
                    <a:lnTo>
                      <a:pt x="497" y="857"/>
                    </a:lnTo>
                    <a:lnTo>
                      <a:pt x="468" y="885"/>
                    </a:lnTo>
                    <a:lnTo>
                      <a:pt x="440" y="911"/>
                    </a:lnTo>
                    <a:lnTo>
                      <a:pt x="413" y="938"/>
                    </a:lnTo>
                    <a:lnTo>
                      <a:pt x="387" y="965"/>
                    </a:lnTo>
                    <a:lnTo>
                      <a:pt x="361" y="993"/>
                    </a:lnTo>
                    <a:lnTo>
                      <a:pt x="337" y="1022"/>
                    </a:lnTo>
                    <a:lnTo>
                      <a:pt x="312" y="1049"/>
                    </a:lnTo>
                    <a:lnTo>
                      <a:pt x="290" y="1078"/>
                    </a:lnTo>
                    <a:lnTo>
                      <a:pt x="268" y="1106"/>
                    </a:lnTo>
                    <a:lnTo>
                      <a:pt x="247" y="1135"/>
                    </a:lnTo>
                    <a:lnTo>
                      <a:pt x="226" y="1165"/>
                    </a:lnTo>
                    <a:lnTo>
                      <a:pt x="206" y="1193"/>
                    </a:lnTo>
                    <a:lnTo>
                      <a:pt x="187" y="1223"/>
                    </a:lnTo>
                    <a:lnTo>
                      <a:pt x="169" y="1253"/>
                    </a:lnTo>
                    <a:lnTo>
                      <a:pt x="152" y="1282"/>
                    </a:lnTo>
                    <a:lnTo>
                      <a:pt x="136" y="1312"/>
                    </a:lnTo>
                    <a:lnTo>
                      <a:pt x="122" y="1342"/>
                    </a:lnTo>
                    <a:lnTo>
                      <a:pt x="107" y="1373"/>
                    </a:lnTo>
                    <a:lnTo>
                      <a:pt x="93" y="1403"/>
                    </a:lnTo>
                    <a:lnTo>
                      <a:pt x="81" y="1433"/>
                    </a:lnTo>
                    <a:lnTo>
                      <a:pt x="70" y="1464"/>
                    </a:lnTo>
                    <a:lnTo>
                      <a:pt x="58" y="1495"/>
                    </a:lnTo>
                    <a:lnTo>
                      <a:pt x="48" y="1525"/>
                    </a:lnTo>
                    <a:lnTo>
                      <a:pt x="40" y="1556"/>
                    </a:lnTo>
                    <a:lnTo>
                      <a:pt x="31" y="1588"/>
                    </a:lnTo>
                    <a:lnTo>
                      <a:pt x="24" y="1619"/>
                    </a:lnTo>
                    <a:lnTo>
                      <a:pt x="18" y="1649"/>
                    </a:lnTo>
                    <a:lnTo>
                      <a:pt x="12" y="1681"/>
                    </a:lnTo>
                    <a:lnTo>
                      <a:pt x="8" y="1712"/>
                    </a:lnTo>
                    <a:lnTo>
                      <a:pt x="5" y="1744"/>
                    </a:lnTo>
                    <a:lnTo>
                      <a:pt x="3" y="1774"/>
                    </a:lnTo>
                    <a:lnTo>
                      <a:pt x="1" y="1806"/>
                    </a:lnTo>
                    <a:lnTo>
                      <a:pt x="0" y="1837"/>
                    </a:lnTo>
                    <a:lnTo>
                      <a:pt x="1" y="1869"/>
                    </a:lnTo>
                    <a:lnTo>
                      <a:pt x="2" y="1900"/>
                    </a:lnTo>
                    <a:lnTo>
                      <a:pt x="3" y="1931"/>
                    </a:lnTo>
                    <a:lnTo>
                      <a:pt x="6" y="1962"/>
                    </a:lnTo>
                    <a:lnTo>
                      <a:pt x="10" y="1994"/>
                    </a:lnTo>
                    <a:lnTo>
                      <a:pt x="15" y="2025"/>
                    </a:lnTo>
                    <a:lnTo>
                      <a:pt x="21" y="2056"/>
                    </a:lnTo>
                    <a:lnTo>
                      <a:pt x="27" y="2087"/>
                    </a:lnTo>
                    <a:lnTo>
                      <a:pt x="35" y="2118"/>
                    </a:lnTo>
                    <a:lnTo>
                      <a:pt x="43" y="2149"/>
                    </a:lnTo>
                    <a:lnTo>
                      <a:pt x="53" y="2181"/>
                    </a:lnTo>
                    <a:lnTo>
                      <a:pt x="63" y="2211"/>
                    </a:lnTo>
                    <a:lnTo>
                      <a:pt x="74" y="2242"/>
                    </a:lnTo>
                    <a:lnTo>
                      <a:pt x="87" y="2272"/>
                    </a:lnTo>
                    <a:lnTo>
                      <a:pt x="99" y="2302"/>
                    </a:lnTo>
                    <a:lnTo>
                      <a:pt x="113" y="2333"/>
                    </a:lnTo>
                    <a:lnTo>
                      <a:pt x="128" y="2363"/>
                    </a:lnTo>
                    <a:lnTo>
                      <a:pt x="143" y="2393"/>
                    </a:lnTo>
                    <a:lnTo>
                      <a:pt x="160" y="2423"/>
                    </a:lnTo>
                    <a:lnTo>
                      <a:pt x="177" y="2453"/>
                    </a:lnTo>
                    <a:lnTo>
                      <a:pt x="196" y="2482"/>
                    </a:lnTo>
                    <a:lnTo>
                      <a:pt x="215" y="2511"/>
                    </a:lnTo>
                    <a:lnTo>
                      <a:pt x="234" y="2540"/>
                    </a:lnTo>
                    <a:lnTo>
                      <a:pt x="255" y="2570"/>
                    </a:lnTo>
                    <a:lnTo>
                      <a:pt x="276" y="2598"/>
                    </a:lnTo>
                    <a:lnTo>
                      <a:pt x="300" y="2627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33" name="Line 533"/>
              <p:cNvSpPr/>
              <p:nvPr/>
            </p:nvSpPr>
            <p:spPr>
              <a:xfrm>
                <a:off x="4528" y="1033"/>
                <a:ext cx="32" cy="49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4" name="Line 534"/>
              <p:cNvSpPr/>
              <p:nvPr/>
            </p:nvSpPr>
            <p:spPr>
              <a:xfrm flipH="1" flipV="1">
                <a:off x="4252" y="1192"/>
                <a:ext cx="85" cy="19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5" name="Freeform 535"/>
              <p:cNvSpPr/>
              <p:nvPr/>
            </p:nvSpPr>
            <p:spPr>
              <a:xfrm>
                <a:off x="4252" y="1033"/>
                <a:ext cx="276" cy="558"/>
              </a:xfrm>
              <a:custGeom>
                <a:avLst/>
                <a:gdLst>
                  <a:gd name="txL" fmla="*/ 0 w 2486"/>
                  <a:gd name="txT" fmla="*/ 0 h 5020"/>
                  <a:gd name="txR" fmla="*/ 2486 w 2486"/>
                  <a:gd name="txB" fmla="*/ 5020 h 50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486" h="5020">
                    <a:moveTo>
                      <a:pt x="2486" y="5020"/>
                    </a:moveTo>
                    <a:lnTo>
                      <a:pt x="2486" y="0"/>
                    </a:lnTo>
                    <a:lnTo>
                      <a:pt x="0" y="1436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136" name="Line 536"/>
              <p:cNvSpPr/>
              <p:nvPr/>
            </p:nvSpPr>
            <p:spPr>
              <a:xfrm>
                <a:off x="4213" y="1283"/>
                <a:ext cx="1" cy="18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7" name="Line 537"/>
              <p:cNvSpPr/>
              <p:nvPr/>
            </p:nvSpPr>
            <p:spPr>
              <a:xfrm flipH="1">
                <a:off x="4213" y="1211"/>
                <a:ext cx="124" cy="7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8" name="Line 538"/>
              <p:cNvSpPr/>
              <p:nvPr/>
            </p:nvSpPr>
            <p:spPr>
              <a:xfrm flipV="1">
                <a:off x="4337" y="1211"/>
                <a:ext cx="1" cy="18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39" name="Line 539"/>
              <p:cNvSpPr/>
              <p:nvPr/>
            </p:nvSpPr>
            <p:spPr>
              <a:xfrm flipH="1">
                <a:off x="4213" y="1391"/>
                <a:ext cx="124" cy="7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40" name="Line 540"/>
              <p:cNvSpPr/>
              <p:nvPr/>
            </p:nvSpPr>
            <p:spPr>
              <a:xfrm>
                <a:off x="4560" y="1082"/>
                <a:ext cx="1" cy="18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41" name="Line 541"/>
              <p:cNvSpPr/>
              <p:nvPr/>
            </p:nvSpPr>
            <p:spPr>
              <a:xfrm flipH="1">
                <a:off x="4560" y="1010"/>
                <a:ext cx="125" cy="7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42" name="Line 542"/>
              <p:cNvSpPr/>
              <p:nvPr/>
            </p:nvSpPr>
            <p:spPr>
              <a:xfrm flipV="1">
                <a:off x="4685" y="1010"/>
                <a:ext cx="1" cy="18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43" name="Line 543"/>
              <p:cNvSpPr/>
              <p:nvPr/>
            </p:nvSpPr>
            <p:spPr>
              <a:xfrm flipH="1">
                <a:off x="4560" y="1190"/>
                <a:ext cx="125" cy="7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44" name="Line 544"/>
              <p:cNvSpPr/>
              <p:nvPr/>
            </p:nvSpPr>
            <p:spPr>
              <a:xfrm flipV="1">
                <a:off x="4890" y="1696"/>
                <a:ext cx="1" cy="31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145" name="Line 545"/>
              <p:cNvSpPr/>
              <p:nvPr/>
            </p:nvSpPr>
            <p:spPr>
              <a:xfrm flipV="1">
                <a:off x="4179" y="1196"/>
                <a:ext cx="1" cy="81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40973" name="Group 721"/>
          <p:cNvGrpSpPr/>
          <p:nvPr/>
        </p:nvGrpSpPr>
        <p:grpSpPr>
          <a:xfrm>
            <a:off x="7113588" y="2360613"/>
            <a:ext cx="0" cy="1963737"/>
            <a:chOff x="4481" y="1487"/>
            <a:chExt cx="2" cy="1237"/>
          </a:xfrm>
        </p:grpSpPr>
        <p:sp>
          <p:nvSpPr>
            <p:cNvPr id="41119" name="Line 576"/>
            <p:cNvSpPr/>
            <p:nvPr/>
          </p:nvSpPr>
          <p:spPr>
            <a:xfrm>
              <a:off x="4481" y="1487"/>
              <a:ext cx="2" cy="26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20" name="Line 577"/>
            <p:cNvSpPr/>
            <p:nvPr/>
          </p:nvSpPr>
          <p:spPr>
            <a:xfrm>
              <a:off x="4481" y="1781"/>
              <a:ext cx="2" cy="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21" name="Line 578"/>
            <p:cNvSpPr/>
            <p:nvPr/>
          </p:nvSpPr>
          <p:spPr>
            <a:xfrm>
              <a:off x="4481" y="1833"/>
              <a:ext cx="2" cy="23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22" name="Line 579"/>
            <p:cNvSpPr/>
            <p:nvPr/>
          </p:nvSpPr>
          <p:spPr>
            <a:xfrm>
              <a:off x="4481" y="2094"/>
              <a:ext cx="2" cy="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23" name="Line 580"/>
            <p:cNvSpPr/>
            <p:nvPr/>
          </p:nvSpPr>
          <p:spPr>
            <a:xfrm>
              <a:off x="4481" y="2146"/>
              <a:ext cx="2" cy="23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24" name="Line 581"/>
            <p:cNvSpPr/>
            <p:nvPr/>
          </p:nvSpPr>
          <p:spPr>
            <a:xfrm>
              <a:off x="4481" y="2407"/>
              <a:ext cx="2" cy="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25" name="Line 582"/>
            <p:cNvSpPr/>
            <p:nvPr/>
          </p:nvSpPr>
          <p:spPr>
            <a:xfrm>
              <a:off x="4481" y="2459"/>
              <a:ext cx="2" cy="26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0974" name="Group 724"/>
          <p:cNvGrpSpPr/>
          <p:nvPr/>
        </p:nvGrpSpPr>
        <p:grpSpPr>
          <a:xfrm>
            <a:off x="3548063" y="5505450"/>
            <a:ext cx="2090737" cy="0"/>
            <a:chOff x="2235" y="3468"/>
            <a:chExt cx="1317" cy="2"/>
          </a:xfrm>
        </p:grpSpPr>
        <p:sp>
          <p:nvSpPr>
            <p:cNvPr id="41110" name="Line 583"/>
            <p:cNvSpPr/>
            <p:nvPr/>
          </p:nvSpPr>
          <p:spPr>
            <a:xfrm flipH="1">
              <a:off x="3404" y="3468"/>
              <a:ext cx="148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1" name="Line 584"/>
            <p:cNvSpPr/>
            <p:nvPr/>
          </p:nvSpPr>
          <p:spPr>
            <a:xfrm flipH="1">
              <a:off x="3351" y="3468"/>
              <a:ext cx="24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2" name="Line 585"/>
            <p:cNvSpPr/>
            <p:nvPr/>
          </p:nvSpPr>
          <p:spPr>
            <a:xfrm flipH="1">
              <a:off x="3091" y="3468"/>
              <a:ext cx="231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3" name="Line 586"/>
            <p:cNvSpPr/>
            <p:nvPr/>
          </p:nvSpPr>
          <p:spPr>
            <a:xfrm flipH="1">
              <a:off x="3038" y="3468"/>
              <a:ext cx="24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4" name="Line 587"/>
            <p:cNvSpPr/>
            <p:nvPr/>
          </p:nvSpPr>
          <p:spPr>
            <a:xfrm flipH="1">
              <a:off x="2778" y="3468"/>
              <a:ext cx="231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5" name="Line 588"/>
            <p:cNvSpPr/>
            <p:nvPr/>
          </p:nvSpPr>
          <p:spPr>
            <a:xfrm flipH="1">
              <a:off x="2725" y="3468"/>
              <a:ext cx="22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6" name="Line 589"/>
            <p:cNvSpPr/>
            <p:nvPr/>
          </p:nvSpPr>
          <p:spPr>
            <a:xfrm flipH="1">
              <a:off x="2465" y="3468"/>
              <a:ext cx="231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7" name="Line 590"/>
            <p:cNvSpPr/>
            <p:nvPr/>
          </p:nvSpPr>
          <p:spPr>
            <a:xfrm flipH="1">
              <a:off x="2412" y="3468"/>
              <a:ext cx="22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18" name="Line 591"/>
            <p:cNvSpPr/>
            <p:nvPr/>
          </p:nvSpPr>
          <p:spPr>
            <a:xfrm flipH="1">
              <a:off x="2235" y="3468"/>
              <a:ext cx="148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0975" name="Group 725"/>
          <p:cNvGrpSpPr/>
          <p:nvPr/>
        </p:nvGrpSpPr>
        <p:grpSpPr>
          <a:xfrm>
            <a:off x="4586288" y="4481513"/>
            <a:ext cx="0" cy="2046287"/>
            <a:chOff x="2889" y="2823"/>
            <a:chExt cx="2" cy="1289"/>
          </a:xfrm>
        </p:grpSpPr>
        <p:sp>
          <p:nvSpPr>
            <p:cNvPr id="41101" name="Line 592"/>
            <p:cNvSpPr/>
            <p:nvPr/>
          </p:nvSpPr>
          <p:spPr>
            <a:xfrm>
              <a:off x="2889" y="2823"/>
              <a:ext cx="2" cy="13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2" name="Line 593"/>
            <p:cNvSpPr/>
            <p:nvPr/>
          </p:nvSpPr>
          <p:spPr>
            <a:xfrm>
              <a:off x="2889" y="2986"/>
              <a:ext cx="2" cy="2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3" name="Line 594"/>
            <p:cNvSpPr/>
            <p:nvPr/>
          </p:nvSpPr>
          <p:spPr>
            <a:xfrm>
              <a:off x="2889" y="3037"/>
              <a:ext cx="2" cy="23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4" name="Line 595"/>
            <p:cNvSpPr/>
            <p:nvPr/>
          </p:nvSpPr>
          <p:spPr>
            <a:xfrm>
              <a:off x="2889" y="3299"/>
              <a:ext cx="2" cy="2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5" name="Line 596"/>
            <p:cNvSpPr/>
            <p:nvPr/>
          </p:nvSpPr>
          <p:spPr>
            <a:xfrm>
              <a:off x="2889" y="3352"/>
              <a:ext cx="2" cy="23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6" name="Line 597"/>
            <p:cNvSpPr/>
            <p:nvPr/>
          </p:nvSpPr>
          <p:spPr>
            <a:xfrm>
              <a:off x="2889" y="3612"/>
              <a:ext cx="2" cy="2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7" name="Line 598"/>
            <p:cNvSpPr/>
            <p:nvPr/>
          </p:nvSpPr>
          <p:spPr>
            <a:xfrm>
              <a:off x="2889" y="3665"/>
              <a:ext cx="2" cy="23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8" name="Line 599"/>
            <p:cNvSpPr/>
            <p:nvPr/>
          </p:nvSpPr>
          <p:spPr>
            <a:xfrm>
              <a:off x="2889" y="3925"/>
              <a:ext cx="2" cy="2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9" name="Line 600"/>
            <p:cNvSpPr/>
            <p:nvPr/>
          </p:nvSpPr>
          <p:spPr>
            <a:xfrm>
              <a:off x="2889" y="3978"/>
              <a:ext cx="2" cy="13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0976" name="Freeform 601"/>
          <p:cNvSpPr/>
          <p:nvPr/>
        </p:nvSpPr>
        <p:spPr>
          <a:xfrm>
            <a:off x="3687763" y="4605338"/>
            <a:ext cx="1798637" cy="1798637"/>
          </a:xfrm>
          <a:custGeom>
            <a:avLst/>
            <a:gdLst>
              <a:gd name="txL" fmla="*/ 0 w 4945"/>
              <a:gd name="txT" fmla="*/ 0 h 4947"/>
              <a:gd name="txR" fmla="*/ 4945 w 4945"/>
              <a:gd name="txB" fmla="*/ 4947 h 49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45" h="4947">
                <a:moveTo>
                  <a:pt x="4945" y="2474"/>
                </a:moveTo>
                <a:lnTo>
                  <a:pt x="4939" y="2305"/>
                </a:lnTo>
                <a:lnTo>
                  <a:pt x="4922" y="2136"/>
                </a:lnTo>
                <a:lnTo>
                  <a:pt x="4893" y="1970"/>
                </a:lnTo>
                <a:lnTo>
                  <a:pt x="4853" y="1806"/>
                </a:lnTo>
                <a:lnTo>
                  <a:pt x="4802" y="1645"/>
                </a:lnTo>
                <a:lnTo>
                  <a:pt x="4740" y="1488"/>
                </a:lnTo>
                <a:lnTo>
                  <a:pt x="4667" y="1335"/>
                </a:lnTo>
                <a:lnTo>
                  <a:pt x="4585" y="1189"/>
                </a:lnTo>
                <a:lnTo>
                  <a:pt x="4492" y="1047"/>
                </a:lnTo>
                <a:lnTo>
                  <a:pt x="4391" y="912"/>
                </a:lnTo>
                <a:lnTo>
                  <a:pt x="4279" y="785"/>
                </a:lnTo>
                <a:lnTo>
                  <a:pt x="4160" y="666"/>
                </a:lnTo>
                <a:lnTo>
                  <a:pt x="4033" y="555"/>
                </a:lnTo>
                <a:lnTo>
                  <a:pt x="3898" y="453"/>
                </a:lnTo>
                <a:lnTo>
                  <a:pt x="3757" y="360"/>
                </a:lnTo>
                <a:lnTo>
                  <a:pt x="3610" y="277"/>
                </a:lnTo>
                <a:lnTo>
                  <a:pt x="3457" y="205"/>
                </a:lnTo>
                <a:lnTo>
                  <a:pt x="3300" y="143"/>
                </a:lnTo>
                <a:lnTo>
                  <a:pt x="3139" y="91"/>
                </a:lnTo>
                <a:lnTo>
                  <a:pt x="2976" y="52"/>
                </a:lnTo>
                <a:lnTo>
                  <a:pt x="2809" y="23"/>
                </a:lnTo>
                <a:lnTo>
                  <a:pt x="2641" y="5"/>
                </a:lnTo>
                <a:lnTo>
                  <a:pt x="2472" y="0"/>
                </a:lnTo>
                <a:lnTo>
                  <a:pt x="2304" y="5"/>
                </a:lnTo>
                <a:lnTo>
                  <a:pt x="2136" y="23"/>
                </a:lnTo>
                <a:lnTo>
                  <a:pt x="1969" y="52"/>
                </a:lnTo>
                <a:lnTo>
                  <a:pt x="1805" y="91"/>
                </a:lnTo>
                <a:lnTo>
                  <a:pt x="1645" y="143"/>
                </a:lnTo>
                <a:lnTo>
                  <a:pt x="1488" y="205"/>
                </a:lnTo>
                <a:lnTo>
                  <a:pt x="1335" y="277"/>
                </a:lnTo>
                <a:lnTo>
                  <a:pt x="1188" y="360"/>
                </a:lnTo>
                <a:lnTo>
                  <a:pt x="1047" y="453"/>
                </a:lnTo>
                <a:lnTo>
                  <a:pt x="912" y="555"/>
                </a:lnTo>
                <a:lnTo>
                  <a:pt x="785" y="666"/>
                </a:lnTo>
                <a:lnTo>
                  <a:pt x="666" y="785"/>
                </a:lnTo>
                <a:lnTo>
                  <a:pt x="555" y="912"/>
                </a:lnTo>
                <a:lnTo>
                  <a:pt x="453" y="1047"/>
                </a:lnTo>
                <a:lnTo>
                  <a:pt x="360" y="1189"/>
                </a:lnTo>
                <a:lnTo>
                  <a:pt x="277" y="1335"/>
                </a:lnTo>
                <a:lnTo>
                  <a:pt x="205" y="1488"/>
                </a:lnTo>
                <a:lnTo>
                  <a:pt x="143" y="1645"/>
                </a:lnTo>
                <a:lnTo>
                  <a:pt x="91" y="1806"/>
                </a:lnTo>
                <a:lnTo>
                  <a:pt x="52" y="1970"/>
                </a:lnTo>
                <a:lnTo>
                  <a:pt x="23" y="2136"/>
                </a:lnTo>
                <a:lnTo>
                  <a:pt x="5" y="2305"/>
                </a:lnTo>
                <a:lnTo>
                  <a:pt x="0" y="2474"/>
                </a:lnTo>
                <a:lnTo>
                  <a:pt x="5" y="2642"/>
                </a:lnTo>
                <a:lnTo>
                  <a:pt x="23" y="2810"/>
                </a:lnTo>
                <a:lnTo>
                  <a:pt x="52" y="2976"/>
                </a:lnTo>
                <a:lnTo>
                  <a:pt x="91" y="3141"/>
                </a:lnTo>
                <a:lnTo>
                  <a:pt x="143" y="3302"/>
                </a:lnTo>
                <a:lnTo>
                  <a:pt x="205" y="3459"/>
                </a:lnTo>
                <a:lnTo>
                  <a:pt x="277" y="3611"/>
                </a:lnTo>
                <a:lnTo>
                  <a:pt x="360" y="3759"/>
                </a:lnTo>
                <a:lnTo>
                  <a:pt x="453" y="3900"/>
                </a:lnTo>
                <a:lnTo>
                  <a:pt x="555" y="4034"/>
                </a:lnTo>
                <a:lnTo>
                  <a:pt x="666" y="4162"/>
                </a:lnTo>
                <a:lnTo>
                  <a:pt x="785" y="4281"/>
                </a:lnTo>
                <a:lnTo>
                  <a:pt x="912" y="4392"/>
                </a:lnTo>
                <a:lnTo>
                  <a:pt x="1047" y="4494"/>
                </a:lnTo>
                <a:lnTo>
                  <a:pt x="1188" y="4587"/>
                </a:lnTo>
                <a:lnTo>
                  <a:pt x="1335" y="4669"/>
                </a:lnTo>
                <a:lnTo>
                  <a:pt x="1488" y="4741"/>
                </a:lnTo>
                <a:lnTo>
                  <a:pt x="1645" y="4804"/>
                </a:lnTo>
                <a:lnTo>
                  <a:pt x="1805" y="4855"/>
                </a:lnTo>
                <a:lnTo>
                  <a:pt x="1969" y="4895"/>
                </a:lnTo>
                <a:lnTo>
                  <a:pt x="2136" y="4924"/>
                </a:lnTo>
                <a:lnTo>
                  <a:pt x="2304" y="4941"/>
                </a:lnTo>
                <a:lnTo>
                  <a:pt x="2472" y="4947"/>
                </a:lnTo>
                <a:lnTo>
                  <a:pt x="2641" y="4941"/>
                </a:lnTo>
                <a:lnTo>
                  <a:pt x="2809" y="4924"/>
                </a:lnTo>
                <a:lnTo>
                  <a:pt x="2976" y="4895"/>
                </a:lnTo>
                <a:lnTo>
                  <a:pt x="3139" y="4855"/>
                </a:lnTo>
                <a:lnTo>
                  <a:pt x="3300" y="4804"/>
                </a:lnTo>
                <a:lnTo>
                  <a:pt x="3457" y="4741"/>
                </a:lnTo>
                <a:lnTo>
                  <a:pt x="3610" y="4669"/>
                </a:lnTo>
                <a:lnTo>
                  <a:pt x="3757" y="4587"/>
                </a:lnTo>
                <a:lnTo>
                  <a:pt x="3898" y="4494"/>
                </a:lnTo>
                <a:lnTo>
                  <a:pt x="4033" y="4392"/>
                </a:lnTo>
                <a:lnTo>
                  <a:pt x="4160" y="4281"/>
                </a:lnTo>
                <a:lnTo>
                  <a:pt x="4279" y="4162"/>
                </a:lnTo>
                <a:lnTo>
                  <a:pt x="4391" y="4034"/>
                </a:lnTo>
                <a:lnTo>
                  <a:pt x="4492" y="3900"/>
                </a:lnTo>
                <a:lnTo>
                  <a:pt x="4585" y="3759"/>
                </a:lnTo>
                <a:lnTo>
                  <a:pt x="4667" y="3611"/>
                </a:lnTo>
                <a:lnTo>
                  <a:pt x="4740" y="3459"/>
                </a:lnTo>
                <a:lnTo>
                  <a:pt x="4802" y="3302"/>
                </a:lnTo>
                <a:lnTo>
                  <a:pt x="4853" y="3141"/>
                </a:lnTo>
                <a:lnTo>
                  <a:pt x="4893" y="2976"/>
                </a:lnTo>
                <a:lnTo>
                  <a:pt x="4922" y="2810"/>
                </a:lnTo>
                <a:lnTo>
                  <a:pt x="4939" y="2642"/>
                </a:lnTo>
                <a:lnTo>
                  <a:pt x="4945" y="2474"/>
                </a:lnTo>
                <a:close/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0977" name="Line 602"/>
          <p:cNvSpPr/>
          <p:nvPr/>
        </p:nvSpPr>
        <p:spPr>
          <a:xfrm>
            <a:off x="6218238" y="4141788"/>
            <a:ext cx="1793875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0978" name="Line 603"/>
          <p:cNvSpPr/>
          <p:nvPr/>
        </p:nvSpPr>
        <p:spPr>
          <a:xfrm flipV="1">
            <a:off x="8012113" y="3438525"/>
            <a:ext cx="0" cy="703263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0979" name="Line 604"/>
          <p:cNvSpPr/>
          <p:nvPr/>
        </p:nvSpPr>
        <p:spPr>
          <a:xfrm flipH="1">
            <a:off x="6218238" y="1616075"/>
            <a:ext cx="59055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0980" name="Line 605"/>
          <p:cNvSpPr/>
          <p:nvPr/>
        </p:nvSpPr>
        <p:spPr>
          <a:xfrm>
            <a:off x="6218238" y="1616075"/>
            <a:ext cx="0" cy="2525713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0981" name="Line 606"/>
          <p:cNvSpPr/>
          <p:nvPr/>
        </p:nvSpPr>
        <p:spPr>
          <a:xfrm flipV="1">
            <a:off x="4586288" y="4987925"/>
            <a:ext cx="493712" cy="10826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0982" name="Line 607"/>
          <p:cNvSpPr/>
          <p:nvPr/>
        </p:nvSpPr>
        <p:spPr>
          <a:xfrm flipH="1" flipV="1">
            <a:off x="4092575" y="4987925"/>
            <a:ext cx="493713" cy="10826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0983" name="Line 608"/>
          <p:cNvSpPr/>
          <p:nvPr/>
        </p:nvSpPr>
        <p:spPr>
          <a:xfrm flipH="1">
            <a:off x="4092575" y="4987925"/>
            <a:ext cx="987425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0984" name="Group 723"/>
          <p:cNvGrpSpPr/>
          <p:nvPr/>
        </p:nvGrpSpPr>
        <p:grpSpPr>
          <a:xfrm>
            <a:off x="6596063" y="1616075"/>
            <a:ext cx="0" cy="2525713"/>
            <a:chOff x="4155" y="1018"/>
            <a:chExt cx="3" cy="1591"/>
          </a:xfrm>
        </p:grpSpPr>
        <p:sp>
          <p:nvSpPr>
            <p:cNvPr id="41087" name="Line 609"/>
            <p:cNvSpPr/>
            <p:nvPr/>
          </p:nvSpPr>
          <p:spPr>
            <a:xfrm flipV="1">
              <a:off x="4155" y="2525"/>
              <a:ext cx="3" cy="8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8" name="Line 610"/>
            <p:cNvSpPr/>
            <p:nvPr/>
          </p:nvSpPr>
          <p:spPr>
            <a:xfrm flipV="1">
              <a:off x="4155" y="2407"/>
              <a:ext cx="3" cy="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9" name="Line 611"/>
            <p:cNvSpPr/>
            <p:nvPr/>
          </p:nvSpPr>
          <p:spPr>
            <a:xfrm flipV="1">
              <a:off x="4155" y="2292"/>
              <a:ext cx="3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0" name="Line 612"/>
            <p:cNvSpPr/>
            <p:nvPr/>
          </p:nvSpPr>
          <p:spPr>
            <a:xfrm flipV="1">
              <a:off x="4155" y="2177"/>
              <a:ext cx="3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1" name="Line 613"/>
            <p:cNvSpPr/>
            <p:nvPr/>
          </p:nvSpPr>
          <p:spPr>
            <a:xfrm flipV="1">
              <a:off x="4155" y="2059"/>
              <a:ext cx="3" cy="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2" name="Line 614"/>
            <p:cNvSpPr/>
            <p:nvPr/>
          </p:nvSpPr>
          <p:spPr>
            <a:xfrm flipV="1">
              <a:off x="4155" y="1944"/>
              <a:ext cx="3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3" name="Line 615"/>
            <p:cNvSpPr/>
            <p:nvPr/>
          </p:nvSpPr>
          <p:spPr>
            <a:xfrm flipV="1">
              <a:off x="4155" y="1829"/>
              <a:ext cx="3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4" name="Line 616"/>
            <p:cNvSpPr/>
            <p:nvPr/>
          </p:nvSpPr>
          <p:spPr>
            <a:xfrm flipV="1">
              <a:off x="4155" y="1711"/>
              <a:ext cx="3" cy="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5" name="Line 617"/>
            <p:cNvSpPr/>
            <p:nvPr/>
          </p:nvSpPr>
          <p:spPr>
            <a:xfrm flipV="1">
              <a:off x="4155" y="1596"/>
              <a:ext cx="3" cy="87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6" name="Line 618"/>
            <p:cNvSpPr/>
            <p:nvPr/>
          </p:nvSpPr>
          <p:spPr>
            <a:xfrm flipV="1">
              <a:off x="4155" y="1481"/>
              <a:ext cx="3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7" name="Line 619"/>
            <p:cNvSpPr/>
            <p:nvPr/>
          </p:nvSpPr>
          <p:spPr>
            <a:xfrm flipV="1">
              <a:off x="4155" y="1363"/>
              <a:ext cx="3" cy="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8" name="Line 620"/>
            <p:cNvSpPr/>
            <p:nvPr/>
          </p:nvSpPr>
          <p:spPr>
            <a:xfrm flipV="1">
              <a:off x="4155" y="1248"/>
              <a:ext cx="3" cy="87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99" name="Line 621"/>
            <p:cNvSpPr/>
            <p:nvPr/>
          </p:nvSpPr>
          <p:spPr>
            <a:xfrm flipV="1">
              <a:off x="4155" y="1133"/>
              <a:ext cx="3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100" name="Line 622"/>
            <p:cNvSpPr/>
            <p:nvPr/>
          </p:nvSpPr>
          <p:spPr>
            <a:xfrm flipV="1">
              <a:off x="4155" y="1018"/>
              <a:ext cx="3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0985" name="Group 722"/>
          <p:cNvGrpSpPr/>
          <p:nvPr/>
        </p:nvGrpSpPr>
        <p:grpSpPr>
          <a:xfrm>
            <a:off x="7681913" y="3089275"/>
            <a:ext cx="0" cy="1052513"/>
            <a:chOff x="4839" y="1946"/>
            <a:chExt cx="2" cy="663"/>
          </a:xfrm>
        </p:grpSpPr>
        <p:sp>
          <p:nvSpPr>
            <p:cNvPr id="41081" name="Line 623"/>
            <p:cNvSpPr/>
            <p:nvPr/>
          </p:nvSpPr>
          <p:spPr>
            <a:xfrm flipV="1">
              <a:off x="4839" y="2525"/>
              <a:ext cx="2" cy="8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2" name="Line 624"/>
            <p:cNvSpPr/>
            <p:nvPr/>
          </p:nvSpPr>
          <p:spPr>
            <a:xfrm flipV="1">
              <a:off x="4839" y="2409"/>
              <a:ext cx="2" cy="87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3" name="Line 625"/>
            <p:cNvSpPr/>
            <p:nvPr/>
          </p:nvSpPr>
          <p:spPr>
            <a:xfrm flipV="1">
              <a:off x="4839" y="2292"/>
              <a:ext cx="2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4" name="Line 626"/>
            <p:cNvSpPr/>
            <p:nvPr/>
          </p:nvSpPr>
          <p:spPr>
            <a:xfrm flipV="1">
              <a:off x="4839" y="2177"/>
              <a:ext cx="2" cy="8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5" name="Line 627"/>
            <p:cNvSpPr/>
            <p:nvPr/>
          </p:nvSpPr>
          <p:spPr>
            <a:xfrm flipV="1">
              <a:off x="4839" y="2059"/>
              <a:ext cx="2" cy="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6" name="Line 628"/>
            <p:cNvSpPr/>
            <p:nvPr/>
          </p:nvSpPr>
          <p:spPr>
            <a:xfrm flipV="1">
              <a:off x="4839" y="1946"/>
              <a:ext cx="2" cy="8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661" name="Line 629"/>
          <p:cNvSpPr/>
          <p:nvPr/>
        </p:nvSpPr>
        <p:spPr>
          <a:xfrm>
            <a:off x="3687763" y="4141788"/>
            <a:ext cx="1798637" cy="0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2" name="Line 630"/>
          <p:cNvSpPr/>
          <p:nvPr/>
        </p:nvSpPr>
        <p:spPr>
          <a:xfrm flipV="1">
            <a:off x="5486400" y="2493963"/>
            <a:ext cx="3175" cy="1647825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3" name="Line 631"/>
          <p:cNvSpPr/>
          <p:nvPr/>
        </p:nvSpPr>
        <p:spPr>
          <a:xfrm>
            <a:off x="3687763" y="2493963"/>
            <a:ext cx="3175" cy="1647825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4" name="Line 632"/>
          <p:cNvSpPr/>
          <p:nvPr/>
        </p:nvSpPr>
        <p:spPr>
          <a:xfrm flipH="1">
            <a:off x="4986338" y="5197475"/>
            <a:ext cx="4445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5" name="Line 633"/>
          <p:cNvSpPr/>
          <p:nvPr/>
        </p:nvSpPr>
        <p:spPr>
          <a:xfrm flipH="1">
            <a:off x="3743325" y="5197475"/>
            <a:ext cx="44450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6" name="Line 634"/>
          <p:cNvSpPr/>
          <p:nvPr/>
        </p:nvSpPr>
        <p:spPr>
          <a:xfrm flipV="1">
            <a:off x="5430838" y="1616075"/>
            <a:ext cx="0" cy="55880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7" name="Line 635"/>
          <p:cNvSpPr/>
          <p:nvPr/>
        </p:nvSpPr>
        <p:spPr>
          <a:xfrm flipV="1">
            <a:off x="4986338" y="1616075"/>
            <a:ext cx="0" cy="55880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9" name="Line 637"/>
          <p:cNvSpPr/>
          <p:nvPr/>
        </p:nvSpPr>
        <p:spPr>
          <a:xfrm flipV="1">
            <a:off x="3743325" y="1616075"/>
            <a:ext cx="0" cy="55880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70" name="Line 638"/>
          <p:cNvSpPr/>
          <p:nvPr/>
        </p:nvSpPr>
        <p:spPr>
          <a:xfrm flipV="1">
            <a:off x="4187825" y="1616075"/>
            <a:ext cx="0" cy="55880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6" name="Group 730"/>
          <p:cNvGrpSpPr/>
          <p:nvPr/>
        </p:nvGrpSpPr>
        <p:grpSpPr>
          <a:xfrm>
            <a:off x="5080000" y="1616075"/>
            <a:ext cx="0" cy="2525713"/>
            <a:chOff x="3200" y="1018"/>
            <a:chExt cx="2" cy="1591"/>
          </a:xfrm>
        </p:grpSpPr>
        <p:sp>
          <p:nvSpPr>
            <p:cNvPr id="41067" name="Line 640"/>
            <p:cNvSpPr/>
            <p:nvPr/>
          </p:nvSpPr>
          <p:spPr>
            <a:xfrm flipV="1">
              <a:off x="3200" y="2525"/>
              <a:ext cx="2" cy="84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8" name="Line 641"/>
            <p:cNvSpPr/>
            <p:nvPr/>
          </p:nvSpPr>
          <p:spPr>
            <a:xfrm flipV="1">
              <a:off x="3200" y="2407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9" name="Line 642"/>
            <p:cNvSpPr/>
            <p:nvPr/>
          </p:nvSpPr>
          <p:spPr>
            <a:xfrm flipV="1">
              <a:off x="3200" y="2292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0" name="Line 643"/>
            <p:cNvSpPr/>
            <p:nvPr/>
          </p:nvSpPr>
          <p:spPr>
            <a:xfrm flipV="1">
              <a:off x="3200" y="2177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1" name="Line 644"/>
            <p:cNvSpPr/>
            <p:nvPr/>
          </p:nvSpPr>
          <p:spPr>
            <a:xfrm flipV="1">
              <a:off x="3200" y="2059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2" name="Line 645"/>
            <p:cNvSpPr/>
            <p:nvPr/>
          </p:nvSpPr>
          <p:spPr>
            <a:xfrm flipV="1">
              <a:off x="3200" y="1944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3" name="Line 646"/>
            <p:cNvSpPr/>
            <p:nvPr/>
          </p:nvSpPr>
          <p:spPr>
            <a:xfrm flipV="1">
              <a:off x="3200" y="1829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4" name="Line 647"/>
            <p:cNvSpPr/>
            <p:nvPr/>
          </p:nvSpPr>
          <p:spPr>
            <a:xfrm flipV="1">
              <a:off x="3200" y="1711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5" name="Line 648"/>
            <p:cNvSpPr/>
            <p:nvPr/>
          </p:nvSpPr>
          <p:spPr>
            <a:xfrm flipV="1">
              <a:off x="3200" y="1596"/>
              <a:ext cx="2" cy="87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6" name="Line 649"/>
            <p:cNvSpPr/>
            <p:nvPr/>
          </p:nvSpPr>
          <p:spPr>
            <a:xfrm flipV="1">
              <a:off x="3200" y="1481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7" name="Line 650"/>
            <p:cNvSpPr/>
            <p:nvPr/>
          </p:nvSpPr>
          <p:spPr>
            <a:xfrm flipV="1">
              <a:off x="3200" y="1363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8" name="Line 651"/>
            <p:cNvSpPr/>
            <p:nvPr/>
          </p:nvSpPr>
          <p:spPr>
            <a:xfrm flipV="1">
              <a:off x="3200" y="1248"/>
              <a:ext cx="2" cy="87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79" name="Line 652"/>
            <p:cNvSpPr/>
            <p:nvPr/>
          </p:nvSpPr>
          <p:spPr>
            <a:xfrm flipV="1">
              <a:off x="3200" y="1133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80" name="Line 653"/>
            <p:cNvSpPr/>
            <p:nvPr/>
          </p:nvSpPr>
          <p:spPr>
            <a:xfrm flipV="1">
              <a:off x="3200" y="1018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7" name="Group 729"/>
          <p:cNvGrpSpPr/>
          <p:nvPr/>
        </p:nvGrpSpPr>
        <p:grpSpPr>
          <a:xfrm>
            <a:off x="4092575" y="1616075"/>
            <a:ext cx="0" cy="2525713"/>
            <a:chOff x="2578" y="1018"/>
            <a:chExt cx="3" cy="1591"/>
          </a:xfrm>
        </p:grpSpPr>
        <p:sp>
          <p:nvSpPr>
            <p:cNvPr id="41053" name="Line 654"/>
            <p:cNvSpPr/>
            <p:nvPr/>
          </p:nvSpPr>
          <p:spPr>
            <a:xfrm flipV="1">
              <a:off x="2578" y="2525"/>
              <a:ext cx="3" cy="84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4" name="Line 655"/>
            <p:cNvSpPr/>
            <p:nvPr/>
          </p:nvSpPr>
          <p:spPr>
            <a:xfrm flipV="1">
              <a:off x="2578" y="2407"/>
              <a:ext cx="3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5" name="Line 656"/>
            <p:cNvSpPr/>
            <p:nvPr/>
          </p:nvSpPr>
          <p:spPr>
            <a:xfrm flipV="1">
              <a:off x="2578" y="2292"/>
              <a:ext cx="3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6" name="Line 657"/>
            <p:cNvSpPr/>
            <p:nvPr/>
          </p:nvSpPr>
          <p:spPr>
            <a:xfrm flipV="1">
              <a:off x="2578" y="2177"/>
              <a:ext cx="3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7" name="Line 658"/>
            <p:cNvSpPr/>
            <p:nvPr/>
          </p:nvSpPr>
          <p:spPr>
            <a:xfrm flipV="1">
              <a:off x="2578" y="2059"/>
              <a:ext cx="3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8" name="Line 659"/>
            <p:cNvSpPr/>
            <p:nvPr/>
          </p:nvSpPr>
          <p:spPr>
            <a:xfrm flipV="1">
              <a:off x="2578" y="1944"/>
              <a:ext cx="3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9" name="Line 660"/>
            <p:cNvSpPr/>
            <p:nvPr/>
          </p:nvSpPr>
          <p:spPr>
            <a:xfrm flipV="1">
              <a:off x="2578" y="1829"/>
              <a:ext cx="3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0" name="Line 661"/>
            <p:cNvSpPr/>
            <p:nvPr/>
          </p:nvSpPr>
          <p:spPr>
            <a:xfrm flipV="1">
              <a:off x="2578" y="1711"/>
              <a:ext cx="3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1" name="Line 662"/>
            <p:cNvSpPr/>
            <p:nvPr/>
          </p:nvSpPr>
          <p:spPr>
            <a:xfrm flipV="1">
              <a:off x="2578" y="1596"/>
              <a:ext cx="3" cy="87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2" name="Line 663"/>
            <p:cNvSpPr/>
            <p:nvPr/>
          </p:nvSpPr>
          <p:spPr>
            <a:xfrm flipV="1">
              <a:off x="2578" y="1481"/>
              <a:ext cx="3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3" name="Line 664"/>
            <p:cNvSpPr/>
            <p:nvPr/>
          </p:nvSpPr>
          <p:spPr>
            <a:xfrm flipV="1">
              <a:off x="2578" y="1363"/>
              <a:ext cx="3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4" name="Line 665"/>
            <p:cNvSpPr/>
            <p:nvPr/>
          </p:nvSpPr>
          <p:spPr>
            <a:xfrm flipV="1">
              <a:off x="2578" y="1248"/>
              <a:ext cx="3" cy="87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5" name="Line 666"/>
            <p:cNvSpPr/>
            <p:nvPr/>
          </p:nvSpPr>
          <p:spPr>
            <a:xfrm flipV="1">
              <a:off x="2578" y="1133"/>
              <a:ext cx="3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66" name="Line 667"/>
            <p:cNvSpPr/>
            <p:nvPr/>
          </p:nvSpPr>
          <p:spPr>
            <a:xfrm flipV="1">
              <a:off x="2578" y="1018"/>
              <a:ext cx="3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8" name="Group 728"/>
          <p:cNvGrpSpPr/>
          <p:nvPr/>
        </p:nvGrpSpPr>
        <p:grpSpPr>
          <a:xfrm>
            <a:off x="4586288" y="1616075"/>
            <a:ext cx="0" cy="1423988"/>
            <a:chOff x="2889" y="1018"/>
            <a:chExt cx="2" cy="897"/>
          </a:xfrm>
        </p:grpSpPr>
        <p:sp>
          <p:nvSpPr>
            <p:cNvPr id="41045" name="Line 668"/>
            <p:cNvSpPr/>
            <p:nvPr/>
          </p:nvSpPr>
          <p:spPr>
            <a:xfrm>
              <a:off x="2889" y="1018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6" name="Line 669"/>
            <p:cNvSpPr/>
            <p:nvPr/>
          </p:nvSpPr>
          <p:spPr>
            <a:xfrm>
              <a:off x="2889" y="1133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7" name="Line 670"/>
            <p:cNvSpPr/>
            <p:nvPr/>
          </p:nvSpPr>
          <p:spPr>
            <a:xfrm>
              <a:off x="2889" y="1248"/>
              <a:ext cx="2" cy="87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8" name="Line 671"/>
            <p:cNvSpPr/>
            <p:nvPr/>
          </p:nvSpPr>
          <p:spPr>
            <a:xfrm>
              <a:off x="2889" y="1363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9" name="Line 672"/>
            <p:cNvSpPr/>
            <p:nvPr/>
          </p:nvSpPr>
          <p:spPr>
            <a:xfrm>
              <a:off x="2889" y="1481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0" name="Line 673"/>
            <p:cNvSpPr/>
            <p:nvPr/>
          </p:nvSpPr>
          <p:spPr>
            <a:xfrm>
              <a:off x="2889" y="1596"/>
              <a:ext cx="2" cy="87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1" name="Line 674"/>
            <p:cNvSpPr/>
            <p:nvPr/>
          </p:nvSpPr>
          <p:spPr>
            <a:xfrm>
              <a:off x="2889" y="1711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52" name="Line 675"/>
            <p:cNvSpPr/>
            <p:nvPr/>
          </p:nvSpPr>
          <p:spPr>
            <a:xfrm>
              <a:off x="2889" y="1829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9" name="Group 727"/>
          <p:cNvGrpSpPr/>
          <p:nvPr/>
        </p:nvGrpSpPr>
        <p:grpSpPr>
          <a:xfrm>
            <a:off x="4586288" y="3086100"/>
            <a:ext cx="0" cy="1055688"/>
            <a:chOff x="2889" y="1944"/>
            <a:chExt cx="2" cy="665"/>
          </a:xfrm>
        </p:grpSpPr>
        <p:sp>
          <p:nvSpPr>
            <p:cNvPr id="41039" name="Line 676"/>
            <p:cNvSpPr/>
            <p:nvPr/>
          </p:nvSpPr>
          <p:spPr>
            <a:xfrm>
              <a:off x="2889" y="1944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0" name="Line 677"/>
            <p:cNvSpPr/>
            <p:nvPr/>
          </p:nvSpPr>
          <p:spPr>
            <a:xfrm>
              <a:off x="2889" y="2059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1" name="Line 678"/>
            <p:cNvSpPr/>
            <p:nvPr/>
          </p:nvSpPr>
          <p:spPr>
            <a:xfrm>
              <a:off x="2889" y="2177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2" name="Line 679"/>
            <p:cNvSpPr/>
            <p:nvPr/>
          </p:nvSpPr>
          <p:spPr>
            <a:xfrm>
              <a:off x="2889" y="2292"/>
              <a:ext cx="2" cy="86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3" name="Line 680"/>
            <p:cNvSpPr/>
            <p:nvPr/>
          </p:nvSpPr>
          <p:spPr>
            <a:xfrm>
              <a:off x="2889" y="2407"/>
              <a:ext cx="2" cy="89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1044" name="Line 681"/>
            <p:cNvSpPr/>
            <p:nvPr/>
          </p:nvSpPr>
          <p:spPr>
            <a:xfrm>
              <a:off x="2889" y="2525"/>
              <a:ext cx="2" cy="84"/>
            </a:xfrm>
            <a:prstGeom prst="line">
              <a:avLst/>
            </a:prstGeom>
            <a:ln w="19050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4727" name="Line 695"/>
          <p:cNvSpPr/>
          <p:nvPr/>
        </p:nvSpPr>
        <p:spPr>
          <a:xfrm flipH="1">
            <a:off x="3687763" y="3089275"/>
            <a:ext cx="3994150" cy="0"/>
          </a:xfrm>
          <a:prstGeom prst="line">
            <a:avLst/>
          </a:prstGeom>
          <a:ln w="1905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28" name="Line 696"/>
          <p:cNvSpPr/>
          <p:nvPr/>
        </p:nvSpPr>
        <p:spPr>
          <a:xfrm flipH="1">
            <a:off x="3511550" y="2493963"/>
            <a:ext cx="3602038" cy="0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29" name="Line 697"/>
          <p:cNvSpPr/>
          <p:nvPr/>
        </p:nvSpPr>
        <p:spPr>
          <a:xfrm flipH="1">
            <a:off x="4586288" y="3438525"/>
            <a:ext cx="3425825" cy="0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0" name="Freeform 698"/>
          <p:cNvSpPr/>
          <p:nvPr/>
        </p:nvSpPr>
        <p:spPr>
          <a:xfrm>
            <a:off x="3687763" y="2174875"/>
            <a:ext cx="1798637" cy="1263650"/>
          </a:xfrm>
          <a:custGeom>
            <a:avLst/>
            <a:gdLst>
              <a:gd name="txL" fmla="*/ 0 w 4945"/>
              <a:gd name="txT" fmla="*/ 0 h 3486"/>
              <a:gd name="txR" fmla="*/ 4945 w 4945"/>
              <a:gd name="txB" fmla="*/ 3486 h 348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4945" h="3486">
                <a:moveTo>
                  <a:pt x="150" y="0"/>
                </a:moveTo>
                <a:lnTo>
                  <a:pt x="135" y="44"/>
                </a:lnTo>
                <a:lnTo>
                  <a:pt x="121" y="86"/>
                </a:lnTo>
                <a:lnTo>
                  <a:pt x="108" y="130"/>
                </a:lnTo>
                <a:lnTo>
                  <a:pt x="96" y="173"/>
                </a:lnTo>
                <a:lnTo>
                  <a:pt x="84" y="218"/>
                </a:lnTo>
                <a:lnTo>
                  <a:pt x="73" y="261"/>
                </a:lnTo>
                <a:lnTo>
                  <a:pt x="64" y="306"/>
                </a:lnTo>
                <a:lnTo>
                  <a:pt x="54" y="350"/>
                </a:lnTo>
                <a:lnTo>
                  <a:pt x="46" y="395"/>
                </a:lnTo>
                <a:lnTo>
                  <a:pt x="37" y="439"/>
                </a:lnTo>
                <a:lnTo>
                  <a:pt x="30" y="485"/>
                </a:lnTo>
                <a:lnTo>
                  <a:pt x="23" y="530"/>
                </a:lnTo>
                <a:lnTo>
                  <a:pt x="18" y="575"/>
                </a:lnTo>
                <a:lnTo>
                  <a:pt x="14" y="621"/>
                </a:lnTo>
                <a:lnTo>
                  <a:pt x="10" y="665"/>
                </a:lnTo>
                <a:lnTo>
                  <a:pt x="6" y="711"/>
                </a:lnTo>
                <a:lnTo>
                  <a:pt x="3" y="756"/>
                </a:lnTo>
                <a:lnTo>
                  <a:pt x="1" y="802"/>
                </a:lnTo>
                <a:lnTo>
                  <a:pt x="0" y="848"/>
                </a:lnTo>
                <a:lnTo>
                  <a:pt x="0" y="893"/>
                </a:lnTo>
                <a:lnTo>
                  <a:pt x="0" y="939"/>
                </a:lnTo>
                <a:lnTo>
                  <a:pt x="2" y="984"/>
                </a:lnTo>
                <a:lnTo>
                  <a:pt x="3" y="1030"/>
                </a:lnTo>
                <a:lnTo>
                  <a:pt x="6" y="1075"/>
                </a:lnTo>
                <a:lnTo>
                  <a:pt x="10" y="1120"/>
                </a:lnTo>
                <a:lnTo>
                  <a:pt x="14" y="1166"/>
                </a:lnTo>
                <a:lnTo>
                  <a:pt x="19" y="1211"/>
                </a:lnTo>
                <a:lnTo>
                  <a:pt x="25" y="1256"/>
                </a:lnTo>
                <a:lnTo>
                  <a:pt x="32" y="1301"/>
                </a:lnTo>
                <a:lnTo>
                  <a:pt x="38" y="1346"/>
                </a:lnTo>
                <a:lnTo>
                  <a:pt x="47" y="1390"/>
                </a:lnTo>
                <a:lnTo>
                  <a:pt x="55" y="1435"/>
                </a:lnTo>
                <a:lnTo>
                  <a:pt x="65" y="1480"/>
                </a:lnTo>
                <a:lnTo>
                  <a:pt x="75" y="1524"/>
                </a:lnTo>
                <a:lnTo>
                  <a:pt x="86" y="1569"/>
                </a:lnTo>
                <a:lnTo>
                  <a:pt x="98" y="1612"/>
                </a:lnTo>
                <a:lnTo>
                  <a:pt x="110" y="1656"/>
                </a:lnTo>
                <a:lnTo>
                  <a:pt x="123" y="1699"/>
                </a:lnTo>
                <a:lnTo>
                  <a:pt x="137" y="1742"/>
                </a:lnTo>
                <a:lnTo>
                  <a:pt x="152" y="1785"/>
                </a:lnTo>
                <a:lnTo>
                  <a:pt x="168" y="1827"/>
                </a:lnTo>
                <a:lnTo>
                  <a:pt x="184" y="1870"/>
                </a:lnTo>
                <a:lnTo>
                  <a:pt x="200" y="1912"/>
                </a:lnTo>
                <a:lnTo>
                  <a:pt x="218" y="1953"/>
                </a:lnTo>
                <a:lnTo>
                  <a:pt x="236" y="1995"/>
                </a:lnTo>
                <a:lnTo>
                  <a:pt x="255" y="2036"/>
                </a:lnTo>
                <a:lnTo>
                  <a:pt x="274" y="2076"/>
                </a:lnTo>
                <a:lnTo>
                  <a:pt x="294" y="2117"/>
                </a:lnTo>
                <a:lnTo>
                  <a:pt x="315" y="2157"/>
                </a:lnTo>
                <a:lnTo>
                  <a:pt x="336" y="2196"/>
                </a:lnTo>
                <a:lnTo>
                  <a:pt x="359" y="2235"/>
                </a:lnTo>
                <a:lnTo>
                  <a:pt x="381" y="2275"/>
                </a:lnTo>
                <a:lnTo>
                  <a:pt x="404" y="2313"/>
                </a:lnTo>
                <a:lnTo>
                  <a:pt x="429" y="2350"/>
                </a:lnTo>
                <a:lnTo>
                  <a:pt x="453" y="2388"/>
                </a:lnTo>
                <a:lnTo>
                  <a:pt x="478" y="2425"/>
                </a:lnTo>
                <a:lnTo>
                  <a:pt x="505" y="2461"/>
                </a:lnTo>
                <a:lnTo>
                  <a:pt x="531" y="2497"/>
                </a:lnTo>
                <a:lnTo>
                  <a:pt x="558" y="2532"/>
                </a:lnTo>
                <a:lnTo>
                  <a:pt x="587" y="2567"/>
                </a:lnTo>
                <a:lnTo>
                  <a:pt x="614" y="2602"/>
                </a:lnTo>
                <a:lnTo>
                  <a:pt x="644" y="2636"/>
                </a:lnTo>
                <a:lnTo>
                  <a:pt x="672" y="2670"/>
                </a:lnTo>
                <a:lnTo>
                  <a:pt x="703" y="2703"/>
                </a:lnTo>
                <a:lnTo>
                  <a:pt x="733" y="2735"/>
                </a:lnTo>
                <a:lnTo>
                  <a:pt x="765" y="2767"/>
                </a:lnTo>
                <a:lnTo>
                  <a:pt x="795" y="2797"/>
                </a:lnTo>
                <a:lnTo>
                  <a:pt x="828" y="2828"/>
                </a:lnTo>
                <a:lnTo>
                  <a:pt x="861" y="2859"/>
                </a:lnTo>
                <a:lnTo>
                  <a:pt x="894" y="2888"/>
                </a:lnTo>
                <a:lnTo>
                  <a:pt x="927" y="2916"/>
                </a:lnTo>
                <a:lnTo>
                  <a:pt x="962" y="2945"/>
                </a:lnTo>
                <a:lnTo>
                  <a:pt x="996" y="2972"/>
                </a:lnTo>
                <a:lnTo>
                  <a:pt x="1031" y="2999"/>
                </a:lnTo>
                <a:lnTo>
                  <a:pt x="1067" y="3025"/>
                </a:lnTo>
                <a:lnTo>
                  <a:pt x="1102" y="3051"/>
                </a:lnTo>
                <a:lnTo>
                  <a:pt x="1139" y="3076"/>
                </a:lnTo>
                <a:lnTo>
                  <a:pt x="1175" y="3100"/>
                </a:lnTo>
                <a:lnTo>
                  <a:pt x="1212" y="3124"/>
                </a:lnTo>
                <a:lnTo>
                  <a:pt x="1250" y="3146"/>
                </a:lnTo>
                <a:lnTo>
                  <a:pt x="1288" y="3168"/>
                </a:lnTo>
                <a:lnTo>
                  <a:pt x="1326" y="3190"/>
                </a:lnTo>
                <a:lnTo>
                  <a:pt x="1365" y="3211"/>
                </a:lnTo>
                <a:lnTo>
                  <a:pt x="1403" y="3231"/>
                </a:lnTo>
                <a:lnTo>
                  <a:pt x="1442" y="3250"/>
                </a:lnTo>
                <a:lnTo>
                  <a:pt x="1483" y="3269"/>
                </a:lnTo>
                <a:lnTo>
                  <a:pt x="1522" y="3286"/>
                </a:lnTo>
                <a:lnTo>
                  <a:pt x="1562" y="3304"/>
                </a:lnTo>
                <a:lnTo>
                  <a:pt x="1603" y="3320"/>
                </a:lnTo>
                <a:lnTo>
                  <a:pt x="1644" y="3336"/>
                </a:lnTo>
                <a:lnTo>
                  <a:pt x="1684" y="3351"/>
                </a:lnTo>
                <a:lnTo>
                  <a:pt x="1726" y="3365"/>
                </a:lnTo>
                <a:lnTo>
                  <a:pt x="1767" y="3378"/>
                </a:lnTo>
                <a:lnTo>
                  <a:pt x="1809" y="3391"/>
                </a:lnTo>
                <a:lnTo>
                  <a:pt x="1851" y="3403"/>
                </a:lnTo>
                <a:lnTo>
                  <a:pt x="1893" y="3413"/>
                </a:lnTo>
                <a:lnTo>
                  <a:pt x="1936" y="3424"/>
                </a:lnTo>
                <a:lnTo>
                  <a:pt x="1977" y="3434"/>
                </a:lnTo>
                <a:lnTo>
                  <a:pt x="2020" y="3442"/>
                </a:lnTo>
                <a:lnTo>
                  <a:pt x="2063" y="3451"/>
                </a:lnTo>
                <a:lnTo>
                  <a:pt x="2105" y="3457"/>
                </a:lnTo>
                <a:lnTo>
                  <a:pt x="2149" y="3463"/>
                </a:lnTo>
                <a:lnTo>
                  <a:pt x="2191" y="3470"/>
                </a:lnTo>
                <a:lnTo>
                  <a:pt x="2235" y="3474"/>
                </a:lnTo>
                <a:lnTo>
                  <a:pt x="2278" y="3478"/>
                </a:lnTo>
                <a:lnTo>
                  <a:pt x="2320" y="3481"/>
                </a:lnTo>
                <a:lnTo>
                  <a:pt x="2364" y="3483"/>
                </a:lnTo>
                <a:lnTo>
                  <a:pt x="2407" y="3486"/>
                </a:lnTo>
                <a:lnTo>
                  <a:pt x="2451" y="3486"/>
                </a:lnTo>
                <a:lnTo>
                  <a:pt x="2494" y="3486"/>
                </a:lnTo>
                <a:lnTo>
                  <a:pt x="2538" y="3486"/>
                </a:lnTo>
                <a:lnTo>
                  <a:pt x="2581" y="3483"/>
                </a:lnTo>
                <a:lnTo>
                  <a:pt x="2624" y="3481"/>
                </a:lnTo>
                <a:lnTo>
                  <a:pt x="2667" y="3478"/>
                </a:lnTo>
                <a:lnTo>
                  <a:pt x="2711" y="3474"/>
                </a:lnTo>
                <a:lnTo>
                  <a:pt x="2754" y="3470"/>
                </a:lnTo>
                <a:lnTo>
                  <a:pt x="2797" y="3463"/>
                </a:lnTo>
                <a:lnTo>
                  <a:pt x="2840" y="3457"/>
                </a:lnTo>
                <a:lnTo>
                  <a:pt x="2883" y="3451"/>
                </a:lnTo>
                <a:lnTo>
                  <a:pt x="2925" y="3442"/>
                </a:lnTo>
                <a:lnTo>
                  <a:pt x="2967" y="3434"/>
                </a:lnTo>
                <a:lnTo>
                  <a:pt x="3010" y="3424"/>
                </a:lnTo>
                <a:lnTo>
                  <a:pt x="3052" y="3413"/>
                </a:lnTo>
                <a:lnTo>
                  <a:pt x="3095" y="3403"/>
                </a:lnTo>
                <a:lnTo>
                  <a:pt x="3136" y="3391"/>
                </a:lnTo>
                <a:lnTo>
                  <a:pt x="3177" y="3378"/>
                </a:lnTo>
                <a:lnTo>
                  <a:pt x="3220" y="3365"/>
                </a:lnTo>
                <a:lnTo>
                  <a:pt x="3260" y="3351"/>
                </a:lnTo>
                <a:lnTo>
                  <a:pt x="3301" y="3336"/>
                </a:lnTo>
                <a:lnTo>
                  <a:pt x="3342" y="3320"/>
                </a:lnTo>
                <a:lnTo>
                  <a:pt x="3383" y="3304"/>
                </a:lnTo>
                <a:lnTo>
                  <a:pt x="3422" y="3286"/>
                </a:lnTo>
                <a:lnTo>
                  <a:pt x="3463" y="3269"/>
                </a:lnTo>
                <a:lnTo>
                  <a:pt x="3502" y="3250"/>
                </a:lnTo>
                <a:lnTo>
                  <a:pt x="3541" y="3231"/>
                </a:lnTo>
                <a:lnTo>
                  <a:pt x="3580" y="3211"/>
                </a:lnTo>
                <a:lnTo>
                  <a:pt x="3618" y="3190"/>
                </a:lnTo>
                <a:lnTo>
                  <a:pt x="3658" y="3168"/>
                </a:lnTo>
                <a:lnTo>
                  <a:pt x="3695" y="3146"/>
                </a:lnTo>
                <a:lnTo>
                  <a:pt x="3733" y="3124"/>
                </a:lnTo>
                <a:lnTo>
                  <a:pt x="3770" y="3100"/>
                </a:lnTo>
                <a:lnTo>
                  <a:pt x="3806" y="3076"/>
                </a:lnTo>
                <a:lnTo>
                  <a:pt x="3842" y="3051"/>
                </a:lnTo>
                <a:lnTo>
                  <a:pt x="3878" y="3025"/>
                </a:lnTo>
                <a:lnTo>
                  <a:pt x="3914" y="2999"/>
                </a:lnTo>
                <a:lnTo>
                  <a:pt x="3949" y="2972"/>
                </a:lnTo>
                <a:lnTo>
                  <a:pt x="3983" y="2945"/>
                </a:lnTo>
                <a:lnTo>
                  <a:pt x="4017" y="2916"/>
                </a:lnTo>
                <a:lnTo>
                  <a:pt x="4051" y="2888"/>
                </a:lnTo>
                <a:lnTo>
                  <a:pt x="4084" y="2859"/>
                </a:lnTo>
                <a:lnTo>
                  <a:pt x="4117" y="2828"/>
                </a:lnTo>
                <a:lnTo>
                  <a:pt x="4149" y="2797"/>
                </a:lnTo>
                <a:lnTo>
                  <a:pt x="4181" y="2767"/>
                </a:lnTo>
                <a:lnTo>
                  <a:pt x="4211" y="2735"/>
                </a:lnTo>
                <a:lnTo>
                  <a:pt x="4242" y="2703"/>
                </a:lnTo>
                <a:lnTo>
                  <a:pt x="4272" y="2670"/>
                </a:lnTo>
                <a:lnTo>
                  <a:pt x="4301" y="2636"/>
                </a:lnTo>
                <a:lnTo>
                  <a:pt x="4330" y="2602"/>
                </a:lnTo>
                <a:lnTo>
                  <a:pt x="4359" y="2567"/>
                </a:lnTo>
                <a:lnTo>
                  <a:pt x="4386" y="2532"/>
                </a:lnTo>
                <a:lnTo>
                  <a:pt x="4414" y="2497"/>
                </a:lnTo>
                <a:lnTo>
                  <a:pt x="4440" y="2461"/>
                </a:lnTo>
                <a:lnTo>
                  <a:pt x="4466" y="2425"/>
                </a:lnTo>
                <a:lnTo>
                  <a:pt x="4491" y="2388"/>
                </a:lnTo>
                <a:lnTo>
                  <a:pt x="4517" y="2350"/>
                </a:lnTo>
                <a:lnTo>
                  <a:pt x="4540" y="2313"/>
                </a:lnTo>
                <a:lnTo>
                  <a:pt x="4563" y="2275"/>
                </a:lnTo>
                <a:lnTo>
                  <a:pt x="4587" y="2235"/>
                </a:lnTo>
                <a:lnTo>
                  <a:pt x="4609" y="2196"/>
                </a:lnTo>
                <a:lnTo>
                  <a:pt x="4630" y="2157"/>
                </a:lnTo>
                <a:lnTo>
                  <a:pt x="4651" y="2117"/>
                </a:lnTo>
                <a:lnTo>
                  <a:pt x="4672" y="2076"/>
                </a:lnTo>
                <a:lnTo>
                  <a:pt x="4691" y="2036"/>
                </a:lnTo>
                <a:lnTo>
                  <a:pt x="4710" y="1995"/>
                </a:lnTo>
                <a:lnTo>
                  <a:pt x="4728" y="1953"/>
                </a:lnTo>
                <a:lnTo>
                  <a:pt x="4745" y="1912"/>
                </a:lnTo>
                <a:lnTo>
                  <a:pt x="4762" y="1870"/>
                </a:lnTo>
                <a:lnTo>
                  <a:pt x="4778" y="1827"/>
                </a:lnTo>
                <a:lnTo>
                  <a:pt x="4794" y="1785"/>
                </a:lnTo>
                <a:lnTo>
                  <a:pt x="4807" y="1742"/>
                </a:lnTo>
                <a:lnTo>
                  <a:pt x="4821" y="1699"/>
                </a:lnTo>
                <a:lnTo>
                  <a:pt x="4835" y="1656"/>
                </a:lnTo>
                <a:lnTo>
                  <a:pt x="4848" y="1612"/>
                </a:lnTo>
                <a:lnTo>
                  <a:pt x="4859" y="1569"/>
                </a:lnTo>
                <a:lnTo>
                  <a:pt x="4870" y="1524"/>
                </a:lnTo>
                <a:lnTo>
                  <a:pt x="4880" y="1480"/>
                </a:lnTo>
                <a:lnTo>
                  <a:pt x="4890" y="1435"/>
                </a:lnTo>
                <a:lnTo>
                  <a:pt x="4898" y="1390"/>
                </a:lnTo>
                <a:lnTo>
                  <a:pt x="4906" y="1346"/>
                </a:lnTo>
                <a:lnTo>
                  <a:pt x="4913" y="1301"/>
                </a:lnTo>
                <a:lnTo>
                  <a:pt x="4920" y="1256"/>
                </a:lnTo>
                <a:lnTo>
                  <a:pt x="4926" y="1211"/>
                </a:lnTo>
                <a:lnTo>
                  <a:pt x="4930" y="1166"/>
                </a:lnTo>
                <a:lnTo>
                  <a:pt x="4935" y="1120"/>
                </a:lnTo>
                <a:lnTo>
                  <a:pt x="4939" y="1075"/>
                </a:lnTo>
                <a:lnTo>
                  <a:pt x="4941" y="1030"/>
                </a:lnTo>
                <a:lnTo>
                  <a:pt x="4943" y="984"/>
                </a:lnTo>
                <a:lnTo>
                  <a:pt x="4944" y="939"/>
                </a:lnTo>
                <a:lnTo>
                  <a:pt x="4945" y="893"/>
                </a:lnTo>
                <a:lnTo>
                  <a:pt x="4944" y="848"/>
                </a:lnTo>
                <a:lnTo>
                  <a:pt x="4943" y="802"/>
                </a:lnTo>
                <a:lnTo>
                  <a:pt x="4942" y="756"/>
                </a:lnTo>
                <a:lnTo>
                  <a:pt x="4939" y="711"/>
                </a:lnTo>
                <a:lnTo>
                  <a:pt x="4936" y="665"/>
                </a:lnTo>
                <a:lnTo>
                  <a:pt x="4931" y="621"/>
                </a:lnTo>
                <a:lnTo>
                  <a:pt x="4927" y="575"/>
                </a:lnTo>
                <a:lnTo>
                  <a:pt x="4921" y="530"/>
                </a:lnTo>
                <a:lnTo>
                  <a:pt x="4914" y="485"/>
                </a:lnTo>
                <a:lnTo>
                  <a:pt x="4908" y="439"/>
                </a:lnTo>
                <a:lnTo>
                  <a:pt x="4900" y="395"/>
                </a:lnTo>
                <a:lnTo>
                  <a:pt x="4891" y="350"/>
                </a:lnTo>
                <a:lnTo>
                  <a:pt x="4882" y="306"/>
                </a:lnTo>
                <a:lnTo>
                  <a:pt x="4872" y="261"/>
                </a:lnTo>
                <a:lnTo>
                  <a:pt x="4861" y="218"/>
                </a:lnTo>
                <a:lnTo>
                  <a:pt x="4850" y="173"/>
                </a:lnTo>
                <a:lnTo>
                  <a:pt x="4837" y="130"/>
                </a:lnTo>
                <a:lnTo>
                  <a:pt x="4824" y="86"/>
                </a:lnTo>
                <a:lnTo>
                  <a:pt x="4810" y="44"/>
                </a:lnTo>
                <a:lnTo>
                  <a:pt x="4796" y="0"/>
                </a:lnTo>
              </a:path>
            </a:pathLst>
          </a:custGeom>
          <a:noFill/>
          <a:ln w="19050" cap="flat" cmpd="sng">
            <a:solidFill>
              <a:srgbClr val="CC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731" name="Line 699"/>
          <p:cNvSpPr/>
          <p:nvPr/>
        </p:nvSpPr>
        <p:spPr>
          <a:xfrm flipH="1">
            <a:off x="3890963" y="6070600"/>
            <a:ext cx="1392237" cy="0"/>
          </a:xfrm>
          <a:prstGeom prst="line">
            <a:avLst/>
          </a:prstGeom>
          <a:ln w="1905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2" name="Line 700"/>
          <p:cNvSpPr/>
          <p:nvPr/>
        </p:nvSpPr>
        <p:spPr>
          <a:xfrm flipV="1">
            <a:off x="3890963" y="3089275"/>
            <a:ext cx="0" cy="2981325"/>
          </a:xfrm>
          <a:prstGeom prst="line">
            <a:avLst/>
          </a:prstGeom>
          <a:ln w="1905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3" name="Line 701"/>
          <p:cNvSpPr/>
          <p:nvPr/>
        </p:nvSpPr>
        <p:spPr>
          <a:xfrm flipV="1">
            <a:off x="5283200" y="3089275"/>
            <a:ext cx="0" cy="2981325"/>
          </a:xfrm>
          <a:prstGeom prst="line">
            <a:avLst/>
          </a:prstGeom>
          <a:ln w="1905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4" name="Line 702"/>
          <p:cNvSpPr/>
          <p:nvPr/>
        </p:nvSpPr>
        <p:spPr>
          <a:xfrm flipH="1">
            <a:off x="5430838" y="1616075"/>
            <a:ext cx="787400" cy="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5" name="Line 703"/>
          <p:cNvSpPr/>
          <p:nvPr/>
        </p:nvSpPr>
        <p:spPr>
          <a:xfrm flipH="1">
            <a:off x="3619500" y="2174875"/>
            <a:ext cx="3189288" cy="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6" name="Line 704"/>
          <p:cNvSpPr/>
          <p:nvPr/>
        </p:nvSpPr>
        <p:spPr>
          <a:xfrm flipV="1">
            <a:off x="5430838" y="2174875"/>
            <a:ext cx="0" cy="302260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7" name="Line 705"/>
          <p:cNvSpPr/>
          <p:nvPr/>
        </p:nvSpPr>
        <p:spPr>
          <a:xfrm flipV="1">
            <a:off x="3743325" y="2174875"/>
            <a:ext cx="0" cy="302260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8" name="Line 706"/>
          <p:cNvSpPr/>
          <p:nvPr/>
        </p:nvSpPr>
        <p:spPr>
          <a:xfrm flipH="1">
            <a:off x="5486400" y="4141788"/>
            <a:ext cx="731838" cy="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39" name="Line 707"/>
          <p:cNvSpPr/>
          <p:nvPr/>
        </p:nvSpPr>
        <p:spPr>
          <a:xfrm flipV="1">
            <a:off x="5486400" y="4141788"/>
            <a:ext cx="0" cy="1363662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0" name="Line 708"/>
          <p:cNvSpPr/>
          <p:nvPr/>
        </p:nvSpPr>
        <p:spPr>
          <a:xfrm flipV="1">
            <a:off x="3687763" y="4141788"/>
            <a:ext cx="0" cy="1363662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1" name="Line 709"/>
          <p:cNvSpPr/>
          <p:nvPr/>
        </p:nvSpPr>
        <p:spPr>
          <a:xfrm flipV="1">
            <a:off x="4092575" y="4141788"/>
            <a:ext cx="0" cy="846137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2" name="Line 710"/>
          <p:cNvSpPr/>
          <p:nvPr/>
        </p:nvSpPr>
        <p:spPr>
          <a:xfrm>
            <a:off x="5080000" y="4141788"/>
            <a:ext cx="0" cy="846137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3" name="Line 711"/>
          <p:cNvSpPr/>
          <p:nvPr/>
        </p:nvSpPr>
        <p:spPr>
          <a:xfrm flipV="1">
            <a:off x="4986338" y="2174875"/>
            <a:ext cx="0" cy="302260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4" name="Line 712"/>
          <p:cNvSpPr/>
          <p:nvPr/>
        </p:nvSpPr>
        <p:spPr>
          <a:xfrm flipV="1">
            <a:off x="4187825" y="2174875"/>
            <a:ext cx="0" cy="302260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8" name="Line 716"/>
          <p:cNvSpPr/>
          <p:nvPr/>
        </p:nvSpPr>
        <p:spPr>
          <a:xfrm>
            <a:off x="6808788" y="1616075"/>
            <a:ext cx="3175" cy="5588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9" name="Line 717"/>
          <p:cNvSpPr/>
          <p:nvPr/>
        </p:nvSpPr>
        <p:spPr>
          <a:xfrm>
            <a:off x="6808788" y="2174875"/>
            <a:ext cx="1203325" cy="12636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50" name="Line 718"/>
          <p:cNvSpPr/>
          <p:nvPr/>
        </p:nvSpPr>
        <p:spPr>
          <a:xfrm>
            <a:off x="4187825" y="2174875"/>
            <a:ext cx="398463" cy="91440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51" name="Line 719"/>
          <p:cNvSpPr/>
          <p:nvPr/>
        </p:nvSpPr>
        <p:spPr>
          <a:xfrm flipV="1">
            <a:off x="4586288" y="2174875"/>
            <a:ext cx="400050" cy="914400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47" name="Line 715"/>
          <p:cNvSpPr/>
          <p:nvPr/>
        </p:nvSpPr>
        <p:spPr>
          <a:xfrm>
            <a:off x="3687763" y="1616075"/>
            <a:ext cx="1798637" cy="0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68" name="Line 636"/>
          <p:cNvSpPr/>
          <p:nvPr/>
        </p:nvSpPr>
        <p:spPr>
          <a:xfrm flipH="1">
            <a:off x="4986338" y="2174875"/>
            <a:ext cx="444500" cy="3175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671" name="Line 639"/>
          <p:cNvSpPr/>
          <p:nvPr/>
        </p:nvSpPr>
        <p:spPr>
          <a:xfrm>
            <a:off x="3743325" y="2174875"/>
            <a:ext cx="444500" cy="3175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63" name="Line 731"/>
          <p:cNvSpPr/>
          <p:nvPr/>
        </p:nvSpPr>
        <p:spPr>
          <a:xfrm>
            <a:off x="3689350" y="4143375"/>
            <a:ext cx="1798638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64" name="Line 732"/>
          <p:cNvSpPr/>
          <p:nvPr/>
        </p:nvSpPr>
        <p:spPr>
          <a:xfrm flipV="1">
            <a:off x="5487988" y="2495550"/>
            <a:ext cx="0" cy="164782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65" name="Line 733"/>
          <p:cNvSpPr/>
          <p:nvPr/>
        </p:nvSpPr>
        <p:spPr>
          <a:xfrm>
            <a:off x="3689350" y="2495550"/>
            <a:ext cx="0" cy="164782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66" name="Line 734"/>
          <p:cNvSpPr/>
          <p:nvPr/>
        </p:nvSpPr>
        <p:spPr>
          <a:xfrm flipV="1">
            <a:off x="5432425" y="1617663"/>
            <a:ext cx="0" cy="55880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67" name="Line 735"/>
          <p:cNvSpPr/>
          <p:nvPr/>
        </p:nvSpPr>
        <p:spPr>
          <a:xfrm flipV="1">
            <a:off x="4987925" y="1617663"/>
            <a:ext cx="0" cy="55880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68" name="Line 736"/>
          <p:cNvSpPr/>
          <p:nvPr/>
        </p:nvSpPr>
        <p:spPr>
          <a:xfrm flipH="1">
            <a:off x="4987925" y="2176463"/>
            <a:ext cx="444500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69" name="Line 737"/>
          <p:cNvSpPr/>
          <p:nvPr/>
        </p:nvSpPr>
        <p:spPr>
          <a:xfrm flipV="1">
            <a:off x="3744913" y="1617663"/>
            <a:ext cx="0" cy="55880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70" name="Line 738"/>
          <p:cNvSpPr/>
          <p:nvPr/>
        </p:nvSpPr>
        <p:spPr>
          <a:xfrm flipV="1">
            <a:off x="4189413" y="1617663"/>
            <a:ext cx="0" cy="55880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71" name="Line 739"/>
          <p:cNvSpPr/>
          <p:nvPr/>
        </p:nvSpPr>
        <p:spPr>
          <a:xfrm>
            <a:off x="3744913" y="2176463"/>
            <a:ext cx="444500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72" name="Line 740"/>
          <p:cNvSpPr/>
          <p:nvPr/>
        </p:nvSpPr>
        <p:spPr>
          <a:xfrm flipH="1">
            <a:off x="3744913" y="1617663"/>
            <a:ext cx="1687512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73" name="Freeform 741"/>
          <p:cNvSpPr/>
          <p:nvPr/>
        </p:nvSpPr>
        <p:spPr>
          <a:xfrm>
            <a:off x="3689350" y="2176463"/>
            <a:ext cx="1798638" cy="1263650"/>
          </a:xfrm>
          <a:custGeom>
            <a:avLst/>
            <a:gdLst>
              <a:gd name="txL" fmla="*/ 0 w 4945"/>
              <a:gd name="txT" fmla="*/ 0 h 3486"/>
              <a:gd name="txR" fmla="*/ 4945 w 4945"/>
              <a:gd name="txB" fmla="*/ 3486 h 348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4945" h="3486">
                <a:moveTo>
                  <a:pt x="150" y="0"/>
                </a:moveTo>
                <a:lnTo>
                  <a:pt x="135" y="44"/>
                </a:lnTo>
                <a:lnTo>
                  <a:pt x="121" y="86"/>
                </a:lnTo>
                <a:lnTo>
                  <a:pt x="108" y="130"/>
                </a:lnTo>
                <a:lnTo>
                  <a:pt x="96" y="173"/>
                </a:lnTo>
                <a:lnTo>
                  <a:pt x="84" y="218"/>
                </a:lnTo>
                <a:lnTo>
                  <a:pt x="73" y="261"/>
                </a:lnTo>
                <a:lnTo>
                  <a:pt x="64" y="306"/>
                </a:lnTo>
                <a:lnTo>
                  <a:pt x="54" y="350"/>
                </a:lnTo>
                <a:lnTo>
                  <a:pt x="46" y="395"/>
                </a:lnTo>
                <a:lnTo>
                  <a:pt x="37" y="439"/>
                </a:lnTo>
                <a:lnTo>
                  <a:pt x="30" y="485"/>
                </a:lnTo>
                <a:lnTo>
                  <a:pt x="23" y="530"/>
                </a:lnTo>
                <a:lnTo>
                  <a:pt x="18" y="575"/>
                </a:lnTo>
                <a:lnTo>
                  <a:pt x="14" y="621"/>
                </a:lnTo>
                <a:lnTo>
                  <a:pt x="10" y="665"/>
                </a:lnTo>
                <a:lnTo>
                  <a:pt x="6" y="711"/>
                </a:lnTo>
                <a:lnTo>
                  <a:pt x="3" y="756"/>
                </a:lnTo>
                <a:lnTo>
                  <a:pt x="1" y="802"/>
                </a:lnTo>
                <a:lnTo>
                  <a:pt x="0" y="848"/>
                </a:lnTo>
                <a:lnTo>
                  <a:pt x="0" y="893"/>
                </a:lnTo>
                <a:lnTo>
                  <a:pt x="0" y="939"/>
                </a:lnTo>
                <a:lnTo>
                  <a:pt x="2" y="984"/>
                </a:lnTo>
                <a:lnTo>
                  <a:pt x="3" y="1030"/>
                </a:lnTo>
                <a:lnTo>
                  <a:pt x="6" y="1075"/>
                </a:lnTo>
                <a:lnTo>
                  <a:pt x="10" y="1120"/>
                </a:lnTo>
                <a:lnTo>
                  <a:pt x="14" y="1166"/>
                </a:lnTo>
                <a:lnTo>
                  <a:pt x="19" y="1211"/>
                </a:lnTo>
                <a:lnTo>
                  <a:pt x="25" y="1256"/>
                </a:lnTo>
                <a:lnTo>
                  <a:pt x="32" y="1301"/>
                </a:lnTo>
                <a:lnTo>
                  <a:pt x="38" y="1346"/>
                </a:lnTo>
                <a:lnTo>
                  <a:pt x="47" y="1390"/>
                </a:lnTo>
                <a:lnTo>
                  <a:pt x="55" y="1435"/>
                </a:lnTo>
                <a:lnTo>
                  <a:pt x="65" y="1480"/>
                </a:lnTo>
                <a:lnTo>
                  <a:pt x="75" y="1524"/>
                </a:lnTo>
                <a:lnTo>
                  <a:pt x="86" y="1569"/>
                </a:lnTo>
                <a:lnTo>
                  <a:pt x="98" y="1612"/>
                </a:lnTo>
                <a:lnTo>
                  <a:pt x="110" y="1656"/>
                </a:lnTo>
                <a:lnTo>
                  <a:pt x="123" y="1699"/>
                </a:lnTo>
                <a:lnTo>
                  <a:pt x="137" y="1742"/>
                </a:lnTo>
                <a:lnTo>
                  <a:pt x="152" y="1785"/>
                </a:lnTo>
                <a:lnTo>
                  <a:pt x="168" y="1827"/>
                </a:lnTo>
                <a:lnTo>
                  <a:pt x="184" y="1870"/>
                </a:lnTo>
                <a:lnTo>
                  <a:pt x="200" y="1912"/>
                </a:lnTo>
                <a:lnTo>
                  <a:pt x="218" y="1953"/>
                </a:lnTo>
                <a:lnTo>
                  <a:pt x="236" y="1995"/>
                </a:lnTo>
                <a:lnTo>
                  <a:pt x="255" y="2036"/>
                </a:lnTo>
                <a:lnTo>
                  <a:pt x="274" y="2076"/>
                </a:lnTo>
                <a:lnTo>
                  <a:pt x="294" y="2117"/>
                </a:lnTo>
                <a:lnTo>
                  <a:pt x="315" y="2157"/>
                </a:lnTo>
                <a:lnTo>
                  <a:pt x="336" y="2196"/>
                </a:lnTo>
                <a:lnTo>
                  <a:pt x="359" y="2235"/>
                </a:lnTo>
                <a:lnTo>
                  <a:pt x="381" y="2275"/>
                </a:lnTo>
                <a:lnTo>
                  <a:pt x="404" y="2313"/>
                </a:lnTo>
                <a:lnTo>
                  <a:pt x="429" y="2350"/>
                </a:lnTo>
                <a:lnTo>
                  <a:pt x="453" y="2388"/>
                </a:lnTo>
                <a:lnTo>
                  <a:pt x="478" y="2425"/>
                </a:lnTo>
                <a:lnTo>
                  <a:pt x="505" y="2461"/>
                </a:lnTo>
                <a:lnTo>
                  <a:pt x="531" y="2497"/>
                </a:lnTo>
                <a:lnTo>
                  <a:pt x="558" y="2532"/>
                </a:lnTo>
                <a:lnTo>
                  <a:pt x="587" y="2567"/>
                </a:lnTo>
                <a:lnTo>
                  <a:pt x="614" y="2602"/>
                </a:lnTo>
                <a:lnTo>
                  <a:pt x="644" y="2636"/>
                </a:lnTo>
                <a:lnTo>
                  <a:pt x="672" y="2670"/>
                </a:lnTo>
                <a:lnTo>
                  <a:pt x="703" y="2703"/>
                </a:lnTo>
                <a:lnTo>
                  <a:pt x="733" y="2735"/>
                </a:lnTo>
                <a:lnTo>
                  <a:pt x="765" y="2767"/>
                </a:lnTo>
                <a:lnTo>
                  <a:pt x="795" y="2797"/>
                </a:lnTo>
                <a:lnTo>
                  <a:pt x="828" y="2828"/>
                </a:lnTo>
                <a:lnTo>
                  <a:pt x="861" y="2859"/>
                </a:lnTo>
                <a:lnTo>
                  <a:pt x="894" y="2888"/>
                </a:lnTo>
                <a:lnTo>
                  <a:pt x="927" y="2916"/>
                </a:lnTo>
                <a:lnTo>
                  <a:pt x="962" y="2945"/>
                </a:lnTo>
                <a:lnTo>
                  <a:pt x="996" y="2972"/>
                </a:lnTo>
                <a:lnTo>
                  <a:pt x="1031" y="2999"/>
                </a:lnTo>
                <a:lnTo>
                  <a:pt x="1067" y="3025"/>
                </a:lnTo>
                <a:lnTo>
                  <a:pt x="1102" y="3051"/>
                </a:lnTo>
                <a:lnTo>
                  <a:pt x="1139" y="3076"/>
                </a:lnTo>
                <a:lnTo>
                  <a:pt x="1175" y="3100"/>
                </a:lnTo>
                <a:lnTo>
                  <a:pt x="1212" y="3124"/>
                </a:lnTo>
                <a:lnTo>
                  <a:pt x="1250" y="3146"/>
                </a:lnTo>
                <a:lnTo>
                  <a:pt x="1288" y="3168"/>
                </a:lnTo>
                <a:lnTo>
                  <a:pt x="1326" y="3190"/>
                </a:lnTo>
                <a:lnTo>
                  <a:pt x="1365" y="3211"/>
                </a:lnTo>
                <a:lnTo>
                  <a:pt x="1403" y="3231"/>
                </a:lnTo>
                <a:lnTo>
                  <a:pt x="1442" y="3250"/>
                </a:lnTo>
                <a:lnTo>
                  <a:pt x="1483" y="3269"/>
                </a:lnTo>
                <a:lnTo>
                  <a:pt x="1522" y="3286"/>
                </a:lnTo>
                <a:lnTo>
                  <a:pt x="1562" y="3304"/>
                </a:lnTo>
                <a:lnTo>
                  <a:pt x="1603" y="3320"/>
                </a:lnTo>
                <a:lnTo>
                  <a:pt x="1644" y="3336"/>
                </a:lnTo>
                <a:lnTo>
                  <a:pt x="1684" y="3351"/>
                </a:lnTo>
                <a:lnTo>
                  <a:pt x="1726" y="3365"/>
                </a:lnTo>
                <a:lnTo>
                  <a:pt x="1767" y="3378"/>
                </a:lnTo>
                <a:lnTo>
                  <a:pt x="1809" y="3391"/>
                </a:lnTo>
                <a:lnTo>
                  <a:pt x="1851" y="3403"/>
                </a:lnTo>
                <a:lnTo>
                  <a:pt x="1893" y="3413"/>
                </a:lnTo>
                <a:lnTo>
                  <a:pt x="1936" y="3424"/>
                </a:lnTo>
                <a:lnTo>
                  <a:pt x="1977" y="3434"/>
                </a:lnTo>
                <a:lnTo>
                  <a:pt x="2020" y="3442"/>
                </a:lnTo>
                <a:lnTo>
                  <a:pt x="2063" y="3451"/>
                </a:lnTo>
                <a:lnTo>
                  <a:pt x="2105" y="3457"/>
                </a:lnTo>
                <a:lnTo>
                  <a:pt x="2149" y="3463"/>
                </a:lnTo>
                <a:lnTo>
                  <a:pt x="2191" y="3470"/>
                </a:lnTo>
                <a:lnTo>
                  <a:pt x="2235" y="3474"/>
                </a:lnTo>
                <a:lnTo>
                  <a:pt x="2278" y="3478"/>
                </a:lnTo>
                <a:lnTo>
                  <a:pt x="2320" y="3481"/>
                </a:lnTo>
                <a:lnTo>
                  <a:pt x="2364" y="3483"/>
                </a:lnTo>
                <a:lnTo>
                  <a:pt x="2407" y="3486"/>
                </a:lnTo>
                <a:lnTo>
                  <a:pt x="2451" y="3486"/>
                </a:lnTo>
                <a:lnTo>
                  <a:pt x="2494" y="3486"/>
                </a:lnTo>
                <a:lnTo>
                  <a:pt x="2538" y="3486"/>
                </a:lnTo>
                <a:lnTo>
                  <a:pt x="2581" y="3483"/>
                </a:lnTo>
                <a:lnTo>
                  <a:pt x="2624" y="3481"/>
                </a:lnTo>
                <a:lnTo>
                  <a:pt x="2667" y="3478"/>
                </a:lnTo>
                <a:lnTo>
                  <a:pt x="2711" y="3474"/>
                </a:lnTo>
                <a:lnTo>
                  <a:pt x="2754" y="3470"/>
                </a:lnTo>
                <a:lnTo>
                  <a:pt x="2797" y="3463"/>
                </a:lnTo>
                <a:lnTo>
                  <a:pt x="2840" y="3457"/>
                </a:lnTo>
                <a:lnTo>
                  <a:pt x="2883" y="3451"/>
                </a:lnTo>
                <a:lnTo>
                  <a:pt x="2925" y="3442"/>
                </a:lnTo>
                <a:lnTo>
                  <a:pt x="2967" y="3434"/>
                </a:lnTo>
                <a:lnTo>
                  <a:pt x="3010" y="3424"/>
                </a:lnTo>
                <a:lnTo>
                  <a:pt x="3052" y="3413"/>
                </a:lnTo>
                <a:lnTo>
                  <a:pt x="3095" y="3403"/>
                </a:lnTo>
                <a:lnTo>
                  <a:pt x="3136" y="3391"/>
                </a:lnTo>
                <a:lnTo>
                  <a:pt x="3177" y="3378"/>
                </a:lnTo>
                <a:lnTo>
                  <a:pt x="3220" y="3365"/>
                </a:lnTo>
                <a:lnTo>
                  <a:pt x="3260" y="3351"/>
                </a:lnTo>
                <a:lnTo>
                  <a:pt x="3301" y="3336"/>
                </a:lnTo>
                <a:lnTo>
                  <a:pt x="3342" y="3320"/>
                </a:lnTo>
                <a:lnTo>
                  <a:pt x="3383" y="3304"/>
                </a:lnTo>
                <a:lnTo>
                  <a:pt x="3422" y="3286"/>
                </a:lnTo>
                <a:lnTo>
                  <a:pt x="3463" y="3269"/>
                </a:lnTo>
                <a:lnTo>
                  <a:pt x="3502" y="3250"/>
                </a:lnTo>
                <a:lnTo>
                  <a:pt x="3541" y="3231"/>
                </a:lnTo>
                <a:lnTo>
                  <a:pt x="3580" y="3211"/>
                </a:lnTo>
                <a:lnTo>
                  <a:pt x="3618" y="3190"/>
                </a:lnTo>
                <a:lnTo>
                  <a:pt x="3658" y="3168"/>
                </a:lnTo>
                <a:lnTo>
                  <a:pt x="3695" y="3146"/>
                </a:lnTo>
                <a:lnTo>
                  <a:pt x="3733" y="3124"/>
                </a:lnTo>
                <a:lnTo>
                  <a:pt x="3770" y="3100"/>
                </a:lnTo>
                <a:lnTo>
                  <a:pt x="3806" y="3076"/>
                </a:lnTo>
                <a:lnTo>
                  <a:pt x="3842" y="3051"/>
                </a:lnTo>
                <a:lnTo>
                  <a:pt x="3878" y="3025"/>
                </a:lnTo>
                <a:lnTo>
                  <a:pt x="3914" y="2999"/>
                </a:lnTo>
                <a:lnTo>
                  <a:pt x="3949" y="2972"/>
                </a:lnTo>
                <a:lnTo>
                  <a:pt x="3983" y="2945"/>
                </a:lnTo>
                <a:lnTo>
                  <a:pt x="4017" y="2916"/>
                </a:lnTo>
                <a:lnTo>
                  <a:pt x="4051" y="2888"/>
                </a:lnTo>
                <a:lnTo>
                  <a:pt x="4084" y="2859"/>
                </a:lnTo>
                <a:lnTo>
                  <a:pt x="4117" y="2828"/>
                </a:lnTo>
                <a:lnTo>
                  <a:pt x="4149" y="2797"/>
                </a:lnTo>
                <a:lnTo>
                  <a:pt x="4181" y="2767"/>
                </a:lnTo>
                <a:lnTo>
                  <a:pt x="4211" y="2735"/>
                </a:lnTo>
                <a:lnTo>
                  <a:pt x="4242" y="2703"/>
                </a:lnTo>
                <a:lnTo>
                  <a:pt x="4272" y="2670"/>
                </a:lnTo>
                <a:lnTo>
                  <a:pt x="4301" y="2636"/>
                </a:lnTo>
                <a:lnTo>
                  <a:pt x="4330" y="2602"/>
                </a:lnTo>
                <a:lnTo>
                  <a:pt x="4359" y="2567"/>
                </a:lnTo>
                <a:lnTo>
                  <a:pt x="4386" y="2532"/>
                </a:lnTo>
                <a:lnTo>
                  <a:pt x="4414" y="2497"/>
                </a:lnTo>
                <a:lnTo>
                  <a:pt x="4440" y="2461"/>
                </a:lnTo>
                <a:lnTo>
                  <a:pt x="4466" y="2425"/>
                </a:lnTo>
                <a:lnTo>
                  <a:pt x="4491" y="2388"/>
                </a:lnTo>
                <a:lnTo>
                  <a:pt x="4517" y="2350"/>
                </a:lnTo>
                <a:lnTo>
                  <a:pt x="4540" y="2313"/>
                </a:lnTo>
                <a:lnTo>
                  <a:pt x="4563" y="2275"/>
                </a:lnTo>
                <a:lnTo>
                  <a:pt x="4587" y="2235"/>
                </a:lnTo>
                <a:lnTo>
                  <a:pt x="4609" y="2196"/>
                </a:lnTo>
                <a:lnTo>
                  <a:pt x="4630" y="2157"/>
                </a:lnTo>
                <a:lnTo>
                  <a:pt x="4651" y="2117"/>
                </a:lnTo>
                <a:lnTo>
                  <a:pt x="4672" y="2076"/>
                </a:lnTo>
                <a:lnTo>
                  <a:pt x="4691" y="2036"/>
                </a:lnTo>
                <a:lnTo>
                  <a:pt x="4710" y="1995"/>
                </a:lnTo>
                <a:lnTo>
                  <a:pt x="4728" y="1953"/>
                </a:lnTo>
                <a:lnTo>
                  <a:pt x="4745" y="1912"/>
                </a:lnTo>
                <a:lnTo>
                  <a:pt x="4762" y="1870"/>
                </a:lnTo>
                <a:lnTo>
                  <a:pt x="4778" y="1827"/>
                </a:lnTo>
                <a:lnTo>
                  <a:pt x="4794" y="1785"/>
                </a:lnTo>
                <a:lnTo>
                  <a:pt x="4807" y="1742"/>
                </a:lnTo>
                <a:lnTo>
                  <a:pt x="4821" y="1699"/>
                </a:lnTo>
                <a:lnTo>
                  <a:pt x="4835" y="1656"/>
                </a:lnTo>
                <a:lnTo>
                  <a:pt x="4848" y="1612"/>
                </a:lnTo>
                <a:lnTo>
                  <a:pt x="4859" y="1569"/>
                </a:lnTo>
                <a:lnTo>
                  <a:pt x="4870" y="1524"/>
                </a:lnTo>
                <a:lnTo>
                  <a:pt x="4880" y="1480"/>
                </a:lnTo>
                <a:lnTo>
                  <a:pt x="4890" y="1435"/>
                </a:lnTo>
                <a:lnTo>
                  <a:pt x="4898" y="1390"/>
                </a:lnTo>
                <a:lnTo>
                  <a:pt x="4906" y="1346"/>
                </a:lnTo>
                <a:lnTo>
                  <a:pt x="4913" y="1301"/>
                </a:lnTo>
                <a:lnTo>
                  <a:pt x="4920" y="1256"/>
                </a:lnTo>
                <a:lnTo>
                  <a:pt x="4926" y="1211"/>
                </a:lnTo>
                <a:lnTo>
                  <a:pt x="4930" y="1166"/>
                </a:lnTo>
                <a:lnTo>
                  <a:pt x="4935" y="1120"/>
                </a:lnTo>
                <a:lnTo>
                  <a:pt x="4939" y="1075"/>
                </a:lnTo>
                <a:lnTo>
                  <a:pt x="4941" y="1030"/>
                </a:lnTo>
                <a:lnTo>
                  <a:pt x="4943" y="984"/>
                </a:lnTo>
                <a:lnTo>
                  <a:pt x="4944" y="939"/>
                </a:lnTo>
                <a:lnTo>
                  <a:pt x="4945" y="893"/>
                </a:lnTo>
                <a:lnTo>
                  <a:pt x="4944" y="848"/>
                </a:lnTo>
                <a:lnTo>
                  <a:pt x="4943" y="802"/>
                </a:lnTo>
                <a:lnTo>
                  <a:pt x="4942" y="756"/>
                </a:lnTo>
                <a:lnTo>
                  <a:pt x="4939" y="711"/>
                </a:lnTo>
                <a:lnTo>
                  <a:pt x="4936" y="665"/>
                </a:lnTo>
                <a:lnTo>
                  <a:pt x="4931" y="621"/>
                </a:lnTo>
                <a:lnTo>
                  <a:pt x="4927" y="575"/>
                </a:lnTo>
                <a:lnTo>
                  <a:pt x="4921" y="530"/>
                </a:lnTo>
                <a:lnTo>
                  <a:pt x="4914" y="485"/>
                </a:lnTo>
                <a:lnTo>
                  <a:pt x="4908" y="439"/>
                </a:lnTo>
                <a:lnTo>
                  <a:pt x="4900" y="395"/>
                </a:lnTo>
                <a:lnTo>
                  <a:pt x="4891" y="350"/>
                </a:lnTo>
                <a:lnTo>
                  <a:pt x="4882" y="306"/>
                </a:lnTo>
                <a:lnTo>
                  <a:pt x="4872" y="261"/>
                </a:lnTo>
                <a:lnTo>
                  <a:pt x="4861" y="218"/>
                </a:lnTo>
                <a:lnTo>
                  <a:pt x="4850" y="173"/>
                </a:lnTo>
                <a:lnTo>
                  <a:pt x="4837" y="130"/>
                </a:lnTo>
                <a:lnTo>
                  <a:pt x="4824" y="86"/>
                </a:lnTo>
                <a:lnTo>
                  <a:pt x="4810" y="44"/>
                </a:lnTo>
                <a:lnTo>
                  <a:pt x="4796" y="0"/>
                </a:lnTo>
              </a:path>
            </a:pathLst>
          </a:custGeom>
          <a:noFill/>
          <a:ln w="571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4774" name="Line 742"/>
          <p:cNvSpPr/>
          <p:nvPr/>
        </p:nvSpPr>
        <p:spPr>
          <a:xfrm>
            <a:off x="4189413" y="2176463"/>
            <a:ext cx="398462" cy="91440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4775" name="Line 743"/>
          <p:cNvSpPr/>
          <p:nvPr/>
        </p:nvSpPr>
        <p:spPr>
          <a:xfrm flipV="1">
            <a:off x="4587875" y="2176463"/>
            <a:ext cx="400050" cy="91440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" name="动作按钮: 前进或下一项 5">
            <a:hlinkClick r:id="" action="ppaction://hlinkshowjump?jump=nextslide"/>
          </p:cNvPr>
          <p:cNvSpPr/>
          <p:nvPr/>
        </p:nvSpPr>
        <p:spPr>
          <a:xfrm>
            <a:off x="8516938" y="6386513"/>
            <a:ext cx="273050" cy="273050"/>
          </a:xfrm>
          <a:prstGeom prst="actionButtonForwardNext">
            <a:avLst/>
          </a:prstGeom>
          <a:solidFill>
            <a:srgbClr val="CC00CC"/>
          </a:solidFill>
          <a:ln w="9525">
            <a:noFill/>
          </a:ln>
        </p:spPr>
        <p:txBody>
          <a:bodyPr/>
          <a:p>
            <a:pPr algn="l">
              <a:buFont typeface="Arial" panose="020B0604020202020204" pitchFamily="34" charset="0"/>
            </a:pPr>
            <a:endParaRPr lang="zh-CN" altLang="zh-CN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41038" name="任意多边形 4"/>
          <p:cNvSpPr/>
          <p:nvPr/>
        </p:nvSpPr>
        <p:spPr>
          <a:xfrm>
            <a:off x="3735388" y="3278188"/>
            <a:ext cx="2903537" cy="1900237"/>
          </a:xfrm>
          <a:custGeom>
            <a:avLst/>
            <a:gdLst>
              <a:gd name="txL" fmla="*/ 0 w 2903516"/>
              <a:gd name="txT" fmla="*/ 0 h 1900052"/>
              <a:gd name="txR" fmla="*/ 2903516 w 2903516"/>
              <a:gd name="txB" fmla="*/ 1900052 h 1900052"/>
            </a:gdLst>
            <a:ahLst/>
            <a:cxnLst>
              <a:cxn ang="0">
                <a:pos x="11875" y="1900422"/>
              </a:cxn>
              <a:cxn ang="0">
                <a:pos x="0" y="0"/>
              </a:cxn>
              <a:cxn ang="0">
                <a:pos x="2084149" y="1330296"/>
              </a:cxn>
              <a:cxn ang="0">
                <a:pos x="2369160" y="1354051"/>
              </a:cxn>
              <a:cxn ang="0">
                <a:pos x="2903558" y="1342173"/>
              </a:cxn>
            </a:cxnLst>
            <a:rect l="txL" t="txT" r="txR" b="txB"/>
            <a:pathLst>
              <a:path w="2903516" h="1900052">
                <a:moveTo>
                  <a:pt x="11875" y="1900052"/>
                </a:moveTo>
                <a:cubicBezTo>
                  <a:pt x="7917" y="1266701"/>
                  <a:pt x="3958" y="633351"/>
                  <a:pt x="0" y="0"/>
                </a:cubicBezTo>
                <a:lnTo>
                  <a:pt x="2084119" y="1330036"/>
                </a:lnTo>
                <a:lnTo>
                  <a:pt x="2369127" y="1353787"/>
                </a:lnTo>
                <a:lnTo>
                  <a:pt x="2903516" y="1341911"/>
                </a:lnTo>
              </a:path>
            </a:pathLst>
          </a:cu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44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4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44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4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4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4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44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3" dur="1000"/>
                                        <p:tgtEl>
                                          <p:spTgt spid="44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6" dur="1000"/>
                                        <p:tgtEl>
                                          <p:spTgt spid="44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9" dur="1000"/>
                                        <p:tgtEl>
                                          <p:spTgt spid="44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2" dur="1000"/>
                                        <p:tgtEl>
                                          <p:spTgt spid="44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4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0"/>
                                        <p:tgtEl>
                                          <p:spTgt spid="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4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7" dur="1000"/>
                                        <p:tgtEl>
                                          <p:spTgt spid="44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0" dur="1000"/>
                                        <p:tgtEl>
                                          <p:spTgt spid="44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7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44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66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66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446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2000" fill="hold"/>
                                        <p:tgtEl>
                                          <p:spTgt spid="446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1000"/>
                                        <p:tgtEl>
                                          <p:spTgt spid="44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1000"/>
                                        <p:tgtEl>
                                          <p:spTgt spid="44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1000"/>
                                        <p:tgtEl>
                                          <p:spTgt spid="4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1000"/>
                                        <p:tgtEl>
                                          <p:spTgt spid="44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1000"/>
                                        <p:tgtEl>
                                          <p:spTgt spid="44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000"/>
                                        <p:tgtEl>
                                          <p:spTgt spid="4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2000"/>
                                        <p:tgtEl>
                                          <p:spTgt spid="4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2000"/>
                                        <p:tgtEl>
                                          <p:spTgt spid="44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2000"/>
                                        <p:tgtEl>
                                          <p:spTgt spid="44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000"/>
                                        <p:tgtEl>
                                          <p:spTgt spid="44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1000"/>
                                        <p:tgtEl>
                                          <p:spTgt spid="4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4" dur="1000"/>
                                        <p:tgtEl>
                                          <p:spTgt spid="44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7" dur="1000"/>
                                        <p:tgtEl>
                                          <p:spTgt spid="44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0" dur="1000"/>
                                        <p:tgtEl>
                                          <p:spTgt spid="44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3" dur="1000"/>
                                        <p:tgtEl>
                                          <p:spTgt spid="44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6" dur="1000"/>
                                        <p:tgtEl>
                                          <p:spTgt spid="44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1" dur="2000"/>
                                        <p:tgtEl>
                                          <p:spTgt spid="447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7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1" dur="2000" fill="hold"/>
                                        <p:tgtEl>
                                          <p:spTgt spid="44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6" dur="1000"/>
                                        <p:tgtEl>
                                          <p:spTgt spid="4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1" dur="1000"/>
                                        <p:tgtEl>
                                          <p:spTgt spid="44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5" dur="2000"/>
                                        <p:tgtEl>
                                          <p:spTgt spid="44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8" dur="2000"/>
                                        <p:tgtEl>
                                          <p:spTgt spid="44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8" dur="1000"/>
                                        <p:tgtEl>
                                          <p:spTgt spid="44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3" dur="1000"/>
                                        <p:tgtEl>
                                          <p:spTgt spid="44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1000"/>
                                        <p:tgtEl>
                                          <p:spTgt spid="44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1000"/>
                                        <p:tgtEl>
                                          <p:spTgt spid="44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6" dur="2000"/>
                                        <p:tgtEl>
                                          <p:spTgt spid="44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0" dur="1000"/>
                                        <p:tgtEl>
                                          <p:spTgt spid="44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3" dur="1000"/>
                                        <p:tgtEl>
                                          <p:spTgt spid="44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6" dur="1000"/>
                                        <p:tgtEl>
                                          <p:spTgt spid="44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9" dur="1000"/>
                                        <p:tgtEl>
                                          <p:spTgt spid="44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2" dur="1000"/>
                                        <p:tgtEl>
                                          <p:spTgt spid="44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000"/>
                            </p:stCondLst>
                            <p:childTnLst>
                              <p:par>
                                <p:cTn id="265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6" dur="1000"/>
                                        <p:tgtEl>
                                          <p:spTgt spid="44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2" dur="1000"/>
                                        <p:tgtEl>
                                          <p:spTgt spid="44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1000"/>
                                        <p:tgtEl>
                                          <p:spTgt spid="44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0" dur="1000"/>
                                        <p:tgtEl>
                                          <p:spTgt spid="44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4" dur="1000"/>
                                        <p:tgtEl>
                                          <p:spTgt spid="44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9" dur="1000"/>
                                        <p:tgtEl>
                                          <p:spTgt spid="44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8" dur="1000"/>
                                        <p:tgtEl>
                                          <p:spTgt spid="4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2" dur="500"/>
                                        <p:tgtEl>
                                          <p:spTgt spid="4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500"/>
                            </p:stCondLst>
                            <p:childTnLst>
                              <p:par>
                                <p:cTn id="3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6" dur="500"/>
                                        <p:tgtEl>
                                          <p:spTgt spid="44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2000"/>
                            </p:stCondLst>
                            <p:childTnLst>
                              <p:par>
                                <p:cTn id="3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0" dur="500"/>
                                        <p:tgtEl>
                                          <p:spTgt spid="44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500"/>
                            </p:stCondLst>
                            <p:childTnLst>
                              <p:par>
                                <p:cTn id="3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4" dur="500"/>
                                        <p:tgtEl>
                                          <p:spTgt spid="4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3000"/>
                            </p:stCondLst>
                            <p:childTnLst>
                              <p:par>
                                <p:cTn id="3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8" dur="500"/>
                                        <p:tgtEl>
                                          <p:spTgt spid="4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3500"/>
                            </p:stCondLst>
                            <p:childTnLst>
                              <p:par>
                                <p:cTn id="3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500"/>
                                        <p:tgtEl>
                                          <p:spTgt spid="4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4000"/>
                            </p:stCondLst>
                            <p:childTnLst>
                              <p:par>
                                <p:cTn id="3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6" dur="500"/>
                                        <p:tgtEl>
                                          <p:spTgt spid="4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4500"/>
                            </p:stCondLst>
                            <p:childTnLst>
                              <p:par>
                                <p:cTn id="3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0" dur="500"/>
                                        <p:tgtEl>
                                          <p:spTgt spid="4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4" dur="500"/>
                                        <p:tgtEl>
                                          <p:spTgt spid="4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8" dur="500"/>
                                        <p:tgtEl>
                                          <p:spTgt spid="4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6000"/>
                            </p:stCondLst>
                            <p:childTnLst>
                              <p:par>
                                <p:cTn id="3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2" dur="500"/>
                                        <p:tgtEl>
                                          <p:spTgt spid="4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6" dur="500"/>
                                        <p:tgtEl>
                                          <p:spTgt spid="4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2232" name="Group 18"/>
          <p:cNvGrpSpPr/>
          <p:nvPr/>
        </p:nvGrpSpPr>
        <p:grpSpPr>
          <a:xfrm>
            <a:off x="5013643" y="4152265"/>
            <a:ext cx="1611312" cy="2160588"/>
            <a:chOff x="3796" y="1693"/>
            <a:chExt cx="1298" cy="1822"/>
          </a:xfrm>
        </p:grpSpPr>
        <p:grpSp>
          <p:nvGrpSpPr>
            <p:cNvPr id="37989" name="Group 19"/>
            <p:cNvGrpSpPr/>
            <p:nvPr/>
          </p:nvGrpSpPr>
          <p:grpSpPr>
            <a:xfrm>
              <a:off x="3796" y="1693"/>
              <a:ext cx="1298" cy="1822"/>
              <a:chOff x="3796" y="1693"/>
              <a:chExt cx="1298" cy="1822"/>
            </a:xfrm>
          </p:grpSpPr>
          <p:sp>
            <p:nvSpPr>
              <p:cNvPr id="37992" name="Freeform 20"/>
              <p:cNvSpPr/>
              <p:nvPr/>
            </p:nvSpPr>
            <p:spPr>
              <a:xfrm>
                <a:off x="4227" y="1693"/>
                <a:ext cx="828" cy="478"/>
              </a:xfrm>
              <a:custGeom>
                <a:avLst/>
                <a:gdLst>
                  <a:gd name="txL" fmla="*/ 0 w 4970"/>
                  <a:gd name="txT" fmla="*/ 0 h 2870"/>
                  <a:gd name="txR" fmla="*/ 4970 w 4970"/>
                  <a:gd name="txB" fmla="*/ 2870 h 287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970" h="2870">
                    <a:moveTo>
                      <a:pt x="4970" y="287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7993" name="Freeform 21"/>
              <p:cNvSpPr/>
              <p:nvPr/>
            </p:nvSpPr>
            <p:spPr>
              <a:xfrm>
                <a:off x="4662" y="2171"/>
                <a:ext cx="394" cy="227"/>
              </a:xfrm>
              <a:custGeom>
                <a:avLst/>
                <a:gdLst>
                  <a:gd name="txL" fmla="*/ 0 w 2359"/>
                  <a:gd name="txT" fmla="*/ 0 h 1361"/>
                  <a:gd name="txR" fmla="*/ 2359 w 2359"/>
                  <a:gd name="txB" fmla="*/ 1361 h 136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59" h="1361">
                    <a:moveTo>
                      <a:pt x="0" y="1361"/>
                    </a:moveTo>
                    <a:lnTo>
                      <a:pt x="626" y="1196"/>
                    </a:lnTo>
                    <a:lnTo>
                      <a:pt x="1190" y="968"/>
                    </a:lnTo>
                    <a:lnTo>
                      <a:pt x="1677" y="687"/>
                    </a:lnTo>
                    <a:lnTo>
                      <a:pt x="2070" y="362"/>
                    </a:lnTo>
                    <a:lnTo>
                      <a:pt x="2358" y="0"/>
                    </a:lnTo>
                    <a:lnTo>
                      <a:pt x="2359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7994" name="Freeform 22"/>
              <p:cNvSpPr/>
              <p:nvPr/>
            </p:nvSpPr>
            <p:spPr>
              <a:xfrm>
                <a:off x="5055" y="2171"/>
                <a:ext cx="1" cy="379"/>
              </a:xfrm>
              <a:custGeom>
                <a:avLst/>
                <a:gdLst>
                  <a:gd name="txL" fmla="*/ 0 w 1"/>
                  <a:gd name="txT" fmla="*/ 0 h 2270"/>
                  <a:gd name="txR" fmla="*/ 1 w 1"/>
                  <a:gd name="txB" fmla="*/ 2270 h 227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270">
                    <a:moveTo>
                      <a:pt x="0" y="227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7995" name="Freeform 23"/>
              <p:cNvSpPr/>
              <p:nvPr/>
            </p:nvSpPr>
            <p:spPr>
              <a:xfrm>
                <a:off x="5055" y="2298"/>
                <a:ext cx="38" cy="252"/>
              </a:xfrm>
              <a:custGeom>
                <a:avLst/>
                <a:gdLst>
                  <a:gd name="txL" fmla="*/ 0 w 226"/>
                  <a:gd name="txT" fmla="*/ 0 h 1510"/>
                  <a:gd name="txR" fmla="*/ 226 w 226"/>
                  <a:gd name="txB" fmla="*/ 1510 h 151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6" h="1510">
                    <a:moveTo>
                      <a:pt x="0" y="1510"/>
                    </a:moveTo>
                    <a:lnTo>
                      <a:pt x="169" y="1138"/>
                    </a:lnTo>
                    <a:lnTo>
                      <a:pt x="226" y="755"/>
                    </a:lnTo>
                    <a:lnTo>
                      <a:pt x="169" y="372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7996" name="Freeform 24"/>
              <p:cNvSpPr/>
              <p:nvPr/>
            </p:nvSpPr>
            <p:spPr>
              <a:xfrm>
                <a:off x="3834" y="1693"/>
                <a:ext cx="393" cy="227"/>
              </a:xfrm>
              <a:custGeom>
                <a:avLst/>
                <a:gdLst>
                  <a:gd name="txL" fmla="*/ 0 w 2358"/>
                  <a:gd name="txT" fmla="*/ 0 h 1361"/>
                  <a:gd name="txR" fmla="*/ 2358 w 2358"/>
                  <a:gd name="txB" fmla="*/ 1361 h 136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58" h="1361">
                    <a:moveTo>
                      <a:pt x="2358" y="0"/>
                    </a:moveTo>
                    <a:lnTo>
                      <a:pt x="1732" y="166"/>
                    </a:lnTo>
                    <a:lnTo>
                      <a:pt x="1167" y="393"/>
                    </a:lnTo>
                    <a:lnTo>
                      <a:pt x="681" y="674"/>
                    </a:lnTo>
                    <a:lnTo>
                      <a:pt x="287" y="1000"/>
                    </a:lnTo>
                    <a:lnTo>
                      <a:pt x="0" y="1361"/>
                    </a:lnTo>
                    <a:lnTo>
                      <a:pt x="1" y="1361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7997" name="Freeform 25"/>
              <p:cNvSpPr/>
              <p:nvPr/>
            </p:nvSpPr>
            <p:spPr>
              <a:xfrm>
                <a:off x="3796" y="3143"/>
                <a:ext cx="1297" cy="372"/>
              </a:xfrm>
              <a:custGeom>
                <a:avLst/>
                <a:gdLst>
                  <a:gd name="txL" fmla="*/ 0 w 7781"/>
                  <a:gd name="txT" fmla="*/ 0 h 2237"/>
                  <a:gd name="txR" fmla="*/ 7781 w 7781"/>
                  <a:gd name="txB" fmla="*/ 2237 h 223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781" h="2237">
                    <a:moveTo>
                      <a:pt x="0" y="0"/>
                    </a:moveTo>
                    <a:lnTo>
                      <a:pt x="66" y="413"/>
                    </a:lnTo>
                    <a:lnTo>
                      <a:pt x="263" y="811"/>
                    </a:lnTo>
                    <a:lnTo>
                      <a:pt x="582" y="1182"/>
                    </a:lnTo>
                    <a:lnTo>
                      <a:pt x="1015" y="1513"/>
                    </a:lnTo>
                    <a:lnTo>
                      <a:pt x="1545" y="1793"/>
                    </a:lnTo>
                    <a:lnTo>
                      <a:pt x="2156" y="2011"/>
                    </a:lnTo>
                    <a:lnTo>
                      <a:pt x="2825" y="2161"/>
                    </a:lnTo>
                    <a:lnTo>
                      <a:pt x="3531" y="2237"/>
                    </a:lnTo>
                    <a:lnTo>
                      <a:pt x="4249" y="2237"/>
                    </a:lnTo>
                    <a:lnTo>
                      <a:pt x="4954" y="2161"/>
                    </a:lnTo>
                    <a:lnTo>
                      <a:pt x="5624" y="2011"/>
                    </a:lnTo>
                    <a:lnTo>
                      <a:pt x="6233" y="1793"/>
                    </a:lnTo>
                    <a:lnTo>
                      <a:pt x="6765" y="1513"/>
                    </a:lnTo>
                    <a:lnTo>
                      <a:pt x="7197" y="1182"/>
                    </a:lnTo>
                    <a:lnTo>
                      <a:pt x="7517" y="811"/>
                    </a:lnTo>
                    <a:lnTo>
                      <a:pt x="7714" y="413"/>
                    </a:lnTo>
                    <a:lnTo>
                      <a:pt x="7780" y="0"/>
                    </a:lnTo>
                    <a:lnTo>
                      <a:pt x="778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7998" name="Freeform 26"/>
              <p:cNvSpPr/>
              <p:nvPr/>
            </p:nvSpPr>
            <p:spPr>
              <a:xfrm>
                <a:off x="3834" y="1920"/>
                <a:ext cx="829" cy="478"/>
              </a:xfrm>
              <a:custGeom>
                <a:avLst/>
                <a:gdLst>
                  <a:gd name="txL" fmla="*/ 0 w 4971"/>
                  <a:gd name="txT" fmla="*/ 0 h 2870"/>
                  <a:gd name="txR" fmla="*/ 4971 w 4971"/>
                  <a:gd name="txB" fmla="*/ 2870 h 287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971" h="2870">
                    <a:moveTo>
                      <a:pt x="0" y="0"/>
                    </a:moveTo>
                    <a:lnTo>
                      <a:pt x="4970" y="2870"/>
                    </a:lnTo>
                    <a:lnTo>
                      <a:pt x="4971" y="287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7999" name="Freeform 27"/>
              <p:cNvSpPr/>
              <p:nvPr/>
            </p:nvSpPr>
            <p:spPr>
              <a:xfrm>
                <a:off x="4662" y="2398"/>
                <a:ext cx="1" cy="378"/>
              </a:xfrm>
              <a:custGeom>
                <a:avLst/>
                <a:gdLst>
                  <a:gd name="txL" fmla="*/ 0 w 1"/>
                  <a:gd name="txT" fmla="*/ 0 h 2270"/>
                  <a:gd name="txR" fmla="*/ 1 w 1"/>
                  <a:gd name="txB" fmla="*/ 2270 h 227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270">
                    <a:moveTo>
                      <a:pt x="0" y="0"/>
                    </a:moveTo>
                    <a:lnTo>
                      <a:pt x="0" y="2270"/>
                    </a:lnTo>
                    <a:lnTo>
                      <a:pt x="1" y="227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8000" name="Freeform 28"/>
              <p:cNvSpPr/>
              <p:nvPr/>
            </p:nvSpPr>
            <p:spPr>
              <a:xfrm>
                <a:off x="3834" y="2298"/>
                <a:ext cx="828" cy="478"/>
              </a:xfrm>
              <a:custGeom>
                <a:avLst/>
                <a:gdLst>
                  <a:gd name="txL" fmla="*/ 0 w 4970"/>
                  <a:gd name="txT" fmla="*/ 0 h 2871"/>
                  <a:gd name="txR" fmla="*/ 4970 w 4970"/>
                  <a:gd name="txB" fmla="*/ 2871 h 287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970" h="2871">
                    <a:moveTo>
                      <a:pt x="4970" y="2871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8001" name="Freeform 29"/>
              <p:cNvSpPr/>
              <p:nvPr/>
            </p:nvSpPr>
            <p:spPr>
              <a:xfrm>
                <a:off x="3797" y="2298"/>
                <a:ext cx="866" cy="500"/>
              </a:xfrm>
              <a:custGeom>
                <a:avLst/>
                <a:gdLst>
                  <a:gd name="txL" fmla="*/ 0 w 5195"/>
                  <a:gd name="txT" fmla="*/ 0 h 3001"/>
                  <a:gd name="txR" fmla="*/ 5195 w 5195"/>
                  <a:gd name="txB" fmla="*/ 3001 h 300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95" h="3001">
                    <a:moveTo>
                      <a:pt x="224" y="0"/>
                    </a:moveTo>
                    <a:lnTo>
                      <a:pt x="44" y="409"/>
                    </a:lnTo>
                    <a:lnTo>
                      <a:pt x="0" y="830"/>
                    </a:lnTo>
                    <a:lnTo>
                      <a:pt x="92" y="1248"/>
                    </a:lnTo>
                    <a:lnTo>
                      <a:pt x="319" y="1649"/>
                    </a:lnTo>
                    <a:lnTo>
                      <a:pt x="671" y="2019"/>
                    </a:lnTo>
                    <a:lnTo>
                      <a:pt x="1137" y="2343"/>
                    </a:lnTo>
                    <a:lnTo>
                      <a:pt x="1699" y="2613"/>
                    </a:lnTo>
                    <a:lnTo>
                      <a:pt x="2339" y="2816"/>
                    </a:lnTo>
                    <a:lnTo>
                      <a:pt x="3033" y="2946"/>
                    </a:lnTo>
                    <a:lnTo>
                      <a:pt x="3757" y="3001"/>
                    </a:lnTo>
                    <a:lnTo>
                      <a:pt x="4486" y="2975"/>
                    </a:lnTo>
                    <a:lnTo>
                      <a:pt x="5194" y="2871"/>
                    </a:lnTo>
                    <a:lnTo>
                      <a:pt x="5195" y="2871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8002" name="Freeform 30"/>
              <p:cNvSpPr/>
              <p:nvPr/>
            </p:nvSpPr>
            <p:spPr>
              <a:xfrm>
                <a:off x="5093" y="2424"/>
                <a:ext cx="1" cy="719"/>
              </a:xfrm>
              <a:custGeom>
                <a:avLst/>
                <a:gdLst>
                  <a:gd name="txL" fmla="*/ 0 w 1"/>
                  <a:gd name="txT" fmla="*/ 0 h 4312"/>
                  <a:gd name="txR" fmla="*/ 1 w 1"/>
                  <a:gd name="txB" fmla="*/ 4312 h 431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4312">
                    <a:moveTo>
                      <a:pt x="0" y="4312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7990" name="Freeform 31"/>
            <p:cNvSpPr/>
            <p:nvPr/>
          </p:nvSpPr>
          <p:spPr>
            <a:xfrm>
              <a:off x="3834" y="1920"/>
              <a:ext cx="1" cy="378"/>
            </a:xfrm>
            <a:custGeom>
              <a:avLst/>
              <a:gdLst>
                <a:gd name="txL" fmla="*/ 0 w 1"/>
                <a:gd name="txT" fmla="*/ 0 h 2269"/>
                <a:gd name="txR" fmla="*/ 1 w 1"/>
                <a:gd name="txB" fmla="*/ 2269 h 226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269">
                  <a:moveTo>
                    <a:pt x="0" y="226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91" name="Freeform 32"/>
            <p:cNvSpPr/>
            <p:nvPr/>
          </p:nvSpPr>
          <p:spPr>
            <a:xfrm>
              <a:off x="3796" y="2424"/>
              <a:ext cx="1" cy="719"/>
            </a:xfrm>
            <a:custGeom>
              <a:avLst/>
              <a:gdLst>
                <a:gd name="txL" fmla="*/ 0 w 1"/>
                <a:gd name="txT" fmla="*/ 0 h 4312"/>
                <a:gd name="txR" fmla="*/ 1 w 1"/>
                <a:gd name="txB" fmla="*/ 4312 h 431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4312">
                  <a:moveTo>
                    <a:pt x="0" y="0"/>
                  </a:moveTo>
                  <a:lnTo>
                    <a:pt x="0" y="4312"/>
                  </a:lnTo>
                  <a:lnTo>
                    <a:pt x="1" y="4312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67" name="Text Box 28"/>
          <p:cNvSpPr txBox="1"/>
          <p:nvPr/>
        </p:nvSpPr>
        <p:spPr>
          <a:xfrm>
            <a:off x="1954530" y="2071053"/>
            <a:ext cx="1246188" cy="4000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3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   </a:t>
            </a:r>
            <a:r>
              <a:rPr lang="en-US" altLang="zh-CN" sz="2400" dirty="0">
                <a:latin typeface="Vijaya" panose="020B0804020202020204" pitchFamily="34" charset="0"/>
              </a:rPr>
              <a:t>(4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</a:t>
            </a:r>
            <a:r>
              <a:rPr lang="en-US" altLang="zh-CN" sz="2400" dirty="0">
                <a:latin typeface="Vijaya" panose="020B0804020202020204" pitchFamily="34" charset="0"/>
              </a:rPr>
              <a:t>)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56436" name="Text Box 152"/>
          <p:cNvSpPr txBox="1"/>
          <p:nvPr/>
        </p:nvSpPr>
        <p:spPr>
          <a:xfrm>
            <a:off x="4550093" y="1277303"/>
            <a:ext cx="738187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2"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56437" name="Text Box 152"/>
          <p:cNvSpPr txBox="1"/>
          <p:nvPr/>
        </p:nvSpPr>
        <p:spPr>
          <a:xfrm>
            <a:off x="6318568" y="1278890"/>
            <a:ext cx="696912" cy="457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1"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grpSp>
        <p:nvGrpSpPr>
          <p:cNvPr id="48130" name="Group 2"/>
          <p:cNvGrpSpPr/>
          <p:nvPr/>
        </p:nvGrpSpPr>
        <p:grpSpPr>
          <a:xfrm>
            <a:off x="2522855" y="2406015"/>
            <a:ext cx="908050" cy="3660775"/>
            <a:chOff x="849" y="1181"/>
            <a:chExt cx="701" cy="2826"/>
          </a:xfrm>
        </p:grpSpPr>
        <p:sp>
          <p:nvSpPr>
            <p:cNvPr id="37985" name="Freeform 3"/>
            <p:cNvSpPr/>
            <p:nvPr/>
          </p:nvSpPr>
          <p:spPr>
            <a:xfrm>
              <a:off x="1549" y="2555"/>
              <a:ext cx="1" cy="1452"/>
            </a:xfrm>
            <a:custGeom>
              <a:avLst/>
              <a:gdLst>
                <a:gd name="txL" fmla="*/ 0 w 2"/>
                <a:gd name="txT" fmla="*/ 0 h 7032"/>
                <a:gd name="txR" fmla="*/ 2 w 2"/>
                <a:gd name="txB" fmla="*/ 7032 h 70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7032">
                  <a:moveTo>
                    <a:pt x="0" y="7032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6" name="Freeform 4"/>
            <p:cNvSpPr/>
            <p:nvPr/>
          </p:nvSpPr>
          <p:spPr>
            <a:xfrm>
              <a:off x="849" y="2555"/>
              <a:ext cx="1" cy="1452"/>
            </a:xfrm>
            <a:custGeom>
              <a:avLst/>
              <a:gdLst>
                <a:gd name="txL" fmla="*/ 0 w 1"/>
                <a:gd name="txT" fmla="*/ 0 h 7032"/>
                <a:gd name="txR" fmla="*/ 1 w 1"/>
                <a:gd name="txB" fmla="*/ 7032 h 70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7032">
                  <a:moveTo>
                    <a:pt x="0" y="0"/>
                  </a:moveTo>
                  <a:lnTo>
                    <a:pt x="0" y="7032"/>
                  </a:lnTo>
                  <a:lnTo>
                    <a:pt x="1" y="7032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7" name="Freeform 5"/>
            <p:cNvSpPr/>
            <p:nvPr/>
          </p:nvSpPr>
          <p:spPr>
            <a:xfrm>
              <a:off x="849" y="1181"/>
              <a:ext cx="1" cy="1374"/>
            </a:xfrm>
            <a:custGeom>
              <a:avLst/>
              <a:gdLst>
                <a:gd name="txL" fmla="*/ 0 w 1"/>
                <a:gd name="txT" fmla="*/ 0 h 6651"/>
                <a:gd name="txR" fmla="*/ 1 w 1"/>
                <a:gd name="txB" fmla="*/ 6651 h 665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6651">
                  <a:moveTo>
                    <a:pt x="0" y="0"/>
                  </a:moveTo>
                  <a:lnTo>
                    <a:pt x="0" y="6651"/>
                  </a:lnTo>
                  <a:lnTo>
                    <a:pt x="1" y="6651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8" name="Freeform 6"/>
            <p:cNvSpPr/>
            <p:nvPr/>
          </p:nvSpPr>
          <p:spPr>
            <a:xfrm>
              <a:off x="1549" y="1181"/>
              <a:ext cx="1" cy="1374"/>
            </a:xfrm>
            <a:custGeom>
              <a:avLst/>
              <a:gdLst>
                <a:gd name="txL" fmla="*/ 0 w 2"/>
                <a:gd name="txT" fmla="*/ 0 h 6651"/>
                <a:gd name="txR" fmla="*/ 2 w 2"/>
                <a:gd name="txB" fmla="*/ 6651 h 665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6651">
                  <a:moveTo>
                    <a:pt x="0" y="0"/>
                  </a:moveTo>
                  <a:lnTo>
                    <a:pt x="0" y="6651"/>
                  </a:lnTo>
                  <a:lnTo>
                    <a:pt x="2" y="6651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7895" name="Freeform 17"/>
          <p:cNvSpPr/>
          <p:nvPr/>
        </p:nvSpPr>
        <p:spPr>
          <a:xfrm>
            <a:off x="1919605" y="1663065"/>
            <a:ext cx="2114550" cy="1588"/>
          </a:xfrm>
          <a:custGeom>
            <a:avLst/>
            <a:gdLst>
              <a:gd name="txL" fmla="*/ 0 w 7782"/>
              <a:gd name="txT" fmla="*/ 0 h 1587"/>
              <a:gd name="txR" fmla="*/ 7782 w 7782"/>
              <a:gd name="txB" fmla="*/ 1587 h 1587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7782" h="1587">
                <a:moveTo>
                  <a:pt x="0" y="0"/>
                </a:moveTo>
                <a:lnTo>
                  <a:pt x="7781" y="0"/>
                </a:lnTo>
                <a:lnTo>
                  <a:pt x="7782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lgDashDot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896" name="Freeform 33"/>
          <p:cNvSpPr/>
          <p:nvPr/>
        </p:nvSpPr>
        <p:spPr>
          <a:xfrm>
            <a:off x="2975293" y="1437640"/>
            <a:ext cx="1587" cy="593725"/>
          </a:xfrm>
          <a:custGeom>
            <a:avLst/>
            <a:gdLst>
              <a:gd name="txL" fmla="*/ 0 w 1"/>
              <a:gd name="txT" fmla="*/ 0 h 2223"/>
              <a:gd name="txR" fmla="*/ 1 w 1"/>
              <a:gd name="txB" fmla="*/ 2223 h 2223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2223">
                <a:moveTo>
                  <a:pt x="0" y="0"/>
                </a:moveTo>
                <a:lnTo>
                  <a:pt x="0" y="2223"/>
                </a:lnTo>
                <a:lnTo>
                  <a:pt x="1" y="2223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897" name="Freeform 34"/>
          <p:cNvSpPr/>
          <p:nvPr/>
        </p:nvSpPr>
        <p:spPr>
          <a:xfrm>
            <a:off x="2975293" y="2163128"/>
            <a:ext cx="1587" cy="128587"/>
          </a:xfrm>
          <a:custGeom>
            <a:avLst/>
            <a:gdLst>
              <a:gd name="txL" fmla="*/ 0 w 1"/>
              <a:gd name="txT" fmla="*/ 0 h 486"/>
              <a:gd name="txR" fmla="*/ 1 w 1"/>
              <a:gd name="txB" fmla="*/ 486 h 486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486">
                <a:moveTo>
                  <a:pt x="0" y="0"/>
                </a:moveTo>
                <a:lnTo>
                  <a:pt x="0" y="486"/>
                </a:lnTo>
                <a:lnTo>
                  <a:pt x="1" y="486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898" name="Freeform 35"/>
          <p:cNvSpPr/>
          <p:nvPr/>
        </p:nvSpPr>
        <p:spPr>
          <a:xfrm>
            <a:off x="2975293" y="2421890"/>
            <a:ext cx="1587" cy="650875"/>
          </a:xfrm>
          <a:custGeom>
            <a:avLst/>
            <a:gdLst>
              <a:gd name="txL" fmla="*/ 0 w 1"/>
              <a:gd name="txT" fmla="*/ 0 h 2431"/>
              <a:gd name="txR" fmla="*/ 1 w 1"/>
              <a:gd name="txB" fmla="*/ 2431 h 2431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2431">
                <a:moveTo>
                  <a:pt x="0" y="0"/>
                </a:moveTo>
                <a:lnTo>
                  <a:pt x="0" y="2431"/>
                </a:lnTo>
                <a:lnTo>
                  <a:pt x="1" y="2431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899" name="Freeform 36"/>
          <p:cNvSpPr/>
          <p:nvPr/>
        </p:nvSpPr>
        <p:spPr>
          <a:xfrm>
            <a:off x="2975293" y="3204528"/>
            <a:ext cx="1587" cy="128587"/>
          </a:xfrm>
          <a:custGeom>
            <a:avLst/>
            <a:gdLst>
              <a:gd name="txL" fmla="*/ 0 w 1"/>
              <a:gd name="txT" fmla="*/ 0 h 486"/>
              <a:gd name="txR" fmla="*/ 1 w 1"/>
              <a:gd name="txB" fmla="*/ 486 h 486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486">
                <a:moveTo>
                  <a:pt x="0" y="0"/>
                </a:moveTo>
                <a:lnTo>
                  <a:pt x="0" y="486"/>
                </a:lnTo>
                <a:lnTo>
                  <a:pt x="1" y="486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00" name="Freeform 39"/>
          <p:cNvSpPr/>
          <p:nvPr/>
        </p:nvSpPr>
        <p:spPr>
          <a:xfrm>
            <a:off x="5567680" y="2121853"/>
            <a:ext cx="3175" cy="130175"/>
          </a:xfrm>
          <a:custGeom>
            <a:avLst/>
            <a:gdLst>
              <a:gd name="txL" fmla="*/ 0 w 1"/>
              <a:gd name="txT" fmla="*/ 0 h 486"/>
              <a:gd name="txR" fmla="*/ 1 w 1"/>
              <a:gd name="txB" fmla="*/ 486 h 486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486">
                <a:moveTo>
                  <a:pt x="0" y="0"/>
                </a:moveTo>
                <a:lnTo>
                  <a:pt x="0" y="486"/>
                </a:lnTo>
                <a:lnTo>
                  <a:pt x="1" y="486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01" name="Freeform 41"/>
          <p:cNvSpPr/>
          <p:nvPr/>
        </p:nvSpPr>
        <p:spPr>
          <a:xfrm>
            <a:off x="5567680" y="3163253"/>
            <a:ext cx="3175" cy="130175"/>
          </a:xfrm>
          <a:custGeom>
            <a:avLst/>
            <a:gdLst>
              <a:gd name="txL" fmla="*/ 0 w 1"/>
              <a:gd name="txT" fmla="*/ 0 h 487"/>
              <a:gd name="txR" fmla="*/ 1 w 1"/>
              <a:gd name="txB" fmla="*/ 487 h 487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487">
                <a:moveTo>
                  <a:pt x="0" y="0"/>
                </a:moveTo>
                <a:lnTo>
                  <a:pt x="0" y="487"/>
                </a:lnTo>
                <a:lnTo>
                  <a:pt x="1" y="487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02" name="Freeform 43"/>
          <p:cNvSpPr/>
          <p:nvPr/>
        </p:nvSpPr>
        <p:spPr>
          <a:xfrm>
            <a:off x="2972118" y="5126990"/>
            <a:ext cx="9525" cy="1588"/>
          </a:xfrm>
          <a:custGeom>
            <a:avLst/>
            <a:gdLst>
              <a:gd name="txL" fmla="*/ 0 w 31"/>
              <a:gd name="txT" fmla="*/ 0 h 1587"/>
              <a:gd name="txR" fmla="*/ 31 w 31"/>
              <a:gd name="txB" fmla="*/ 1587 h 1587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31" h="1587">
                <a:moveTo>
                  <a:pt x="0" y="0"/>
                </a:moveTo>
                <a:lnTo>
                  <a:pt x="30" y="0"/>
                </a:lnTo>
                <a:lnTo>
                  <a:pt x="3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03" name="Freeform 44"/>
          <p:cNvSpPr/>
          <p:nvPr/>
        </p:nvSpPr>
        <p:spPr>
          <a:xfrm>
            <a:off x="2975293" y="5122228"/>
            <a:ext cx="1587" cy="7937"/>
          </a:xfrm>
          <a:custGeom>
            <a:avLst/>
            <a:gdLst>
              <a:gd name="txL" fmla="*/ 0 w 1"/>
              <a:gd name="txT" fmla="*/ 0 h 30"/>
              <a:gd name="txR" fmla="*/ 1 w 1"/>
              <a:gd name="txB" fmla="*/ 30 h 30"/>
            </a:gdLst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30">
                <a:moveTo>
                  <a:pt x="0" y="3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7904" name="Group 51"/>
          <p:cNvGrpSpPr/>
          <p:nvPr/>
        </p:nvGrpSpPr>
        <p:grpSpPr>
          <a:xfrm>
            <a:off x="1919605" y="1663065"/>
            <a:ext cx="2116138" cy="4492625"/>
            <a:chOff x="383" y="607"/>
            <a:chExt cx="1634" cy="3469"/>
          </a:xfrm>
        </p:grpSpPr>
        <p:sp>
          <p:nvSpPr>
            <p:cNvPr id="37973" name="Freeform 52"/>
            <p:cNvSpPr/>
            <p:nvPr/>
          </p:nvSpPr>
          <p:spPr>
            <a:xfrm>
              <a:off x="849" y="607"/>
              <a:ext cx="700" cy="1"/>
            </a:xfrm>
            <a:custGeom>
              <a:avLst/>
              <a:gdLst>
                <a:gd name="txL" fmla="*/ 0 w 3336"/>
                <a:gd name="txT" fmla="*/ 0 h 1"/>
                <a:gd name="txR" fmla="*/ 3336 w 3336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36" h="1">
                  <a:moveTo>
                    <a:pt x="0" y="0"/>
                  </a:moveTo>
                  <a:lnTo>
                    <a:pt x="3334" y="0"/>
                  </a:lnTo>
                  <a:lnTo>
                    <a:pt x="3336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4" name="Freeform 53"/>
            <p:cNvSpPr/>
            <p:nvPr/>
          </p:nvSpPr>
          <p:spPr>
            <a:xfrm>
              <a:off x="1549" y="607"/>
              <a:ext cx="1" cy="574"/>
            </a:xfrm>
            <a:custGeom>
              <a:avLst/>
              <a:gdLst>
                <a:gd name="txL" fmla="*/ 0 w 2"/>
                <a:gd name="txT" fmla="*/ 0 h 2780"/>
                <a:gd name="txR" fmla="*/ 2 w 2"/>
                <a:gd name="txB" fmla="*/ 2780 h 27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2780">
                  <a:moveTo>
                    <a:pt x="0" y="278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5" name="Freeform 54"/>
            <p:cNvSpPr/>
            <p:nvPr/>
          </p:nvSpPr>
          <p:spPr>
            <a:xfrm>
              <a:off x="1549" y="1181"/>
              <a:ext cx="467" cy="1"/>
            </a:xfrm>
            <a:custGeom>
              <a:avLst/>
              <a:gdLst>
                <a:gd name="txL" fmla="*/ 0 w 2225"/>
                <a:gd name="txT" fmla="*/ 0 h 1"/>
                <a:gd name="txR" fmla="*/ 2225 w 2225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25" h="1">
                  <a:moveTo>
                    <a:pt x="0" y="0"/>
                  </a:moveTo>
                  <a:lnTo>
                    <a:pt x="2224" y="0"/>
                  </a:lnTo>
                  <a:lnTo>
                    <a:pt x="2225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6" name="Freeform 55"/>
            <p:cNvSpPr/>
            <p:nvPr/>
          </p:nvSpPr>
          <p:spPr>
            <a:xfrm>
              <a:off x="383" y="2272"/>
              <a:ext cx="1633" cy="1"/>
            </a:xfrm>
            <a:custGeom>
              <a:avLst/>
              <a:gdLst>
                <a:gd name="txL" fmla="*/ 0 w 7782"/>
                <a:gd name="txT" fmla="*/ 0 h 1"/>
                <a:gd name="txR" fmla="*/ 7782 w 7782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782" h="1">
                  <a:moveTo>
                    <a:pt x="0" y="0"/>
                  </a:moveTo>
                  <a:lnTo>
                    <a:pt x="7781" y="0"/>
                  </a:lnTo>
                  <a:lnTo>
                    <a:pt x="7782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7" name="Freeform 56"/>
            <p:cNvSpPr/>
            <p:nvPr/>
          </p:nvSpPr>
          <p:spPr>
            <a:xfrm>
              <a:off x="849" y="607"/>
              <a:ext cx="1" cy="574"/>
            </a:xfrm>
            <a:custGeom>
              <a:avLst/>
              <a:gdLst>
                <a:gd name="txL" fmla="*/ 0 w 1"/>
                <a:gd name="txT" fmla="*/ 0 h 2780"/>
                <a:gd name="txR" fmla="*/ 1 w 1"/>
                <a:gd name="txB" fmla="*/ 2780 h 27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780">
                  <a:moveTo>
                    <a:pt x="0" y="0"/>
                  </a:moveTo>
                  <a:lnTo>
                    <a:pt x="0" y="2780"/>
                  </a:lnTo>
                  <a:lnTo>
                    <a:pt x="1" y="278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8" name="Freeform 57"/>
            <p:cNvSpPr/>
            <p:nvPr/>
          </p:nvSpPr>
          <p:spPr>
            <a:xfrm>
              <a:off x="383" y="1181"/>
              <a:ext cx="467" cy="1"/>
            </a:xfrm>
            <a:custGeom>
              <a:avLst/>
              <a:gdLst>
                <a:gd name="txL" fmla="*/ 0 w 2224"/>
                <a:gd name="txT" fmla="*/ 0 h 1"/>
                <a:gd name="txR" fmla="*/ 2224 w 2224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24" h="1">
                  <a:moveTo>
                    <a:pt x="0" y="0"/>
                  </a:moveTo>
                  <a:lnTo>
                    <a:pt x="2223" y="0"/>
                  </a:lnTo>
                  <a:lnTo>
                    <a:pt x="2224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9" name="Freeform 58"/>
            <p:cNvSpPr/>
            <p:nvPr/>
          </p:nvSpPr>
          <p:spPr>
            <a:xfrm>
              <a:off x="383" y="1181"/>
              <a:ext cx="1" cy="1091"/>
            </a:xfrm>
            <a:custGeom>
              <a:avLst/>
              <a:gdLst>
                <a:gd name="txL" fmla="*/ 0 w 1"/>
                <a:gd name="txT" fmla="*/ 0 h 5280"/>
                <a:gd name="txR" fmla="*/ 1 w 1"/>
                <a:gd name="txB" fmla="*/ 5280 h 52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280">
                  <a:moveTo>
                    <a:pt x="0" y="0"/>
                  </a:moveTo>
                  <a:lnTo>
                    <a:pt x="0" y="5280"/>
                  </a:lnTo>
                  <a:lnTo>
                    <a:pt x="1" y="528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0" name="Freeform 59"/>
            <p:cNvSpPr/>
            <p:nvPr/>
          </p:nvSpPr>
          <p:spPr>
            <a:xfrm>
              <a:off x="2016" y="1181"/>
              <a:ext cx="1" cy="1091"/>
            </a:xfrm>
            <a:custGeom>
              <a:avLst/>
              <a:gdLst>
                <a:gd name="txL" fmla="*/ 0 w 1"/>
                <a:gd name="txT" fmla="*/ 0 h 5280"/>
                <a:gd name="txR" fmla="*/ 1 w 1"/>
                <a:gd name="txB" fmla="*/ 5280 h 52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280">
                  <a:moveTo>
                    <a:pt x="0" y="528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1" name="Freeform 60"/>
            <p:cNvSpPr/>
            <p:nvPr/>
          </p:nvSpPr>
          <p:spPr>
            <a:xfrm>
              <a:off x="849" y="4007"/>
              <a:ext cx="700" cy="69"/>
            </a:xfrm>
            <a:custGeom>
              <a:avLst/>
              <a:gdLst>
                <a:gd name="txL" fmla="*/ 0 w 3336"/>
                <a:gd name="txT" fmla="*/ 0 h 333"/>
                <a:gd name="txR" fmla="*/ 3336 w 3336"/>
                <a:gd name="txB" fmla="*/ 333 h 33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36" h="333">
                  <a:moveTo>
                    <a:pt x="0" y="0"/>
                  </a:moveTo>
                  <a:lnTo>
                    <a:pt x="1095" y="333"/>
                  </a:lnTo>
                  <a:lnTo>
                    <a:pt x="2239" y="333"/>
                  </a:lnTo>
                  <a:lnTo>
                    <a:pt x="3334" y="0"/>
                  </a:lnTo>
                  <a:lnTo>
                    <a:pt x="3336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2" name="Freeform 61"/>
            <p:cNvSpPr/>
            <p:nvPr/>
          </p:nvSpPr>
          <p:spPr>
            <a:xfrm>
              <a:off x="1549" y="2555"/>
              <a:ext cx="461" cy="1452"/>
            </a:xfrm>
            <a:custGeom>
              <a:avLst/>
              <a:gdLst>
                <a:gd name="txL" fmla="*/ 0 w 2192"/>
                <a:gd name="txT" fmla="*/ 0 h 7032"/>
                <a:gd name="txR" fmla="*/ 2192 w 2192"/>
                <a:gd name="txB" fmla="*/ 7032 h 70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92" h="7032">
                  <a:moveTo>
                    <a:pt x="0" y="7032"/>
                  </a:moveTo>
                  <a:lnTo>
                    <a:pt x="820" y="6509"/>
                  </a:lnTo>
                  <a:lnTo>
                    <a:pt x="1484" y="5798"/>
                  </a:lnTo>
                  <a:lnTo>
                    <a:pt x="1951" y="4944"/>
                  </a:lnTo>
                  <a:lnTo>
                    <a:pt x="2192" y="4002"/>
                  </a:lnTo>
                  <a:lnTo>
                    <a:pt x="2192" y="3029"/>
                  </a:lnTo>
                  <a:lnTo>
                    <a:pt x="1951" y="2087"/>
                  </a:lnTo>
                  <a:lnTo>
                    <a:pt x="1484" y="1234"/>
                  </a:lnTo>
                  <a:lnTo>
                    <a:pt x="820" y="524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3" name="Freeform 62"/>
            <p:cNvSpPr/>
            <p:nvPr/>
          </p:nvSpPr>
          <p:spPr>
            <a:xfrm>
              <a:off x="849" y="2487"/>
              <a:ext cx="700" cy="68"/>
            </a:xfrm>
            <a:custGeom>
              <a:avLst/>
              <a:gdLst>
                <a:gd name="txL" fmla="*/ 0 w 3334"/>
                <a:gd name="txT" fmla="*/ 0 h 333"/>
                <a:gd name="txR" fmla="*/ 3334 w 3334"/>
                <a:gd name="txB" fmla="*/ 333 h 33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34" h="333">
                  <a:moveTo>
                    <a:pt x="3334" y="333"/>
                  </a:moveTo>
                  <a:lnTo>
                    <a:pt x="2239" y="0"/>
                  </a:lnTo>
                  <a:lnTo>
                    <a:pt x="1095" y="0"/>
                  </a:lnTo>
                  <a:lnTo>
                    <a:pt x="0" y="333"/>
                  </a:lnTo>
                  <a:lnTo>
                    <a:pt x="1" y="333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84" name="Freeform 63"/>
            <p:cNvSpPr/>
            <p:nvPr/>
          </p:nvSpPr>
          <p:spPr>
            <a:xfrm>
              <a:off x="389" y="2555"/>
              <a:ext cx="461" cy="1452"/>
            </a:xfrm>
            <a:custGeom>
              <a:avLst/>
              <a:gdLst>
                <a:gd name="txL" fmla="*/ 0 w 2193"/>
                <a:gd name="txT" fmla="*/ 0 h 7032"/>
                <a:gd name="txR" fmla="*/ 2193 w 2193"/>
                <a:gd name="txB" fmla="*/ 7032 h 70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93" h="7032">
                  <a:moveTo>
                    <a:pt x="2192" y="0"/>
                  </a:moveTo>
                  <a:lnTo>
                    <a:pt x="1372" y="524"/>
                  </a:lnTo>
                  <a:lnTo>
                    <a:pt x="708" y="1234"/>
                  </a:lnTo>
                  <a:lnTo>
                    <a:pt x="241" y="2087"/>
                  </a:lnTo>
                  <a:lnTo>
                    <a:pt x="0" y="3029"/>
                  </a:lnTo>
                  <a:lnTo>
                    <a:pt x="0" y="4002"/>
                  </a:lnTo>
                  <a:lnTo>
                    <a:pt x="241" y="4944"/>
                  </a:lnTo>
                  <a:lnTo>
                    <a:pt x="708" y="5798"/>
                  </a:lnTo>
                  <a:lnTo>
                    <a:pt x="1372" y="6509"/>
                  </a:lnTo>
                  <a:lnTo>
                    <a:pt x="2192" y="7032"/>
                  </a:lnTo>
                  <a:lnTo>
                    <a:pt x="2193" y="7032"/>
                  </a:lnTo>
                </a:path>
              </a:pathLst>
            </a:custGeom>
            <a:noFill/>
            <a:ln w="19050" cap="flat" cmpd="sng">
              <a:solidFill>
                <a:srgbClr val="66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7905" name="Freeform 64"/>
          <p:cNvSpPr/>
          <p:nvPr/>
        </p:nvSpPr>
        <p:spPr>
          <a:xfrm>
            <a:off x="4510405" y="3818890"/>
            <a:ext cx="2114550" cy="1588"/>
          </a:xfrm>
          <a:custGeom>
            <a:avLst/>
            <a:gdLst>
              <a:gd name="txL" fmla="*/ 0 w 7781"/>
              <a:gd name="txT" fmla="*/ 0 h 1588"/>
              <a:gd name="txR" fmla="*/ 7781 w 7781"/>
              <a:gd name="txB" fmla="*/ 1588 h 1588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7781" h="1588">
                <a:moveTo>
                  <a:pt x="0" y="0"/>
                </a:moveTo>
                <a:lnTo>
                  <a:pt x="7780" y="0"/>
                </a:lnTo>
                <a:lnTo>
                  <a:pt x="778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06" name="Freeform 65"/>
          <p:cNvSpPr/>
          <p:nvPr/>
        </p:nvSpPr>
        <p:spPr>
          <a:xfrm>
            <a:off x="4613593" y="1663065"/>
            <a:ext cx="1911350" cy="1588"/>
          </a:xfrm>
          <a:custGeom>
            <a:avLst/>
            <a:gdLst>
              <a:gd name="txL" fmla="*/ 0 w 7030"/>
              <a:gd name="txT" fmla="*/ 0 h 1587"/>
              <a:gd name="txR" fmla="*/ 7030 w 7030"/>
              <a:gd name="txB" fmla="*/ 1587 h 1587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7030" h="1587">
                <a:moveTo>
                  <a:pt x="0" y="0"/>
                </a:moveTo>
                <a:lnTo>
                  <a:pt x="7029" y="0"/>
                </a:lnTo>
                <a:lnTo>
                  <a:pt x="7030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07" name="Freeform 67"/>
          <p:cNvSpPr/>
          <p:nvPr/>
        </p:nvSpPr>
        <p:spPr>
          <a:xfrm>
            <a:off x="4510405" y="1663065"/>
            <a:ext cx="1588" cy="2155825"/>
          </a:xfrm>
          <a:custGeom>
            <a:avLst/>
            <a:gdLst>
              <a:gd name="txL" fmla="*/ 0 w 1"/>
              <a:gd name="txT" fmla="*/ 0 h 8060"/>
              <a:gd name="txR" fmla="*/ 1 w 1"/>
              <a:gd name="txB" fmla="*/ 8060 h 8060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8060">
                <a:moveTo>
                  <a:pt x="0" y="0"/>
                </a:moveTo>
                <a:lnTo>
                  <a:pt x="0" y="8060"/>
                </a:lnTo>
                <a:lnTo>
                  <a:pt x="1" y="806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08" name="Freeform 68"/>
          <p:cNvSpPr/>
          <p:nvPr/>
        </p:nvSpPr>
        <p:spPr>
          <a:xfrm>
            <a:off x="6624955" y="1663065"/>
            <a:ext cx="1588" cy="2155825"/>
          </a:xfrm>
          <a:custGeom>
            <a:avLst/>
            <a:gdLst>
              <a:gd name="txL" fmla="*/ 0 w 1"/>
              <a:gd name="txT" fmla="*/ 0 h 8060"/>
              <a:gd name="txR" fmla="*/ 1 w 1"/>
              <a:gd name="txB" fmla="*/ 8060 h 8060"/>
            </a:gdLst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8060">
                <a:moveTo>
                  <a:pt x="0" y="806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479993" y="4185603"/>
            <a:ext cx="1812925" cy="1919287"/>
            <a:chOff x="1294988" y="4198704"/>
            <a:chExt cx="2221325" cy="2351003"/>
          </a:xfrm>
        </p:grpSpPr>
        <p:sp>
          <p:nvSpPr>
            <p:cNvPr id="37971" name="Freeform 72"/>
            <p:cNvSpPr/>
            <p:nvPr/>
          </p:nvSpPr>
          <p:spPr>
            <a:xfrm>
              <a:off x="1294988" y="4198704"/>
              <a:ext cx="2168525" cy="45719"/>
            </a:xfrm>
            <a:custGeom>
              <a:avLst/>
              <a:gdLst>
                <a:gd name="txL" fmla="*/ 0 w 7690"/>
                <a:gd name="txT" fmla="*/ 0 h 1"/>
                <a:gd name="txR" fmla="*/ 7690 w 7690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690" h="1">
                  <a:moveTo>
                    <a:pt x="0" y="0"/>
                  </a:moveTo>
                  <a:lnTo>
                    <a:pt x="7689" y="0"/>
                  </a:lnTo>
                  <a:lnTo>
                    <a:pt x="7690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2" name="Freeform 73"/>
            <p:cNvSpPr/>
            <p:nvPr/>
          </p:nvSpPr>
          <p:spPr>
            <a:xfrm>
              <a:off x="1347788" y="6503988"/>
              <a:ext cx="2168525" cy="45719"/>
            </a:xfrm>
            <a:custGeom>
              <a:avLst/>
              <a:gdLst>
                <a:gd name="txL" fmla="*/ 0 w 14719"/>
                <a:gd name="txT" fmla="*/ 0 h 1"/>
                <a:gd name="txR" fmla="*/ 14719 w 14719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4719" h="1">
                  <a:moveTo>
                    <a:pt x="0" y="0"/>
                  </a:moveTo>
                  <a:lnTo>
                    <a:pt x="14718" y="0"/>
                  </a:lnTo>
                  <a:lnTo>
                    <a:pt x="14719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7910" name="Freeform 115"/>
          <p:cNvSpPr/>
          <p:nvPr/>
        </p:nvSpPr>
        <p:spPr>
          <a:xfrm>
            <a:off x="1919605" y="1663065"/>
            <a:ext cx="0" cy="742950"/>
          </a:xfrm>
          <a:custGeom>
            <a:avLst/>
            <a:gdLst>
              <a:gd name="txL" fmla="*/ 0 w 1"/>
              <a:gd name="txT" fmla="*/ 0 h 2780"/>
              <a:gd name="txR" fmla="*/ 0 w 1"/>
              <a:gd name="txB" fmla="*/ 2780 h 2780"/>
            </a:gdLst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780">
                <a:moveTo>
                  <a:pt x="0" y="278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lgDashDot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11" name="Freeform 116"/>
          <p:cNvSpPr/>
          <p:nvPr/>
        </p:nvSpPr>
        <p:spPr>
          <a:xfrm>
            <a:off x="4034155" y="1663065"/>
            <a:ext cx="1588" cy="742950"/>
          </a:xfrm>
          <a:custGeom>
            <a:avLst/>
            <a:gdLst>
              <a:gd name="txL" fmla="*/ 0 w 1"/>
              <a:gd name="txT" fmla="*/ 0 h 2780"/>
              <a:gd name="txR" fmla="*/ 1 w 1"/>
              <a:gd name="txB" fmla="*/ 2780 h 2780"/>
            </a:gdLst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780">
                <a:moveTo>
                  <a:pt x="0" y="278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lgDashDot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220" name="Freeform 118"/>
          <p:cNvSpPr/>
          <p:nvPr/>
        </p:nvSpPr>
        <p:spPr>
          <a:xfrm>
            <a:off x="3429318" y="4185603"/>
            <a:ext cx="1587" cy="1881187"/>
          </a:xfrm>
          <a:custGeom>
            <a:avLst/>
            <a:gdLst>
              <a:gd name="txL" fmla="*/ 0 w 2"/>
              <a:gd name="txT" fmla="*/ 0 h 7032"/>
              <a:gd name="txR" fmla="*/ 2 w 2"/>
              <a:gd name="txB" fmla="*/ 7032 h 7032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2" h="7032">
                <a:moveTo>
                  <a:pt x="0" y="7032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221" name="Freeform 119"/>
          <p:cNvSpPr/>
          <p:nvPr/>
        </p:nvSpPr>
        <p:spPr>
          <a:xfrm>
            <a:off x="2522855" y="4185603"/>
            <a:ext cx="1588" cy="1881187"/>
          </a:xfrm>
          <a:custGeom>
            <a:avLst/>
            <a:gdLst>
              <a:gd name="txL" fmla="*/ 0 w 1"/>
              <a:gd name="txT" fmla="*/ 0 h 7032"/>
              <a:gd name="txR" fmla="*/ 1 w 1"/>
              <a:gd name="txB" fmla="*/ 7032 h 7032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7032">
                <a:moveTo>
                  <a:pt x="0" y="0"/>
                </a:moveTo>
                <a:lnTo>
                  <a:pt x="0" y="7032"/>
                </a:lnTo>
                <a:lnTo>
                  <a:pt x="1" y="7032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14" name="Freeform 123"/>
          <p:cNvSpPr/>
          <p:nvPr/>
        </p:nvSpPr>
        <p:spPr>
          <a:xfrm>
            <a:off x="2975293" y="3204528"/>
            <a:ext cx="1587" cy="128587"/>
          </a:xfrm>
          <a:custGeom>
            <a:avLst/>
            <a:gdLst>
              <a:gd name="txL" fmla="*/ 0 w 1"/>
              <a:gd name="txT" fmla="*/ 0 h 486"/>
              <a:gd name="txR" fmla="*/ 1 w 1"/>
              <a:gd name="txB" fmla="*/ 486 h 486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86">
                <a:moveTo>
                  <a:pt x="0" y="0"/>
                </a:moveTo>
                <a:lnTo>
                  <a:pt x="0" y="486"/>
                </a:lnTo>
                <a:lnTo>
                  <a:pt x="1" y="486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15" name="Freeform 127"/>
          <p:cNvSpPr/>
          <p:nvPr/>
        </p:nvSpPr>
        <p:spPr>
          <a:xfrm>
            <a:off x="2975293" y="1437640"/>
            <a:ext cx="1587" cy="593725"/>
          </a:xfrm>
          <a:custGeom>
            <a:avLst/>
            <a:gdLst>
              <a:gd name="txL" fmla="*/ 0 w 1"/>
              <a:gd name="txT" fmla="*/ 0 h 2223"/>
              <a:gd name="txR" fmla="*/ 1 w 1"/>
              <a:gd name="txB" fmla="*/ 2223 h 2223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223">
                <a:moveTo>
                  <a:pt x="0" y="0"/>
                </a:moveTo>
                <a:lnTo>
                  <a:pt x="0" y="2223"/>
                </a:lnTo>
                <a:lnTo>
                  <a:pt x="1" y="2223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16" name="Freeform 128"/>
          <p:cNvSpPr/>
          <p:nvPr/>
        </p:nvSpPr>
        <p:spPr>
          <a:xfrm>
            <a:off x="2975293" y="2163128"/>
            <a:ext cx="1587" cy="128587"/>
          </a:xfrm>
          <a:custGeom>
            <a:avLst/>
            <a:gdLst>
              <a:gd name="txL" fmla="*/ 0 w 1"/>
              <a:gd name="txT" fmla="*/ 0 h 486"/>
              <a:gd name="txR" fmla="*/ 1 w 1"/>
              <a:gd name="txB" fmla="*/ 486 h 486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86">
                <a:moveTo>
                  <a:pt x="0" y="0"/>
                </a:moveTo>
                <a:lnTo>
                  <a:pt x="0" y="486"/>
                </a:lnTo>
                <a:lnTo>
                  <a:pt x="1" y="486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17" name="Freeform 129"/>
          <p:cNvSpPr/>
          <p:nvPr/>
        </p:nvSpPr>
        <p:spPr>
          <a:xfrm>
            <a:off x="2975293" y="2421890"/>
            <a:ext cx="1587" cy="650875"/>
          </a:xfrm>
          <a:custGeom>
            <a:avLst/>
            <a:gdLst>
              <a:gd name="txL" fmla="*/ 0 w 1"/>
              <a:gd name="txT" fmla="*/ 0 h 2431"/>
              <a:gd name="txR" fmla="*/ 1 w 1"/>
              <a:gd name="txB" fmla="*/ 2431 h 243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431">
                <a:moveTo>
                  <a:pt x="0" y="0"/>
                </a:moveTo>
                <a:lnTo>
                  <a:pt x="0" y="2431"/>
                </a:lnTo>
                <a:lnTo>
                  <a:pt x="1" y="2431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18" name="Freeform 131"/>
          <p:cNvSpPr/>
          <p:nvPr/>
        </p:nvSpPr>
        <p:spPr>
          <a:xfrm>
            <a:off x="5567680" y="1458278"/>
            <a:ext cx="3175" cy="533400"/>
          </a:xfrm>
          <a:custGeom>
            <a:avLst/>
            <a:gdLst>
              <a:gd name="txL" fmla="*/ 0 w 1"/>
              <a:gd name="txT" fmla="*/ 0 h 2000"/>
              <a:gd name="txR" fmla="*/ 1 w 1"/>
              <a:gd name="txB" fmla="*/ 2000 h 200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000">
                <a:moveTo>
                  <a:pt x="0" y="0"/>
                </a:moveTo>
                <a:lnTo>
                  <a:pt x="0" y="2000"/>
                </a:lnTo>
                <a:lnTo>
                  <a:pt x="1" y="200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19" name="Freeform 132"/>
          <p:cNvSpPr/>
          <p:nvPr/>
        </p:nvSpPr>
        <p:spPr>
          <a:xfrm>
            <a:off x="5567680" y="2121853"/>
            <a:ext cx="3175" cy="130175"/>
          </a:xfrm>
          <a:custGeom>
            <a:avLst/>
            <a:gdLst>
              <a:gd name="txL" fmla="*/ 0 w 1"/>
              <a:gd name="txT" fmla="*/ 0 h 486"/>
              <a:gd name="txR" fmla="*/ 1 w 1"/>
              <a:gd name="txB" fmla="*/ 486 h 486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86">
                <a:moveTo>
                  <a:pt x="0" y="0"/>
                </a:moveTo>
                <a:lnTo>
                  <a:pt x="0" y="486"/>
                </a:lnTo>
                <a:lnTo>
                  <a:pt x="1" y="486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20" name="Freeform 133"/>
          <p:cNvSpPr/>
          <p:nvPr/>
        </p:nvSpPr>
        <p:spPr>
          <a:xfrm>
            <a:off x="5567680" y="2382203"/>
            <a:ext cx="3175" cy="650875"/>
          </a:xfrm>
          <a:custGeom>
            <a:avLst/>
            <a:gdLst>
              <a:gd name="txL" fmla="*/ 0 w 1"/>
              <a:gd name="txT" fmla="*/ 0 h 2432"/>
              <a:gd name="txR" fmla="*/ 1 w 1"/>
              <a:gd name="txB" fmla="*/ 2432 h 2432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432">
                <a:moveTo>
                  <a:pt x="0" y="0"/>
                </a:moveTo>
                <a:lnTo>
                  <a:pt x="0" y="2432"/>
                </a:lnTo>
                <a:lnTo>
                  <a:pt x="1" y="2432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21" name="Freeform 134"/>
          <p:cNvSpPr/>
          <p:nvPr/>
        </p:nvSpPr>
        <p:spPr>
          <a:xfrm>
            <a:off x="5567680" y="3163253"/>
            <a:ext cx="3175" cy="130175"/>
          </a:xfrm>
          <a:custGeom>
            <a:avLst/>
            <a:gdLst>
              <a:gd name="txL" fmla="*/ 0 w 1"/>
              <a:gd name="txT" fmla="*/ 0 h 487"/>
              <a:gd name="txR" fmla="*/ 1 w 1"/>
              <a:gd name="txB" fmla="*/ 487 h 487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87">
                <a:moveTo>
                  <a:pt x="0" y="0"/>
                </a:moveTo>
                <a:lnTo>
                  <a:pt x="0" y="487"/>
                </a:lnTo>
                <a:lnTo>
                  <a:pt x="1" y="487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22" name="Freeform 135"/>
          <p:cNvSpPr/>
          <p:nvPr/>
        </p:nvSpPr>
        <p:spPr>
          <a:xfrm>
            <a:off x="5567680" y="3423603"/>
            <a:ext cx="3175" cy="534987"/>
          </a:xfrm>
          <a:custGeom>
            <a:avLst/>
            <a:gdLst>
              <a:gd name="txL" fmla="*/ 0 w 1"/>
              <a:gd name="txT" fmla="*/ 0 h 2001"/>
              <a:gd name="txR" fmla="*/ 1 w 1"/>
              <a:gd name="txB" fmla="*/ 2001 h 200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001">
                <a:moveTo>
                  <a:pt x="0" y="0"/>
                </a:moveTo>
                <a:lnTo>
                  <a:pt x="0" y="2001"/>
                </a:lnTo>
                <a:lnTo>
                  <a:pt x="1" y="2001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23" name="Freeform 136"/>
          <p:cNvSpPr/>
          <p:nvPr/>
        </p:nvSpPr>
        <p:spPr>
          <a:xfrm>
            <a:off x="2972118" y="5126990"/>
            <a:ext cx="9525" cy="1588"/>
          </a:xfrm>
          <a:custGeom>
            <a:avLst/>
            <a:gdLst>
              <a:gd name="txL" fmla="*/ 0 w 31"/>
              <a:gd name="txT" fmla="*/ 0 h 1"/>
              <a:gd name="txR" fmla="*/ 31 w 31"/>
              <a:gd name="txB" fmla="*/ 1 h 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31" h="1">
                <a:moveTo>
                  <a:pt x="0" y="0"/>
                </a:moveTo>
                <a:lnTo>
                  <a:pt x="30" y="0"/>
                </a:lnTo>
                <a:lnTo>
                  <a:pt x="3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24" name="Freeform 137"/>
          <p:cNvSpPr/>
          <p:nvPr/>
        </p:nvSpPr>
        <p:spPr>
          <a:xfrm>
            <a:off x="2975293" y="5122228"/>
            <a:ext cx="1587" cy="7937"/>
          </a:xfrm>
          <a:custGeom>
            <a:avLst/>
            <a:gdLst>
              <a:gd name="txL" fmla="*/ 0 w 1"/>
              <a:gd name="txT" fmla="*/ 0 h 30"/>
              <a:gd name="txR" fmla="*/ 1 w 1"/>
              <a:gd name="txB" fmla="*/ 30 h 3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30">
                <a:moveTo>
                  <a:pt x="0" y="3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19050" cap="flat" cmpd="sng">
            <a:solidFill>
              <a:srgbClr val="66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7925" name="Group 142"/>
          <p:cNvGrpSpPr/>
          <p:nvPr/>
        </p:nvGrpSpPr>
        <p:grpSpPr>
          <a:xfrm>
            <a:off x="1919605" y="1663065"/>
            <a:ext cx="2116138" cy="4492625"/>
            <a:chOff x="383" y="607"/>
            <a:chExt cx="1634" cy="3469"/>
          </a:xfrm>
        </p:grpSpPr>
        <p:sp>
          <p:nvSpPr>
            <p:cNvPr id="37959" name="Freeform 143"/>
            <p:cNvSpPr/>
            <p:nvPr/>
          </p:nvSpPr>
          <p:spPr>
            <a:xfrm>
              <a:off x="849" y="607"/>
              <a:ext cx="700" cy="1"/>
            </a:xfrm>
            <a:custGeom>
              <a:avLst/>
              <a:gdLst>
                <a:gd name="txL" fmla="*/ 0 w 3336"/>
                <a:gd name="txT" fmla="*/ 0 h 1"/>
                <a:gd name="txR" fmla="*/ 3336 w 3336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36" h="1">
                  <a:moveTo>
                    <a:pt x="0" y="0"/>
                  </a:moveTo>
                  <a:lnTo>
                    <a:pt x="3334" y="0"/>
                  </a:lnTo>
                  <a:lnTo>
                    <a:pt x="3336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0" name="Freeform 144"/>
            <p:cNvSpPr/>
            <p:nvPr/>
          </p:nvSpPr>
          <p:spPr>
            <a:xfrm>
              <a:off x="1549" y="607"/>
              <a:ext cx="1" cy="574"/>
            </a:xfrm>
            <a:custGeom>
              <a:avLst/>
              <a:gdLst>
                <a:gd name="txL" fmla="*/ 0 w 2"/>
                <a:gd name="txT" fmla="*/ 0 h 2780"/>
                <a:gd name="txR" fmla="*/ 2 w 2"/>
                <a:gd name="txB" fmla="*/ 2780 h 27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2780">
                  <a:moveTo>
                    <a:pt x="0" y="278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1" name="Freeform 145"/>
            <p:cNvSpPr/>
            <p:nvPr/>
          </p:nvSpPr>
          <p:spPr>
            <a:xfrm>
              <a:off x="1549" y="1181"/>
              <a:ext cx="467" cy="1"/>
            </a:xfrm>
            <a:custGeom>
              <a:avLst/>
              <a:gdLst>
                <a:gd name="txL" fmla="*/ 0 w 2225"/>
                <a:gd name="txT" fmla="*/ 0 h 1"/>
                <a:gd name="txR" fmla="*/ 2225 w 2225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25" h="1">
                  <a:moveTo>
                    <a:pt x="0" y="0"/>
                  </a:moveTo>
                  <a:lnTo>
                    <a:pt x="2224" y="0"/>
                  </a:lnTo>
                  <a:lnTo>
                    <a:pt x="2225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2" name="Freeform 146"/>
            <p:cNvSpPr/>
            <p:nvPr/>
          </p:nvSpPr>
          <p:spPr>
            <a:xfrm>
              <a:off x="383" y="2272"/>
              <a:ext cx="1633" cy="1"/>
            </a:xfrm>
            <a:custGeom>
              <a:avLst/>
              <a:gdLst>
                <a:gd name="txL" fmla="*/ 0 w 7782"/>
                <a:gd name="txT" fmla="*/ 0 h 1"/>
                <a:gd name="txR" fmla="*/ 7782 w 7782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782" h="1">
                  <a:moveTo>
                    <a:pt x="0" y="0"/>
                  </a:moveTo>
                  <a:lnTo>
                    <a:pt x="7781" y="0"/>
                  </a:lnTo>
                  <a:lnTo>
                    <a:pt x="778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3" name="Freeform 147"/>
            <p:cNvSpPr/>
            <p:nvPr/>
          </p:nvSpPr>
          <p:spPr>
            <a:xfrm>
              <a:off x="849" y="607"/>
              <a:ext cx="1" cy="574"/>
            </a:xfrm>
            <a:custGeom>
              <a:avLst/>
              <a:gdLst>
                <a:gd name="txL" fmla="*/ 0 w 1"/>
                <a:gd name="txT" fmla="*/ 0 h 2780"/>
                <a:gd name="txR" fmla="*/ 1 w 1"/>
                <a:gd name="txB" fmla="*/ 2780 h 27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780">
                  <a:moveTo>
                    <a:pt x="0" y="0"/>
                  </a:moveTo>
                  <a:lnTo>
                    <a:pt x="0" y="2780"/>
                  </a:lnTo>
                  <a:lnTo>
                    <a:pt x="1" y="278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4" name="Freeform 148"/>
            <p:cNvSpPr/>
            <p:nvPr/>
          </p:nvSpPr>
          <p:spPr>
            <a:xfrm>
              <a:off x="383" y="1181"/>
              <a:ext cx="467" cy="1"/>
            </a:xfrm>
            <a:custGeom>
              <a:avLst/>
              <a:gdLst>
                <a:gd name="txL" fmla="*/ 0 w 2224"/>
                <a:gd name="txT" fmla="*/ 0 h 1"/>
                <a:gd name="txR" fmla="*/ 2224 w 2224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24" h="1">
                  <a:moveTo>
                    <a:pt x="0" y="0"/>
                  </a:moveTo>
                  <a:lnTo>
                    <a:pt x="2223" y="0"/>
                  </a:lnTo>
                  <a:lnTo>
                    <a:pt x="2224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5" name="Freeform 149"/>
            <p:cNvSpPr/>
            <p:nvPr/>
          </p:nvSpPr>
          <p:spPr>
            <a:xfrm>
              <a:off x="383" y="1181"/>
              <a:ext cx="1" cy="1091"/>
            </a:xfrm>
            <a:custGeom>
              <a:avLst/>
              <a:gdLst>
                <a:gd name="txL" fmla="*/ 0 w 1"/>
                <a:gd name="txT" fmla="*/ 0 h 5280"/>
                <a:gd name="txR" fmla="*/ 1 w 1"/>
                <a:gd name="txB" fmla="*/ 5280 h 52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280">
                  <a:moveTo>
                    <a:pt x="0" y="0"/>
                  </a:moveTo>
                  <a:lnTo>
                    <a:pt x="0" y="5280"/>
                  </a:lnTo>
                  <a:lnTo>
                    <a:pt x="1" y="528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6" name="Freeform 150"/>
            <p:cNvSpPr/>
            <p:nvPr/>
          </p:nvSpPr>
          <p:spPr>
            <a:xfrm>
              <a:off x="2016" y="1181"/>
              <a:ext cx="1" cy="1091"/>
            </a:xfrm>
            <a:custGeom>
              <a:avLst/>
              <a:gdLst>
                <a:gd name="txL" fmla="*/ 0 w 1"/>
                <a:gd name="txT" fmla="*/ 0 h 5280"/>
                <a:gd name="txR" fmla="*/ 1 w 1"/>
                <a:gd name="txB" fmla="*/ 5280 h 528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280">
                  <a:moveTo>
                    <a:pt x="0" y="528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7" name="Freeform 151"/>
            <p:cNvSpPr/>
            <p:nvPr/>
          </p:nvSpPr>
          <p:spPr>
            <a:xfrm>
              <a:off x="849" y="4007"/>
              <a:ext cx="700" cy="69"/>
            </a:xfrm>
            <a:custGeom>
              <a:avLst/>
              <a:gdLst>
                <a:gd name="txL" fmla="*/ 0 w 3336"/>
                <a:gd name="txT" fmla="*/ 0 h 333"/>
                <a:gd name="txR" fmla="*/ 3336 w 3336"/>
                <a:gd name="txB" fmla="*/ 333 h 33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36" h="333">
                  <a:moveTo>
                    <a:pt x="0" y="0"/>
                  </a:moveTo>
                  <a:lnTo>
                    <a:pt x="1095" y="333"/>
                  </a:lnTo>
                  <a:lnTo>
                    <a:pt x="2239" y="333"/>
                  </a:lnTo>
                  <a:lnTo>
                    <a:pt x="3334" y="0"/>
                  </a:lnTo>
                  <a:lnTo>
                    <a:pt x="3336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8" name="Freeform 152"/>
            <p:cNvSpPr/>
            <p:nvPr/>
          </p:nvSpPr>
          <p:spPr>
            <a:xfrm>
              <a:off x="1549" y="2555"/>
              <a:ext cx="461" cy="1452"/>
            </a:xfrm>
            <a:custGeom>
              <a:avLst/>
              <a:gdLst>
                <a:gd name="txL" fmla="*/ 0 w 2192"/>
                <a:gd name="txT" fmla="*/ 0 h 7032"/>
                <a:gd name="txR" fmla="*/ 2192 w 2192"/>
                <a:gd name="txB" fmla="*/ 7032 h 70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92" h="7032">
                  <a:moveTo>
                    <a:pt x="0" y="7032"/>
                  </a:moveTo>
                  <a:lnTo>
                    <a:pt x="820" y="6509"/>
                  </a:lnTo>
                  <a:lnTo>
                    <a:pt x="1484" y="5798"/>
                  </a:lnTo>
                  <a:lnTo>
                    <a:pt x="1951" y="4944"/>
                  </a:lnTo>
                  <a:lnTo>
                    <a:pt x="2192" y="4002"/>
                  </a:lnTo>
                  <a:lnTo>
                    <a:pt x="2192" y="3029"/>
                  </a:lnTo>
                  <a:lnTo>
                    <a:pt x="1951" y="2087"/>
                  </a:lnTo>
                  <a:lnTo>
                    <a:pt x="1484" y="1234"/>
                  </a:lnTo>
                  <a:lnTo>
                    <a:pt x="820" y="524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69" name="Freeform 153"/>
            <p:cNvSpPr/>
            <p:nvPr/>
          </p:nvSpPr>
          <p:spPr>
            <a:xfrm>
              <a:off x="849" y="2487"/>
              <a:ext cx="700" cy="68"/>
            </a:xfrm>
            <a:custGeom>
              <a:avLst/>
              <a:gdLst>
                <a:gd name="txL" fmla="*/ 0 w 3334"/>
                <a:gd name="txT" fmla="*/ 0 h 333"/>
                <a:gd name="txR" fmla="*/ 3334 w 3334"/>
                <a:gd name="txB" fmla="*/ 333 h 33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34" h="333">
                  <a:moveTo>
                    <a:pt x="3334" y="333"/>
                  </a:moveTo>
                  <a:lnTo>
                    <a:pt x="2239" y="0"/>
                  </a:lnTo>
                  <a:lnTo>
                    <a:pt x="1095" y="0"/>
                  </a:lnTo>
                  <a:lnTo>
                    <a:pt x="0" y="333"/>
                  </a:lnTo>
                  <a:lnTo>
                    <a:pt x="1" y="333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70" name="Freeform 154"/>
            <p:cNvSpPr/>
            <p:nvPr/>
          </p:nvSpPr>
          <p:spPr>
            <a:xfrm>
              <a:off x="389" y="2555"/>
              <a:ext cx="461" cy="1452"/>
            </a:xfrm>
            <a:custGeom>
              <a:avLst/>
              <a:gdLst>
                <a:gd name="txL" fmla="*/ 0 w 2193"/>
                <a:gd name="txT" fmla="*/ 0 h 7032"/>
                <a:gd name="txR" fmla="*/ 2193 w 2193"/>
                <a:gd name="txB" fmla="*/ 7032 h 70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93" h="7032">
                  <a:moveTo>
                    <a:pt x="2192" y="0"/>
                  </a:moveTo>
                  <a:lnTo>
                    <a:pt x="1372" y="524"/>
                  </a:lnTo>
                  <a:lnTo>
                    <a:pt x="708" y="1234"/>
                  </a:lnTo>
                  <a:lnTo>
                    <a:pt x="241" y="2087"/>
                  </a:lnTo>
                  <a:lnTo>
                    <a:pt x="0" y="3029"/>
                  </a:lnTo>
                  <a:lnTo>
                    <a:pt x="0" y="4002"/>
                  </a:lnTo>
                  <a:lnTo>
                    <a:pt x="241" y="4944"/>
                  </a:lnTo>
                  <a:lnTo>
                    <a:pt x="708" y="5798"/>
                  </a:lnTo>
                  <a:lnTo>
                    <a:pt x="1372" y="6509"/>
                  </a:lnTo>
                  <a:lnTo>
                    <a:pt x="2192" y="7032"/>
                  </a:lnTo>
                  <a:lnTo>
                    <a:pt x="2193" y="7032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7926" name="Freeform 155"/>
          <p:cNvSpPr/>
          <p:nvPr/>
        </p:nvSpPr>
        <p:spPr>
          <a:xfrm>
            <a:off x="4510405" y="3818890"/>
            <a:ext cx="2114550" cy="1588"/>
          </a:xfrm>
          <a:custGeom>
            <a:avLst/>
            <a:gdLst>
              <a:gd name="txL" fmla="*/ 0 w 7781"/>
              <a:gd name="txT" fmla="*/ 0 h 1"/>
              <a:gd name="txR" fmla="*/ 7781 w 7781"/>
              <a:gd name="txB" fmla="*/ 1 h 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7781" h="1">
                <a:moveTo>
                  <a:pt x="0" y="0"/>
                </a:moveTo>
                <a:lnTo>
                  <a:pt x="7780" y="0"/>
                </a:lnTo>
                <a:lnTo>
                  <a:pt x="7781" y="0"/>
                </a:lnTo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259" name="Freeform 157"/>
          <p:cNvSpPr/>
          <p:nvPr/>
        </p:nvSpPr>
        <p:spPr>
          <a:xfrm>
            <a:off x="4602480" y="2404428"/>
            <a:ext cx="1909763" cy="1587"/>
          </a:xfrm>
          <a:custGeom>
            <a:avLst/>
            <a:gdLst>
              <a:gd name="txL" fmla="*/ 0 w 7030"/>
              <a:gd name="txT" fmla="*/ 0 h 1"/>
              <a:gd name="txR" fmla="*/ 7030 w 7030"/>
              <a:gd name="txB" fmla="*/ 1 h 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7030" h="1">
                <a:moveTo>
                  <a:pt x="0" y="0"/>
                </a:moveTo>
                <a:lnTo>
                  <a:pt x="7029" y="0"/>
                </a:lnTo>
                <a:lnTo>
                  <a:pt x="7030" y="0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28" name="Freeform 158"/>
          <p:cNvSpPr/>
          <p:nvPr/>
        </p:nvSpPr>
        <p:spPr>
          <a:xfrm>
            <a:off x="4510405" y="1663065"/>
            <a:ext cx="1588" cy="2155825"/>
          </a:xfrm>
          <a:custGeom>
            <a:avLst/>
            <a:gdLst>
              <a:gd name="txL" fmla="*/ 0 w 1"/>
              <a:gd name="txT" fmla="*/ 0 h 8060"/>
              <a:gd name="txR" fmla="*/ 1 w 1"/>
              <a:gd name="txB" fmla="*/ 8060 h 806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8060">
                <a:moveTo>
                  <a:pt x="0" y="0"/>
                </a:moveTo>
                <a:lnTo>
                  <a:pt x="0" y="8060"/>
                </a:lnTo>
                <a:lnTo>
                  <a:pt x="1" y="8060"/>
                </a:lnTo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7929" name="Freeform 159"/>
          <p:cNvSpPr/>
          <p:nvPr/>
        </p:nvSpPr>
        <p:spPr>
          <a:xfrm>
            <a:off x="6624955" y="1663065"/>
            <a:ext cx="1588" cy="2155825"/>
          </a:xfrm>
          <a:custGeom>
            <a:avLst/>
            <a:gdLst>
              <a:gd name="txL" fmla="*/ 0 w 1"/>
              <a:gd name="txT" fmla="*/ 0 h 8060"/>
              <a:gd name="txR" fmla="*/ 1 w 1"/>
              <a:gd name="txB" fmla="*/ 8060 h 806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8060">
                <a:moveTo>
                  <a:pt x="0" y="806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262" name="Freeform 160"/>
          <p:cNvSpPr/>
          <p:nvPr/>
        </p:nvSpPr>
        <p:spPr>
          <a:xfrm>
            <a:off x="4613593" y="1663065"/>
            <a:ext cx="1587" cy="742950"/>
          </a:xfrm>
          <a:custGeom>
            <a:avLst/>
            <a:gdLst>
              <a:gd name="txL" fmla="*/ 0 w 1"/>
              <a:gd name="txT" fmla="*/ 0 h 2780"/>
              <a:gd name="txR" fmla="*/ 1 w 1"/>
              <a:gd name="txB" fmla="*/ 2780 h 278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780">
                <a:moveTo>
                  <a:pt x="0" y="278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263" name="Freeform 161"/>
          <p:cNvSpPr/>
          <p:nvPr/>
        </p:nvSpPr>
        <p:spPr>
          <a:xfrm>
            <a:off x="6523355" y="1663065"/>
            <a:ext cx="1588" cy="742950"/>
          </a:xfrm>
          <a:custGeom>
            <a:avLst/>
            <a:gdLst>
              <a:gd name="txL" fmla="*/ 0 w 1"/>
              <a:gd name="txT" fmla="*/ 0 h 2780"/>
              <a:gd name="txR" fmla="*/ 1 w 1"/>
              <a:gd name="txB" fmla="*/ 2780 h 278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780">
                <a:moveTo>
                  <a:pt x="0" y="0"/>
                </a:moveTo>
                <a:lnTo>
                  <a:pt x="0" y="2780"/>
                </a:lnTo>
                <a:lnTo>
                  <a:pt x="1" y="2780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7932" name="Group 132"/>
          <p:cNvGrpSpPr/>
          <p:nvPr/>
        </p:nvGrpSpPr>
        <p:grpSpPr>
          <a:xfrm>
            <a:off x="4513580" y="1663065"/>
            <a:ext cx="2116138" cy="1588"/>
            <a:chOff x="2386" y="697"/>
            <a:chExt cx="1633" cy="1"/>
          </a:xfrm>
        </p:grpSpPr>
        <p:sp>
          <p:nvSpPr>
            <p:cNvPr id="37956" name="Freeform 156"/>
            <p:cNvSpPr/>
            <p:nvPr/>
          </p:nvSpPr>
          <p:spPr>
            <a:xfrm>
              <a:off x="2466" y="697"/>
              <a:ext cx="1475" cy="1"/>
            </a:xfrm>
            <a:custGeom>
              <a:avLst/>
              <a:gdLst>
                <a:gd name="txL" fmla="*/ 0 w 7030"/>
                <a:gd name="txT" fmla="*/ 0 h 1"/>
                <a:gd name="txR" fmla="*/ 7030 w 7030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030" h="1">
                  <a:moveTo>
                    <a:pt x="0" y="0"/>
                  </a:moveTo>
                  <a:lnTo>
                    <a:pt x="7029" y="0"/>
                  </a:lnTo>
                  <a:lnTo>
                    <a:pt x="7030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57" name="Freeform 162"/>
            <p:cNvSpPr/>
            <p:nvPr/>
          </p:nvSpPr>
          <p:spPr>
            <a:xfrm>
              <a:off x="3940" y="697"/>
              <a:ext cx="79" cy="1"/>
            </a:xfrm>
            <a:custGeom>
              <a:avLst/>
              <a:gdLst>
                <a:gd name="txL" fmla="*/ 0 w 376"/>
                <a:gd name="txT" fmla="*/ 0 h 1"/>
                <a:gd name="txR" fmla="*/ 376 w 376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76" h="1">
                  <a:moveTo>
                    <a:pt x="0" y="0"/>
                  </a:moveTo>
                  <a:lnTo>
                    <a:pt x="375" y="0"/>
                  </a:lnTo>
                  <a:lnTo>
                    <a:pt x="376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58" name="Freeform 163"/>
            <p:cNvSpPr/>
            <p:nvPr/>
          </p:nvSpPr>
          <p:spPr>
            <a:xfrm>
              <a:off x="2386" y="697"/>
              <a:ext cx="80" cy="1"/>
            </a:xfrm>
            <a:custGeom>
              <a:avLst/>
              <a:gdLst>
                <a:gd name="txL" fmla="*/ 0 w 377"/>
                <a:gd name="txT" fmla="*/ 0 h 1"/>
                <a:gd name="txR" fmla="*/ 377 w 377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77" h="1">
                  <a:moveTo>
                    <a:pt x="0" y="0"/>
                  </a:moveTo>
                  <a:lnTo>
                    <a:pt x="376" y="0"/>
                  </a:lnTo>
                  <a:lnTo>
                    <a:pt x="377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65" name="Text Box 28"/>
          <p:cNvSpPr txBox="1"/>
          <p:nvPr/>
        </p:nvSpPr>
        <p:spPr>
          <a:xfrm>
            <a:off x="1986280" y="1301115"/>
            <a:ext cx="1246188" cy="4000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  </a:t>
            </a:r>
            <a:r>
              <a:rPr lang="en-US" altLang="zh-CN" sz="2400" dirty="0">
                <a:latin typeface="Vijaya" panose="020B0804020202020204" pitchFamily="34" charset="0"/>
              </a:rPr>
              <a:t>(2</a:t>
            </a:r>
            <a:r>
              <a:rPr lang="en-US" altLang="zh-CN" sz="2400" dirty="0">
                <a:latin typeface="Vijaya" panose="020B0804020202020204" pitchFamily="34" charset="0"/>
                <a:sym typeface="Symbol" panose="05050102010706020507" pitchFamily="18" charset="2"/>
              </a:rPr>
              <a:t></a:t>
            </a:r>
            <a:r>
              <a:rPr lang="en-US" altLang="zh-CN" sz="2400" dirty="0">
                <a:latin typeface="Vijaya" panose="020B0804020202020204" pitchFamily="34" charset="0"/>
              </a:rPr>
              <a:t>)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166" name="Text Box 34"/>
          <p:cNvSpPr txBox="1"/>
          <p:nvPr/>
        </p:nvSpPr>
        <p:spPr>
          <a:xfrm>
            <a:off x="1962468" y="5946140"/>
            <a:ext cx="676275" cy="4000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1(3)</a:t>
            </a:r>
            <a:endParaRPr lang="en-US" altLang="zh-CN" sz="2400" dirty="0">
              <a:latin typeface="Vijaya" panose="020B08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168" name="Text Box 34"/>
          <p:cNvSpPr txBox="1"/>
          <p:nvPr/>
        </p:nvSpPr>
        <p:spPr>
          <a:xfrm>
            <a:off x="1991043" y="3896678"/>
            <a:ext cx="633412" cy="4000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2(4)</a:t>
            </a:r>
            <a:endParaRPr lang="en-US" altLang="zh-CN" sz="2400" dirty="0">
              <a:latin typeface="Vijaya" panose="020B0804020202020204" pitchFamily="34" charset="0"/>
              <a:sym typeface="Symbol" panose="05050102010706020507" pitchFamily="18" charset="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50105" y="2066290"/>
            <a:ext cx="1938338" cy="400050"/>
            <a:chOff x="3953953" y="1459139"/>
            <a:chExt cx="2375955" cy="488678"/>
          </a:xfrm>
        </p:grpSpPr>
        <p:sp>
          <p:nvSpPr>
            <p:cNvPr id="37954" name="Text Box 152"/>
            <p:cNvSpPr txBox="1"/>
            <p:nvPr/>
          </p:nvSpPr>
          <p:spPr>
            <a:xfrm>
              <a:off x="3953953" y="1459139"/>
              <a:ext cx="555029" cy="48844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algn="ctr" eaLnBrk="1" hangingPunct="1"/>
              <a:r>
                <a:rPr lang="en-US" altLang="zh-CN" sz="2400" dirty="0">
                  <a:latin typeface="Vijaya" panose="020B0804020202020204" pitchFamily="34" charset="0"/>
                </a:rPr>
                <a:t>4"</a:t>
              </a:r>
              <a:endParaRPr lang="en-US" altLang="zh-CN" sz="2400" dirty="0">
                <a:latin typeface="Vijaya" panose="020B0804020202020204" pitchFamily="34" charset="0"/>
              </a:endParaRPr>
            </a:p>
          </p:txBody>
        </p:sp>
        <p:sp>
          <p:nvSpPr>
            <p:cNvPr id="37955" name="Text Box 152"/>
            <p:cNvSpPr txBox="1"/>
            <p:nvPr/>
          </p:nvSpPr>
          <p:spPr>
            <a:xfrm>
              <a:off x="5681078" y="1459369"/>
              <a:ext cx="648830" cy="48844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algn="ctr" eaLnBrk="1" hangingPunct="1"/>
              <a:r>
                <a:rPr lang="en-US" altLang="zh-CN" sz="2400" dirty="0">
                  <a:latin typeface="Vijaya" panose="020B0804020202020204" pitchFamily="34" charset="0"/>
                </a:rPr>
                <a:t>3"</a:t>
              </a:r>
              <a:endParaRPr lang="en-US" altLang="zh-CN" sz="2400" dirty="0">
                <a:latin typeface="Vijaya" panose="020B0804020202020204" pitchFamily="34" charset="0"/>
              </a:endParaRPr>
            </a:p>
          </p:txBody>
        </p:sp>
      </p:grpSp>
      <p:sp>
        <p:nvSpPr>
          <p:cNvPr id="37937" name="Line 133"/>
          <p:cNvSpPr/>
          <p:nvPr/>
        </p:nvSpPr>
        <p:spPr>
          <a:xfrm flipH="1">
            <a:off x="1705293" y="5120640"/>
            <a:ext cx="2587625" cy="0"/>
          </a:xfrm>
          <a:prstGeom prst="line">
            <a:avLst/>
          </a:prstGeom>
          <a:ln w="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38" name="Line 134"/>
          <p:cNvSpPr/>
          <p:nvPr/>
        </p:nvSpPr>
        <p:spPr>
          <a:xfrm>
            <a:off x="2967355" y="3449003"/>
            <a:ext cx="0" cy="2906712"/>
          </a:xfrm>
          <a:prstGeom prst="line">
            <a:avLst/>
          </a:prstGeom>
          <a:ln w="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39" name="Line 135"/>
          <p:cNvSpPr/>
          <p:nvPr/>
        </p:nvSpPr>
        <p:spPr>
          <a:xfrm>
            <a:off x="3588068" y="5120640"/>
            <a:ext cx="101600" cy="0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40" name="Line 136"/>
          <p:cNvSpPr/>
          <p:nvPr/>
        </p:nvSpPr>
        <p:spPr>
          <a:xfrm>
            <a:off x="3799205" y="5117465"/>
            <a:ext cx="101600" cy="0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41" name="Line 137"/>
          <p:cNvSpPr/>
          <p:nvPr/>
        </p:nvSpPr>
        <p:spPr>
          <a:xfrm>
            <a:off x="2052955" y="5130165"/>
            <a:ext cx="103188" cy="0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42" name="Line 138"/>
          <p:cNvSpPr/>
          <p:nvPr/>
        </p:nvSpPr>
        <p:spPr>
          <a:xfrm>
            <a:off x="2264093" y="5126990"/>
            <a:ext cx="103187" cy="0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43" name="Line 140"/>
          <p:cNvSpPr/>
          <p:nvPr/>
        </p:nvSpPr>
        <p:spPr>
          <a:xfrm>
            <a:off x="2967355" y="4412615"/>
            <a:ext cx="0" cy="90488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44" name="Line 141"/>
          <p:cNvSpPr/>
          <p:nvPr/>
        </p:nvSpPr>
        <p:spPr>
          <a:xfrm>
            <a:off x="2962593" y="4628515"/>
            <a:ext cx="0" cy="90488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45" name="Line 142"/>
          <p:cNvSpPr/>
          <p:nvPr/>
        </p:nvSpPr>
        <p:spPr>
          <a:xfrm>
            <a:off x="2975293" y="5501640"/>
            <a:ext cx="0" cy="90488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7946" name="Line 143"/>
          <p:cNvSpPr/>
          <p:nvPr/>
        </p:nvSpPr>
        <p:spPr>
          <a:xfrm>
            <a:off x="2970530" y="5717540"/>
            <a:ext cx="0" cy="90488"/>
          </a:xfrm>
          <a:prstGeom prst="line">
            <a:avLst/>
          </a:prstGeom>
          <a:ln w="508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" name="组合 4"/>
          <p:cNvGrpSpPr/>
          <p:nvPr/>
        </p:nvGrpSpPr>
        <p:grpSpPr>
          <a:xfrm>
            <a:off x="4616768" y="1663065"/>
            <a:ext cx="1916112" cy="2500313"/>
            <a:chOff x="9037160" y="2282272"/>
            <a:chExt cx="2407680" cy="2250040"/>
          </a:xfrm>
        </p:grpSpPr>
        <p:sp>
          <p:nvSpPr>
            <p:cNvPr id="37952" name="Freeform 98"/>
            <p:cNvSpPr/>
            <p:nvPr/>
          </p:nvSpPr>
          <p:spPr>
            <a:xfrm>
              <a:off x="9037160" y="2282272"/>
              <a:ext cx="56041" cy="2250040"/>
            </a:xfrm>
            <a:custGeom>
              <a:avLst/>
              <a:gdLst>
                <a:gd name="txL" fmla="*/ 0 w 1"/>
                <a:gd name="txT" fmla="*/ 0 h 6651"/>
                <a:gd name="txR" fmla="*/ 1 w 1"/>
                <a:gd name="txB" fmla="*/ 6651 h 665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6651">
                  <a:moveTo>
                    <a:pt x="0" y="0"/>
                  </a:moveTo>
                  <a:lnTo>
                    <a:pt x="0" y="6651"/>
                  </a:lnTo>
                  <a:lnTo>
                    <a:pt x="1" y="6651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7953" name="Freeform 98"/>
            <p:cNvSpPr/>
            <p:nvPr/>
          </p:nvSpPr>
          <p:spPr>
            <a:xfrm>
              <a:off x="11443252" y="2282272"/>
              <a:ext cx="1588" cy="2181226"/>
            </a:xfrm>
            <a:custGeom>
              <a:avLst/>
              <a:gdLst>
                <a:gd name="txL" fmla="*/ 0 w 1"/>
                <a:gd name="txT" fmla="*/ 0 h 6651"/>
                <a:gd name="txR" fmla="*/ 1 w 1"/>
                <a:gd name="txB" fmla="*/ 6651 h 665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6651">
                  <a:moveTo>
                    <a:pt x="0" y="0"/>
                  </a:moveTo>
                  <a:lnTo>
                    <a:pt x="0" y="6651"/>
                  </a:lnTo>
                  <a:lnTo>
                    <a:pt x="1" y="6651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7948" name="Text Box 166"/>
          <p:cNvSpPr txBox="1"/>
          <p:nvPr/>
        </p:nvSpPr>
        <p:spPr>
          <a:xfrm>
            <a:off x="567373" y="394335"/>
            <a:ext cx="4032250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13.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圆柱的截切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900805" y="2398078"/>
            <a:ext cx="2630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510405" y="4142740"/>
            <a:ext cx="252413" cy="144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/>
      <p:bldP spid="56436" grpId="0"/>
      <p:bldP spid="56437" grpId="0"/>
      <p:bldP spid="165" grpId="0"/>
      <p:bldP spid="166" grpId="0"/>
      <p:bldP spid="1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178" name="Group 2"/>
          <p:cNvGrpSpPr/>
          <p:nvPr/>
        </p:nvGrpSpPr>
        <p:grpSpPr>
          <a:xfrm>
            <a:off x="4591368" y="4110990"/>
            <a:ext cx="1858962" cy="2259013"/>
            <a:chOff x="3596" y="2424"/>
            <a:chExt cx="1283" cy="1823"/>
          </a:xfrm>
        </p:grpSpPr>
        <p:sp>
          <p:nvSpPr>
            <p:cNvPr id="39037" name="Freeform 3"/>
            <p:cNvSpPr/>
            <p:nvPr/>
          </p:nvSpPr>
          <p:spPr>
            <a:xfrm>
              <a:off x="3596" y="3878"/>
              <a:ext cx="1282" cy="369"/>
            </a:xfrm>
            <a:custGeom>
              <a:avLst/>
              <a:gdLst>
                <a:gd name="txL" fmla="*/ 0 w 6410"/>
                <a:gd name="txT" fmla="*/ 0 h 1843"/>
                <a:gd name="txR" fmla="*/ 6410 w 6410"/>
                <a:gd name="txB" fmla="*/ 1843 h 18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410" h="1843">
                  <a:moveTo>
                    <a:pt x="0" y="0"/>
                  </a:moveTo>
                  <a:lnTo>
                    <a:pt x="55" y="340"/>
                  </a:lnTo>
                  <a:lnTo>
                    <a:pt x="217" y="669"/>
                  </a:lnTo>
                  <a:lnTo>
                    <a:pt x="480" y="974"/>
                  </a:lnTo>
                  <a:lnTo>
                    <a:pt x="836" y="1247"/>
                  </a:lnTo>
                  <a:lnTo>
                    <a:pt x="1273" y="1477"/>
                  </a:lnTo>
                  <a:lnTo>
                    <a:pt x="1776" y="1657"/>
                  </a:lnTo>
                  <a:lnTo>
                    <a:pt x="2328" y="1780"/>
                  </a:lnTo>
                  <a:lnTo>
                    <a:pt x="2908" y="1843"/>
                  </a:lnTo>
                  <a:lnTo>
                    <a:pt x="3500" y="1843"/>
                  </a:lnTo>
                  <a:lnTo>
                    <a:pt x="4082" y="1780"/>
                  </a:lnTo>
                  <a:lnTo>
                    <a:pt x="4633" y="1657"/>
                  </a:lnTo>
                  <a:lnTo>
                    <a:pt x="5135" y="1477"/>
                  </a:lnTo>
                  <a:lnTo>
                    <a:pt x="5572" y="1247"/>
                  </a:lnTo>
                  <a:lnTo>
                    <a:pt x="5929" y="974"/>
                  </a:lnTo>
                  <a:lnTo>
                    <a:pt x="6193" y="669"/>
                  </a:lnTo>
                  <a:lnTo>
                    <a:pt x="6355" y="340"/>
                  </a:lnTo>
                  <a:lnTo>
                    <a:pt x="6409" y="0"/>
                  </a:lnTo>
                  <a:lnTo>
                    <a:pt x="6410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8" name="Freeform 4"/>
            <p:cNvSpPr/>
            <p:nvPr/>
          </p:nvSpPr>
          <p:spPr>
            <a:xfrm>
              <a:off x="4071" y="2424"/>
              <a:ext cx="805" cy="465"/>
            </a:xfrm>
            <a:custGeom>
              <a:avLst/>
              <a:gdLst>
                <a:gd name="txL" fmla="*/ 0 w 4026"/>
                <a:gd name="txT" fmla="*/ 0 h 2326"/>
                <a:gd name="txR" fmla="*/ 4026 w 4026"/>
                <a:gd name="txB" fmla="*/ 2326 h 232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026" h="2326">
                  <a:moveTo>
                    <a:pt x="3925" y="2326"/>
                  </a:moveTo>
                  <a:lnTo>
                    <a:pt x="4026" y="1978"/>
                  </a:lnTo>
                  <a:lnTo>
                    <a:pt x="4011" y="1627"/>
                  </a:lnTo>
                  <a:lnTo>
                    <a:pt x="3881" y="1283"/>
                  </a:lnTo>
                  <a:lnTo>
                    <a:pt x="3642" y="959"/>
                  </a:lnTo>
                  <a:lnTo>
                    <a:pt x="3301" y="668"/>
                  </a:lnTo>
                  <a:lnTo>
                    <a:pt x="2870" y="420"/>
                  </a:lnTo>
                  <a:lnTo>
                    <a:pt x="2365" y="223"/>
                  </a:lnTo>
                  <a:lnTo>
                    <a:pt x="1805" y="84"/>
                  </a:lnTo>
                  <a:lnTo>
                    <a:pt x="1210" y="8"/>
                  </a:lnTo>
                  <a:lnTo>
                    <a:pt x="601" y="0"/>
                  </a:lnTo>
                  <a:lnTo>
                    <a:pt x="0" y="59"/>
                  </a:lnTo>
                  <a:lnTo>
                    <a:pt x="1" y="59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9" name="Freeform 5"/>
            <p:cNvSpPr/>
            <p:nvPr/>
          </p:nvSpPr>
          <p:spPr>
            <a:xfrm>
              <a:off x="3597" y="2697"/>
              <a:ext cx="806" cy="466"/>
            </a:xfrm>
            <a:custGeom>
              <a:avLst/>
              <a:gdLst>
                <a:gd name="txL" fmla="*/ 0 w 4027"/>
                <a:gd name="txT" fmla="*/ 0 h 2326"/>
                <a:gd name="txR" fmla="*/ 4027 w 4027"/>
                <a:gd name="txB" fmla="*/ 2326 h 232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027" h="2326">
                  <a:moveTo>
                    <a:pt x="102" y="0"/>
                  </a:moveTo>
                  <a:lnTo>
                    <a:pt x="0" y="348"/>
                  </a:lnTo>
                  <a:lnTo>
                    <a:pt x="15" y="699"/>
                  </a:lnTo>
                  <a:lnTo>
                    <a:pt x="144" y="1044"/>
                  </a:lnTo>
                  <a:lnTo>
                    <a:pt x="384" y="1367"/>
                  </a:lnTo>
                  <a:lnTo>
                    <a:pt x="726" y="1658"/>
                  </a:lnTo>
                  <a:lnTo>
                    <a:pt x="1157" y="1908"/>
                  </a:lnTo>
                  <a:lnTo>
                    <a:pt x="1661" y="2105"/>
                  </a:lnTo>
                  <a:lnTo>
                    <a:pt x="2221" y="2243"/>
                  </a:lnTo>
                  <a:lnTo>
                    <a:pt x="2816" y="2318"/>
                  </a:lnTo>
                  <a:lnTo>
                    <a:pt x="3425" y="2326"/>
                  </a:lnTo>
                  <a:lnTo>
                    <a:pt x="4026" y="2268"/>
                  </a:lnTo>
                  <a:lnTo>
                    <a:pt x="4027" y="2268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0" name="Freeform 6"/>
            <p:cNvSpPr/>
            <p:nvPr/>
          </p:nvSpPr>
          <p:spPr>
            <a:xfrm>
              <a:off x="4071" y="2436"/>
              <a:ext cx="1" cy="523"/>
            </a:xfrm>
            <a:custGeom>
              <a:avLst/>
              <a:gdLst>
                <a:gd name="txL" fmla="*/ 0 w 1"/>
                <a:gd name="txT" fmla="*/ 0 h 2617"/>
                <a:gd name="txR" fmla="*/ 1 w 1"/>
                <a:gd name="txB" fmla="*/ 2617 h 26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617">
                  <a:moveTo>
                    <a:pt x="0" y="2617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1" name="Freeform 7"/>
            <p:cNvSpPr/>
            <p:nvPr/>
          </p:nvSpPr>
          <p:spPr>
            <a:xfrm>
              <a:off x="4071" y="2436"/>
              <a:ext cx="785" cy="453"/>
            </a:xfrm>
            <a:custGeom>
              <a:avLst/>
              <a:gdLst>
                <a:gd name="txL" fmla="*/ 0 w 3926"/>
                <a:gd name="txT" fmla="*/ 0 h 2267"/>
                <a:gd name="txR" fmla="*/ 3926 w 3926"/>
                <a:gd name="txB" fmla="*/ 2267 h 22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926" h="2267">
                  <a:moveTo>
                    <a:pt x="0" y="0"/>
                  </a:moveTo>
                  <a:lnTo>
                    <a:pt x="3925" y="2267"/>
                  </a:lnTo>
                  <a:lnTo>
                    <a:pt x="3926" y="2267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2" name="Freeform 8"/>
            <p:cNvSpPr/>
            <p:nvPr/>
          </p:nvSpPr>
          <p:spPr>
            <a:xfrm>
              <a:off x="4856" y="2889"/>
              <a:ext cx="1" cy="561"/>
            </a:xfrm>
            <a:custGeom>
              <a:avLst/>
              <a:gdLst>
                <a:gd name="txL" fmla="*/ 0 w 1"/>
                <a:gd name="txT" fmla="*/ 0 h 2805"/>
                <a:gd name="txR" fmla="*/ 1 w 1"/>
                <a:gd name="txB" fmla="*/ 2805 h 280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05">
                  <a:moveTo>
                    <a:pt x="0" y="0"/>
                  </a:moveTo>
                  <a:lnTo>
                    <a:pt x="0" y="2805"/>
                  </a:lnTo>
                  <a:lnTo>
                    <a:pt x="1" y="2805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3" name="Freeform 9"/>
            <p:cNvSpPr/>
            <p:nvPr/>
          </p:nvSpPr>
          <p:spPr>
            <a:xfrm>
              <a:off x="3618" y="2697"/>
              <a:ext cx="785" cy="454"/>
            </a:xfrm>
            <a:custGeom>
              <a:avLst/>
              <a:gdLst>
                <a:gd name="txL" fmla="*/ 0 w 3924"/>
                <a:gd name="txT" fmla="*/ 0 h 2268"/>
                <a:gd name="txR" fmla="*/ 3924 w 3924"/>
                <a:gd name="txB" fmla="*/ 2268 h 226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924" h="2268">
                  <a:moveTo>
                    <a:pt x="3924" y="2268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4" name="Freeform 10"/>
            <p:cNvSpPr/>
            <p:nvPr/>
          </p:nvSpPr>
          <p:spPr>
            <a:xfrm>
              <a:off x="4403" y="3151"/>
              <a:ext cx="1" cy="561"/>
            </a:xfrm>
            <a:custGeom>
              <a:avLst/>
              <a:gdLst>
                <a:gd name="txL" fmla="*/ 0 w 1"/>
                <a:gd name="txT" fmla="*/ 0 h 2805"/>
                <a:gd name="txR" fmla="*/ 1 w 1"/>
                <a:gd name="txB" fmla="*/ 2805 h 280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05">
                  <a:moveTo>
                    <a:pt x="0" y="2805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5" name="Freeform 11"/>
            <p:cNvSpPr/>
            <p:nvPr/>
          </p:nvSpPr>
          <p:spPr>
            <a:xfrm>
              <a:off x="4403" y="3188"/>
              <a:ext cx="453" cy="262"/>
            </a:xfrm>
            <a:custGeom>
              <a:avLst/>
              <a:gdLst>
                <a:gd name="txL" fmla="*/ 0 w 2266"/>
                <a:gd name="txT" fmla="*/ 0 h 1309"/>
                <a:gd name="txR" fmla="*/ 2266 w 2266"/>
                <a:gd name="txB" fmla="*/ 1309 h 130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66" h="1309">
                  <a:moveTo>
                    <a:pt x="2266" y="130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6" name="Freeform 12"/>
            <p:cNvSpPr/>
            <p:nvPr/>
          </p:nvSpPr>
          <p:spPr>
            <a:xfrm>
              <a:off x="4403" y="3450"/>
              <a:ext cx="453" cy="262"/>
            </a:xfrm>
            <a:custGeom>
              <a:avLst/>
              <a:gdLst>
                <a:gd name="txL" fmla="*/ 0 w 2267"/>
                <a:gd name="txT" fmla="*/ 0 h 1309"/>
                <a:gd name="txR" fmla="*/ 2267 w 2267"/>
                <a:gd name="txB" fmla="*/ 1309 h 130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67" h="1309">
                  <a:moveTo>
                    <a:pt x="0" y="1309"/>
                  </a:moveTo>
                  <a:lnTo>
                    <a:pt x="524" y="1198"/>
                  </a:lnTo>
                  <a:lnTo>
                    <a:pt x="1008" y="1037"/>
                  </a:lnTo>
                  <a:lnTo>
                    <a:pt x="1437" y="830"/>
                  </a:lnTo>
                  <a:lnTo>
                    <a:pt x="1796" y="582"/>
                  </a:lnTo>
                  <a:lnTo>
                    <a:pt x="2074" y="303"/>
                  </a:lnTo>
                  <a:lnTo>
                    <a:pt x="2266" y="0"/>
                  </a:lnTo>
                  <a:lnTo>
                    <a:pt x="2267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7" name="Freeform 13"/>
            <p:cNvSpPr/>
            <p:nvPr/>
          </p:nvSpPr>
          <p:spPr>
            <a:xfrm>
              <a:off x="3596" y="2793"/>
              <a:ext cx="1" cy="1085"/>
            </a:xfrm>
            <a:custGeom>
              <a:avLst/>
              <a:gdLst>
                <a:gd name="txL" fmla="*/ 0 w 2"/>
                <a:gd name="txT" fmla="*/ 0 h 5423"/>
                <a:gd name="txR" fmla="*/ 2 w 2"/>
                <a:gd name="txB" fmla="*/ 5423 h 542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5423">
                  <a:moveTo>
                    <a:pt x="0" y="0"/>
                  </a:moveTo>
                  <a:lnTo>
                    <a:pt x="0" y="5423"/>
                  </a:lnTo>
                  <a:lnTo>
                    <a:pt x="2" y="5423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48" name="Freeform 14"/>
            <p:cNvSpPr/>
            <p:nvPr/>
          </p:nvSpPr>
          <p:spPr>
            <a:xfrm>
              <a:off x="4878" y="2793"/>
              <a:ext cx="1" cy="1085"/>
            </a:xfrm>
            <a:custGeom>
              <a:avLst/>
              <a:gdLst>
                <a:gd name="txL" fmla="*/ 0 w 1"/>
                <a:gd name="txT" fmla="*/ 0 h 5423"/>
                <a:gd name="txR" fmla="*/ 1 w 1"/>
                <a:gd name="txB" fmla="*/ 5423 h 542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423">
                  <a:moveTo>
                    <a:pt x="0" y="542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8915" name="Freeform 16"/>
          <p:cNvSpPr/>
          <p:nvPr/>
        </p:nvSpPr>
        <p:spPr>
          <a:xfrm>
            <a:off x="2965768" y="3549015"/>
            <a:ext cx="1587" cy="487363"/>
          </a:xfrm>
          <a:custGeom>
            <a:avLst/>
            <a:gdLst>
              <a:gd name="txL" fmla="*/ 0 w 1"/>
              <a:gd name="txT" fmla="*/ 0 h 1517"/>
              <a:gd name="txR" fmla="*/ 1 w 1"/>
              <a:gd name="txB" fmla="*/ 1517 h 1517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1517">
                <a:moveTo>
                  <a:pt x="0" y="1517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16" name="Freeform 17"/>
          <p:cNvSpPr/>
          <p:nvPr/>
        </p:nvSpPr>
        <p:spPr>
          <a:xfrm>
            <a:off x="2965768" y="3253740"/>
            <a:ext cx="1587" cy="149225"/>
          </a:xfrm>
          <a:custGeom>
            <a:avLst/>
            <a:gdLst>
              <a:gd name="txL" fmla="*/ 0 w 1"/>
              <a:gd name="txT" fmla="*/ 0 h 458"/>
              <a:gd name="txR" fmla="*/ 1 w 1"/>
              <a:gd name="txB" fmla="*/ 458 h 458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58">
                <a:moveTo>
                  <a:pt x="0" y="458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17" name="Freeform 18"/>
          <p:cNvSpPr/>
          <p:nvPr/>
        </p:nvSpPr>
        <p:spPr>
          <a:xfrm>
            <a:off x="2965768" y="2428240"/>
            <a:ext cx="1587" cy="736600"/>
          </a:xfrm>
          <a:custGeom>
            <a:avLst/>
            <a:gdLst>
              <a:gd name="txL" fmla="*/ 0 w 1"/>
              <a:gd name="txT" fmla="*/ 0 h 2290"/>
              <a:gd name="txR" fmla="*/ 1 w 1"/>
              <a:gd name="txB" fmla="*/ 2290 h 229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290">
                <a:moveTo>
                  <a:pt x="0" y="229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18" name="Freeform 19"/>
          <p:cNvSpPr/>
          <p:nvPr/>
        </p:nvSpPr>
        <p:spPr>
          <a:xfrm>
            <a:off x="2965768" y="2204403"/>
            <a:ext cx="1587" cy="147637"/>
          </a:xfrm>
          <a:custGeom>
            <a:avLst/>
            <a:gdLst>
              <a:gd name="txL" fmla="*/ 0 w 1"/>
              <a:gd name="txT" fmla="*/ 0 h 458"/>
              <a:gd name="txR" fmla="*/ 1 w 1"/>
              <a:gd name="txB" fmla="*/ 458 h 458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58">
                <a:moveTo>
                  <a:pt x="0" y="458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19" name="Freeform 20"/>
          <p:cNvSpPr/>
          <p:nvPr/>
        </p:nvSpPr>
        <p:spPr>
          <a:xfrm>
            <a:off x="2965768" y="1615440"/>
            <a:ext cx="1587" cy="487363"/>
          </a:xfrm>
          <a:custGeom>
            <a:avLst/>
            <a:gdLst>
              <a:gd name="txL" fmla="*/ 0 w 1"/>
              <a:gd name="txT" fmla="*/ 0 h 1516"/>
              <a:gd name="txR" fmla="*/ 1 w 1"/>
              <a:gd name="txB" fmla="*/ 1516 h 1516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1516">
                <a:moveTo>
                  <a:pt x="0" y="1516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20" name="Freeform 21"/>
          <p:cNvSpPr/>
          <p:nvPr/>
        </p:nvSpPr>
        <p:spPr>
          <a:xfrm>
            <a:off x="5454968" y="1588453"/>
            <a:ext cx="1587" cy="428625"/>
          </a:xfrm>
          <a:custGeom>
            <a:avLst/>
            <a:gdLst>
              <a:gd name="txL" fmla="*/ 0 w 1"/>
              <a:gd name="txT" fmla="*/ 0 h 1334"/>
              <a:gd name="txR" fmla="*/ 1 w 1"/>
              <a:gd name="txB" fmla="*/ 1334 h 1334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1334">
                <a:moveTo>
                  <a:pt x="0" y="0"/>
                </a:moveTo>
                <a:lnTo>
                  <a:pt x="0" y="1334"/>
                </a:lnTo>
                <a:lnTo>
                  <a:pt x="1" y="1334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21" name="Freeform 22"/>
          <p:cNvSpPr/>
          <p:nvPr/>
        </p:nvSpPr>
        <p:spPr>
          <a:xfrm>
            <a:off x="5454968" y="2163128"/>
            <a:ext cx="1587" cy="147637"/>
          </a:xfrm>
          <a:custGeom>
            <a:avLst/>
            <a:gdLst>
              <a:gd name="txL" fmla="*/ 0 w 1"/>
              <a:gd name="txT" fmla="*/ 0 h 458"/>
              <a:gd name="txR" fmla="*/ 1 w 1"/>
              <a:gd name="txB" fmla="*/ 458 h 458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58">
                <a:moveTo>
                  <a:pt x="0" y="0"/>
                </a:moveTo>
                <a:lnTo>
                  <a:pt x="0" y="458"/>
                </a:lnTo>
                <a:lnTo>
                  <a:pt x="1" y="458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22" name="Freeform 23"/>
          <p:cNvSpPr/>
          <p:nvPr/>
        </p:nvSpPr>
        <p:spPr>
          <a:xfrm>
            <a:off x="5454968" y="2458403"/>
            <a:ext cx="1587" cy="736600"/>
          </a:xfrm>
          <a:custGeom>
            <a:avLst/>
            <a:gdLst>
              <a:gd name="txL" fmla="*/ 0 w 1"/>
              <a:gd name="txT" fmla="*/ 0 h 2291"/>
              <a:gd name="txR" fmla="*/ 1 w 1"/>
              <a:gd name="txB" fmla="*/ 2291 h 229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291">
                <a:moveTo>
                  <a:pt x="0" y="0"/>
                </a:moveTo>
                <a:lnTo>
                  <a:pt x="0" y="2291"/>
                </a:lnTo>
                <a:lnTo>
                  <a:pt x="1" y="2291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23" name="Freeform 24"/>
          <p:cNvSpPr/>
          <p:nvPr/>
        </p:nvSpPr>
        <p:spPr>
          <a:xfrm>
            <a:off x="5454968" y="3341053"/>
            <a:ext cx="1587" cy="147637"/>
          </a:xfrm>
          <a:custGeom>
            <a:avLst/>
            <a:gdLst>
              <a:gd name="txL" fmla="*/ 0 w 1"/>
              <a:gd name="txT" fmla="*/ 0 h 457"/>
              <a:gd name="txR" fmla="*/ 1 w 1"/>
              <a:gd name="txB" fmla="*/ 457 h 457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57">
                <a:moveTo>
                  <a:pt x="0" y="0"/>
                </a:moveTo>
                <a:lnTo>
                  <a:pt x="0" y="457"/>
                </a:lnTo>
                <a:lnTo>
                  <a:pt x="1" y="457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24" name="Freeform 25"/>
          <p:cNvSpPr/>
          <p:nvPr/>
        </p:nvSpPr>
        <p:spPr>
          <a:xfrm>
            <a:off x="5454968" y="3574415"/>
            <a:ext cx="1587" cy="428625"/>
          </a:xfrm>
          <a:custGeom>
            <a:avLst/>
            <a:gdLst>
              <a:gd name="txL" fmla="*/ 0 w 1"/>
              <a:gd name="txT" fmla="*/ 0 h 1334"/>
              <a:gd name="txR" fmla="*/ 1 w 1"/>
              <a:gd name="txB" fmla="*/ 1334 h 1334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1334">
                <a:moveTo>
                  <a:pt x="0" y="0"/>
                </a:moveTo>
                <a:lnTo>
                  <a:pt x="0" y="1334"/>
                </a:lnTo>
                <a:lnTo>
                  <a:pt x="1" y="1334"/>
                </a:lnTo>
              </a:path>
            </a:pathLst>
          </a:custGeom>
          <a:noFill/>
          <a:ln w="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0207" name="Group 31"/>
          <p:cNvGrpSpPr/>
          <p:nvPr/>
        </p:nvGrpSpPr>
        <p:grpSpPr>
          <a:xfrm flipV="1">
            <a:off x="4656455" y="2788603"/>
            <a:ext cx="1558925" cy="58737"/>
            <a:chOff x="2292" y="1271"/>
            <a:chExt cx="1285" cy="1"/>
          </a:xfrm>
        </p:grpSpPr>
        <p:sp>
          <p:nvSpPr>
            <p:cNvPr id="39028" name="Freeform 32"/>
            <p:cNvSpPr/>
            <p:nvPr/>
          </p:nvSpPr>
          <p:spPr>
            <a:xfrm>
              <a:off x="3518" y="1271"/>
              <a:ext cx="59" cy="1"/>
            </a:xfrm>
            <a:custGeom>
              <a:avLst/>
              <a:gdLst>
                <a:gd name="txL" fmla="*/ 0 w 258"/>
                <a:gd name="txT" fmla="*/ 0 h 1"/>
                <a:gd name="txR" fmla="*/ 258 w 2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8" h="1">
                  <a:moveTo>
                    <a:pt x="25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29" name="Freeform 33"/>
            <p:cNvSpPr/>
            <p:nvPr/>
          </p:nvSpPr>
          <p:spPr>
            <a:xfrm>
              <a:off x="3358" y="1271"/>
              <a:ext cx="107" cy="1"/>
            </a:xfrm>
            <a:custGeom>
              <a:avLst/>
              <a:gdLst>
                <a:gd name="txL" fmla="*/ 0 w 457"/>
                <a:gd name="txT" fmla="*/ 0 h 1"/>
                <a:gd name="txR" fmla="*/ 457 w 457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7" h="1">
                  <a:moveTo>
                    <a:pt x="457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0" name="Freeform 34"/>
            <p:cNvSpPr/>
            <p:nvPr/>
          </p:nvSpPr>
          <p:spPr>
            <a:xfrm>
              <a:off x="3200" y="1271"/>
              <a:ext cx="105" cy="1"/>
            </a:xfrm>
            <a:custGeom>
              <a:avLst/>
              <a:gdLst>
                <a:gd name="txL" fmla="*/ 0 w 457"/>
                <a:gd name="txT" fmla="*/ 0 h 1"/>
                <a:gd name="txR" fmla="*/ 457 w 457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7" h="1">
                  <a:moveTo>
                    <a:pt x="457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1" name="Freeform 35"/>
            <p:cNvSpPr/>
            <p:nvPr/>
          </p:nvSpPr>
          <p:spPr>
            <a:xfrm>
              <a:off x="3040" y="1271"/>
              <a:ext cx="106" cy="1"/>
            </a:xfrm>
            <a:custGeom>
              <a:avLst/>
              <a:gdLst>
                <a:gd name="txL" fmla="*/ 0 w 459"/>
                <a:gd name="txT" fmla="*/ 0 h 1"/>
                <a:gd name="txR" fmla="*/ 459 w 459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9" h="1">
                  <a:moveTo>
                    <a:pt x="459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2" name="Freeform 36"/>
            <p:cNvSpPr/>
            <p:nvPr/>
          </p:nvSpPr>
          <p:spPr>
            <a:xfrm>
              <a:off x="2881" y="1271"/>
              <a:ext cx="107" cy="1"/>
            </a:xfrm>
            <a:custGeom>
              <a:avLst/>
              <a:gdLst>
                <a:gd name="txL" fmla="*/ 0 w 458"/>
                <a:gd name="txT" fmla="*/ 0 h 1"/>
                <a:gd name="txR" fmla="*/ 458 w 4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8" h="1">
                  <a:moveTo>
                    <a:pt x="45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3" name="Freeform 37"/>
            <p:cNvSpPr/>
            <p:nvPr/>
          </p:nvSpPr>
          <p:spPr>
            <a:xfrm>
              <a:off x="2723" y="1271"/>
              <a:ext cx="106" cy="1"/>
            </a:xfrm>
            <a:custGeom>
              <a:avLst/>
              <a:gdLst>
                <a:gd name="txL" fmla="*/ 0 w 459"/>
                <a:gd name="txT" fmla="*/ 0 h 1"/>
                <a:gd name="txR" fmla="*/ 459 w 459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9" h="1">
                  <a:moveTo>
                    <a:pt x="459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4" name="Freeform 38"/>
            <p:cNvSpPr/>
            <p:nvPr/>
          </p:nvSpPr>
          <p:spPr>
            <a:xfrm>
              <a:off x="2564" y="1271"/>
              <a:ext cx="105" cy="1"/>
            </a:xfrm>
            <a:custGeom>
              <a:avLst/>
              <a:gdLst>
                <a:gd name="txL" fmla="*/ 0 w 457"/>
                <a:gd name="txT" fmla="*/ 0 h 1"/>
                <a:gd name="txR" fmla="*/ 457 w 457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7" h="1">
                  <a:moveTo>
                    <a:pt x="457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5" name="Freeform 39"/>
            <p:cNvSpPr/>
            <p:nvPr/>
          </p:nvSpPr>
          <p:spPr>
            <a:xfrm>
              <a:off x="2404" y="1271"/>
              <a:ext cx="107" cy="1"/>
            </a:xfrm>
            <a:custGeom>
              <a:avLst/>
              <a:gdLst>
                <a:gd name="txL" fmla="*/ 0 w 458"/>
                <a:gd name="txT" fmla="*/ 0 h 1"/>
                <a:gd name="txR" fmla="*/ 458 w 4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58" h="1">
                  <a:moveTo>
                    <a:pt x="45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36" name="Freeform 40"/>
            <p:cNvSpPr/>
            <p:nvPr/>
          </p:nvSpPr>
          <p:spPr>
            <a:xfrm>
              <a:off x="2292" y="1271"/>
              <a:ext cx="59" cy="1"/>
            </a:xfrm>
            <a:custGeom>
              <a:avLst/>
              <a:gdLst>
                <a:gd name="txL" fmla="*/ 0 w 258"/>
                <a:gd name="txT" fmla="*/ 0 h 1"/>
                <a:gd name="txR" fmla="*/ 258 w 2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8" h="1">
                  <a:moveTo>
                    <a:pt x="258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0224" name="Group 48"/>
          <p:cNvGrpSpPr/>
          <p:nvPr/>
        </p:nvGrpSpPr>
        <p:grpSpPr>
          <a:xfrm>
            <a:off x="2032318" y="1404303"/>
            <a:ext cx="501650" cy="1547812"/>
            <a:chOff x="411" y="240"/>
            <a:chExt cx="372" cy="1145"/>
          </a:xfrm>
        </p:grpSpPr>
        <p:grpSp>
          <p:nvGrpSpPr>
            <p:cNvPr id="39013" name="Group 49"/>
            <p:cNvGrpSpPr/>
            <p:nvPr/>
          </p:nvGrpSpPr>
          <p:grpSpPr>
            <a:xfrm>
              <a:off x="553" y="240"/>
              <a:ext cx="230" cy="166"/>
              <a:chOff x="553" y="240"/>
              <a:chExt cx="230" cy="166"/>
            </a:xfrm>
          </p:grpSpPr>
          <p:sp>
            <p:nvSpPr>
              <p:cNvPr id="39022" name="Freeform 50"/>
              <p:cNvSpPr/>
              <p:nvPr/>
            </p:nvSpPr>
            <p:spPr>
              <a:xfrm>
                <a:off x="553" y="260"/>
                <a:ext cx="27" cy="110"/>
              </a:xfrm>
              <a:custGeom>
                <a:avLst/>
                <a:gdLst>
                  <a:gd name="txL" fmla="*/ 0 w 123"/>
                  <a:gd name="txT" fmla="*/ 0 h 459"/>
                  <a:gd name="txR" fmla="*/ 123 w 123"/>
                  <a:gd name="txB" fmla="*/ 459 h 45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23" h="459">
                    <a:moveTo>
                      <a:pt x="34" y="88"/>
                    </a:moveTo>
                    <a:lnTo>
                      <a:pt x="66" y="67"/>
                    </a:lnTo>
                    <a:lnTo>
                      <a:pt x="123" y="0"/>
                    </a:lnTo>
                    <a:lnTo>
                      <a:pt x="0" y="459"/>
                    </a:lnTo>
                    <a:lnTo>
                      <a:pt x="1" y="459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23" name="Freeform 51"/>
              <p:cNvSpPr/>
              <p:nvPr/>
            </p:nvSpPr>
            <p:spPr>
              <a:xfrm>
                <a:off x="612" y="240"/>
                <a:ext cx="12" cy="31"/>
              </a:xfrm>
              <a:custGeom>
                <a:avLst/>
                <a:gdLst>
                  <a:gd name="txL" fmla="*/ 0 w 55"/>
                  <a:gd name="txT" fmla="*/ 0 h 131"/>
                  <a:gd name="txR" fmla="*/ 55 w 55"/>
                  <a:gd name="txB" fmla="*/ 131 h 13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" h="131">
                    <a:moveTo>
                      <a:pt x="55" y="21"/>
                    </a:moveTo>
                    <a:lnTo>
                      <a:pt x="37" y="43"/>
                    </a:lnTo>
                    <a:lnTo>
                      <a:pt x="29" y="21"/>
                    </a:lnTo>
                    <a:lnTo>
                      <a:pt x="48" y="0"/>
                    </a:lnTo>
                    <a:lnTo>
                      <a:pt x="55" y="21"/>
                    </a:lnTo>
                    <a:lnTo>
                      <a:pt x="44" y="65"/>
                    </a:lnTo>
                    <a:lnTo>
                      <a:pt x="18" y="109"/>
                    </a:lnTo>
                    <a:lnTo>
                      <a:pt x="0" y="131"/>
                    </a:lnTo>
                    <a:lnTo>
                      <a:pt x="1" y="131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24" name="Freeform 52"/>
              <p:cNvSpPr/>
              <p:nvPr/>
            </p:nvSpPr>
            <p:spPr>
              <a:xfrm>
                <a:off x="619" y="240"/>
                <a:ext cx="48" cy="166"/>
              </a:xfrm>
              <a:custGeom>
                <a:avLst/>
                <a:gdLst>
                  <a:gd name="txL" fmla="*/ 0 w 213"/>
                  <a:gd name="txT" fmla="*/ 0 h 697"/>
                  <a:gd name="txR" fmla="*/ 213 w 213"/>
                  <a:gd name="txB" fmla="*/ 697 h 69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3" h="697">
                    <a:moveTo>
                      <a:pt x="213" y="0"/>
                    </a:moveTo>
                    <a:lnTo>
                      <a:pt x="176" y="43"/>
                    </a:lnTo>
                    <a:lnTo>
                      <a:pt x="132" y="109"/>
                    </a:lnTo>
                    <a:lnTo>
                      <a:pt x="82" y="196"/>
                    </a:lnTo>
                    <a:lnTo>
                      <a:pt x="40" y="305"/>
                    </a:lnTo>
                    <a:lnTo>
                      <a:pt x="17" y="392"/>
                    </a:lnTo>
                    <a:lnTo>
                      <a:pt x="0" y="501"/>
                    </a:lnTo>
                    <a:lnTo>
                      <a:pt x="3" y="588"/>
                    </a:lnTo>
                    <a:lnTo>
                      <a:pt x="11" y="654"/>
                    </a:lnTo>
                    <a:lnTo>
                      <a:pt x="26" y="697"/>
                    </a:lnTo>
                    <a:lnTo>
                      <a:pt x="27" y="697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25" name="Freeform 53"/>
              <p:cNvSpPr/>
              <p:nvPr/>
            </p:nvSpPr>
            <p:spPr>
              <a:xfrm>
                <a:off x="656" y="260"/>
                <a:ext cx="61" cy="110"/>
              </a:xfrm>
              <a:custGeom>
                <a:avLst/>
                <a:gdLst>
                  <a:gd name="txL" fmla="*/ 0 w 269"/>
                  <a:gd name="txT" fmla="*/ 0 h 459"/>
                  <a:gd name="txR" fmla="*/ 269 w 269"/>
                  <a:gd name="txB" fmla="*/ 459 h 45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69" h="459">
                    <a:moveTo>
                      <a:pt x="107" y="110"/>
                    </a:moveTo>
                    <a:lnTo>
                      <a:pt x="112" y="88"/>
                    </a:lnTo>
                    <a:lnTo>
                      <a:pt x="136" y="45"/>
                    </a:lnTo>
                    <a:lnTo>
                      <a:pt x="156" y="23"/>
                    </a:lnTo>
                    <a:lnTo>
                      <a:pt x="188" y="0"/>
                    </a:lnTo>
                    <a:lnTo>
                      <a:pt x="240" y="0"/>
                    </a:lnTo>
                    <a:lnTo>
                      <a:pt x="261" y="23"/>
                    </a:lnTo>
                    <a:lnTo>
                      <a:pt x="268" y="45"/>
                    </a:lnTo>
                    <a:lnTo>
                      <a:pt x="269" y="88"/>
                    </a:lnTo>
                    <a:lnTo>
                      <a:pt x="257" y="132"/>
                    </a:lnTo>
                    <a:lnTo>
                      <a:pt x="232" y="175"/>
                    </a:lnTo>
                    <a:lnTo>
                      <a:pt x="189" y="241"/>
                    </a:lnTo>
                    <a:lnTo>
                      <a:pt x="0" y="459"/>
                    </a:lnTo>
                    <a:lnTo>
                      <a:pt x="183" y="459"/>
                    </a:lnTo>
                    <a:lnTo>
                      <a:pt x="184" y="459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26" name="Freeform 54"/>
              <p:cNvSpPr/>
              <p:nvPr/>
            </p:nvSpPr>
            <p:spPr>
              <a:xfrm>
                <a:off x="741" y="240"/>
                <a:ext cx="13" cy="31"/>
              </a:xfrm>
              <a:custGeom>
                <a:avLst/>
                <a:gdLst>
                  <a:gd name="txL" fmla="*/ 0 w 55"/>
                  <a:gd name="txT" fmla="*/ 0 h 131"/>
                  <a:gd name="txR" fmla="*/ 55 w 55"/>
                  <a:gd name="txB" fmla="*/ 131 h 13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" h="131">
                    <a:moveTo>
                      <a:pt x="55" y="21"/>
                    </a:moveTo>
                    <a:lnTo>
                      <a:pt x="37" y="43"/>
                    </a:lnTo>
                    <a:lnTo>
                      <a:pt x="30" y="21"/>
                    </a:lnTo>
                    <a:lnTo>
                      <a:pt x="48" y="0"/>
                    </a:lnTo>
                    <a:lnTo>
                      <a:pt x="55" y="21"/>
                    </a:lnTo>
                    <a:lnTo>
                      <a:pt x="44" y="65"/>
                    </a:lnTo>
                    <a:lnTo>
                      <a:pt x="20" y="109"/>
                    </a:lnTo>
                    <a:lnTo>
                      <a:pt x="0" y="131"/>
                    </a:lnTo>
                    <a:lnTo>
                      <a:pt x="2" y="131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27" name="Freeform 55"/>
              <p:cNvSpPr/>
              <p:nvPr/>
            </p:nvSpPr>
            <p:spPr>
              <a:xfrm>
                <a:off x="733" y="240"/>
                <a:ext cx="50" cy="166"/>
              </a:xfrm>
              <a:custGeom>
                <a:avLst/>
                <a:gdLst>
                  <a:gd name="txL" fmla="*/ 0 w 213"/>
                  <a:gd name="txT" fmla="*/ 0 h 697"/>
                  <a:gd name="txR" fmla="*/ 213 w 213"/>
                  <a:gd name="txB" fmla="*/ 697 h 69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3" h="697">
                    <a:moveTo>
                      <a:pt x="187" y="0"/>
                    </a:moveTo>
                    <a:lnTo>
                      <a:pt x="202" y="43"/>
                    </a:lnTo>
                    <a:lnTo>
                      <a:pt x="210" y="109"/>
                    </a:lnTo>
                    <a:lnTo>
                      <a:pt x="213" y="196"/>
                    </a:lnTo>
                    <a:lnTo>
                      <a:pt x="196" y="305"/>
                    </a:lnTo>
                    <a:lnTo>
                      <a:pt x="174" y="392"/>
                    </a:lnTo>
                    <a:lnTo>
                      <a:pt x="131" y="501"/>
                    </a:lnTo>
                    <a:lnTo>
                      <a:pt x="81" y="588"/>
                    </a:lnTo>
                    <a:lnTo>
                      <a:pt x="38" y="654"/>
                    </a:lnTo>
                    <a:lnTo>
                      <a:pt x="0" y="697"/>
                    </a:lnTo>
                    <a:lnTo>
                      <a:pt x="1" y="697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014" name="Group 56"/>
            <p:cNvGrpSpPr/>
            <p:nvPr/>
          </p:nvGrpSpPr>
          <p:grpSpPr>
            <a:xfrm>
              <a:off x="411" y="1218"/>
              <a:ext cx="253" cy="167"/>
              <a:chOff x="411" y="1218"/>
              <a:chExt cx="253" cy="167"/>
            </a:xfrm>
          </p:grpSpPr>
          <p:sp>
            <p:nvSpPr>
              <p:cNvPr id="39015" name="Freeform 57"/>
              <p:cNvSpPr/>
              <p:nvPr/>
            </p:nvSpPr>
            <p:spPr>
              <a:xfrm>
                <a:off x="411" y="1240"/>
                <a:ext cx="63" cy="108"/>
              </a:xfrm>
              <a:custGeom>
                <a:avLst/>
                <a:gdLst>
                  <a:gd name="txL" fmla="*/ 0 w 269"/>
                  <a:gd name="txT" fmla="*/ 0 h 458"/>
                  <a:gd name="txR" fmla="*/ 269 w 269"/>
                  <a:gd name="txB" fmla="*/ 458 h 45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69" h="458">
                    <a:moveTo>
                      <a:pt x="125" y="0"/>
                    </a:moveTo>
                    <a:lnTo>
                      <a:pt x="269" y="0"/>
                    </a:lnTo>
                    <a:lnTo>
                      <a:pt x="144" y="174"/>
                    </a:lnTo>
                    <a:lnTo>
                      <a:pt x="184" y="174"/>
                    </a:lnTo>
                    <a:lnTo>
                      <a:pt x="204" y="196"/>
                    </a:lnTo>
                    <a:lnTo>
                      <a:pt x="211" y="219"/>
                    </a:lnTo>
                    <a:lnTo>
                      <a:pt x="206" y="284"/>
                    </a:lnTo>
                    <a:lnTo>
                      <a:pt x="195" y="327"/>
                    </a:lnTo>
                    <a:lnTo>
                      <a:pt x="164" y="393"/>
                    </a:lnTo>
                    <a:lnTo>
                      <a:pt x="127" y="437"/>
                    </a:lnTo>
                    <a:lnTo>
                      <a:pt x="81" y="458"/>
                    </a:lnTo>
                    <a:lnTo>
                      <a:pt x="42" y="458"/>
                    </a:lnTo>
                    <a:lnTo>
                      <a:pt x="9" y="437"/>
                    </a:lnTo>
                    <a:lnTo>
                      <a:pt x="1" y="415"/>
                    </a:lnTo>
                    <a:lnTo>
                      <a:pt x="0" y="371"/>
                    </a:lnTo>
                    <a:lnTo>
                      <a:pt x="1" y="371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16" name="Freeform 58"/>
              <p:cNvSpPr/>
              <p:nvPr/>
            </p:nvSpPr>
            <p:spPr>
              <a:xfrm>
                <a:off x="492" y="1218"/>
                <a:ext cx="13" cy="32"/>
              </a:xfrm>
              <a:custGeom>
                <a:avLst/>
                <a:gdLst>
                  <a:gd name="txL" fmla="*/ 0 w 56"/>
                  <a:gd name="txT" fmla="*/ 0 h 132"/>
                  <a:gd name="txR" fmla="*/ 56 w 56"/>
                  <a:gd name="txB" fmla="*/ 132 h 13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6" h="132">
                    <a:moveTo>
                      <a:pt x="56" y="22"/>
                    </a:moveTo>
                    <a:lnTo>
                      <a:pt x="36" y="44"/>
                    </a:lnTo>
                    <a:lnTo>
                      <a:pt x="30" y="22"/>
                    </a:lnTo>
                    <a:lnTo>
                      <a:pt x="48" y="0"/>
                    </a:lnTo>
                    <a:lnTo>
                      <a:pt x="56" y="22"/>
                    </a:lnTo>
                    <a:lnTo>
                      <a:pt x="44" y="65"/>
                    </a:lnTo>
                    <a:lnTo>
                      <a:pt x="19" y="109"/>
                    </a:lnTo>
                    <a:lnTo>
                      <a:pt x="0" y="132"/>
                    </a:lnTo>
                    <a:lnTo>
                      <a:pt x="1" y="132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17" name="Freeform 59"/>
              <p:cNvSpPr/>
              <p:nvPr/>
            </p:nvSpPr>
            <p:spPr>
              <a:xfrm>
                <a:off x="499" y="1218"/>
                <a:ext cx="50" cy="167"/>
              </a:xfrm>
              <a:custGeom>
                <a:avLst/>
                <a:gdLst>
                  <a:gd name="txL" fmla="*/ 0 w 213"/>
                  <a:gd name="txT" fmla="*/ 0 h 698"/>
                  <a:gd name="txR" fmla="*/ 213 w 213"/>
                  <a:gd name="txB" fmla="*/ 698 h 69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3" h="698">
                    <a:moveTo>
                      <a:pt x="213" y="0"/>
                    </a:moveTo>
                    <a:lnTo>
                      <a:pt x="174" y="44"/>
                    </a:lnTo>
                    <a:lnTo>
                      <a:pt x="131" y="109"/>
                    </a:lnTo>
                    <a:lnTo>
                      <a:pt x="82" y="197"/>
                    </a:lnTo>
                    <a:lnTo>
                      <a:pt x="40" y="306"/>
                    </a:lnTo>
                    <a:lnTo>
                      <a:pt x="16" y="393"/>
                    </a:lnTo>
                    <a:lnTo>
                      <a:pt x="0" y="502"/>
                    </a:lnTo>
                    <a:lnTo>
                      <a:pt x="2" y="589"/>
                    </a:lnTo>
                    <a:lnTo>
                      <a:pt x="11" y="655"/>
                    </a:lnTo>
                    <a:lnTo>
                      <a:pt x="26" y="698"/>
                    </a:lnTo>
                    <a:lnTo>
                      <a:pt x="27" y="698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18" name="Freeform 60"/>
              <p:cNvSpPr/>
              <p:nvPr/>
            </p:nvSpPr>
            <p:spPr>
              <a:xfrm>
                <a:off x="546" y="1240"/>
                <a:ext cx="49" cy="72"/>
              </a:xfrm>
              <a:custGeom>
                <a:avLst/>
                <a:gdLst>
                  <a:gd name="txL" fmla="*/ 0 w 213"/>
                  <a:gd name="txT" fmla="*/ 0 h 306"/>
                  <a:gd name="txR" fmla="*/ 213 w 213"/>
                  <a:gd name="txB" fmla="*/ 306 h 306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3" h="306">
                    <a:moveTo>
                      <a:pt x="213" y="0"/>
                    </a:moveTo>
                    <a:lnTo>
                      <a:pt x="0" y="306"/>
                    </a:lnTo>
                    <a:lnTo>
                      <a:pt x="197" y="306"/>
                    </a:lnTo>
                    <a:lnTo>
                      <a:pt x="198" y="306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19" name="Freeform 61"/>
              <p:cNvSpPr/>
              <p:nvPr/>
            </p:nvSpPr>
            <p:spPr>
              <a:xfrm>
                <a:off x="567" y="1240"/>
                <a:ext cx="28" cy="108"/>
              </a:xfrm>
              <a:custGeom>
                <a:avLst/>
                <a:gdLst>
                  <a:gd name="txL" fmla="*/ 0 w 124"/>
                  <a:gd name="txT" fmla="*/ 0 h 458"/>
                  <a:gd name="txR" fmla="*/ 124 w 124"/>
                  <a:gd name="txB" fmla="*/ 458 h 45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24" h="458">
                    <a:moveTo>
                      <a:pt x="124" y="0"/>
                    </a:moveTo>
                    <a:lnTo>
                      <a:pt x="0" y="458"/>
                    </a:lnTo>
                    <a:lnTo>
                      <a:pt x="2" y="458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20" name="Freeform 62"/>
              <p:cNvSpPr/>
              <p:nvPr/>
            </p:nvSpPr>
            <p:spPr>
              <a:xfrm>
                <a:off x="622" y="1218"/>
                <a:ext cx="13" cy="32"/>
              </a:xfrm>
              <a:custGeom>
                <a:avLst/>
                <a:gdLst>
                  <a:gd name="txL" fmla="*/ 0 w 56"/>
                  <a:gd name="txT" fmla="*/ 0 h 132"/>
                  <a:gd name="txR" fmla="*/ 56 w 56"/>
                  <a:gd name="txB" fmla="*/ 132 h 13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6" h="132">
                    <a:moveTo>
                      <a:pt x="56" y="22"/>
                    </a:moveTo>
                    <a:lnTo>
                      <a:pt x="37" y="44"/>
                    </a:lnTo>
                    <a:lnTo>
                      <a:pt x="30" y="22"/>
                    </a:lnTo>
                    <a:lnTo>
                      <a:pt x="49" y="0"/>
                    </a:lnTo>
                    <a:lnTo>
                      <a:pt x="56" y="22"/>
                    </a:lnTo>
                    <a:lnTo>
                      <a:pt x="45" y="65"/>
                    </a:lnTo>
                    <a:lnTo>
                      <a:pt x="20" y="109"/>
                    </a:lnTo>
                    <a:lnTo>
                      <a:pt x="0" y="132"/>
                    </a:lnTo>
                    <a:lnTo>
                      <a:pt x="1" y="132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021" name="Freeform 63"/>
              <p:cNvSpPr/>
              <p:nvPr/>
            </p:nvSpPr>
            <p:spPr>
              <a:xfrm>
                <a:off x="615" y="1218"/>
                <a:ext cx="49" cy="167"/>
              </a:xfrm>
              <a:custGeom>
                <a:avLst/>
                <a:gdLst>
                  <a:gd name="txL" fmla="*/ 0 w 212"/>
                  <a:gd name="txT" fmla="*/ 0 h 698"/>
                  <a:gd name="txR" fmla="*/ 212 w 212"/>
                  <a:gd name="txB" fmla="*/ 698 h 69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2" h="698">
                    <a:moveTo>
                      <a:pt x="186" y="0"/>
                    </a:moveTo>
                    <a:lnTo>
                      <a:pt x="201" y="44"/>
                    </a:lnTo>
                    <a:lnTo>
                      <a:pt x="210" y="109"/>
                    </a:lnTo>
                    <a:lnTo>
                      <a:pt x="212" y="197"/>
                    </a:lnTo>
                    <a:lnTo>
                      <a:pt x="196" y="306"/>
                    </a:lnTo>
                    <a:lnTo>
                      <a:pt x="173" y="393"/>
                    </a:lnTo>
                    <a:lnTo>
                      <a:pt x="130" y="502"/>
                    </a:lnTo>
                    <a:lnTo>
                      <a:pt x="81" y="589"/>
                    </a:lnTo>
                    <a:lnTo>
                      <a:pt x="38" y="655"/>
                    </a:lnTo>
                    <a:lnTo>
                      <a:pt x="0" y="698"/>
                    </a:lnTo>
                    <a:lnTo>
                      <a:pt x="1" y="698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53306" name="Group 65"/>
          <p:cNvGrpSpPr/>
          <p:nvPr/>
        </p:nvGrpSpPr>
        <p:grpSpPr>
          <a:xfrm>
            <a:off x="2116455" y="6147753"/>
            <a:ext cx="238125" cy="222250"/>
            <a:chOff x="517" y="3750"/>
            <a:chExt cx="176" cy="165"/>
          </a:xfrm>
        </p:grpSpPr>
        <p:sp>
          <p:nvSpPr>
            <p:cNvPr id="39009" name="Freeform 66"/>
            <p:cNvSpPr/>
            <p:nvPr/>
          </p:nvSpPr>
          <p:spPr>
            <a:xfrm>
              <a:off x="517" y="3770"/>
              <a:ext cx="28" cy="110"/>
            </a:xfrm>
            <a:custGeom>
              <a:avLst/>
              <a:gdLst>
                <a:gd name="txL" fmla="*/ 0 w 122"/>
                <a:gd name="txT" fmla="*/ 0 h 458"/>
                <a:gd name="txR" fmla="*/ 122 w 122"/>
                <a:gd name="txB" fmla="*/ 458 h 4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2" h="458">
                  <a:moveTo>
                    <a:pt x="34" y="87"/>
                  </a:moveTo>
                  <a:lnTo>
                    <a:pt x="66" y="65"/>
                  </a:lnTo>
                  <a:lnTo>
                    <a:pt x="122" y="0"/>
                  </a:lnTo>
                  <a:lnTo>
                    <a:pt x="0" y="458"/>
                  </a:lnTo>
                  <a:lnTo>
                    <a:pt x="1" y="458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10" name="Freeform 67"/>
            <p:cNvSpPr/>
            <p:nvPr/>
          </p:nvSpPr>
          <p:spPr>
            <a:xfrm>
              <a:off x="556" y="3750"/>
              <a:ext cx="49" cy="165"/>
            </a:xfrm>
            <a:custGeom>
              <a:avLst/>
              <a:gdLst>
                <a:gd name="txL" fmla="*/ 0 w 212"/>
                <a:gd name="txT" fmla="*/ 0 h 697"/>
                <a:gd name="txR" fmla="*/ 212 w 212"/>
                <a:gd name="txB" fmla="*/ 697 h 6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2" h="697">
                  <a:moveTo>
                    <a:pt x="212" y="0"/>
                  </a:moveTo>
                  <a:lnTo>
                    <a:pt x="174" y="43"/>
                  </a:lnTo>
                  <a:lnTo>
                    <a:pt x="131" y="109"/>
                  </a:lnTo>
                  <a:lnTo>
                    <a:pt x="81" y="196"/>
                  </a:lnTo>
                  <a:lnTo>
                    <a:pt x="38" y="305"/>
                  </a:lnTo>
                  <a:lnTo>
                    <a:pt x="16" y="393"/>
                  </a:lnTo>
                  <a:lnTo>
                    <a:pt x="0" y="501"/>
                  </a:lnTo>
                  <a:lnTo>
                    <a:pt x="2" y="589"/>
                  </a:lnTo>
                  <a:lnTo>
                    <a:pt x="11" y="654"/>
                  </a:lnTo>
                  <a:lnTo>
                    <a:pt x="26" y="697"/>
                  </a:lnTo>
                  <a:lnTo>
                    <a:pt x="27" y="69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11" name="Freeform 68"/>
            <p:cNvSpPr/>
            <p:nvPr/>
          </p:nvSpPr>
          <p:spPr>
            <a:xfrm>
              <a:off x="598" y="3770"/>
              <a:ext cx="62" cy="110"/>
            </a:xfrm>
            <a:custGeom>
              <a:avLst/>
              <a:gdLst>
                <a:gd name="txL" fmla="*/ 0 w 269"/>
                <a:gd name="txT" fmla="*/ 0 h 458"/>
                <a:gd name="txR" fmla="*/ 269 w 269"/>
                <a:gd name="txB" fmla="*/ 458 h 4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69" h="458">
                  <a:moveTo>
                    <a:pt x="125" y="0"/>
                  </a:moveTo>
                  <a:lnTo>
                    <a:pt x="269" y="0"/>
                  </a:lnTo>
                  <a:lnTo>
                    <a:pt x="145" y="175"/>
                  </a:lnTo>
                  <a:lnTo>
                    <a:pt x="184" y="175"/>
                  </a:lnTo>
                  <a:lnTo>
                    <a:pt x="204" y="197"/>
                  </a:lnTo>
                  <a:lnTo>
                    <a:pt x="211" y="218"/>
                  </a:lnTo>
                  <a:lnTo>
                    <a:pt x="206" y="283"/>
                  </a:lnTo>
                  <a:lnTo>
                    <a:pt x="195" y="328"/>
                  </a:lnTo>
                  <a:lnTo>
                    <a:pt x="164" y="393"/>
                  </a:lnTo>
                  <a:lnTo>
                    <a:pt x="127" y="436"/>
                  </a:lnTo>
                  <a:lnTo>
                    <a:pt x="81" y="458"/>
                  </a:lnTo>
                  <a:lnTo>
                    <a:pt x="42" y="458"/>
                  </a:lnTo>
                  <a:lnTo>
                    <a:pt x="9" y="436"/>
                  </a:lnTo>
                  <a:lnTo>
                    <a:pt x="1" y="414"/>
                  </a:lnTo>
                  <a:lnTo>
                    <a:pt x="0" y="371"/>
                  </a:lnTo>
                  <a:lnTo>
                    <a:pt x="1" y="371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12" name="Freeform 69"/>
            <p:cNvSpPr/>
            <p:nvPr/>
          </p:nvSpPr>
          <p:spPr>
            <a:xfrm>
              <a:off x="643" y="3750"/>
              <a:ext cx="50" cy="165"/>
            </a:xfrm>
            <a:custGeom>
              <a:avLst/>
              <a:gdLst>
                <a:gd name="txL" fmla="*/ 0 w 213"/>
                <a:gd name="txT" fmla="*/ 0 h 697"/>
                <a:gd name="txR" fmla="*/ 213 w 213"/>
                <a:gd name="txB" fmla="*/ 697 h 6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3" h="697">
                  <a:moveTo>
                    <a:pt x="187" y="0"/>
                  </a:moveTo>
                  <a:lnTo>
                    <a:pt x="202" y="43"/>
                  </a:lnTo>
                  <a:lnTo>
                    <a:pt x="210" y="109"/>
                  </a:lnTo>
                  <a:lnTo>
                    <a:pt x="213" y="196"/>
                  </a:lnTo>
                  <a:lnTo>
                    <a:pt x="197" y="305"/>
                  </a:lnTo>
                  <a:lnTo>
                    <a:pt x="174" y="393"/>
                  </a:lnTo>
                  <a:lnTo>
                    <a:pt x="131" y="501"/>
                  </a:lnTo>
                  <a:lnTo>
                    <a:pt x="82" y="589"/>
                  </a:lnTo>
                  <a:lnTo>
                    <a:pt x="38" y="654"/>
                  </a:lnTo>
                  <a:lnTo>
                    <a:pt x="0" y="697"/>
                  </a:lnTo>
                  <a:lnTo>
                    <a:pt x="1" y="69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307" name="Group 70"/>
          <p:cNvGrpSpPr/>
          <p:nvPr/>
        </p:nvGrpSpPr>
        <p:grpSpPr>
          <a:xfrm>
            <a:off x="2100580" y="4137978"/>
            <a:ext cx="273050" cy="223837"/>
            <a:chOff x="538" y="2222"/>
            <a:chExt cx="202" cy="165"/>
          </a:xfrm>
        </p:grpSpPr>
        <p:sp>
          <p:nvSpPr>
            <p:cNvPr id="39004" name="Freeform 71"/>
            <p:cNvSpPr/>
            <p:nvPr/>
          </p:nvSpPr>
          <p:spPr>
            <a:xfrm>
              <a:off x="538" y="2242"/>
              <a:ext cx="61" cy="109"/>
            </a:xfrm>
            <a:custGeom>
              <a:avLst/>
              <a:gdLst>
                <a:gd name="txL" fmla="*/ 0 w 269"/>
                <a:gd name="txT" fmla="*/ 0 h 459"/>
                <a:gd name="txR" fmla="*/ 269 w 269"/>
                <a:gd name="txB" fmla="*/ 459 h 45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69" h="459">
                  <a:moveTo>
                    <a:pt x="106" y="110"/>
                  </a:moveTo>
                  <a:lnTo>
                    <a:pt x="112" y="88"/>
                  </a:lnTo>
                  <a:lnTo>
                    <a:pt x="137" y="45"/>
                  </a:lnTo>
                  <a:lnTo>
                    <a:pt x="156" y="22"/>
                  </a:lnTo>
                  <a:lnTo>
                    <a:pt x="188" y="0"/>
                  </a:lnTo>
                  <a:lnTo>
                    <a:pt x="240" y="0"/>
                  </a:lnTo>
                  <a:lnTo>
                    <a:pt x="261" y="22"/>
                  </a:lnTo>
                  <a:lnTo>
                    <a:pt x="268" y="45"/>
                  </a:lnTo>
                  <a:lnTo>
                    <a:pt x="269" y="88"/>
                  </a:lnTo>
                  <a:lnTo>
                    <a:pt x="258" y="131"/>
                  </a:lnTo>
                  <a:lnTo>
                    <a:pt x="232" y="175"/>
                  </a:lnTo>
                  <a:lnTo>
                    <a:pt x="189" y="241"/>
                  </a:lnTo>
                  <a:lnTo>
                    <a:pt x="0" y="459"/>
                  </a:lnTo>
                  <a:lnTo>
                    <a:pt x="183" y="459"/>
                  </a:lnTo>
                  <a:lnTo>
                    <a:pt x="185" y="459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05" name="Freeform 72"/>
            <p:cNvSpPr/>
            <p:nvPr/>
          </p:nvSpPr>
          <p:spPr>
            <a:xfrm>
              <a:off x="604" y="2222"/>
              <a:ext cx="48" cy="165"/>
            </a:xfrm>
            <a:custGeom>
              <a:avLst/>
              <a:gdLst>
                <a:gd name="txL" fmla="*/ 0 w 213"/>
                <a:gd name="txT" fmla="*/ 0 h 697"/>
                <a:gd name="txR" fmla="*/ 213 w 213"/>
                <a:gd name="txB" fmla="*/ 697 h 6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3" h="697">
                  <a:moveTo>
                    <a:pt x="213" y="0"/>
                  </a:moveTo>
                  <a:lnTo>
                    <a:pt x="174" y="43"/>
                  </a:lnTo>
                  <a:lnTo>
                    <a:pt x="131" y="108"/>
                  </a:lnTo>
                  <a:lnTo>
                    <a:pt x="82" y="196"/>
                  </a:lnTo>
                  <a:lnTo>
                    <a:pt x="40" y="305"/>
                  </a:lnTo>
                  <a:lnTo>
                    <a:pt x="16" y="392"/>
                  </a:lnTo>
                  <a:lnTo>
                    <a:pt x="0" y="501"/>
                  </a:lnTo>
                  <a:lnTo>
                    <a:pt x="2" y="588"/>
                  </a:lnTo>
                  <a:lnTo>
                    <a:pt x="11" y="654"/>
                  </a:lnTo>
                  <a:lnTo>
                    <a:pt x="26" y="697"/>
                  </a:lnTo>
                  <a:lnTo>
                    <a:pt x="27" y="69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06" name="Freeform 73"/>
            <p:cNvSpPr/>
            <p:nvPr/>
          </p:nvSpPr>
          <p:spPr>
            <a:xfrm>
              <a:off x="650" y="2242"/>
              <a:ext cx="49" cy="72"/>
            </a:xfrm>
            <a:custGeom>
              <a:avLst/>
              <a:gdLst>
                <a:gd name="txL" fmla="*/ 0 w 212"/>
                <a:gd name="txT" fmla="*/ 0 h 306"/>
                <a:gd name="txR" fmla="*/ 212 w 212"/>
                <a:gd name="txB" fmla="*/ 306 h 30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2" h="306">
                  <a:moveTo>
                    <a:pt x="212" y="0"/>
                  </a:moveTo>
                  <a:lnTo>
                    <a:pt x="0" y="306"/>
                  </a:lnTo>
                  <a:lnTo>
                    <a:pt x="196" y="306"/>
                  </a:lnTo>
                  <a:lnTo>
                    <a:pt x="197" y="306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07" name="Freeform 74"/>
            <p:cNvSpPr/>
            <p:nvPr/>
          </p:nvSpPr>
          <p:spPr>
            <a:xfrm>
              <a:off x="671" y="2242"/>
              <a:ext cx="28" cy="109"/>
            </a:xfrm>
            <a:custGeom>
              <a:avLst/>
              <a:gdLst>
                <a:gd name="txL" fmla="*/ 0 w 122"/>
                <a:gd name="txT" fmla="*/ 0 h 459"/>
                <a:gd name="txR" fmla="*/ 122 w 122"/>
                <a:gd name="txB" fmla="*/ 459 h 45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2" h="459">
                  <a:moveTo>
                    <a:pt x="122" y="0"/>
                  </a:moveTo>
                  <a:lnTo>
                    <a:pt x="0" y="459"/>
                  </a:lnTo>
                  <a:lnTo>
                    <a:pt x="1" y="459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08" name="Freeform 75"/>
            <p:cNvSpPr/>
            <p:nvPr/>
          </p:nvSpPr>
          <p:spPr>
            <a:xfrm>
              <a:off x="692" y="2222"/>
              <a:ext cx="48" cy="165"/>
            </a:xfrm>
            <a:custGeom>
              <a:avLst/>
              <a:gdLst>
                <a:gd name="txL" fmla="*/ 0 w 213"/>
                <a:gd name="txT" fmla="*/ 0 h 697"/>
                <a:gd name="txR" fmla="*/ 213 w 213"/>
                <a:gd name="txB" fmla="*/ 697 h 6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3" h="697">
                  <a:moveTo>
                    <a:pt x="187" y="0"/>
                  </a:moveTo>
                  <a:lnTo>
                    <a:pt x="201" y="43"/>
                  </a:lnTo>
                  <a:lnTo>
                    <a:pt x="211" y="108"/>
                  </a:lnTo>
                  <a:lnTo>
                    <a:pt x="213" y="196"/>
                  </a:lnTo>
                  <a:lnTo>
                    <a:pt x="197" y="305"/>
                  </a:lnTo>
                  <a:lnTo>
                    <a:pt x="173" y="392"/>
                  </a:lnTo>
                  <a:lnTo>
                    <a:pt x="131" y="501"/>
                  </a:lnTo>
                  <a:lnTo>
                    <a:pt x="82" y="588"/>
                  </a:lnTo>
                  <a:lnTo>
                    <a:pt x="38" y="654"/>
                  </a:lnTo>
                  <a:lnTo>
                    <a:pt x="0" y="697"/>
                  </a:lnTo>
                  <a:lnTo>
                    <a:pt x="1" y="697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0324" name="Group 148"/>
          <p:cNvGrpSpPr/>
          <p:nvPr/>
        </p:nvGrpSpPr>
        <p:grpSpPr>
          <a:xfrm>
            <a:off x="4429443" y="2839403"/>
            <a:ext cx="2008187" cy="1587"/>
            <a:chOff x="2183" y="1377"/>
            <a:chExt cx="1485" cy="1"/>
          </a:xfrm>
        </p:grpSpPr>
        <p:sp>
          <p:nvSpPr>
            <p:cNvPr id="39002" name="Freeform 81"/>
            <p:cNvSpPr/>
            <p:nvPr/>
          </p:nvSpPr>
          <p:spPr>
            <a:xfrm>
              <a:off x="2183" y="1377"/>
              <a:ext cx="100" cy="1"/>
            </a:xfrm>
            <a:custGeom>
              <a:avLst/>
              <a:gdLst>
                <a:gd name="txL" fmla="*/ 0 w 430"/>
                <a:gd name="txT" fmla="*/ 0 h 1"/>
                <a:gd name="txR" fmla="*/ 430 w 430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30" h="1">
                  <a:moveTo>
                    <a:pt x="0" y="0"/>
                  </a:moveTo>
                  <a:lnTo>
                    <a:pt x="428" y="0"/>
                  </a:lnTo>
                  <a:lnTo>
                    <a:pt x="430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03" name="Freeform 82"/>
            <p:cNvSpPr/>
            <p:nvPr/>
          </p:nvSpPr>
          <p:spPr>
            <a:xfrm>
              <a:off x="3568" y="1377"/>
              <a:ext cx="100" cy="1"/>
            </a:xfrm>
            <a:custGeom>
              <a:avLst/>
              <a:gdLst>
                <a:gd name="txL" fmla="*/ 0 w 430"/>
                <a:gd name="txT" fmla="*/ 0 h 1"/>
                <a:gd name="txR" fmla="*/ 430 w 430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30" h="1">
                  <a:moveTo>
                    <a:pt x="0" y="0"/>
                  </a:moveTo>
                  <a:lnTo>
                    <a:pt x="429" y="0"/>
                  </a:lnTo>
                  <a:lnTo>
                    <a:pt x="430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8930" name="Freeform 83"/>
          <p:cNvSpPr/>
          <p:nvPr/>
        </p:nvSpPr>
        <p:spPr>
          <a:xfrm>
            <a:off x="4450080" y="3863340"/>
            <a:ext cx="2006600" cy="1588"/>
          </a:xfrm>
          <a:custGeom>
            <a:avLst/>
            <a:gdLst>
              <a:gd name="txL" fmla="*/ 0 w 6410"/>
              <a:gd name="txT" fmla="*/ 0 h 1588"/>
              <a:gd name="txR" fmla="*/ 6410 w 6410"/>
              <a:gd name="txB" fmla="*/ 1588 h 1588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6410" h="1588">
                <a:moveTo>
                  <a:pt x="0" y="0"/>
                </a:moveTo>
                <a:lnTo>
                  <a:pt x="6409" y="0"/>
                </a:lnTo>
                <a:lnTo>
                  <a:pt x="6410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1" name="Freeform 84"/>
          <p:cNvSpPr/>
          <p:nvPr/>
        </p:nvSpPr>
        <p:spPr>
          <a:xfrm>
            <a:off x="1962468" y="3863340"/>
            <a:ext cx="2006600" cy="1588"/>
          </a:xfrm>
          <a:custGeom>
            <a:avLst/>
            <a:gdLst>
              <a:gd name="txL" fmla="*/ 0 w 6410"/>
              <a:gd name="txT" fmla="*/ 0 h 1588"/>
              <a:gd name="txR" fmla="*/ 6410 w 6410"/>
              <a:gd name="txB" fmla="*/ 1588 h 1588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6410" h="1588">
                <a:moveTo>
                  <a:pt x="0" y="0"/>
                </a:moveTo>
                <a:lnTo>
                  <a:pt x="6409" y="0"/>
                </a:lnTo>
                <a:lnTo>
                  <a:pt x="6410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2" name="Freeform 85"/>
          <p:cNvSpPr/>
          <p:nvPr/>
        </p:nvSpPr>
        <p:spPr>
          <a:xfrm>
            <a:off x="3467418" y="1728153"/>
            <a:ext cx="501650" cy="1587"/>
          </a:xfrm>
          <a:custGeom>
            <a:avLst/>
            <a:gdLst>
              <a:gd name="txL" fmla="*/ 0 w 1603"/>
              <a:gd name="txT" fmla="*/ 0 h 1588"/>
              <a:gd name="txR" fmla="*/ 1603 w 1603"/>
              <a:gd name="txB" fmla="*/ 1588 h 1588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1603" h="1588">
                <a:moveTo>
                  <a:pt x="0" y="0"/>
                </a:moveTo>
                <a:lnTo>
                  <a:pt x="1602" y="0"/>
                </a:lnTo>
                <a:lnTo>
                  <a:pt x="1603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3" name="Freeform 86"/>
          <p:cNvSpPr/>
          <p:nvPr/>
        </p:nvSpPr>
        <p:spPr>
          <a:xfrm>
            <a:off x="1962468" y="1728153"/>
            <a:ext cx="503237" cy="1587"/>
          </a:xfrm>
          <a:custGeom>
            <a:avLst/>
            <a:gdLst>
              <a:gd name="txL" fmla="*/ 0 w 1604"/>
              <a:gd name="txT" fmla="*/ 0 h 1588"/>
              <a:gd name="txR" fmla="*/ 1604 w 1604"/>
              <a:gd name="txB" fmla="*/ 1588 h 1588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1604" h="1588">
                <a:moveTo>
                  <a:pt x="0" y="0"/>
                </a:moveTo>
                <a:lnTo>
                  <a:pt x="1602" y="0"/>
                </a:lnTo>
                <a:lnTo>
                  <a:pt x="1604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4" name="Freeform 87"/>
          <p:cNvSpPr/>
          <p:nvPr/>
        </p:nvSpPr>
        <p:spPr>
          <a:xfrm>
            <a:off x="3467418" y="1728153"/>
            <a:ext cx="1587" cy="1104900"/>
          </a:xfrm>
          <a:custGeom>
            <a:avLst/>
            <a:gdLst>
              <a:gd name="txL" fmla="*/ 0 w 1"/>
              <a:gd name="txT" fmla="*/ 0 h 3435"/>
              <a:gd name="txR" fmla="*/ 1 w 1"/>
              <a:gd name="txB" fmla="*/ 3435 h 3435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3435">
                <a:moveTo>
                  <a:pt x="0" y="0"/>
                </a:moveTo>
                <a:lnTo>
                  <a:pt x="0" y="3435"/>
                </a:lnTo>
                <a:lnTo>
                  <a:pt x="1" y="3435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5" name="Freeform 88"/>
          <p:cNvSpPr/>
          <p:nvPr/>
        </p:nvSpPr>
        <p:spPr>
          <a:xfrm>
            <a:off x="2465705" y="1728153"/>
            <a:ext cx="0" cy="1104900"/>
          </a:xfrm>
          <a:custGeom>
            <a:avLst/>
            <a:gdLst>
              <a:gd name="txL" fmla="*/ 0 w 2"/>
              <a:gd name="txT" fmla="*/ 0 h 3435"/>
              <a:gd name="txR" fmla="*/ 0 w 2"/>
              <a:gd name="txB" fmla="*/ 3435 h 3435"/>
            </a:gdLst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4194304" y="0"/>
              </a:cxn>
            </a:cxnLst>
            <a:rect l="txL" t="txT" r="txR" b="txB"/>
            <a:pathLst>
              <a:path w="2" h="3435">
                <a:moveTo>
                  <a:pt x="0" y="3435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6" name="Freeform 89"/>
          <p:cNvSpPr/>
          <p:nvPr/>
        </p:nvSpPr>
        <p:spPr>
          <a:xfrm>
            <a:off x="2465705" y="2833053"/>
            <a:ext cx="1001713" cy="1587"/>
          </a:xfrm>
          <a:custGeom>
            <a:avLst/>
            <a:gdLst>
              <a:gd name="txL" fmla="*/ 0 w 3206"/>
              <a:gd name="txT" fmla="*/ 0 h 1587"/>
              <a:gd name="txR" fmla="*/ 3206 w 3206"/>
              <a:gd name="txB" fmla="*/ 1587 h 1587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3206" h="1587">
                <a:moveTo>
                  <a:pt x="0" y="0"/>
                </a:moveTo>
                <a:lnTo>
                  <a:pt x="3205" y="0"/>
                </a:lnTo>
                <a:lnTo>
                  <a:pt x="3206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7" name="Freeform 90"/>
          <p:cNvSpPr/>
          <p:nvPr/>
        </p:nvSpPr>
        <p:spPr>
          <a:xfrm>
            <a:off x="1962468" y="1728153"/>
            <a:ext cx="1587" cy="2135187"/>
          </a:xfrm>
          <a:custGeom>
            <a:avLst/>
            <a:gdLst>
              <a:gd name="txL" fmla="*/ 0 w 1"/>
              <a:gd name="txT" fmla="*/ 0 h 6642"/>
              <a:gd name="txR" fmla="*/ 1 w 1"/>
              <a:gd name="txB" fmla="*/ 6642 h 6642"/>
            </a:gdLst>
            <a:ahLst/>
            <a:cxnLst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1" h="6642">
                <a:moveTo>
                  <a:pt x="0" y="0"/>
                </a:moveTo>
                <a:lnTo>
                  <a:pt x="0" y="6642"/>
                </a:lnTo>
                <a:lnTo>
                  <a:pt x="1" y="6642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8" name="Freeform 91"/>
          <p:cNvSpPr/>
          <p:nvPr/>
        </p:nvSpPr>
        <p:spPr>
          <a:xfrm>
            <a:off x="3969068" y="1728153"/>
            <a:ext cx="1587" cy="2135187"/>
          </a:xfrm>
          <a:custGeom>
            <a:avLst/>
            <a:gdLst>
              <a:gd name="txL" fmla="*/ 0 w 1"/>
              <a:gd name="txT" fmla="*/ 0 h 6642"/>
              <a:gd name="txR" fmla="*/ 1 w 1"/>
              <a:gd name="txB" fmla="*/ 6642 h 6642"/>
            </a:gdLst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6642">
                <a:moveTo>
                  <a:pt x="0" y="6642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39" name="Freeform 92"/>
          <p:cNvSpPr/>
          <p:nvPr/>
        </p:nvSpPr>
        <p:spPr>
          <a:xfrm>
            <a:off x="3467418" y="4368165"/>
            <a:ext cx="501650" cy="1784350"/>
          </a:xfrm>
          <a:custGeom>
            <a:avLst/>
            <a:gdLst>
              <a:gd name="txL" fmla="*/ 0 w 1602"/>
              <a:gd name="txT" fmla="*/ 0 h 5553"/>
              <a:gd name="txR" fmla="*/ 1602 w 1602"/>
              <a:gd name="txB" fmla="*/ 5553 h 5553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602" h="5553">
                <a:moveTo>
                  <a:pt x="0" y="5553"/>
                </a:moveTo>
                <a:lnTo>
                  <a:pt x="664" y="5043"/>
                </a:lnTo>
                <a:lnTo>
                  <a:pt x="1173" y="4380"/>
                </a:lnTo>
                <a:lnTo>
                  <a:pt x="1493" y="3607"/>
                </a:lnTo>
                <a:lnTo>
                  <a:pt x="1602" y="2777"/>
                </a:lnTo>
                <a:lnTo>
                  <a:pt x="1493" y="1947"/>
                </a:lnTo>
                <a:lnTo>
                  <a:pt x="1173" y="1174"/>
                </a:lnTo>
                <a:lnTo>
                  <a:pt x="664" y="509"/>
                </a:ln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40" name="Freeform 93"/>
          <p:cNvSpPr/>
          <p:nvPr/>
        </p:nvSpPr>
        <p:spPr>
          <a:xfrm>
            <a:off x="1962468" y="4368165"/>
            <a:ext cx="503237" cy="1784350"/>
          </a:xfrm>
          <a:custGeom>
            <a:avLst/>
            <a:gdLst>
              <a:gd name="txL" fmla="*/ 0 w 1604"/>
              <a:gd name="txT" fmla="*/ 0 h 5553"/>
              <a:gd name="txR" fmla="*/ 1604 w 1604"/>
              <a:gd name="txB" fmla="*/ 5553 h 5553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604" h="5553">
                <a:moveTo>
                  <a:pt x="1602" y="0"/>
                </a:moveTo>
                <a:lnTo>
                  <a:pt x="939" y="509"/>
                </a:lnTo>
                <a:lnTo>
                  <a:pt x="430" y="1174"/>
                </a:lnTo>
                <a:lnTo>
                  <a:pt x="110" y="1947"/>
                </a:lnTo>
                <a:lnTo>
                  <a:pt x="0" y="2777"/>
                </a:lnTo>
                <a:lnTo>
                  <a:pt x="110" y="3607"/>
                </a:lnTo>
                <a:lnTo>
                  <a:pt x="430" y="4380"/>
                </a:lnTo>
                <a:lnTo>
                  <a:pt x="939" y="5043"/>
                </a:lnTo>
                <a:lnTo>
                  <a:pt x="1602" y="5553"/>
                </a:lnTo>
                <a:lnTo>
                  <a:pt x="1604" y="5553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0306" name="Group 130"/>
          <p:cNvGrpSpPr/>
          <p:nvPr/>
        </p:nvGrpSpPr>
        <p:grpSpPr>
          <a:xfrm>
            <a:off x="2453005" y="4352290"/>
            <a:ext cx="1004888" cy="1798638"/>
            <a:chOff x="703" y="2513"/>
            <a:chExt cx="743" cy="1331"/>
          </a:xfrm>
        </p:grpSpPr>
        <p:sp>
          <p:nvSpPr>
            <p:cNvPr id="39000" name="Freeform 94"/>
            <p:cNvSpPr/>
            <p:nvPr/>
          </p:nvSpPr>
          <p:spPr>
            <a:xfrm>
              <a:off x="1445" y="2523"/>
              <a:ext cx="1" cy="1321"/>
            </a:xfrm>
            <a:custGeom>
              <a:avLst/>
              <a:gdLst>
                <a:gd name="txL" fmla="*/ 0 w 1"/>
                <a:gd name="txT" fmla="*/ 0 h 5553"/>
                <a:gd name="txR" fmla="*/ 1 w 1"/>
                <a:gd name="txB" fmla="*/ 5553 h 555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553">
                  <a:moveTo>
                    <a:pt x="0" y="0"/>
                  </a:moveTo>
                  <a:lnTo>
                    <a:pt x="0" y="5553"/>
                  </a:lnTo>
                  <a:lnTo>
                    <a:pt x="1" y="5553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001" name="Freeform 95"/>
            <p:cNvSpPr/>
            <p:nvPr/>
          </p:nvSpPr>
          <p:spPr>
            <a:xfrm>
              <a:off x="703" y="2513"/>
              <a:ext cx="1" cy="1321"/>
            </a:xfrm>
            <a:custGeom>
              <a:avLst/>
              <a:gdLst>
                <a:gd name="txL" fmla="*/ 0 w 2"/>
                <a:gd name="txT" fmla="*/ 0 h 5553"/>
                <a:gd name="txR" fmla="*/ 2 w 2"/>
                <a:gd name="txB" fmla="*/ 5553 h 555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5553">
                  <a:moveTo>
                    <a:pt x="0" y="5553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8942" name="Freeform 96"/>
          <p:cNvSpPr/>
          <p:nvPr/>
        </p:nvSpPr>
        <p:spPr>
          <a:xfrm>
            <a:off x="2465705" y="4230053"/>
            <a:ext cx="1001713" cy="138112"/>
          </a:xfrm>
          <a:custGeom>
            <a:avLst/>
            <a:gdLst>
              <a:gd name="txL" fmla="*/ 0 w 3205"/>
              <a:gd name="txT" fmla="*/ 0 h 430"/>
              <a:gd name="txR" fmla="*/ 3205 w 3205"/>
              <a:gd name="txB" fmla="*/ 430 h 43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txL" t="txT" r="txR" b="txB"/>
            <a:pathLst>
              <a:path w="3205" h="430">
                <a:moveTo>
                  <a:pt x="3205" y="430"/>
                </a:moveTo>
                <a:lnTo>
                  <a:pt x="2432" y="109"/>
                </a:lnTo>
                <a:lnTo>
                  <a:pt x="1603" y="0"/>
                </a:lnTo>
                <a:lnTo>
                  <a:pt x="774" y="109"/>
                </a:lnTo>
                <a:lnTo>
                  <a:pt x="0" y="430"/>
                </a:lnTo>
                <a:lnTo>
                  <a:pt x="2" y="43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8943" name="Freeform 97"/>
          <p:cNvSpPr/>
          <p:nvPr/>
        </p:nvSpPr>
        <p:spPr>
          <a:xfrm>
            <a:off x="2465705" y="6152515"/>
            <a:ext cx="1001713" cy="138113"/>
          </a:xfrm>
          <a:custGeom>
            <a:avLst/>
            <a:gdLst>
              <a:gd name="txL" fmla="*/ 0 w 3206"/>
              <a:gd name="txT" fmla="*/ 0 h 430"/>
              <a:gd name="txR" fmla="*/ 3206 w 3206"/>
              <a:gd name="txB" fmla="*/ 430 h 430"/>
            </a:gdLst>
            <a:ahLst/>
            <a:cxnLst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3206" h="430">
                <a:moveTo>
                  <a:pt x="0" y="0"/>
                </a:moveTo>
                <a:lnTo>
                  <a:pt x="774" y="320"/>
                </a:lnTo>
                <a:lnTo>
                  <a:pt x="1603" y="430"/>
                </a:lnTo>
                <a:lnTo>
                  <a:pt x="2432" y="320"/>
                </a:lnTo>
                <a:lnTo>
                  <a:pt x="3205" y="0"/>
                </a:lnTo>
                <a:lnTo>
                  <a:pt x="3206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0274" name="Freeform 98"/>
          <p:cNvSpPr/>
          <p:nvPr/>
        </p:nvSpPr>
        <p:spPr>
          <a:xfrm>
            <a:off x="4573905" y="1737678"/>
            <a:ext cx="1736725" cy="1587"/>
          </a:xfrm>
          <a:custGeom>
            <a:avLst/>
            <a:gdLst>
              <a:gd name="txL" fmla="*/ 0 w 5553"/>
              <a:gd name="txT" fmla="*/ 0 h 1587"/>
              <a:gd name="txR" fmla="*/ 5553 w 5553"/>
              <a:gd name="txB" fmla="*/ 1587 h 1587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0"/>
              </a:cxn>
            </a:cxnLst>
            <a:rect l="txL" t="txT" r="txR" b="txB"/>
            <a:pathLst>
              <a:path w="5553" h="1587">
                <a:moveTo>
                  <a:pt x="0" y="0"/>
                </a:moveTo>
                <a:lnTo>
                  <a:pt x="5552" y="0"/>
                </a:lnTo>
                <a:lnTo>
                  <a:pt x="5553" y="0"/>
                </a:ln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0309" name="Line 133"/>
          <p:cNvSpPr/>
          <p:nvPr/>
        </p:nvSpPr>
        <p:spPr>
          <a:xfrm>
            <a:off x="3430905" y="2833053"/>
            <a:ext cx="1042988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0313" name="Group 137"/>
          <p:cNvGrpSpPr/>
          <p:nvPr/>
        </p:nvGrpSpPr>
        <p:grpSpPr>
          <a:xfrm>
            <a:off x="2514918" y="4379278"/>
            <a:ext cx="246062" cy="1785937"/>
            <a:chOff x="2517" y="2614"/>
            <a:chExt cx="182" cy="1321"/>
          </a:xfrm>
        </p:grpSpPr>
        <p:sp>
          <p:nvSpPr>
            <p:cNvPr id="38997" name="Freeform 134"/>
            <p:cNvSpPr/>
            <p:nvPr/>
          </p:nvSpPr>
          <p:spPr>
            <a:xfrm>
              <a:off x="2608" y="2614"/>
              <a:ext cx="1" cy="1321"/>
            </a:xfrm>
            <a:custGeom>
              <a:avLst/>
              <a:gdLst>
                <a:gd name="txL" fmla="*/ 0 w 2"/>
                <a:gd name="txT" fmla="*/ 0 h 5553"/>
                <a:gd name="txR" fmla="*/ 2 w 2"/>
                <a:gd name="txB" fmla="*/ 5553 h 555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5553">
                  <a:moveTo>
                    <a:pt x="0" y="5553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98" name="Line 135"/>
            <p:cNvSpPr/>
            <p:nvPr/>
          </p:nvSpPr>
          <p:spPr>
            <a:xfrm flipH="1">
              <a:off x="2517" y="2614"/>
              <a:ext cx="18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9" name="Line 136"/>
            <p:cNvSpPr/>
            <p:nvPr/>
          </p:nvSpPr>
          <p:spPr>
            <a:xfrm>
              <a:off x="2517" y="3929"/>
              <a:ext cx="182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0322" name="Group 146"/>
          <p:cNvGrpSpPr/>
          <p:nvPr/>
        </p:nvGrpSpPr>
        <p:grpSpPr>
          <a:xfrm>
            <a:off x="4583430" y="1723390"/>
            <a:ext cx="1736725" cy="1103313"/>
            <a:chOff x="2321" y="2976"/>
            <a:chExt cx="1286" cy="817"/>
          </a:xfrm>
        </p:grpSpPr>
        <p:sp>
          <p:nvSpPr>
            <p:cNvPr id="38995" name="Freeform 138"/>
            <p:cNvSpPr/>
            <p:nvPr/>
          </p:nvSpPr>
          <p:spPr>
            <a:xfrm>
              <a:off x="2321" y="2976"/>
              <a:ext cx="1" cy="817"/>
            </a:xfrm>
            <a:custGeom>
              <a:avLst/>
              <a:gdLst>
                <a:gd name="txL" fmla="*/ 0 w 2"/>
                <a:gd name="txT" fmla="*/ 0 h 3435"/>
                <a:gd name="txR" fmla="*/ 2 w 2"/>
                <a:gd name="txB" fmla="*/ 3435 h 343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3435">
                  <a:moveTo>
                    <a:pt x="0" y="0"/>
                  </a:moveTo>
                  <a:lnTo>
                    <a:pt x="0" y="3435"/>
                  </a:lnTo>
                  <a:lnTo>
                    <a:pt x="2" y="3435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96" name="Freeform 139"/>
            <p:cNvSpPr/>
            <p:nvPr/>
          </p:nvSpPr>
          <p:spPr>
            <a:xfrm>
              <a:off x="3606" y="2976"/>
              <a:ext cx="1" cy="817"/>
            </a:xfrm>
            <a:custGeom>
              <a:avLst/>
              <a:gdLst>
                <a:gd name="txL" fmla="*/ 0 w 1"/>
                <a:gd name="txT" fmla="*/ 0 h 3435"/>
                <a:gd name="txR" fmla="*/ 1 w 1"/>
                <a:gd name="txB" fmla="*/ 3435 h 343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3435">
                  <a:moveTo>
                    <a:pt x="0" y="3435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0323" name="Group 147"/>
          <p:cNvGrpSpPr/>
          <p:nvPr/>
        </p:nvGrpSpPr>
        <p:grpSpPr>
          <a:xfrm>
            <a:off x="4443730" y="2842578"/>
            <a:ext cx="2008188" cy="1030287"/>
            <a:chOff x="4014" y="3385"/>
            <a:chExt cx="1486" cy="763"/>
          </a:xfrm>
        </p:grpSpPr>
        <p:sp>
          <p:nvSpPr>
            <p:cNvPr id="38993" name="Freeform 140"/>
            <p:cNvSpPr/>
            <p:nvPr/>
          </p:nvSpPr>
          <p:spPr>
            <a:xfrm>
              <a:off x="4014" y="3385"/>
              <a:ext cx="1" cy="763"/>
            </a:xfrm>
            <a:custGeom>
              <a:avLst/>
              <a:gdLst>
                <a:gd name="txL" fmla="*/ 0 w 1"/>
                <a:gd name="txT" fmla="*/ 0 h 3207"/>
                <a:gd name="txR" fmla="*/ 1 w 1"/>
                <a:gd name="txB" fmla="*/ 3207 h 320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3207">
                  <a:moveTo>
                    <a:pt x="0" y="0"/>
                  </a:moveTo>
                  <a:lnTo>
                    <a:pt x="0" y="3207"/>
                  </a:lnTo>
                  <a:lnTo>
                    <a:pt x="1" y="3207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94" name="Freeform 141"/>
            <p:cNvSpPr/>
            <p:nvPr/>
          </p:nvSpPr>
          <p:spPr>
            <a:xfrm>
              <a:off x="5499" y="3385"/>
              <a:ext cx="1" cy="763"/>
            </a:xfrm>
            <a:custGeom>
              <a:avLst/>
              <a:gdLst>
                <a:gd name="txL" fmla="*/ 0 w 1"/>
                <a:gd name="txT" fmla="*/ 0 h 3207"/>
                <a:gd name="txR" fmla="*/ 1 w 1"/>
                <a:gd name="txB" fmla="*/ 3207 h 320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3207">
                  <a:moveTo>
                    <a:pt x="0" y="3207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8949" name="Line 142"/>
          <p:cNvSpPr/>
          <p:nvPr/>
        </p:nvSpPr>
        <p:spPr>
          <a:xfrm flipV="1">
            <a:off x="6453505" y="1737678"/>
            <a:ext cx="0" cy="21463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  <p:sp>
        <p:nvSpPr>
          <p:cNvPr id="38950" name="Line 144"/>
          <p:cNvSpPr/>
          <p:nvPr/>
        </p:nvSpPr>
        <p:spPr>
          <a:xfrm>
            <a:off x="4443730" y="1742440"/>
            <a:ext cx="200025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  <p:sp>
        <p:nvSpPr>
          <p:cNvPr id="38951" name="Line 145"/>
          <p:cNvSpPr/>
          <p:nvPr/>
        </p:nvSpPr>
        <p:spPr>
          <a:xfrm flipV="1">
            <a:off x="4443730" y="1745615"/>
            <a:ext cx="0" cy="211455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Dot"/>
            <a:headEnd type="none" w="med" len="med"/>
            <a:tailEnd type="none" w="med" len="med"/>
          </a:ln>
        </p:spPr>
      </p:sp>
      <p:grpSp>
        <p:nvGrpSpPr>
          <p:cNvPr id="50329" name="Group 153"/>
          <p:cNvGrpSpPr/>
          <p:nvPr/>
        </p:nvGrpSpPr>
        <p:grpSpPr>
          <a:xfrm>
            <a:off x="4588193" y="2901315"/>
            <a:ext cx="1735137" cy="123825"/>
            <a:chOff x="2290" y="1434"/>
            <a:chExt cx="1270" cy="91"/>
          </a:xfrm>
        </p:grpSpPr>
        <p:sp>
          <p:nvSpPr>
            <p:cNvPr id="38990" name="Line 150"/>
            <p:cNvSpPr/>
            <p:nvPr/>
          </p:nvSpPr>
          <p:spPr>
            <a:xfrm>
              <a:off x="2290" y="1480"/>
              <a:ext cx="127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1" name="Line 151"/>
            <p:cNvSpPr/>
            <p:nvPr/>
          </p:nvSpPr>
          <p:spPr>
            <a:xfrm flipV="1">
              <a:off x="3560" y="1434"/>
              <a:ext cx="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8992" name="Line 152"/>
            <p:cNvSpPr/>
            <p:nvPr/>
          </p:nvSpPr>
          <p:spPr>
            <a:xfrm flipV="1">
              <a:off x="2290" y="1434"/>
              <a:ext cx="0" cy="9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8953" name="Text Box 166"/>
          <p:cNvSpPr txBox="1"/>
          <p:nvPr/>
        </p:nvSpPr>
        <p:spPr>
          <a:xfrm>
            <a:off x="705485" y="386080"/>
            <a:ext cx="4032250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14.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圆柱的截切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451418" y="2817178"/>
            <a:ext cx="0" cy="3335337"/>
          </a:xfrm>
          <a:prstGeom prst="line">
            <a:avLst/>
          </a:prstGeom>
          <a:ln w="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26" name="直接连接符 125"/>
          <p:cNvCxnSpPr/>
          <p:nvPr/>
        </p:nvCxnSpPr>
        <p:spPr>
          <a:xfrm>
            <a:off x="3457893" y="2779078"/>
            <a:ext cx="0" cy="3362325"/>
          </a:xfrm>
          <a:prstGeom prst="line">
            <a:avLst/>
          </a:prstGeom>
          <a:ln w="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grpSp>
        <p:nvGrpSpPr>
          <p:cNvPr id="38956" name="组合 19"/>
          <p:cNvGrpSpPr/>
          <p:nvPr/>
        </p:nvGrpSpPr>
        <p:grpSpPr>
          <a:xfrm>
            <a:off x="1811655" y="5260340"/>
            <a:ext cx="2308225" cy="7938"/>
            <a:chOff x="448164" y="5183490"/>
            <a:chExt cx="2308371" cy="8109"/>
          </a:xfrm>
        </p:grpSpPr>
        <p:sp>
          <p:nvSpPr>
            <p:cNvPr id="38983" name="Freeform 26"/>
            <p:cNvSpPr/>
            <p:nvPr/>
          </p:nvSpPr>
          <p:spPr>
            <a:xfrm>
              <a:off x="1598295" y="5188896"/>
              <a:ext cx="8109" cy="1352"/>
            </a:xfrm>
            <a:custGeom>
              <a:avLst/>
              <a:gdLst>
                <a:gd name="txL" fmla="*/ 0 w 26"/>
                <a:gd name="txT" fmla="*/ 0 h 1"/>
                <a:gd name="txR" fmla="*/ 26 w 26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6" h="1">
                  <a:moveTo>
                    <a:pt x="0" y="0"/>
                  </a:moveTo>
                  <a:lnTo>
                    <a:pt x="25" y="0"/>
                  </a:lnTo>
                  <a:lnTo>
                    <a:pt x="26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84" name="Freeform 27"/>
            <p:cNvSpPr/>
            <p:nvPr/>
          </p:nvSpPr>
          <p:spPr>
            <a:xfrm>
              <a:off x="1600998" y="5183490"/>
              <a:ext cx="2703" cy="8109"/>
            </a:xfrm>
            <a:custGeom>
              <a:avLst/>
              <a:gdLst>
                <a:gd name="txL" fmla="*/ 0 w 1"/>
                <a:gd name="txT" fmla="*/ 0 h 25"/>
                <a:gd name="txR" fmla="*/ 1 w 1"/>
                <a:gd name="txB" fmla="*/ 25 h 2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25">
                  <a:moveTo>
                    <a:pt x="0" y="25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48164" y="5186733"/>
              <a:ext cx="37149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84755" y="5186733"/>
              <a:ext cx="746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010175" y="5183490"/>
              <a:ext cx="120340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262792" y="5183490"/>
              <a:ext cx="9525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407263" y="5183490"/>
              <a:ext cx="34927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连接符 21"/>
          <p:cNvCxnSpPr/>
          <p:nvPr/>
        </p:nvCxnSpPr>
        <p:spPr>
          <a:xfrm>
            <a:off x="2962593" y="4072890"/>
            <a:ext cx="0" cy="5635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962593" y="4679315"/>
            <a:ext cx="0" cy="57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962593" y="4772978"/>
            <a:ext cx="0" cy="1055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962593" y="5874703"/>
            <a:ext cx="0" cy="46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962593" y="5958840"/>
            <a:ext cx="0" cy="511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6102668" y="2588578"/>
            <a:ext cx="171450" cy="177800"/>
            <a:chOff x="6932613" y="2952264"/>
            <a:chExt cx="171567" cy="179070"/>
          </a:xfrm>
        </p:grpSpPr>
        <p:sp>
          <p:nvSpPr>
            <p:cNvPr id="38980" name="Freeform 57"/>
            <p:cNvSpPr/>
            <p:nvPr/>
          </p:nvSpPr>
          <p:spPr>
            <a:xfrm>
              <a:off x="6932613" y="2985339"/>
              <a:ext cx="84957" cy="145995"/>
            </a:xfrm>
            <a:custGeom>
              <a:avLst/>
              <a:gdLst>
                <a:gd name="txL" fmla="*/ 0 w 269"/>
                <a:gd name="txT" fmla="*/ 0 h 458"/>
                <a:gd name="txR" fmla="*/ 269 w 269"/>
                <a:gd name="txB" fmla="*/ 458 h 4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69" h="458">
                  <a:moveTo>
                    <a:pt x="125" y="0"/>
                  </a:moveTo>
                  <a:lnTo>
                    <a:pt x="269" y="0"/>
                  </a:lnTo>
                  <a:lnTo>
                    <a:pt x="144" y="174"/>
                  </a:lnTo>
                  <a:lnTo>
                    <a:pt x="184" y="174"/>
                  </a:lnTo>
                  <a:lnTo>
                    <a:pt x="204" y="196"/>
                  </a:lnTo>
                  <a:lnTo>
                    <a:pt x="211" y="219"/>
                  </a:lnTo>
                  <a:lnTo>
                    <a:pt x="206" y="284"/>
                  </a:lnTo>
                  <a:lnTo>
                    <a:pt x="195" y="327"/>
                  </a:lnTo>
                  <a:lnTo>
                    <a:pt x="164" y="393"/>
                  </a:lnTo>
                  <a:lnTo>
                    <a:pt x="127" y="437"/>
                  </a:lnTo>
                  <a:lnTo>
                    <a:pt x="81" y="458"/>
                  </a:lnTo>
                  <a:lnTo>
                    <a:pt x="42" y="458"/>
                  </a:lnTo>
                  <a:lnTo>
                    <a:pt x="9" y="437"/>
                  </a:lnTo>
                  <a:lnTo>
                    <a:pt x="1" y="415"/>
                  </a:lnTo>
                  <a:lnTo>
                    <a:pt x="0" y="371"/>
                  </a:lnTo>
                  <a:lnTo>
                    <a:pt x="1" y="371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81" name="Freeform 58"/>
            <p:cNvSpPr/>
            <p:nvPr/>
          </p:nvSpPr>
          <p:spPr>
            <a:xfrm>
              <a:off x="7041843" y="2955599"/>
              <a:ext cx="17531" cy="43258"/>
            </a:xfrm>
            <a:custGeom>
              <a:avLst/>
              <a:gdLst>
                <a:gd name="txL" fmla="*/ 0 w 56"/>
                <a:gd name="txT" fmla="*/ 0 h 132"/>
                <a:gd name="txR" fmla="*/ 56 w 56"/>
                <a:gd name="txB" fmla="*/ 132 h 1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6" h="132">
                  <a:moveTo>
                    <a:pt x="56" y="22"/>
                  </a:moveTo>
                  <a:lnTo>
                    <a:pt x="36" y="44"/>
                  </a:lnTo>
                  <a:lnTo>
                    <a:pt x="30" y="22"/>
                  </a:lnTo>
                  <a:lnTo>
                    <a:pt x="48" y="0"/>
                  </a:lnTo>
                  <a:lnTo>
                    <a:pt x="56" y="22"/>
                  </a:lnTo>
                  <a:lnTo>
                    <a:pt x="44" y="65"/>
                  </a:lnTo>
                  <a:lnTo>
                    <a:pt x="19" y="109"/>
                  </a:lnTo>
                  <a:lnTo>
                    <a:pt x="0" y="132"/>
                  </a:lnTo>
                  <a:lnTo>
                    <a:pt x="1" y="132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82" name="Freeform 58"/>
            <p:cNvSpPr/>
            <p:nvPr/>
          </p:nvSpPr>
          <p:spPr>
            <a:xfrm>
              <a:off x="7086649" y="2952264"/>
              <a:ext cx="17531" cy="43258"/>
            </a:xfrm>
            <a:custGeom>
              <a:avLst/>
              <a:gdLst>
                <a:gd name="txL" fmla="*/ 0 w 56"/>
                <a:gd name="txT" fmla="*/ 0 h 132"/>
                <a:gd name="txR" fmla="*/ 56 w 56"/>
                <a:gd name="txB" fmla="*/ 132 h 1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6" h="132">
                  <a:moveTo>
                    <a:pt x="56" y="22"/>
                  </a:moveTo>
                  <a:lnTo>
                    <a:pt x="36" y="44"/>
                  </a:lnTo>
                  <a:lnTo>
                    <a:pt x="30" y="22"/>
                  </a:lnTo>
                  <a:lnTo>
                    <a:pt x="48" y="0"/>
                  </a:lnTo>
                  <a:lnTo>
                    <a:pt x="56" y="22"/>
                  </a:lnTo>
                  <a:lnTo>
                    <a:pt x="44" y="65"/>
                  </a:lnTo>
                  <a:lnTo>
                    <a:pt x="19" y="109"/>
                  </a:lnTo>
                  <a:lnTo>
                    <a:pt x="0" y="132"/>
                  </a:lnTo>
                  <a:lnTo>
                    <a:pt x="1" y="132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72330" y="2609215"/>
            <a:ext cx="161925" cy="179388"/>
            <a:chOff x="7114663" y="2952264"/>
            <a:chExt cx="162127" cy="179070"/>
          </a:xfrm>
        </p:grpSpPr>
        <p:sp>
          <p:nvSpPr>
            <p:cNvPr id="38976" name="Freeform 60"/>
            <p:cNvSpPr/>
            <p:nvPr/>
          </p:nvSpPr>
          <p:spPr>
            <a:xfrm>
              <a:off x="7114663" y="2985339"/>
              <a:ext cx="66078" cy="97330"/>
            </a:xfrm>
            <a:custGeom>
              <a:avLst/>
              <a:gdLst>
                <a:gd name="txL" fmla="*/ 0 w 213"/>
                <a:gd name="txT" fmla="*/ 0 h 306"/>
                <a:gd name="txR" fmla="*/ 213 w 213"/>
                <a:gd name="txB" fmla="*/ 306 h 30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3" h="306">
                  <a:moveTo>
                    <a:pt x="213" y="0"/>
                  </a:moveTo>
                  <a:lnTo>
                    <a:pt x="0" y="306"/>
                  </a:lnTo>
                  <a:lnTo>
                    <a:pt x="197" y="306"/>
                  </a:lnTo>
                  <a:lnTo>
                    <a:pt x="198" y="306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77" name="Freeform 61"/>
            <p:cNvSpPr/>
            <p:nvPr/>
          </p:nvSpPr>
          <p:spPr>
            <a:xfrm>
              <a:off x="7142982" y="2985339"/>
              <a:ext cx="37759" cy="145995"/>
            </a:xfrm>
            <a:custGeom>
              <a:avLst/>
              <a:gdLst>
                <a:gd name="txL" fmla="*/ 0 w 124"/>
                <a:gd name="txT" fmla="*/ 0 h 458"/>
                <a:gd name="txR" fmla="*/ 124 w 124"/>
                <a:gd name="txB" fmla="*/ 458 h 4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4" h="458">
                  <a:moveTo>
                    <a:pt x="124" y="0"/>
                  </a:moveTo>
                  <a:lnTo>
                    <a:pt x="0" y="458"/>
                  </a:lnTo>
                  <a:lnTo>
                    <a:pt x="2" y="458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78" name="Freeform 62"/>
            <p:cNvSpPr/>
            <p:nvPr/>
          </p:nvSpPr>
          <p:spPr>
            <a:xfrm>
              <a:off x="7217151" y="2955599"/>
              <a:ext cx="17531" cy="43258"/>
            </a:xfrm>
            <a:custGeom>
              <a:avLst/>
              <a:gdLst>
                <a:gd name="txL" fmla="*/ 0 w 56"/>
                <a:gd name="txT" fmla="*/ 0 h 132"/>
                <a:gd name="txR" fmla="*/ 56 w 56"/>
                <a:gd name="txB" fmla="*/ 132 h 1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6" h="132">
                  <a:moveTo>
                    <a:pt x="56" y="22"/>
                  </a:moveTo>
                  <a:lnTo>
                    <a:pt x="37" y="44"/>
                  </a:lnTo>
                  <a:lnTo>
                    <a:pt x="30" y="22"/>
                  </a:lnTo>
                  <a:lnTo>
                    <a:pt x="49" y="0"/>
                  </a:lnTo>
                  <a:lnTo>
                    <a:pt x="56" y="22"/>
                  </a:lnTo>
                  <a:lnTo>
                    <a:pt x="45" y="65"/>
                  </a:lnTo>
                  <a:lnTo>
                    <a:pt x="20" y="109"/>
                  </a:lnTo>
                  <a:lnTo>
                    <a:pt x="0" y="132"/>
                  </a:lnTo>
                  <a:lnTo>
                    <a:pt x="1" y="132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79" name="Freeform 58"/>
            <p:cNvSpPr/>
            <p:nvPr/>
          </p:nvSpPr>
          <p:spPr>
            <a:xfrm>
              <a:off x="7259259" y="2952264"/>
              <a:ext cx="17531" cy="43258"/>
            </a:xfrm>
            <a:custGeom>
              <a:avLst/>
              <a:gdLst>
                <a:gd name="txL" fmla="*/ 0 w 56"/>
                <a:gd name="txT" fmla="*/ 0 h 132"/>
                <a:gd name="txR" fmla="*/ 56 w 56"/>
                <a:gd name="txB" fmla="*/ 132 h 1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6" h="132">
                  <a:moveTo>
                    <a:pt x="56" y="22"/>
                  </a:moveTo>
                  <a:lnTo>
                    <a:pt x="36" y="44"/>
                  </a:lnTo>
                  <a:lnTo>
                    <a:pt x="30" y="22"/>
                  </a:lnTo>
                  <a:lnTo>
                    <a:pt x="48" y="0"/>
                  </a:lnTo>
                  <a:lnTo>
                    <a:pt x="56" y="22"/>
                  </a:lnTo>
                  <a:lnTo>
                    <a:pt x="44" y="65"/>
                  </a:lnTo>
                  <a:lnTo>
                    <a:pt x="19" y="109"/>
                  </a:lnTo>
                  <a:lnTo>
                    <a:pt x="0" y="132"/>
                  </a:lnTo>
                  <a:lnTo>
                    <a:pt x="1" y="132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12205" y="1497965"/>
            <a:ext cx="136525" cy="176213"/>
            <a:chOff x="7124103" y="1633538"/>
            <a:chExt cx="136874" cy="175734"/>
          </a:xfrm>
        </p:grpSpPr>
        <p:sp>
          <p:nvSpPr>
            <p:cNvPr id="38973" name="Freeform 50"/>
            <p:cNvSpPr/>
            <p:nvPr/>
          </p:nvSpPr>
          <p:spPr>
            <a:xfrm>
              <a:off x="7124103" y="1660574"/>
              <a:ext cx="36410" cy="148698"/>
            </a:xfrm>
            <a:custGeom>
              <a:avLst/>
              <a:gdLst>
                <a:gd name="txL" fmla="*/ 0 w 123"/>
                <a:gd name="txT" fmla="*/ 0 h 459"/>
                <a:gd name="txR" fmla="*/ 123 w 123"/>
                <a:gd name="txB" fmla="*/ 459 h 45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3" h="459">
                  <a:moveTo>
                    <a:pt x="34" y="88"/>
                  </a:moveTo>
                  <a:lnTo>
                    <a:pt x="66" y="67"/>
                  </a:lnTo>
                  <a:lnTo>
                    <a:pt x="123" y="0"/>
                  </a:lnTo>
                  <a:lnTo>
                    <a:pt x="0" y="459"/>
                  </a:lnTo>
                  <a:lnTo>
                    <a:pt x="1" y="459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74" name="Freeform 51"/>
            <p:cNvSpPr/>
            <p:nvPr/>
          </p:nvSpPr>
          <p:spPr>
            <a:xfrm>
              <a:off x="7203666" y="1633538"/>
              <a:ext cx="16182" cy="41906"/>
            </a:xfrm>
            <a:custGeom>
              <a:avLst/>
              <a:gdLst>
                <a:gd name="txL" fmla="*/ 0 w 55"/>
                <a:gd name="txT" fmla="*/ 0 h 131"/>
                <a:gd name="txR" fmla="*/ 55 w 55"/>
                <a:gd name="txB" fmla="*/ 131 h 13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5" h="131">
                  <a:moveTo>
                    <a:pt x="55" y="21"/>
                  </a:moveTo>
                  <a:lnTo>
                    <a:pt x="37" y="43"/>
                  </a:lnTo>
                  <a:lnTo>
                    <a:pt x="29" y="21"/>
                  </a:lnTo>
                  <a:lnTo>
                    <a:pt x="48" y="0"/>
                  </a:lnTo>
                  <a:lnTo>
                    <a:pt x="55" y="21"/>
                  </a:lnTo>
                  <a:lnTo>
                    <a:pt x="44" y="65"/>
                  </a:lnTo>
                  <a:lnTo>
                    <a:pt x="18" y="109"/>
                  </a:lnTo>
                  <a:lnTo>
                    <a:pt x="0" y="131"/>
                  </a:lnTo>
                  <a:lnTo>
                    <a:pt x="1" y="131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75" name="Freeform 58"/>
            <p:cNvSpPr/>
            <p:nvPr/>
          </p:nvSpPr>
          <p:spPr>
            <a:xfrm>
              <a:off x="7243446" y="1633538"/>
              <a:ext cx="17531" cy="43258"/>
            </a:xfrm>
            <a:custGeom>
              <a:avLst/>
              <a:gdLst>
                <a:gd name="txL" fmla="*/ 0 w 56"/>
                <a:gd name="txT" fmla="*/ 0 h 132"/>
                <a:gd name="txR" fmla="*/ 56 w 56"/>
                <a:gd name="txB" fmla="*/ 132 h 1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6" h="132">
                  <a:moveTo>
                    <a:pt x="56" y="22"/>
                  </a:moveTo>
                  <a:lnTo>
                    <a:pt x="36" y="44"/>
                  </a:lnTo>
                  <a:lnTo>
                    <a:pt x="30" y="22"/>
                  </a:lnTo>
                  <a:lnTo>
                    <a:pt x="48" y="0"/>
                  </a:lnTo>
                  <a:lnTo>
                    <a:pt x="56" y="22"/>
                  </a:lnTo>
                  <a:lnTo>
                    <a:pt x="44" y="65"/>
                  </a:lnTo>
                  <a:lnTo>
                    <a:pt x="19" y="109"/>
                  </a:lnTo>
                  <a:lnTo>
                    <a:pt x="0" y="132"/>
                  </a:lnTo>
                  <a:lnTo>
                    <a:pt x="1" y="132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51680" y="1496378"/>
            <a:ext cx="176213" cy="176212"/>
            <a:chOff x="7263001" y="1633538"/>
            <a:chExt cx="176217" cy="175734"/>
          </a:xfrm>
        </p:grpSpPr>
        <p:sp>
          <p:nvSpPr>
            <p:cNvPr id="38970" name="Freeform 53"/>
            <p:cNvSpPr/>
            <p:nvPr/>
          </p:nvSpPr>
          <p:spPr>
            <a:xfrm>
              <a:off x="7263001" y="1660574"/>
              <a:ext cx="82260" cy="148698"/>
            </a:xfrm>
            <a:custGeom>
              <a:avLst/>
              <a:gdLst>
                <a:gd name="txL" fmla="*/ 0 w 269"/>
                <a:gd name="txT" fmla="*/ 0 h 459"/>
                <a:gd name="txR" fmla="*/ 269 w 269"/>
                <a:gd name="txB" fmla="*/ 459 h 45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69" h="459">
                  <a:moveTo>
                    <a:pt x="107" y="110"/>
                  </a:moveTo>
                  <a:lnTo>
                    <a:pt x="112" y="88"/>
                  </a:lnTo>
                  <a:lnTo>
                    <a:pt x="136" y="45"/>
                  </a:lnTo>
                  <a:lnTo>
                    <a:pt x="156" y="23"/>
                  </a:lnTo>
                  <a:lnTo>
                    <a:pt x="188" y="0"/>
                  </a:lnTo>
                  <a:lnTo>
                    <a:pt x="240" y="0"/>
                  </a:lnTo>
                  <a:lnTo>
                    <a:pt x="261" y="23"/>
                  </a:lnTo>
                  <a:lnTo>
                    <a:pt x="268" y="45"/>
                  </a:lnTo>
                  <a:lnTo>
                    <a:pt x="269" y="88"/>
                  </a:lnTo>
                  <a:lnTo>
                    <a:pt x="257" y="132"/>
                  </a:lnTo>
                  <a:lnTo>
                    <a:pt x="232" y="175"/>
                  </a:lnTo>
                  <a:lnTo>
                    <a:pt x="189" y="241"/>
                  </a:lnTo>
                  <a:lnTo>
                    <a:pt x="0" y="459"/>
                  </a:lnTo>
                  <a:lnTo>
                    <a:pt x="183" y="459"/>
                  </a:lnTo>
                  <a:lnTo>
                    <a:pt x="184" y="459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71" name="Freeform 54"/>
            <p:cNvSpPr/>
            <p:nvPr/>
          </p:nvSpPr>
          <p:spPr>
            <a:xfrm>
              <a:off x="7377625" y="1633538"/>
              <a:ext cx="17531" cy="41906"/>
            </a:xfrm>
            <a:custGeom>
              <a:avLst/>
              <a:gdLst>
                <a:gd name="txL" fmla="*/ 0 w 55"/>
                <a:gd name="txT" fmla="*/ 0 h 131"/>
                <a:gd name="txR" fmla="*/ 55 w 55"/>
                <a:gd name="txB" fmla="*/ 131 h 13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5" h="131">
                  <a:moveTo>
                    <a:pt x="55" y="21"/>
                  </a:moveTo>
                  <a:lnTo>
                    <a:pt x="37" y="43"/>
                  </a:lnTo>
                  <a:lnTo>
                    <a:pt x="30" y="21"/>
                  </a:lnTo>
                  <a:lnTo>
                    <a:pt x="48" y="0"/>
                  </a:lnTo>
                  <a:lnTo>
                    <a:pt x="55" y="21"/>
                  </a:lnTo>
                  <a:lnTo>
                    <a:pt x="44" y="65"/>
                  </a:lnTo>
                  <a:lnTo>
                    <a:pt x="20" y="109"/>
                  </a:lnTo>
                  <a:lnTo>
                    <a:pt x="0" y="131"/>
                  </a:lnTo>
                  <a:lnTo>
                    <a:pt x="2" y="131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8972" name="Freeform 58"/>
            <p:cNvSpPr/>
            <p:nvPr/>
          </p:nvSpPr>
          <p:spPr>
            <a:xfrm>
              <a:off x="7421687" y="1633538"/>
              <a:ext cx="17531" cy="43258"/>
            </a:xfrm>
            <a:custGeom>
              <a:avLst/>
              <a:gdLst>
                <a:gd name="txL" fmla="*/ 0 w 56"/>
                <a:gd name="txT" fmla="*/ 0 h 132"/>
                <a:gd name="txR" fmla="*/ 56 w 56"/>
                <a:gd name="txB" fmla="*/ 132 h 1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6" h="132">
                  <a:moveTo>
                    <a:pt x="56" y="22"/>
                  </a:moveTo>
                  <a:lnTo>
                    <a:pt x="36" y="44"/>
                  </a:lnTo>
                  <a:lnTo>
                    <a:pt x="30" y="22"/>
                  </a:lnTo>
                  <a:lnTo>
                    <a:pt x="48" y="0"/>
                  </a:lnTo>
                  <a:lnTo>
                    <a:pt x="56" y="22"/>
                  </a:lnTo>
                  <a:lnTo>
                    <a:pt x="44" y="65"/>
                  </a:lnTo>
                  <a:lnTo>
                    <a:pt x="19" y="109"/>
                  </a:lnTo>
                  <a:lnTo>
                    <a:pt x="0" y="132"/>
                  </a:lnTo>
                  <a:lnTo>
                    <a:pt x="1" y="132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8" name="椭圆 7"/>
          <p:cNvSpPr/>
          <p:nvPr/>
        </p:nvSpPr>
        <p:spPr>
          <a:xfrm>
            <a:off x="4540568" y="2794953"/>
            <a:ext cx="82550" cy="82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5" name="椭圆 144"/>
          <p:cNvSpPr/>
          <p:nvPr/>
        </p:nvSpPr>
        <p:spPr>
          <a:xfrm>
            <a:off x="6274118" y="2796540"/>
            <a:ext cx="84138" cy="82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直接连接符 9"/>
          <p:cNvCxnSpPr>
            <a:stCxn id="8" idx="6"/>
            <a:endCxn id="145" idx="2"/>
          </p:cNvCxnSpPr>
          <p:nvPr/>
        </p:nvCxnSpPr>
        <p:spPr>
          <a:xfrm>
            <a:off x="4623118" y="2764473"/>
            <a:ext cx="1651000" cy="12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0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0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0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4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1202" name="Group 2"/>
          <p:cNvGrpSpPr/>
          <p:nvPr/>
        </p:nvGrpSpPr>
        <p:grpSpPr>
          <a:xfrm>
            <a:off x="4670108" y="3985260"/>
            <a:ext cx="1562100" cy="2219325"/>
            <a:chOff x="3530" y="1960"/>
            <a:chExt cx="1384" cy="1966"/>
          </a:xfrm>
        </p:grpSpPr>
        <p:sp>
          <p:nvSpPr>
            <p:cNvPr id="40025" name="Freeform 3"/>
            <p:cNvSpPr/>
            <p:nvPr/>
          </p:nvSpPr>
          <p:spPr>
            <a:xfrm>
              <a:off x="3530" y="3529"/>
              <a:ext cx="1383" cy="397"/>
            </a:xfrm>
            <a:custGeom>
              <a:avLst/>
              <a:gdLst>
                <a:gd name="txL" fmla="*/ 0 w 8299"/>
                <a:gd name="txT" fmla="*/ 0 h 2386"/>
                <a:gd name="txR" fmla="*/ 8299 w 8299"/>
                <a:gd name="txB" fmla="*/ 2386 h 238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8299" h="2386">
                  <a:moveTo>
                    <a:pt x="0" y="0"/>
                  </a:moveTo>
                  <a:lnTo>
                    <a:pt x="71" y="440"/>
                  </a:lnTo>
                  <a:lnTo>
                    <a:pt x="280" y="865"/>
                  </a:lnTo>
                  <a:lnTo>
                    <a:pt x="622" y="1261"/>
                  </a:lnTo>
                  <a:lnTo>
                    <a:pt x="1083" y="1614"/>
                  </a:lnTo>
                  <a:lnTo>
                    <a:pt x="1649" y="1913"/>
                  </a:lnTo>
                  <a:lnTo>
                    <a:pt x="2300" y="2145"/>
                  </a:lnTo>
                  <a:lnTo>
                    <a:pt x="3013" y="2305"/>
                  </a:lnTo>
                  <a:lnTo>
                    <a:pt x="3766" y="2386"/>
                  </a:lnTo>
                  <a:lnTo>
                    <a:pt x="4531" y="2386"/>
                  </a:lnTo>
                  <a:lnTo>
                    <a:pt x="5284" y="2305"/>
                  </a:lnTo>
                  <a:lnTo>
                    <a:pt x="5997" y="2145"/>
                  </a:lnTo>
                  <a:lnTo>
                    <a:pt x="6649" y="1913"/>
                  </a:lnTo>
                  <a:lnTo>
                    <a:pt x="7215" y="1614"/>
                  </a:lnTo>
                  <a:lnTo>
                    <a:pt x="7675" y="1261"/>
                  </a:lnTo>
                  <a:lnTo>
                    <a:pt x="8017" y="865"/>
                  </a:lnTo>
                  <a:lnTo>
                    <a:pt x="8227" y="440"/>
                  </a:lnTo>
                  <a:lnTo>
                    <a:pt x="8298" y="0"/>
                  </a:lnTo>
                  <a:lnTo>
                    <a:pt x="8299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26" name="Freeform 4"/>
            <p:cNvSpPr/>
            <p:nvPr/>
          </p:nvSpPr>
          <p:spPr>
            <a:xfrm>
              <a:off x="3532" y="1960"/>
              <a:ext cx="1381" cy="797"/>
            </a:xfrm>
            <a:custGeom>
              <a:avLst/>
              <a:gdLst>
                <a:gd name="txL" fmla="*/ 0 w 8285"/>
                <a:gd name="txT" fmla="*/ 0 h 4786"/>
                <a:gd name="txR" fmla="*/ 8285 w 8285"/>
                <a:gd name="txB" fmla="*/ 4786 h 478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8285" h="4786">
                  <a:moveTo>
                    <a:pt x="7072" y="701"/>
                  </a:moveTo>
                  <a:lnTo>
                    <a:pt x="6463" y="411"/>
                  </a:lnTo>
                  <a:lnTo>
                    <a:pt x="5771" y="193"/>
                  </a:lnTo>
                  <a:lnTo>
                    <a:pt x="5020" y="54"/>
                  </a:lnTo>
                  <a:lnTo>
                    <a:pt x="4236" y="0"/>
                  </a:lnTo>
                  <a:lnTo>
                    <a:pt x="3450" y="33"/>
                  </a:lnTo>
                  <a:lnTo>
                    <a:pt x="2688" y="150"/>
                  </a:lnTo>
                  <a:lnTo>
                    <a:pt x="1978" y="349"/>
                  </a:lnTo>
                  <a:lnTo>
                    <a:pt x="1347" y="622"/>
                  </a:lnTo>
                  <a:lnTo>
                    <a:pt x="816" y="960"/>
                  </a:lnTo>
                  <a:lnTo>
                    <a:pt x="406" y="1349"/>
                  </a:lnTo>
                  <a:lnTo>
                    <a:pt x="131" y="1776"/>
                  </a:lnTo>
                  <a:lnTo>
                    <a:pt x="0" y="2225"/>
                  </a:lnTo>
                  <a:lnTo>
                    <a:pt x="18" y="2680"/>
                  </a:lnTo>
                  <a:lnTo>
                    <a:pt x="186" y="3125"/>
                  </a:lnTo>
                  <a:lnTo>
                    <a:pt x="496" y="3544"/>
                  </a:lnTo>
                  <a:lnTo>
                    <a:pt x="939" y="3922"/>
                  </a:lnTo>
                  <a:lnTo>
                    <a:pt x="1497" y="4244"/>
                  </a:lnTo>
                  <a:lnTo>
                    <a:pt x="2149" y="4498"/>
                  </a:lnTo>
                  <a:lnTo>
                    <a:pt x="2875" y="4679"/>
                  </a:lnTo>
                  <a:lnTo>
                    <a:pt x="3645" y="4776"/>
                  </a:lnTo>
                  <a:lnTo>
                    <a:pt x="4433" y="4786"/>
                  </a:lnTo>
                  <a:lnTo>
                    <a:pt x="5211" y="4710"/>
                  </a:lnTo>
                  <a:lnTo>
                    <a:pt x="5950" y="4551"/>
                  </a:lnTo>
                  <a:lnTo>
                    <a:pt x="6624" y="4314"/>
                  </a:lnTo>
                  <a:lnTo>
                    <a:pt x="7208" y="4007"/>
                  </a:lnTo>
                  <a:lnTo>
                    <a:pt x="7680" y="3642"/>
                  </a:lnTo>
                  <a:lnTo>
                    <a:pt x="8025" y="3233"/>
                  </a:lnTo>
                  <a:lnTo>
                    <a:pt x="8229" y="2793"/>
                  </a:lnTo>
                  <a:lnTo>
                    <a:pt x="8285" y="2339"/>
                  </a:lnTo>
                  <a:lnTo>
                    <a:pt x="8192" y="1886"/>
                  </a:lnTo>
                  <a:lnTo>
                    <a:pt x="7952" y="1452"/>
                  </a:lnTo>
                  <a:lnTo>
                    <a:pt x="7573" y="1052"/>
                  </a:lnTo>
                  <a:lnTo>
                    <a:pt x="7072" y="701"/>
                  </a:lnTo>
                  <a:lnTo>
                    <a:pt x="7073" y="701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27" name="Freeform 5"/>
            <p:cNvSpPr/>
            <p:nvPr/>
          </p:nvSpPr>
          <p:spPr>
            <a:xfrm>
              <a:off x="4343" y="2913"/>
              <a:ext cx="1" cy="807"/>
            </a:xfrm>
            <a:custGeom>
              <a:avLst/>
              <a:gdLst>
                <a:gd name="txL" fmla="*/ 0 w 2"/>
                <a:gd name="txT" fmla="*/ 0 h 4841"/>
                <a:gd name="txR" fmla="*/ 2 w 2"/>
                <a:gd name="txB" fmla="*/ 4841 h 484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4841">
                  <a:moveTo>
                    <a:pt x="0" y="4841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28" name="Freeform 6"/>
            <p:cNvSpPr/>
            <p:nvPr/>
          </p:nvSpPr>
          <p:spPr>
            <a:xfrm>
              <a:off x="4343" y="2591"/>
              <a:ext cx="559" cy="322"/>
            </a:xfrm>
            <a:custGeom>
              <a:avLst/>
              <a:gdLst>
                <a:gd name="txL" fmla="*/ 0 w 3354"/>
                <a:gd name="txT" fmla="*/ 0 h 1937"/>
                <a:gd name="txR" fmla="*/ 3354 w 3354"/>
                <a:gd name="txB" fmla="*/ 1937 h 19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4" h="1937">
                  <a:moveTo>
                    <a:pt x="0" y="1937"/>
                  </a:moveTo>
                  <a:lnTo>
                    <a:pt x="696" y="1828"/>
                  </a:lnTo>
                  <a:lnTo>
                    <a:pt x="1348" y="1652"/>
                  </a:lnTo>
                  <a:lnTo>
                    <a:pt x="1938" y="1413"/>
                  </a:lnTo>
                  <a:lnTo>
                    <a:pt x="2447" y="1119"/>
                  </a:lnTo>
                  <a:lnTo>
                    <a:pt x="2861" y="779"/>
                  </a:lnTo>
                  <a:lnTo>
                    <a:pt x="3166" y="402"/>
                  </a:lnTo>
                  <a:lnTo>
                    <a:pt x="3353" y="0"/>
                  </a:lnTo>
                  <a:lnTo>
                    <a:pt x="3354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29" name="Freeform 7"/>
            <p:cNvSpPr/>
            <p:nvPr/>
          </p:nvSpPr>
          <p:spPr>
            <a:xfrm>
              <a:off x="4343" y="3397"/>
              <a:ext cx="559" cy="323"/>
            </a:xfrm>
            <a:custGeom>
              <a:avLst/>
              <a:gdLst>
                <a:gd name="txL" fmla="*/ 0 w 3354"/>
                <a:gd name="txT" fmla="*/ 0 h 1937"/>
                <a:gd name="txR" fmla="*/ 3354 w 3354"/>
                <a:gd name="txB" fmla="*/ 1937 h 19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4" h="1937">
                  <a:moveTo>
                    <a:pt x="0" y="1937"/>
                  </a:moveTo>
                  <a:lnTo>
                    <a:pt x="696" y="1829"/>
                  </a:lnTo>
                  <a:lnTo>
                    <a:pt x="1348" y="1653"/>
                  </a:lnTo>
                  <a:lnTo>
                    <a:pt x="1938" y="1414"/>
                  </a:lnTo>
                  <a:lnTo>
                    <a:pt x="2447" y="1119"/>
                  </a:lnTo>
                  <a:lnTo>
                    <a:pt x="2861" y="779"/>
                  </a:lnTo>
                  <a:lnTo>
                    <a:pt x="3166" y="402"/>
                  </a:lnTo>
                  <a:lnTo>
                    <a:pt x="3353" y="0"/>
                  </a:lnTo>
                  <a:lnTo>
                    <a:pt x="3354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30" name="Freeform 8"/>
            <p:cNvSpPr/>
            <p:nvPr/>
          </p:nvSpPr>
          <p:spPr>
            <a:xfrm>
              <a:off x="4902" y="2591"/>
              <a:ext cx="1" cy="806"/>
            </a:xfrm>
            <a:custGeom>
              <a:avLst/>
              <a:gdLst>
                <a:gd name="txL" fmla="*/ 0 w 1"/>
                <a:gd name="txT" fmla="*/ 0 h 4841"/>
                <a:gd name="txR" fmla="*/ 1 w 1"/>
                <a:gd name="txB" fmla="*/ 4841 h 484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4841">
                  <a:moveTo>
                    <a:pt x="0" y="0"/>
                  </a:moveTo>
                  <a:lnTo>
                    <a:pt x="0" y="4841"/>
                  </a:lnTo>
                  <a:lnTo>
                    <a:pt x="1" y="4841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31" name="Freeform 9"/>
            <p:cNvSpPr/>
            <p:nvPr/>
          </p:nvSpPr>
          <p:spPr>
            <a:xfrm>
              <a:off x="4343" y="3075"/>
              <a:ext cx="559" cy="322"/>
            </a:xfrm>
            <a:custGeom>
              <a:avLst/>
              <a:gdLst>
                <a:gd name="txL" fmla="*/ 0 w 3353"/>
                <a:gd name="txT" fmla="*/ 0 h 1936"/>
                <a:gd name="txR" fmla="*/ 3353 w 3353"/>
                <a:gd name="txB" fmla="*/ 1936 h 193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3" h="1936">
                  <a:moveTo>
                    <a:pt x="3353" y="1936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32" name="Freeform 10"/>
            <p:cNvSpPr/>
            <p:nvPr/>
          </p:nvSpPr>
          <p:spPr>
            <a:xfrm>
              <a:off x="3530" y="2359"/>
              <a:ext cx="1" cy="1170"/>
            </a:xfrm>
            <a:custGeom>
              <a:avLst/>
              <a:gdLst>
                <a:gd name="txL" fmla="*/ 0 w 1"/>
                <a:gd name="txT" fmla="*/ 0 h 7021"/>
                <a:gd name="txR" fmla="*/ 1 w 1"/>
                <a:gd name="txB" fmla="*/ 7021 h 70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7021">
                  <a:moveTo>
                    <a:pt x="0" y="0"/>
                  </a:moveTo>
                  <a:lnTo>
                    <a:pt x="0" y="7021"/>
                  </a:lnTo>
                  <a:lnTo>
                    <a:pt x="1" y="7021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033" name="Freeform 11"/>
            <p:cNvSpPr/>
            <p:nvPr/>
          </p:nvSpPr>
          <p:spPr>
            <a:xfrm>
              <a:off x="4913" y="2359"/>
              <a:ext cx="1" cy="1170"/>
            </a:xfrm>
            <a:custGeom>
              <a:avLst/>
              <a:gdLst>
                <a:gd name="txL" fmla="*/ 0 w 1"/>
                <a:gd name="txT" fmla="*/ 0 h 7021"/>
                <a:gd name="txR" fmla="*/ 1 w 1"/>
                <a:gd name="txB" fmla="*/ 7021 h 702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7021">
                  <a:moveTo>
                    <a:pt x="0" y="702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9939" name="组合 1"/>
          <p:cNvGrpSpPr/>
          <p:nvPr/>
        </p:nvGrpSpPr>
        <p:grpSpPr>
          <a:xfrm>
            <a:off x="1636395" y="1392873"/>
            <a:ext cx="4710113" cy="4881562"/>
            <a:chOff x="0" y="608013"/>
            <a:chExt cx="6167438" cy="6392862"/>
          </a:xfrm>
        </p:grpSpPr>
        <p:grpSp>
          <p:nvGrpSpPr>
            <p:cNvPr id="39942" name="Group 12"/>
            <p:cNvGrpSpPr/>
            <p:nvPr/>
          </p:nvGrpSpPr>
          <p:grpSpPr>
            <a:xfrm>
              <a:off x="4860925" y="608013"/>
              <a:ext cx="1588" cy="3175000"/>
              <a:chOff x="3062" y="0"/>
              <a:chExt cx="1" cy="2000"/>
            </a:xfrm>
          </p:grpSpPr>
          <p:sp>
            <p:nvSpPr>
              <p:cNvPr id="40020" name="Freeform 13"/>
              <p:cNvSpPr/>
              <p:nvPr/>
            </p:nvSpPr>
            <p:spPr>
              <a:xfrm>
                <a:off x="3062" y="0"/>
                <a:ext cx="1" cy="428"/>
              </a:xfrm>
              <a:custGeom>
                <a:avLst/>
                <a:gdLst>
                  <a:gd name="txL" fmla="*/ 0 w 1"/>
                  <a:gd name="txT" fmla="*/ 0 h 2134"/>
                  <a:gd name="txR" fmla="*/ 1 w 1"/>
                  <a:gd name="txB" fmla="*/ 2134 h 213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134">
                    <a:moveTo>
                      <a:pt x="0" y="0"/>
                    </a:moveTo>
                    <a:lnTo>
                      <a:pt x="0" y="2134"/>
                    </a:lnTo>
                    <a:lnTo>
                      <a:pt x="1" y="2134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21" name="Freeform 14"/>
              <p:cNvSpPr/>
              <p:nvPr/>
            </p:nvSpPr>
            <p:spPr>
              <a:xfrm>
                <a:off x="3062" y="531"/>
                <a:ext cx="1" cy="105"/>
              </a:xfrm>
              <a:custGeom>
                <a:avLst/>
                <a:gdLst>
                  <a:gd name="txL" fmla="*/ 0 w 1"/>
                  <a:gd name="txT" fmla="*/ 0 h 520"/>
                  <a:gd name="txR" fmla="*/ 1 w 1"/>
                  <a:gd name="txB" fmla="*/ 520 h 5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20">
                    <a:moveTo>
                      <a:pt x="0" y="0"/>
                    </a:moveTo>
                    <a:lnTo>
                      <a:pt x="0" y="520"/>
                    </a:lnTo>
                    <a:lnTo>
                      <a:pt x="1" y="52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22" name="Freeform 15"/>
              <p:cNvSpPr/>
              <p:nvPr/>
            </p:nvSpPr>
            <p:spPr>
              <a:xfrm>
                <a:off x="3062" y="740"/>
                <a:ext cx="1" cy="520"/>
              </a:xfrm>
              <a:custGeom>
                <a:avLst/>
                <a:gdLst>
                  <a:gd name="txL" fmla="*/ 0 w 1"/>
                  <a:gd name="txT" fmla="*/ 0 h 2594"/>
                  <a:gd name="txR" fmla="*/ 1 w 1"/>
                  <a:gd name="txB" fmla="*/ 2594 h 259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594">
                    <a:moveTo>
                      <a:pt x="0" y="0"/>
                    </a:moveTo>
                    <a:lnTo>
                      <a:pt x="0" y="2594"/>
                    </a:lnTo>
                    <a:lnTo>
                      <a:pt x="1" y="2594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23" name="Freeform 16"/>
              <p:cNvSpPr/>
              <p:nvPr/>
            </p:nvSpPr>
            <p:spPr>
              <a:xfrm>
                <a:off x="3062" y="1364"/>
                <a:ext cx="1" cy="104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0"/>
                    </a:moveTo>
                    <a:lnTo>
                      <a:pt x="0" y="519"/>
                    </a:lnTo>
                    <a:lnTo>
                      <a:pt x="1" y="519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24" name="Freeform 17"/>
              <p:cNvSpPr/>
              <p:nvPr/>
            </p:nvSpPr>
            <p:spPr>
              <a:xfrm>
                <a:off x="3062" y="1572"/>
                <a:ext cx="1" cy="428"/>
              </a:xfrm>
              <a:custGeom>
                <a:avLst/>
                <a:gdLst>
                  <a:gd name="txL" fmla="*/ 0 w 1"/>
                  <a:gd name="txT" fmla="*/ 0 h 2134"/>
                  <a:gd name="txR" fmla="*/ 1 w 1"/>
                  <a:gd name="txB" fmla="*/ 2134 h 213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134">
                    <a:moveTo>
                      <a:pt x="0" y="0"/>
                    </a:moveTo>
                    <a:lnTo>
                      <a:pt x="0" y="2134"/>
                    </a:lnTo>
                    <a:lnTo>
                      <a:pt x="1" y="2134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43" name="Group 18"/>
            <p:cNvGrpSpPr/>
            <p:nvPr/>
          </p:nvGrpSpPr>
          <p:grpSpPr>
            <a:xfrm>
              <a:off x="0" y="5292725"/>
              <a:ext cx="3379788" cy="1588"/>
              <a:chOff x="0" y="2951"/>
              <a:chExt cx="2129" cy="1"/>
            </a:xfrm>
          </p:grpSpPr>
          <p:sp>
            <p:nvSpPr>
              <p:cNvPr id="40017" name="Freeform 19"/>
              <p:cNvSpPr/>
              <p:nvPr/>
            </p:nvSpPr>
            <p:spPr>
              <a:xfrm>
                <a:off x="944" y="2951"/>
                <a:ext cx="241" cy="1"/>
              </a:xfrm>
              <a:custGeom>
                <a:avLst/>
                <a:gdLst>
                  <a:gd name="txL" fmla="*/ 0 w 1219"/>
                  <a:gd name="txT" fmla="*/ 0 h 1"/>
                  <a:gd name="txR" fmla="*/ 1219 w 1219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219" h="1">
                    <a:moveTo>
                      <a:pt x="0" y="0"/>
                    </a:moveTo>
                    <a:lnTo>
                      <a:pt x="1218" y="0"/>
                    </a:lnTo>
                    <a:lnTo>
                      <a:pt x="1219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8" name="Freeform 20"/>
              <p:cNvSpPr/>
              <p:nvPr/>
            </p:nvSpPr>
            <p:spPr>
              <a:xfrm>
                <a:off x="0" y="2951"/>
                <a:ext cx="818" cy="1"/>
              </a:xfrm>
              <a:custGeom>
                <a:avLst/>
                <a:gdLst>
                  <a:gd name="txL" fmla="*/ 0 w 4120"/>
                  <a:gd name="txT" fmla="*/ 0 h 1"/>
                  <a:gd name="txR" fmla="*/ 4120 w 4120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120" h="1">
                    <a:moveTo>
                      <a:pt x="0" y="0"/>
                    </a:moveTo>
                    <a:lnTo>
                      <a:pt x="4119" y="0"/>
                    </a:lnTo>
                    <a:lnTo>
                      <a:pt x="4120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9" name="Freeform 21"/>
              <p:cNvSpPr/>
              <p:nvPr/>
            </p:nvSpPr>
            <p:spPr>
              <a:xfrm>
                <a:off x="1311" y="2951"/>
                <a:ext cx="818" cy="1"/>
              </a:xfrm>
              <a:custGeom>
                <a:avLst/>
                <a:gdLst>
                  <a:gd name="txL" fmla="*/ 0 w 4120"/>
                  <a:gd name="txT" fmla="*/ 0 h 1"/>
                  <a:gd name="txR" fmla="*/ 4120 w 4120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120" h="1">
                    <a:moveTo>
                      <a:pt x="0" y="0"/>
                    </a:moveTo>
                    <a:lnTo>
                      <a:pt x="4119" y="0"/>
                    </a:lnTo>
                    <a:lnTo>
                      <a:pt x="4120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44" name="Group 22"/>
            <p:cNvGrpSpPr/>
            <p:nvPr/>
          </p:nvGrpSpPr>
          <p:grpSpPr>
            <a:xfrm>
              <a:off x="1684338" y="614363"/>
              <a:ext cx="9525" cy="6386512"/>
              <a:chOff x="1061" y="4"/>
              <a:chExt cx="6" cy="4023"/>
            </a:xfrm>
          </p:grpSpPr>
          <p:sp>
            <p:nvSpPr>
              <p:cNvPr id="40007" name="Freeform 23"/>
              <p:cNvSpPr/>
              <p:nvPr/>
            </p:nvSpPr>
            <p:spPr>
              <a:xfrm>
                <a:off x="1064" y="1622"/>
                <a:ext cx="1" cy="475"/>
              </a:xfrm>
              <a:custGeom>
                <a:avLst/>
                <a:gdLst>
                  <a:gd name="txL" fmla="*/ 0 w 1"/>
                  <a:gd name="txT" fmla="*/ 0 h 2370"/>
                  <a:gd name="txR" fmla="*/ 1 w 1"/>
                  <a:gd name="txB" fmla="*/ 2370 h 237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370">
                    <a:moveTo>
                      <a:pt x="0" y="237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8" name="Freeform 24"/>
              <p:cNvSpPr/>
              <p:nvPr/>
            </p:nvSpPr>
            <p:spPr>
              <a:xfrm>
                <a:off x="1064" y="1414"/>
                <a:ext cx="1" cy="103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519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9" name="Freeform 25"/>
              <p:cNvSpPr/>
              <p:nvPr/>
            </p:nvSpPr>
            <p:spPr>
              <a:xfrm>
                <a:off x="1064" y="790"/>
                <a:ext cx="1" cy="521"/>
              </a:xfrm>
              <a:custGeom>
                <a:avLst/>
                <a:gdLst>
                  <a:gd name="txL" fmla="*/ 0 w 1"/>
                  <a:gd name="txT" fmla="*/ 0 h 2594"/>
                  <a:gd name="txR" fmla="*/ 1 w 1"/>
                  <a:gd name="txB" fmla="*/ 2594 h 259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594">
                    <a:moveTo>
                      <a:pt x="0" y="2594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0" name="Freeform 26"/>
              <p:cNvSpPr/>
              <p:nvPr/>
            </p:nvSpPr>
            <p:spPr>
              <a:xfrm>
                <a:off x="1064" y="582"/>
                <a:ext cx="1" cy="105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519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1" name="Freeform 27"/>
              <p:cNvSpPr/>
              <p:nvPr/>
            </p:nvSpPr>
            <p:spPr>
              <a:xfrm>
                <a:off x="1064" y="4"/>
                <a:ext cx="1" cy="475"/>
              </a:xfrm>
              <a:custGeom>
                <a:avLst/>
                <a:gdLst>
                  <a:gd name="txL" fmla="*/ 0 w 1"/>
                  <a:gd name="txT" fmla="*/ 0 h 2370"/>
                  <a:gd name="txR" fmla="*/ 1 w 1"/>
                  <a:gd name="txB" fmla="*/ 2370 h 237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370">
                    <a:moveTo>
                      <a:pt x="0" y="237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2" name="Freeform 28"/>
              <p:cNvSpPr/>
              <p:nvPr/>
            </p:nvSpPr>
            <p:spPr>
              <a:xfrm>
                <a:off x="1061" y="2951"/>
                <a:ext cx="6" cy="1"/>
              </a:xfrm>
              <a:custGeom>
                <a:avLst/>
                <a:gdLst>
                  <a:gd name="txL" fmla="*/ 0 w 34"/>
                  <a:gd name="txT" fmla="*/ 0 h 1"/>
                  <a:gd name="txR" fmla="*/ 34 w 34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" h="1">
                    <a:moveTo>
                      <a:pt x="0" y="0"/>
                    </a:moveTo>
                    <a:lnTo>
                      <a:pt x="33" y="0"/>
                    </a:lnTo>
                    <a:lnTo>
                      <a:pt x="34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3" name="Freeform 29"/>
              <p:cNvSpPr/>
              <p:nvPr/>
            </p:nvSpPr>
            <p:spPr>
              <a:xfrm>
                <a:off x="1064" y="2947"/>
                <a:ext cx="1" cy="7"/>
              </a:xfrm>
              <a:custGeom>
                <a:avLst/>
                <a:gdLst>
                  <a:gd name="txL" fmla="*/ 0 w 1"/>
                  <a:gd name="txT" fmla="*/ 0 h 33"/>
                  <a:gd name="txR" fmla="*/ 1 w 1"/>
                  <a:gd name="txB" fmla="*/ 33 h 3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33">
                    <a:moveTo>
                      <a:pt x="0" y="33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4" name="Freeform 30"/>
              <p:cNvSpPr/>
              <p:nvPr/>
            </p:nvSpPr>
            <p:spPr>
              <a:xfrm>
                <a:off x="1064" y="2828"/>
                <a:ext cx="1" cy="244"/>
              </a:xfrm>
              <a:custGeom>
                <a:avLst/>
                <a:gdLst>
                  <a:gd name="txL" fmla="*/ 0 w 1"/>
                  <a:gd name="txT" fmla="*/ 0 h 1218"/>
                  <a:gd name="txR" fmla="*/ 1 w 1"/>
                  <a:gd name="txB" fmla="*/ 1218 h 12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1218">
                    <a:moveTo>
                      <a:pt x="0" y="1218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5" name="Freeform 31"/>
              <p:cNvSpPr/>
              <p:nvPr/>
            </p:nvSpPr>
            <p:spPr>
              <a:xfrm>
                <a:off x="1064" y="3201"/>
                <a:ext cx="1" cy="826"/>
              </a:xfrm>
              <a:custGeom>
                <a:avLst/>
                <a:gdLst>
                  <a:gd name="txL" fmla="*/ 0 w 1"/>
                  <a:gd name="txT" fmla="*/ 0 h 4121"/>
                  <a:gd name="txR" fmla="*/ 1 w 1"/>
                  <a:gd name="txB" fmla="*/ 4121 h 412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4121">
                    <a:moveTo>
                      <a:pt x="0" y="4121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16" name="Freeform 32"/>
              <p:cNvSpPr/>
              <p:nvPr/>
            </p:nvSpPr>
            <p:spPr>
              <a:xfrm>
                <a:off x="1064" y="1875"/>
                <a:ext cx="1" cy="826"/>
              </a:xfrm>
              <a:custGeom>
                <a:avLst/>
                <a:gdLst>
                  <a:gd name="txL" fmla="*/ 0 w 1"/>
                  <a:gd name="txT" fmla="*/ 0 h 4121"/>
                  <a:gd name="txR" fmla="*/ 1 w 1"/>
                  <a:gd name="txB" fmla="*/ 4121 h 412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4121">
                    <a:moveTo>
                      <a:pt x="0" y="4121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39945" name="Freeform 33"/>
            <p:cNvSpPr/>
            <p:nvPr/>
          </p:nvSpPr>
          <p:spPr>
            <a:xfrm>
              <a:off x="384175" y="3605213"/>
              <a:ext cx="2611438" cy="1587"/>
            </a:xfrm>
            <a:custGeom>
              <a:avLst/>
              <a:gdLst>
                <a:gd name="txL" fmla="*/ 0 w 8299"/>
                <a:gd name="txT" fmla="*/ 0 h 1587"/>
                <a:gd name="txR" fmla="*/ 8299 w 8299"/>
                <a:gd name="txB" fmla="*/ 1587 h 1587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8299" h="1587">
                  <a:moveTo>
                    <a:pt x="0" y="0"/>
                  </a:moveTo>
                  <a:lnTo>
                    <a:pt x="8298" y="0"/>
                  </a:lnTo>
                  <a:lnTo>
                    <a:pt x="8299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46" name="Freeform 34"/>
            <p:cNvSpPr/>
            <p:nvPr/>
          </p:nvSpPr>
          <p:spPr>
            <a:xfrm>
              <a:off x="384175" y="869950"/>
              <a:ext cx="2611438" cy="1588"/>
            </a:xfrm>
            <a:custGeom>
              <a:avLst/>
              <a:gdLst>
                <a:gd name="txL" fmla="*/ 0 w 8299"/>
                <a:gd name="txT" fmla="*/ 0 h 1588"/>
                <a:gd name="txR" fmla="*/ 8299 w 8299"/>
                <a:gd name="txB" fmla="*/ 1588 h 1588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8299" h="1588">
                  <a:moveTo>
                    <a:pt x="0" y="0"/>
                  </a:moveTo>
                  <a:lnTo>
                    <a:pt x="8298" y="0"/>
                  </a:lnTo>
                  <a:lnTo>
                    <a:pt x="8299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47" name="Freeform 35"/>
            <p:cNvSpPr/>
            <p:nvPr/>
          </p:nvSpPr>
          <p:spPr>
            <a:xfrm>
              <a:off x="942975" y="1247775"/>
              <a:ext cx="1588" cy="1885950"/>
            </a:xfrm>
            <a:custGeom>
              <a:avLst/>
              <a:gdLst>
                <a:gd name="txL" fmla="*/ 0 w 1"/>
                <a:gd name="txT" fmla="*/ 0 h 5930"/>
                <a:gd name="txR" fmla="*/ 1 w 1"/>
                <a:gd name="txB" fmla="*/ 5930 h 5930"/>
              </a:gdLst>
              <a:ahLst/>
              <a:cxnLst>
                <a:cxn ang="0">
                  <a:pos x="0" y="2147483646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5930">
                  <a:moveTo>
                    <a:pt x="0" y="593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48" name="Freeform 36"/>
            <p:cNvSpPr/>
            <p:nvPr/>
          </p:nvSpPr>
          <p:spPr>
            <a:xfrm>
              <a:off x="942975" y="1247775"/>
              <a:ext cx="1492250" cy="1588"/>
            </a:xfrm>
            <a:custGeom>
              <a:avLst/>
              <a:gdLst>
                <a:gd name="txL" fmla="*/ 0 w 4741"/>
                <a:gd name="txT" fmla="*/ 0 h 1588"/>
                <a:gd name="txR" fmla="*/ 4741 w 4741"/>
                <a:gd name="txB" fmla="*/ 1588 h 1588"/>
              </a:gdLst>
              <a:ahLst/>
              <a:cxnLst>
                <a:cxn ang="0">
                  <a:pos x="2147483646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4741" h="1588">
                  <a:moveTo>
                    <a:pt x="4741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49" name="Freeform 37"/>
            <p:cNvSpPr/>
            <p:nvPr/>
          </p:nvSpPr>
          <p:spPr>
            <a:xfrm>
              <a:off x="942975" y="3133725"/>
              <a:ext cx="1493838" cy="1588"/>
            </a:xfrm>
            <a:custGeom>
              <a:avLst/>
              <a:gdLst>
                <a:gd name="txL" fmla="*/ 0 w 4742"/>
                <a:gd name="txT" fmla="*/ 0 h 1588"/>
                <a:gd name="txR" fmla="*/ 4742 w 4742"/>
                <a:gd name="txB" fmla="*/ 1588 h 1588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4742" h="1588">
                  <a:moveTo>
                    <a:pt x="0" y="0"/>
                  </a:moveTo>
                  <a:lnTo>
                    <a:pt x="4741" y="0"/>
                  </a:lnTo>
                  <a:lnTo>
                    <a:pt x="4742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0" name="Freeform 38"/>
            <p:cNvSpPr/>
            <p:nvPr/>
          </p:nvSpPr>
          <p:spPr>
            <a:xfrm>
              <a:off x="2435225" y="1247775"/>
              <a:ext cx="1588" cy="1885950"/>
            </a:xfrm>
            <a:custGeom>
              <a:avLst/>
              <a:gdLst>
                <a:gd name="txL" fmla="*/ 0 w 1"/>
                <a:gd name="txT" fmla="*/ 0 h 5930"/>
                <a:gd name="txR" fmla="*/ 1 w 1"/>
                <a:gd name="txB" fmla="*/ 5930 h 5930"/>
              </a:gdLst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" h="5930">
                  <a:moveTo>
                    <a:pt x="0" y="0"/>
                  </a:moveTo>
                  <a:lnTo>
                    <a:pt x="0" y="5930"/>
                  </a:lnTo>
                  <a:lnTo>
                    <a:pt x="1" y="593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1" name="Freeform 39"/>
            <p:cNvSpPr/>
            <p:nvPr/>
          </p:nvSpPr>
          <p:spPr>
            <a:xfrm>
              <a:off x="384175" y="869950"/>
              <a:ext cx="1588" cy="2735263"/>
            </a:xfrm>
            <a:custGeom>
              <a:avLst/>
              <a:gdLst>
                <a:gd name="txL" fmla="*/ 0 w 1"/>
                <a:gd name="txT" fmla="*/ 0 h 8598"/>
                <a:gd name="txR" fmla="*/ 1 w 1"/>
                <a:gd name="txB" fmla="*/ 8598 h 8598"/>
              </a:gdLst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" h="8598">
                  <a:moveTo>
                    <a:pt x="0" y="0"/>
                  </a:moveTo>
                  <a:lnTo>
                    <a:pt x="0" y="8598"/>
                  </a:lnTo>
                  <a:lnTo>
                    <a:pt x="1" y="8598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2" name="Freeform 40"/>
            <p:cNvSpPr/>
            <p:nvPr/>
          </p:nvSpPr>
          <p:spPr>
            <a:xfrm>
              <a:off x="2995613" y="869950"/>
              <a:ext cx="1587" cy="2735263"/>
            </a:xfrm>
            <a:custGeom>
              <a:avLst/>
              <a:gdLst>
                <a:gd name="txL" fmla="*/ 0 w 1"/>
                <a:gd name="txT" fmla="*/ 0 h 8598"/>
                <a:gd name="txR" fmla="*/ 1 w 1"/>
                <a:gd name="txB" fmla="*/ 8598 h 8598"/>
              </a:gdLst>
              <a:ahLst/>
              <a:cxnLst>
                <a:cxn ang="0">
                  <a:pos x="0" y="2147483646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8598">
                  <a:moveTo>
                    <a:pt x="0" y="8598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9953" name="Freeform 41"/>
            <p:cNvSpPr/>
            <p:nvPr/>
          </p:nvSpPr>
          <p:spPr>
            <a:xfrm>
              <a:off x="384175" y="3971925"/>
              <a:ext cx="2611438" cy="2641600"/>
            </a:xfrm>
            <a:custGeom>
              <a:avLst/>
              <a:gdLst>
                <a:gd name="txL" fmla="*/ 0 w 8299"/>
                <a:gd name="txT" fmla="*/ 0 h 8301"/>
                <a:gd name="txR" fmla="*/ 8299 w 8299"/>
                <a:gd name="txB" fmla="*/ 8301 h 830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8299" h="8301">
                  <a:moveTo>
                    <a:pt x="8298" y="4151"/>
                  </a:moveTo>
                  <a:lnTo>
                    <a:pt x="8194" y="3227"/>
                  </a:lnTo>
                  <a:lnTo>
                    <a:pt x="7887" y="2350"/>
                  </a:lnTo>
                  <a:lnTo>
                    <a:pt x="7393" y="1562"/>
                  </a:lnTo>
                  <a:lnTo>
                    <a:pt x="6736" y="905"/>
                  </a:lnTo>
                  <a:lnTo>
                    <a:pt x="5950" y="411"/>
                  </a:lnTo>
                  <a:lnTo>
                    <a:pt x="5073" y="103"/>
                  </a:lnTo>
                  <a:lnTo>
                    <a:pt x="4149" y="0"/>
                  </a:lnTo>
                  <a:lnTo>
                    <a:pt x="3226" y="103"/>
                  </a:lnTo>
                  <a:lnTo>
                    <a:pt x="2349" y="411"/>
                  </a:lnTo>
                  <a:lnTo>
                    <a:pt x="1562" y="905"/>
                  </a:lnTo>
                  <a:lnTo>
                    <a:pt x="905" y="1562"/>
                  </a:lnTo>
                  <a:lnTo>
                    <a:pt x="412" y="2350"/>
                  </a:lnTo>
                  <a:lnTo>
                    <a:pt x="104" y="3227"/>
                  </a:lnTo>
                  <a:lnTo>
                    <a:pt x="0" y="4151"/>
                  </a:lnTo>
                  <a:lnTo>
                    <a:pt x="104" y="5074"/>
                  </a:lnTo>
                  <a:lnTo>
                    <a:pt x="412" y="5951"/>
                  </a:lnTo>
                  <a:lnTo>
                    <a:pt x="905" y="6739"/>
                  </a:lnTo>
                  <a:lnTo>
                    <a:pt x="1562" y="7395"/>
                  </a:lnTo>
                  <a:lnTo>
                    <a:pt x="2349" y="7890"/>
                  </a:lnTo>
                  <a:lnTo>
                    <a:pt x="3226" y="8197"/>
                  </a:lnTo>
                  <a:lnTo>
                    <a:pt x="4149" y="8301"/>
                  </a:lnTo>
                  <a:lnTo>
                    <a:pt x="5073" y="8197"/>
                  </a:lnTo>
                  <a:lnTo>
                    <a:pt x="5950" y="7890"/>
                  </a:lnTo>
                  <a:lnTo>
                    <a:pt x="6736" y="7395"/>
                  </a:lnTo>
                  <a:lnTo>
                    <a:pt x="7393" y="6739"/>
                  </a:lnTo>
                  <a:lnTo>
                    <a:pt x="7887" y="5951"/>
                  </a:lnTo>
                  <a:lnTo>
                    <a:pt x="8194" y="5074"/>
                  </a:lnTo>
                  <a:lnTo>
                    <a:pt x="8298" y="4151"/>
                  </a:lnTo>
                  <a:lnTo>
                    <a:pt x="8299" y="4151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39954" name="Group 42"/>
            <p:cNvGrpSpPr/>
            <p:nvPr/>
          </p:nvGrpSpPr>
          <p:grpSpPr>
            <a:xfrm>
              <a:off x="942975" y="4208463"/>
              <a:ext cx="1588" cy="2168525"/>
              <a:chOff x="594" y="2268"/>
              <a:chExt cx="1" cy="1366"/>
            </a:xfrm>
          </p:grpSpPr>
          <p:sp>
            <p:nvSpPr>
              <p:cNvPr id="39998" name="Freeform 43"/>
              <p:cNvSpPr/>
              <p:nvPr/>
            </p:nvSpPr>
            <p:spPr>
              <a:xfrm>
                <a:off x="594" y="3523"/>
                <a:ext cx="1" cy="111"/>
              </a:xfrm>
              <a:custGeom>
                <a:avLst/>
                <a:gdLst>
                  <a:gd name="txL" fmla="*/ 0 w 1"/>
                  <a:gd name="txT" fmla="*/ 0 h 552"/>
                  <a:gd name="txR" fmla="*/ 1 w 1"/>
                  <a:gd name="txB" fmla="*/ 552 h 5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52">
                    <a:moveTo>
                      <a:pt x="0" y="552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9" name="Freeform 44"/>
              <p:cNvSpPr/>
              <p:nvPr/>
            </p:nvSpPr>
            <p:spPr>
              <a:xfrm>
                <a:off x="594" y="3367"/>
                <a:ext cx="1" cy="103"/>
              </a:xfrm>
              <a:custGeom>
                <a:avLst/>
                <a:gdLst>
                  <a:gd name="txL" fmla="*/ 0 w 1"/>
                  <a:gd name="txT" fmla="*/ 0 h 518"/>
                  <a:gd name="txR" fmla="*/ 1 w 1"/>
                  <a:gd name="txB" fmla="*/ 518 h 5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8">
                    <a:moveTo>
                      <a:pt x="0" y="518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0" name="Freeform 45"/>
              <p:cNvSpPr/>
              <p:nvPr/>
            </p:nvSpPr>
            <p:spPr>
              <a:xfrm>
                <a:off x="594" y="3211"/>
                <a:ext cx="1" cy="103"/>
              </a:xfrm>
              <a:custGeom>
                <a:avLst/>
                <a:gdLst>
                  <a:gd name="txL" fmla="*/ 0 w 1"/>
                  <a:gd name="txT" fmla="*/ 0 h 518"/>
                  <a:gd name="txR" fmla="*/ 1 w 1"/>
                  <a:gd name="txB" fmla="*/ 518 h 5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8">
                    <a:moveTo>
                      <a:pt x="0" y="518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1" name="Freeform 46"/>
              <p:cNvSpPr/>
              <p:nvPr/>
            </p:nvSpPr>
            <p:spPr>
              <a:xfrm>
                <a:off x="594" y="3054"/>
                <a:ext cx="1" cy="105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519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2" name="Freeform 47"/>
              <p:cNvSpPr/>
              <p:nvPr/>
            </p:nvSpPr>
            <p:spPr>
              <a:xfrm>
                <a:off x="594" y="2899"/>
                <a:ext cx="1" cy="104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519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3" name="Freeform 48"/>
              <p:cNvSpPr/>
              <p:nvPr/>
            </p:nvSpPr>
            <p:spPr>
              <a:xfrm>
                <a:off x="594" y="2743"/>
                <a:ext cx="1" cy="103"/>
              </a:xfrm>
              <a:custGeom>
                <a:avLst/>
                <a:gdLst>
                  <a:gd name="txL" fmla="*/ 0 w 1"/>
                  <a:gd name="txT" fmla="*/ 0 h 520"/>
                  <a:gd name="txR" fmla="*/ 1 w 1"/>
                  <a:gd name="txB" fmla="*/ 520 h 5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20">
                    <a:moveTo>
                      <a:pt x="0" y="52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4" name="Freeform 49"/>
              <p:cNvSpPr/>
              <p:nvPr/>
            </p:nvSpPr>
            <p:spPr>
              <a:xfrm>
                <a:off x="594" y="2586"/>
                <a:ext cx="1" cy="105"/>
              </a:xfrm>
              <a:custGeom>
                <a:avLst/>
                <a:gdLst>
                  <a:gd name="txL" fmla="*/ 0 w 1"/>
                  <a:gd name="txT" fmla="*/ 0 h 518"/>
                  <a:gd name="txR" fmla="*/ 1 w 1"/>
                  <a:gd name="txB" fmla="*/ 518 h 5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8">
                    <a:moveTo>
                      <a:pt x="0" y="518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5" name="Freeform 50"/>
              <p:cNvSpPr/>
              <p:nvPr/>
            </p:nvSpPr>
            <p:spPr>
              <a:xfrm>
                <a:off x="594" y="2431"/>
                <a:ext cx="1" cy="104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519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0006" name="Freeform 51"/>
              <p:cNvSpPr/>
              <p:nvPr/>
            </p:nvSpPr>
            <p:spPr>
              <a:xfrm>
                <a:off x="594" y="2268"/>
                <a:ext cx="1" cy="110"/>
              </a:xfrm>
              <a:custGeom>
                <a:avLst/>
                <a:gdLst>
                  <a:gd name="txL" fmla="*/ 0 w 1"/>
                  <a:gd name="txT" fmla="*/ 0 h 552"/>
                  <a:gd name="txR" fmla="*/ 1 w 1"/>
                  <a:gd name="txB" fmla="*/ 552 h 5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52">
                    <a:moveTo>
                      <a:pt x="0" y="552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55" name="Group 52"/>
            <p:cNvGrpSpPr/>
            <p:nvPr/>
          </p:nvGrpSpPr>
          <p:grpSpPr>
            <a:xfrm>
              <a:off x="2435225" y="4208463"/>
              <a:ext cx="1588" cy="2168525"/>
              <a:chOff x="1534" y="2268"/>
              <a:chExt cx="1" cy="1366"/>
            </a:xfrm>
          </p:grpSpPr>
          <p:sp>
            <p:nvSpPr>
              <p:cNvPr id="39989" name="Freeform 53"/>
              <p:cNvSpPr/>
              <p:nvPr/>
            </p:nvSpPr>
            <p:spPr>
              <a:xfrm>
                <a:off x="1534" y="2268"/>
                <a:ext cx="1" cy="110"/>
              </a:xfrm>
              <a:custGeom>
                <a:avLst/>
                <a:gdLst>
                  <a:gd name="txL" fmla="*/ 0 w 1"/>
                  <a:gd name="txT" fmla="*/ 0 h 552"/>
                  <a:gd name="txR" fmla="*/ 1 w 1"/>
                  <a:gd name="txB" fmla="*/ 552 h 5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52">
                    <a:moveTo>
                      <a:pt x="0" y="0"/>
                    </a:moveTo>
                    <a:lnTo>
                      <a:pt x="0" y="552"/>
                    </a:lnTo>
                    <a:lnTo>
                      <a:pt x="1" y="552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0" name="Freeform 54"/>
              <p:cNvSpPr/>
              <p:nvPr/>
            </p:nvSpPr>
            <p:spPr>
              <a:xfrm>
                <a:off x="1534" y="2431"/>
                <a:ext cx="1" cy="104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0"/>
                    </a:moveTo>
                    <a:lnTo>
                      <a:pt x="0" y="519"/>
                    </a:lnTo>
                    <a:lnTo>
                      <a:pt x="1" y="519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1" name="Freeform 55"/>
              <p:cNvSpPr/>
              <p:nvPr/>
            </p:nvSpPr>
            <p:spPr>
              <a:xfrm>
                <a:off x="1534" y="2586"/>
                <a:ext cx="1" cy="105"/>
              </a:xfrm>
              <a:custGeom>
                <a:avLst/>
                <a:gdLst>
                  <a:gd name="txL" fmla="*/ 0 w 1"/>
                  <a:gd name="txT" fmla="*/ 0 h 518"/>
                  <a:gd name="txR" fmla="*/ 1 w 1"/>
                  <a:gd name="txB" fmla="*/ 518 h 5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8">
                    <a:moveTo>
                      <a:pt x="0" y="0"/>
                    </a:moveTo>
                    <a:lnTo>
                      <a:pt x="0" y="518"/>
                    </a:lnTo>
                    <a:lnTo>
                      <a:pt x="1" y="518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2" name="Freeform 56"/>
              <p:cNvSpPr/>
              <p:nvPr/>
            </p:nvSpPr>
            <p:spPr>
              <a:xfrm>
                <a:off x="1534" y="2743"/>
                <a:ext cx="1" cy="103"/>
              </a:xfrm>
              <a:custGeom>
                <a:avLst/>
                <a:gdLst>
                  <a:gd name="txL" fmla="*/ 0 w 1"/>
                  <a:gd name="txT" fmla="*/ 0 h 520"/>
                  <a:gd name="txR" fmla="*/ 1 w 1"/>
                  <a:gd name="txB" fmla="*/ 520 h 52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20">
                    <a:moveTo>
                      <a:pt x="0" y="0"/>
                    </a:moveTo>
                    <a:lnTo>
                      <a:pt x="0" y="520"/>
                    </a:lnTo>
                    <a:lnTo>
                      <a:pt x="1" y="52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3" name="Freeform 57"/>
              <p:cNvSpPr/>
              <p:nvPr/>
            </p:nvSpPr>
            <p:spPr>
              <a:xfrm>
                <a:off x="1534" y="2899"/>
                <a:ext cx="1" cy="104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0"/>
                    </a:moveTo>
                    <a:lnTo>
                      <a:pt x="0" y="519"/>
                    </a:lnTo>
                    <a:lnTo>
                      <a:pt x="1" y="519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4" name="Freeform 58"/>
              <p:cNvSpPr/>
              <p:nvPr/>
            </p:nvSpPr>
            <p:spPr>
              <a:xfrm>
                <a:off x="1534" y="3054"/>
                <a:ext cx="1" cy="105"/>
              </a:xfrm>
              <a:custGeom>
                <a:avLst/>
                <a:gdLst>
                  <a:gd name="txL" fmla="*/ 0 w 1"/>
                  <a:gd name="txT" fmla="*/ 0 h 519"/>
                  <a:gd name="txR" fmla="*/ 1 w 1"/>
                  <a:gd name="txB" fmla="*/ 519 h 5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9">
                    <a:moveTo>
                      <a:pt x="0" y="0"/>
                    </a:moveTo>
                    <a:lnTo>
                      <a:pt x="0" y="519"/>
                    </a:lnTo>
                    <a:lnTo>
                      <a:pt x="1" y="519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5" name="Freeform 59"/>
              <p:cNvSpPr/>
              <p:nvPr/>
            </p:nvSpPr>
            <p:spPr>
              <a:xfrm>
                <a:off x="1534" y="3211"/>
                <a:ext cx="1" cy="103"/>
              </a:xfrm>
              <a:custGeom>
                <a:avLst/>
                <a:gdLst>
                  <a:gd name="txL" fmla="*/ 0 w 1"/>
                  <a:gd name="txT" fmla="*/ 0 h 518"/>
                  <a:gd name="txR" fmla="*/ 1 w 1"/>
                  <a:gd name="txB" fmla="*/ 518 h 5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8">
                    <a:moveTo>
                      <a:pt x="0" y="0"/>
                    </a:moveTo>
                    <a:lnTo>
                      <a:pt x="0" y="518"/>
                    </a:lnTo>
                    <a:lnTo>
                      <a:pt x="1" y="518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6" name="Freeform 60"/>
              <p:cNvSpPr/>
              <p:nvPr/>
            </p:nvSpPr>
            <p:spPr>
              <a:xfrm>
                <a:off x="1534" y="3367"/>
                <a:ext cx="1" cy="103"/>
              </a:xfrm>
              <a:custGeom>
                <a:avLst/>
                <a:gdLst>
                  <a:gd name="txL" fmla="*/ 0 w 1"/>
                  <a:gd name="txT" fmla="*/ 0 h 518"/>
                  <a:gd name="txR" fmla="*/ 1 w 1"/>
                  <a:gd name="txB" fmla="*/ 518 h 51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18">
                    <a:moveTo>
                      <a:pt x="0" y="0"/>
                    </a:moveTo>
                    <a:lnTo>
                      <a:pt x="0" y="518"/>
                    </a:lnTo>
                    <a:lnTo>
                      <a:pt x="1" y="518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97" name="Freeform 61"/>
              <p:cNvSpPr/>
              <p:nvPr/>
            </p:nvSpPr>
            <p:spPr>
              <a:xfrm>
                <a:off x="1534" y="3523"/>
                <a:ext cx="1" cy="111"/>
              </a:xfrm>
              <a:custGeom>
                <a:avLst/>
                <a:gdLst>
                  <a:gd name="txL" fmla="*/ 0 w 1"/>
                  <a:gd name="txT" fmla="*/ 0 h 552"/>
                  <a:gd name="txR" fmla="*/ 1 w 1"/>
                  <a:gd name="txB" fmla="*/ 552 h 5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52">
                    <a:moveTo>
                      <a:pt x="0" y="0"/>
                    </a:moveTo>
                    <a:lnTo>
                      <a:pt x="0" y="552"/>
                    </a:lnTo>
                    <a:lnTo>
                      <a:pt x="1" y="552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56" name="Group 62"/>
            <p:cNvGrpSpPr/>
            <p:nvPr/>
          </p:nvGrpSpPr>
          <p:grpSpPr>
            <a:xfrm>
              <a:off x="3787775" y="1247775"/>
              <a:ext cx="2144713" cy="1588"/>
              <a:chOff x="2386" y="403"/>
              <a:chExt cx="1351" cy="1"/>
            </a:xfrm>
          </p:grpSpPr>
          <p:sp>
            <p:nvSpPr>
              <p:cNvPr id="39980" name="Freeform 63"/>
              <p:cNvSpPr/>
              <p:nvPr/>
            </p:nvSpPr>
            <p:spPr>
              <a:xfrm>
                <a:off x="3627" y="403"/>
                <a:ext cx="110" cy="1"/>
              </a:xfrm>
              <a:custGeom>
                <a:avLst/>
                <a:gdLst>
                  <a:gd name="txL" fmla="*/ 0 w 552"/>
                  <a:gd name="txT" fmla="*/ 0 h 1"/>
                  <a:gd name="txR" fmla="*/ 552 w 552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2" h="1">
                    <a:moveTo>
                      <a:pt x="552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1" name="Freeform 64"/>
              <p:cNvSpPr/>
              <p:nvPr/>
            </p:nvSpPr>
            <p:spPr>
              <a:xfrm>
                <a:off x="3474" y="403"/>
                <a:ext cx="102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2" name="Freeform 65"/>
              <p:cNvSpPr/>
              <p:nvPr/>
            </p:nvSpPr>
            <p:spPr>
              <a:xfrm>
                <a:off x="3319" y="403"/>
                <a:ext cx="102" cy="1"/>
              </a:xfrm>
              <a:custGeom>
                <a:avLst/>
                <a:gdLst>
                  <a:gd name="txL" fmla="*/ 0 w 520"/>
                  <a:gd name="txT" fmla="*/ 0 h 1"/>
                  <a:gd name="txR" fmla="*/ 520 w 520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20" h="1">
                    <a:moveTo>
                      <a:pt x="520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3" name="Freeform 66"/>
              <p:cNvSpPr/>
              <p:nvPr/>
            </p:nvSpPr>
            <p:spPr>
              <a:xfrm>
                <a:off x="3164" y="403"/>
                <a:ext cx="104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4" name="Freeform 67"/>
              <p:cNvSpPr/>
              <p:nvPr/>
            </p:nvSpPr>
            <p:spPr>
              <a:xfrm>
                <a:off x="3011" y="403"/>
                <a:ext cx="102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5" name="Freeform 68"/>
              <p:cNvSpPr/>
              <p:nvPr/>
            </p:nvSpPr>
            <p:spPr>
              <a:xfrm>
                <a:off x="2856" y="403"/>
                <a:ext cx="102" cy="1"/>
              </a:xfrm>
              <a:custGeom>
                <a:avLst/>
                <a:gdLst>
                  <a:gd name="txL" fmla="*/ 0 w 519"/>
                  <a:gd name="txT" fmla="*/ 0 h 1"/>
                  <a:gd name="txR" fmla="*/ 519 w 519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9" h="1">
                    <a:moveTo>
                      <a:pt x="519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6" name="Freeform 69"/>
              <p:cNvSpPr/>
              <p:nvPr/>
            </p:nvSpPr>
            <p:spPr>
              <a:xfrm>
                <a:off x="2701" y="403"/>
                <a:ext cx="104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7" name="Freeform 70"/>
              <p:cNvSpPr/>
              <p:nvPr/>
            </p:nvSpPr>
            <p:spPr>
              <a:xfrm>
                <a:off x="2548" y="403"/>
                <a:ext cx="102" cy="1"/>
              </a:xfrm>
              <a:custGeom>
                <a:avLst/>
                <a:gdLst>
                  <a:gd name="txL" fmla="*/ 0 w 519"/>
                  <a:gd name="txT" fmla="*/ 0 h 1"/>
                  <a:gd name="txR" fmla="*/ 519 w 519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9" h="1">
                    <a:moveTo>
                      <a:pt x="519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88" name="Freeform 71"/>
              <p:cNvSpPr/>
              <p:nvPr/>
            </p:nvSpPr>
            <p:spPr>
              <a:xfrm>
                <a:off x="2386" y="403"/>
                <a:ext cx="109" cy="1"/>
              </a:xfrm>
              <a:custGeom>
                <a:avLst/>
                <a:gdLst>
                  <a:gd name="txL" fmla="*/ 0 w 552"/>
                  <a:gd name="txT" fmla="*/ 0 h 1"/>
                  <a:gd name="txR" fmla="*/ 552 w 552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2" h="1">
                    <a:moveTo>
                      <a:pt x="552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57" name="Group 72"/>
            <p:cNvGrpSpPr/>
            <p:nvPr/>
          </p:nvGrpSpPr>
          <p:grpSpPr>
            <a:xfrm>
              <a:off x="3787775" y="3133725"/>
              <a:ext cx="2144713" cy="1588"/>
              <a:chOff x="2386" y="1591"/>
              <a:chExt cx="1351" cy="1"/>
            </a:xfrm>
          </p:grpSpPr>
          <p:sp>
            <p:nvSpPr>
              <p:cNvPr id="39971" name="Freeform 73"/>
              <p:cNvSpPr/>
              <p:nvPr/>
            </p:nvSpPr>
            <p:spPr>
              <a:xfrm>
                <a:off x="3627" y="1591"/>
                <a:ext cx="110" cy="1"/>
              </a:xfrm>
              <a:custGeom>
                <a:avLst/>
                <a:gdLst>
                  <a:gd name="txL" fmla="*/ 0 w 552"/>
                  <a:gd name="txT" fmla="*/ 0 h 1"/>
                  <a:gd name="txR" fmla="*/ 552 w 552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2" h="1">
                    <a:moveTo>
                      <a:pt x="552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2" name="Freeform 74"/>
              <p:cNvSpPr/>
              <p:nvPr/>
            </p:nvSpPr>
            <p:spPr>
              <a:xfrm>
                <a:off x="3474" y="1591"/>
                <a:ext cx="102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3" name="Freeform 75"/>
              <p:cNvSpPr/>
              <p:nvPr/>
            </p:nvSpPr>
            <p:spPr>
              <a:xfrm>
                <a:off x="3319" y="1591"/>
                <a:ext cx="102" cy="1"/>
              </a:xfrm>
              <a:custGeom>
                <a:avLst/>
                <a:gdLst>
                  <a:gd name="txL" fmla="*/ 0 w 520"/>
                  <a:gd name="txT" fmla="*/ 0 h 1"/>
                  <a:gd name="txR" fmla="*/ 520 w 520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20" h="1">
                    <a:moveTo>
                      <a:pt x="520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4" name="Freeform 76"/>
              <p:cNvSpPr/>
              <p:nvPr/>
            </p:nvSpPr>
            <p:spPr>
              <a:xfrm>
                <a:off x="3164" y="1591"/>
                <a:ext cx="104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5" name="Freeform 77"/>
              <p:cNvSpPr/>
              <p:nvPr/>
            </p:nvSpPr>
            <p:spPr>
              <a:xfrm>
                <a:off x="3011" y="1591"/>
                <a:ext cx="102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6" name="Freeform 78"/>
              <p:cNvSpPr/>
              <p:nvPr/>
            </p:nvSpPr>
            <p:spPr>
              <a:xfrm>
                <a:off x="2856" y="1591"/>
                <a:ext cx="102" cy="1"/>
              </a:xfrm>
              <a:custGeom>
                <a:avLst/>
                <a:gdLst>
                  <a:gd name="txL" fmla="*/ 0 w 519"/>
                  <a:gd name="txT" fmla="*/ 0 h 1"/>
                  <a:gd name="txR" fmla="*/ 519 w 519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9" h="1">
                    <a:moveTo>
                      <a:pt x="519" y="0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7" name="Freeform 79"/>
              <p:cNvSpPr/>
              <p:nvPr/>
            </p:nvSpPr>
            <p:spPr>
              <a:xfrm>
                <a:off x="2701" y="1591"/>
                <a:ext cx="104" cy="1"/>
              </a:xfrm>
              <a:custGeom>
                <a:avLst/>
                <a:gdLst>
                  <a:gd name="txL" fmla="*/ 0 w 518"/>
                  <a:gd name="txT" fmla="*/ 0 h 1"/>
                  <a:gd name="txR" fmla="*/ 518 w 51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8" h="1">
                    <a:moveTo>
                      <a:pt x="518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8" name="Freeform 80"/>
              <p:cNvSpPr/>
              <p:nvPr/>
            </p:nvSpPr>
            <p:spPr>
              <a:xfrm>
                <a:off x="2548" y="1591"/>
                <a:ext cx="102" cy="1"/>
              </a:xfrm>
              <a:custGeom>
                <a:avLst/>
                <a:gdLst>
                  <a:gd name="txL" fmla="*/ 0 w 519"/>
                  <a:gd name="txT" fmla="*/ 0 h 1"/>
                  <a:gd name="txR" fmla="*/ 519 w 519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19" h="1">
                    <a:moveTo>
                      <a:pt x="519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9" name="Freeform 81"/>
              <p:cNvSpPr/>
              <p:nvPr/>
            </p:nvSpPr>
            <p:spPr>
              <a:xfrm>
                <a:off x="2386" y="1591"/>
                <a:ext cx="109" cy="1"/>
              </a:xfrm>
              <a:custGeom>
                <a:avLst/>
                <a:gdLst>
                  <a:gd name="txL" fmla="*/ 0 w 552"/>
                  <a:gd name="txT" fmla="*/ 0 h 1"/>
                  <a:gd name="txR" fmla="*/ 552 w 552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2" h="1">
                    <a:moveTo>
                      <a:pt x="552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58" name="Group 82"/>
            <p:cNvGrpSpPr/>
            <p:nvPr/>
          </p:nvGrpSpPr>
          <p:grpSpPr>
            <a:xfrm>
              <a:off x="3552825" y="869950"/>
              <a:ext cx="2614613" cy="2736850"/>
              <a:chOff x="2238" y="165"/>
              <a:chExt cx="1647" cy="1724"/>
            </a:xfrm>
          </p:grpSpPr>
          <p:sp>
            <p:nvSpPr>
              <p:cNvPr id="39959" name="Freeform 83"/>
              <p:cNvSpPr/>
              <p:nvPr/>
            </p:nvSpPr>
            <p:spPr>
              <a:xfrm>
                <a:off x="2238" y="1888"/>
                <a:ext cx="1646" cy="1"/>
              </a:xfrm>
              <a:custGeom>
                <a:avLst/>
                <a:gdLst>
                  <a:gd name="txL" fmla="*/ 0 w 8298"/>
                  <a:gd name="txT" fmla="*/ 0 h 1"/>
                  <a:gd name="txR" fmla="*/ 8298 w 829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298" h="1">
                    <a:moveTo>
                      <a:pt x="0" y="0"/>
                    </a:moveTo>
                    <a:lnTo>
                      <a:pt x="8297" y="0"/>
                    </a:lnTo>
                    <a:lnTo>
                      <a:pt x="8298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0" name="Freeform 84"/>
              <p:cNvSpPr/>
              <p:nvPr/>
            </p:nvSpPr>
            <p:spPr>
              <a:xfrm>
                <a:off x="2238" y="165"/>
                <a:ext cx="1646" cy="1"/>
              </a:xfrm>
              <a:custGeom>
                <a:avLst/>
                <a:gdLst>
                  <a:gd name="txL" fmla="*/ 0 w 8298"/>
                  <a:gd name="txT" fmla="*/ 0 h 1"/>
                  <a:gd name="txR" fmla="*/ 8298 w 8298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298" h="1">
                    <a:moveTo>
                      <a:pt x="0" y="0"/>
                    </a:moveTo>
                    <a:lnTo>
                      <a:pt x="8297" y="0"/>
                    </a:lnTo>
                    <a:lnTo>
                      <a:pt x="8298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1" name="Freeform 85"/>
              <p:cNvSpPr/>
              <p:nvPr/>
            </p:nvSpPr>
            <p:spPr>
              <a:xfrm>
                <a:off x="3737" y="403"/>
                <a:ext cx="1" cy="1188"/>
              </a:xfrm>
              <a:custGeom>
                <a:avLst/>
                <a:gdLst>
                  <a:gd name="txL" fmla="*/ 0 w 1"/>
                  <a:gd name="txT" fmla="*/ 0 h 5930"/>
                  <a:gd name="txR" fmla="*/ 1 w 1"/>
                  <a:gd name="txB" fmla="*/ 5930 h 593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930">
                    <a:moveTo>
                      <a:pt x="0" y="593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2" name="Freeform 86"/>
              <p:cNvSpPr/>
              <p:nvPr/>
            </p:nvSpPr>
            <p:spPr>
              <a:xfrm>
                <a:off x="2386" y="403"/>
                <a:ext cx="1" cy="1188"/>
              </a:xfrm>
              <a:custGeom>
                <a:avLst/>
                <a:gdLst>
                  <a:gd name="txL" fmla="*/ 0 w 1"/>
                  <a:gd name="txT" fmla="*/ 0 h 5930"/>
                  <a:gd name="txR" fmla="*/ 1 w 1"/>
                  <a:gd name="txB" fmla="*/ 5930 h 593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930">
                    <a:moveTo>
                      <a:pt x="0" y="0"/>
                    </a:moveTo>
                    <a:lnTo>
                      <a:pt x="0" y="5930"/>
                    </a:lnTo>
                    <a:lnTo>
                      <a:pt x="1" y="5930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3" name="Freeform 87"/>
              <p:cNvSpPr/>
              <p:nvPr/>
            </p:nvSpPr>
            <p:spPr>
              <a:xfrm>
                <a:off x="3737" y="403"/>
                <a:ext cx="147" cy="1"/>
              </a:xfrm>
              <a:custGeom>
                <a:avLst/>
                <a:gdLst>
                  <a:gd name="txL" fmla="*/ 0 w 744"/>
                  <a:gd name="txT" fmla="*/ 0 h 1"/>
                  <a:gd name="txR" fmla="*/ 744 w 744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44" h="1">
                    <a:moveTo>
                      <a:pt x="744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4" name="Freeform 88"/>
              <p:cNvSpPr/>
              <p:nvPr/>
            </p:nvSpPr>
            <p:spPr>
              <a:xfrm>
                <a:off x="2238" y="403"/>
                <a:ext cx="148" cy="1"/>
              </a:xfrm>
              <a:custGeom>
                <a:avLst/>
                <a:gdLst>
                  <a:gd name="txL" fmla="*/ 0 w 744"/>
                  <a:gd name="txT" fmla="*/ 0 h 1"/>
                  <a:gd name="txR" fmla="*/ 744 w 744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44" h="1">
                    <a:moveTo>
                      <a:pt x="744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5" name="Freeform 89"/>
              <p:cNvSpPr/>
              <p:nvPr/>
            </p:nvSpPr>
            <p:spPr>
              <a:xfrm>
                <a:off x="3737" y="1591"/>
                <a:ext cx="147" cy="1"/>
              </a:xfrm>
              <a:custGeom>
                <a:avLst/>
                <a:gdLst>
                  <a:gd name="txL" fmla="*/ 0 w 745"/>
                  <a:gd name="txT" fmla="*/ 0 h 1"/>
                  <a:gd name="txR" fmla="*/ 745 w 745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45" h="1">
                    <a:moveTo>
                      <a:pt x="0" y="0"/>
                    </a:moveTo>
                    <a:lnTo>
                      <a:pt x="744" y="0"/>
                    </a:lnTo>
                    <a:lnTo>
                      <a:pt x="745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6" name="Freeform 90"/>
              <p:cNvSpPr/>
              <p:nvPr/>
            </p:nvSpPr>
            <p:spPr>
              <a:xfrm>
                <a:off x="2238" y="1591"/>
                <a:ext cx="149" cy="1"/>
              </a:xfrm>
              <a:custGeom>
                <a:avLst/>
                <a:gdLst>
                  <a:gd name="txL" fmla="*/ 0 w 745"/>
                  <a:gd name="txT" fmla="*/ 0 h 1"/>
                  <a:gd name="txR" fmla="*/ 745 w 745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45" h="1">
                    <a:moveTo>
                      <a:pt x="0" y="0"/>
                    </a:moveTo>
                    <a:lnTo>
                      <a:pt x="744" y="0"/>
                    </a:lnTo>
                    <a:lnTo>
                      <a:pt x="745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7" name="Freeform 91"/>
              <p:cNvSpPr/>
              <p:nvPr/>
            </p:nvSpPr>
            <p:spPr>
              <a:xfrm>
                <a:off x="2238" y="1591"/>
                <a:ext cx="2" cy="297"/>
              </a:xfrm>
              <a:custGeom>
                <a:avLst/>
                <a:gdLst>
                  <a:gd name="txL" fmla="*/ 0 w 1"/>
                  <a:gd name="txT" fmla="*/ 0 h 1481"/>
                  <a:gd name="txR" fmla="*/ 1 w 1"/>
                  <a:gd name="txB" fmla="*/ 1481 h 148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6" y="0"/>
                  </a:cxn>
                </a:cxnLst>
                <a:rect l="txL" t="txT" r="txR" b="txB"/>
                <a:pathLst>
                  <a:path w="1" h="1481">
                    <a:moveTo>
                      <a:pt x="0" y="0"/>
                    </a:moveTo>
                    <a:lnTo>
                      <a:pt x="0" y="1481"/>
                    </a:lnTo>
                    <a:lnTo>
                      <a:pt x="1" y="1481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8" name="Freeform 92"/>
              <p:cNvSpPr/>
              <p:nvPr/>
            </p:nvSpPr>
            <p:spPr>
              <a:xfrm>
                <a:off x="2238" y="165"/>
                <a:ext cx="2" cy="238"/>
              </a:xfrm>
              <a:custGeom>
                <a:avLst/>
                <a:gdLst>
                  <a:gd name="txL" fmla="*/ 0 w 1"/>
                  <a:gd name="txT" fmla="*/ 0 h 1187"/>
                  <a:gd name="txR" fmla="*/ 1 w 1"/>
                  <a:gd name="txB" fmla="*/ 1187 h 118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6" y="0"/>
                  </a:cxn>
                </a:cxnLst>
                <a:rect l="txL" t="txT" r="txR" b="txB"/>
                <a:pathLst>
                  <a:path w="1" h="1187">
                    <a:moveTo>
                      <a:pt x="0" y="0"/>
                    </a:moveTo>
                    <a:lnTo>
                      <a:pt x="0" y="1187"/>
                    </a:lnTo>
                    <a:lnTo>
                      <a:pt x="1" y="1187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9" name="Freeform 93"/>
              <p:cNvSpPr/>
              <p:nvPr/>
            </p:nvSpPr>
            <p:spPr>
              <a:xfrm>
                <a:off x="3884" y="165"/>
                <a:ext cx="1" cy="238"/>
              </a:xfrm>
              <a:custGeom>
                <a:avLst/>
                <a:gdLst>
                  <a:gd name="txL" fmla="*/ 0 w 1"/>
                  <a:gd name="txT" fmla="*/ 0 h 1187"/>
                  <a:gd name="txR" fmla="*/ 1 w 1"/>
                  <a:gd name="txB" fmla="*/ 1187 h 118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1187">
                    <a:moveTo>
                      <a:pt x="0" y="1187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70" name="Freeform 94"/>
              <p:cNvSpPr/>
              <p:nvPr/>
            </p:nvSpPr>
            <p:spPr>
              <a:xfrm>
                <a:off x="3884" y="1591"/>
                <a:ext cx="1" cy="297"/>
              </a:xfrm>
              <a:custGeom>
                <a:avLst/>
                <a:gdLst>
                  <a:gd name="txL" fmla="*/ 0 w 1"/>
                  <a:gd name="txT" fmla="*/ 0 h 1481"/>
                  <a:gd name="txR" fmla="*/ 1 w 1"/>
                  <a:gd name="txB" fmla="*/ 1481 h 148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1481">
                    <a:moveTo>
                      <a:pt x="0" y="1481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39940" name="Text Box 166"/>
          <p:cNvSpPr txBox="1"/>
          <p:nvPr/>
        </p:nvSpPr>
        <p:spPr>
          <a:xfrm>
            <a:off x="475933" y="422593"/>
            <a:ext cx="4032250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15.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圆柱的截切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4322" name="Group 50"/>
          <p:cNvGrpSpPr/>
          <p:nvPr/>
        </p:nvGrpSpPr>
        <p:grpSpPr>
          <a:xfrm>
            <a:off x="4534535" y="3778885"/>
            <a:ext cx="1765300" cy="2479675"/>
            <a:chOff x="3312" y="2210"/>
            <a:chExt cx="1588" cy="2231"/>
          </a:xfrm>
        </p:grpSpPr>
        <p:sp>
          <p:nvSpPr>
            <p:cNvPr id="41037" name="Freeform 51"/>
            <p:cNvSpPr/>
            <p:nvPr/>
          </p:nvSpPr>
          <p:spPr>
            <a:xfrm>
              <a:off x="4685" y="2699"/>
              <a:ext cx="168" cy="97"/>
            </a:xfrm>
            <a:custGeom>
              <a:avLst/>
              <a:gdLst>
                <a:gd name="txL" fmla="*/ 0 w 673"/>
                <a:gd name="txT" fmla="*/ 0 h 389"/>
                <a:gd name="txR" fmla="*/ 673 w 673"/>
                <a:gd name="txB" fmla="*/ 389 h 38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73" h="389">
                  <a:moveTo>
                    <a:pt x="673" y="38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38" name="Freeform 52"/>
            <p:cNvSpPr/>
            <p:nvPr/>
          </p:nvSpPr>
          <p:spPr>
            <a:xfrm>
              <a:off x="4372" y="2796"/>
              <a:ext cx="481" cy="278"/>
            </a:xfrm>
            <a:custGeom>
              <a:avLst/>
              <a:gdLst>
                <a:gd name="txL" fmla="*/ 0 w 1925"/>
                <a:gd name="txT" fmla="*/ 0 h 1111"/>
                <a:gd name="txR" fmla="*/ 1925 w 1925"/>
                <a:gd name="txB" fmla="*/ 1111 h 111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25" h="1111">
                  <a:moveTo>
                    <a:pt x="0" y="1111"/>
                  </a:moveTo>
                  <a:lnTo>
                    <a:pt x="511" y="976"/>
                  </a:lnTo>
                  <a:lnTo>
                    <a:pt x="972" y="790"/>
                  </a:lnTo>
                  <a:lnTo>
                    <a:pt x="1369" y="561"/>
                  </a:lnTo>
                  <a:lnTo>
                    <a:pt x="1690" y="294"/>
                  </a:lnTo>
                  <a:lnTo>
                    <a:pt x="1924" y="0"/>
                  </a:lnTo>
                  <a:lnTo>
                    <a:pt x="1925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39" name="Freeform 53"/>
            <p:cNvSpPr/>
            <p:nvPr/>
          </p:nvSpPr>
          <p:spPr>
            <a:xfrm>
              <a:off x="4853" y="2796"/>
              <a:ext cx="1" cy="463"/>
            </a:xfrm>
            <a:custGeom>
              <a:avLst/>
              <a:gdLst>
                <a:gd name="txL" fmla="*/ 0 w 1"/>
                <a:gd name="txT" fmla="*/ 0 h 1852"/>
                <a:gd name="txR" fmla="*/ 1 w 1"/>
                <a:gd name="txB" fmla="*/ 1852 h 185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1852">
                  <a:moveTo>
                    <a:pt x="0" y="1852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0" name="Freeform 54"/>
            <p:cNvSpPr/>
            <p:nvPr/>
          </p:nvSpPr>
          <p:spPr>
            <a:xfrm>
              <a:off x="4007" y="2647"/>
              <a:ext cx="642" cy="124"/>
            </a:xfrm>
            <a:custGeom>
              <a:avLst/>
              <a:gdLst>
                <a:gd name="txL" fmla="*/ 0 w 2566"/>
                <a:gd name="txT" fmla="*/ 0 h 495"/>
                <a:gd name="txR" fmla="*/ 2566 w 2566"/>
                <a:gd name="txB" fmla="*/ 495 h 49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66" h="495">
                  <a:moveTo>
                    <a:pt x="2566" y="495"/>
                  </a:moveTo>
                  <a:lnTo>
                    <a:pt x="2128" y="296"/>
                  </a:lnTo>
                  <a:lnTo>
                    <a:pt x="1637" y="145"/>
                  </a:lnTo>
                  <a:lnTo>
                    <a:pt x="1108" y="45"/>
                  </a:lnTo>
                  <a:lnTo>
                    <a:pt x="556" y="0"/>
                  </a:lnTo>
                  <a:lnTo>
                    <a:pt x="0" y="12"/>
                  </a:lnTo>
                  <a:lnTo>
                    <a:pt x="1" y="12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1" name="Freeform 55"/>
            <p:cNvSpPr/>
            <p:nvPr/>
          </p:nvSpPr>
          <p:spPr>
            <a:xfrm>
              <a:off x="4853" y="2951"/>
              <a:ext cx="46" cy="308"/>
            </a:xfrm>
            <a:custGeom>
              <a:avLst/>
              <a:gdLst>
                <a:gd name="txL" fmla="*/ 0 w 185"/>
                <a:gd name="txT" fmla="*/ 0 h 1232"/>
                <a:gd name="txR" fmla="*/ 185 w 185"/>
                <a:gd name="txB" fmla="*/ 1232 h 12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5" h="1232">
                  <a:moveTo>
                    <a:pt x="0" y="1232"/>
                  </a:moveTo>
                  <a:lnTo>
                    <a:pt x="139" y="929"/>
                  </a:lnTo>
                  <a:lnTo>
                    <a:pt x="185" y="616"/>
                  </a:lnTo>
                  <a:lnTo>
                    <a:pt x="139" y="303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2" name="Freeform 56"/>
            <p:cNvSpPr/>
            <p:nvPr/>
          </p:nvSpPr>
          <p:spPr>
            <a:xfrm>
              <a:off x="3312" y="3985"/>
              <a:ext cx="1587" cy="456"/>
            </a:xfrm>
            <a:custGeom>
              <a:avLst/>
              <a:gdLst>
                <a:gd name="txL" fmla="*/ 0 w 6350"/>
                <a:gd name="txT" fmla="*/ 0 h 1825"/>
                <a:gd name="txR" fmla="*/ 6350 w 6350"/>
                <a:gd name="txB" fmla="*/ 1825 h 182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350" h="1825">
                  <a:moveTo>
                    <a:pt x="0" y="0"/>
                  </a:moveTo>
                  <a:lnTo>
                    <a:pt x="54" y="336"/>
                  </a:lnTo>
                  <a:lnTo>
                    <a:pt x="215" y="662"/>
                  </a:lnTo>
                  <a:lnTo>
                    <a:pt x="475" y="965"/>
                  </a:lnTo>
                  <a:lnTo>
                    <a:pt x="829" y="1235"/>
                  </a:lnTo>
                  <a:lnTo>
                    <a:pt x="1262" y="1463"/>
                  </a:lnTo>
                  <a:lnTo>
                    <a:pt x="1759" y="1641"/>
                  </a:lnTo>
                  <a:lnTo>
                    <a:pt x="2306" y="1763"/>
                  </a:lnTo>
                  <a:lnTo>
                    <a:pt x="2881" y="1825"/>
                  </a:lnTo>
                  <a:lnTo>
                    <a:pt x="3468" y="1825"/>
                  </a:lnTo>
                  <a:lnTo>
                    <a:pt x="4043" y="1763"/>
                  </a:lnTo>
                  <a:lnTo>
                    <a:pt x="4590" y="1641"/>
                  </a:lnTo>
                  <a:lnTo>
                    <a:pt x="5087" y="1463"/>
                  </a:lnTo>
                  <a:lnTo>
                    <a:pt x="5520" y="1235"/>
                  </a:lnTo>
                  <a:lnTo>
                    <a:pt x="5874" y="965"/>
                  </a:lnTo>
                  <a:lnTo>
                    <a:pt x="6134" y="662"/>
                  </a:lnTo>
                  <a:lnTo>
                    <a:pt x="6295" y="336"/>
                  </a:lnTo>
                  <a:lnTo>
                    <a:pt x="6349" y="0"/>
                  </a:lnTo>
                  <a:lnTo>
                    <a:pt x="6350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3" name="Freeform 57"/>
            <p:cNvSpPr/>
            <p:nvPr/>
          </p:nvSpPr>
          <p:spPr>
            <a:xfrm>
              <a:off x="4204" y="2976"/>
              <a:ext cx="168" cy="98"/>
            </a:xfrm>
            <a:custGeom>
              <a:avLst/>
              <a:gdLst>
                <a:gd name="txL" fmla="*/ 0 w 675"/>
                <a:gd name="txT" fmla="*/ 0 h 389"/>
                <a:gd name="txR" fmla="*/ 675 w 675"/>
                <a:gd name="txB" fmla="*/ 389 h 38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75" h="389">
                  <a:moveTo>
                    <a:pt x="0" y="0"/>
                  </a:moveTo>
                  <a:lnTo>
                    <a:pt x="673" y="389"/>
                  </a:lnTo>
                  <a:lnTo>
                    <a:pt x="675" y="389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4" name="Freeform 58"/>
            <p:cNvSpPr/>
            <p:nvPr/>
          </p:nvSpPr>
          <p:spPr>
            <a:xfrm>
              <a:off x="4372" y="3074"/>
              <a:ext cx="1" cy="463"/>
            </a:xfrm>
            <a:custGeom>
              <a:avLst/>
              <a:gdLst>
                <a:gd name="txL" fmla="*/ 0 w 2"/>
                <a:gd name="txT" fmla="*/ 0 h 1852"/>
                <a:gd name="txR" fmla="*/ 2 w 2"/>
                <a:gd name="txB" fmla="*/ 1852 h 185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1852">
                  <a:moveTo>
                    <a:pt x="0" y="0"/>
                  </a:moveTo>
                  <a:lnTo>
                    <a:pt x="0" y="1852"/>
                  </a:lnTo>
                  <a:lnTo>
                    <a:pt x="2" y="1852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5" name="Freeform 59"/>
            <p:cNvSpPr/>
            <p:nvPr/>
          </p:nvSpPr>
          <p:spPr>
            <a:xfrm>
              <a:off x="3358" y="2210"/>
              <a:ext cx="481" cy="278"/>
            </a:xfrm>
            <a:custGeom>
              <a:avLst/>
              <a:gdLst>
                <a:gd name="txL" fmla="*/ 0 w 1924"/>
                <a:gd name="txT" fmla="*/ 0 h 1113"/>
                <a:gd name="txR" fmla="*/ 1924 w 1924"/>
                <a:gd name="txB" fmla="*/ 1113 h 11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24" h="1113">
                  <a:moveTo>
                    <a:pt x="1924" y="0"/>
                  </a:moveTo>
                  <a:lnTo>
                    <a:pt x="1413" y="137"/>
                  </a:lnTo>
                  <a:lnTo>
                    <a:pt x="953" y="322"/>
                  </a:lnTo>
                  <a:lnTo>
                    <a:pt x="555" y="551"/>
                  </a:lnTo>
                  <a:lnTo>
                    <a:pt x="235" y="817"/>
                  </a:lnTo>
                  <a:lnTo>
                    <a:pt x="0" y="1113"/>
                  </a:lnTo>
                  <a:lnTo>
                    <a:pt x="1" y="1113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6" name="Freeform 60"/>
            <p:cNvSpPr/>
            <p:nvPr/>
          </p:nvSpPr>
          <p:spPr>
            <a:xfrm>
              <a:off x="3839" y="2210"/>
              <a:ext cx="168" cy="97"/>
            </a:xfrm>
            <a:custGeom>
              <a:avLst/>
              <a:gdLst>
                <a:gd name="txL" fmla="*/ 0 w 673"/>
                <a:gd name="txT" fmla="*/ 0 h 389"/>
                <a:gd name="txR" fmla="*/ 673 w 673"/>
                <a:gd name="txB" fmla="*/ 389 h 38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73" h="389">
                  <a:moveTo>
                    <a:pt x="673" y="38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7" name="Freeform 61"/>
            <p:cNvSpPr/>
            <p:nvPr/>
          </p:nvSpPr>
          <p:spPr>
            <a:xfrm>
              <a:off x="3358" y="2488"/>
              <a:ext cx="1" cy="463"/>
            </a:xfrm>
            <a:custGeom>
              <a:avLst/>
              <a:gdLst>
                <a:gd name="txL" fmla="*/ 0 w 1"/>
                <a:gd name="txT" fmla="*/ 0 h 1851"/>
                <a:gd name="txR" fmla="*/ 1 w 1"/>
                <a:gd name="txB" fmla="*/ 1851 h 185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1851">
                  <a:moveTo>
                    <a:pt x="0" y="185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8" name="Freeform 62"/>
            <p:cNvSpPr/>
            <p:nvPr/>
          </p:nvSpPr>
          <p:spPr>
            <a:xfrm>
              <a:off x="3358" y="2488"/>
              <a:ext cx="168" cy="97"/>
            </a:xfrm>
            <a:custGeom>
              <a:avLst/>
              <a:gdLst>
                <a:gd name="txL" fmla="*/ 0 w 674"/>
                <a:gd name="txT" fmla="*/ 0 h 389"/>
                <a:gd name="txR" fmla="*/ 674 w 674"/>
                <a:gd name="txB" fmla="*/ 389 h 38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74" h="389">
                  <a:moveTo>
                    <a:pt x="0" y="0"/>
                  </a:moveTo>
                  <a:lnTo>
                    <a:pt x="673" y="389"/>
                  </a:lnTo>
                  <a:lnTo>
                    <a:pt x="674" y="389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49" name="Freeform 63"/>
            <p:cNvSpPr/>
            <p:nvPr/>
          </p:nvSpPr>
          <p:spPr>
            <a:xfrm>
              <a:off x="4204" y="3440"/>
              <a:ext cx="168" cy="97"/>
            </a:xfrm>
            <a:custGeom>
              <a:avLst/>
              <a:gdLst>
                <a:gd name="txL" fmla="*/ 0 w 673"/>
                <a:gd name="txT" fmla="*/ 0 h 389"/>
                <a:gd name="txR" fmla="*/ 673 w 673"/>
                <a:gd name="txB" fmla="*/ 389 h 38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73" h="389">
                  <a:moveTo>
                    <a:pt x="673" y="38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0" name="Freeform 64"/>
            <p:cNvSpPr/>
            <p:nvPr/>
          </p:nvSpPr>
          <p:spPr>
            <a:xfrm>
              <a:off x="3312" y="2951"/>
              <a:ext cx="1060" cy="612"/>
            </a:xfrm>
            <a:custGeom>
              <a:avLst/>
              <a:gdLst>
                <a:gd name="txL" fmla="*/ 0 w 4240"/>
                <a:gd name="txT" fmla="*/ 0 h 2449"/>
                <a:gd name="txR" fmla="*/ 4240 w 4240"/>
                <a:gd name="txB" fmla="*/ 2449 h 244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240" h="2449">
                  <a:moveTo>
                    <a:pt x="183" y="0"/>
                  </a:moveTo>
                  <a:lnTo>
                    <a:pt x="36" y="334"/>
                  </a:lnTo>
                  <a:lnTo>
                    <a:pt x="0" y="677"/>
                  </a:lnTo>
                  <a:lnTo>
                    <a:pt x="76" y="1019"/>
                  </a:lnTo>
                  <a:lnTo>
                    <a:pt x="261" y="1346"/>
                  </a:lnTo>
                  <a:lnTo>
                    <a:pt x="548" y="1648"/>
                  </a:lnTo>
                  <a:lnTo>
                    <a:pt x="928" y="1913"/>
                  </a:lnTo>
                  <a:lnTo>
                    <a:pt x="1386" y="2132"/>
                  </a:lnTo>
                  <a:lnTo>
                    <a:pt x="1908" y="2298"/>
                  </a:lnTo>
                  <a:lnTo>
                    <a:pt x="2475" y="2405"/>
                  </a:lnTo>
                  <a:lnTo>
                    <a:pt x="3066" y="2449"/>
                  </a:lnTo>
                  <a:lnTo>
                    <a:pt x="3661" y="2428"/>
                  </a:lnTo>
                  <a:lnTo>
                    <a:pt x="4238" y="2343"/>
                  </a:lnTo>
                  <a:lnTo>
                    <a:pt x="4240" y="2343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1" name="Freeform 65"/>
            <p:cNvSpPr/>
            <p:nvPr/>
          </p:nvSpPr>
          <p:spPr>
            <a:xfrm>
              <a:off x="3358" y="2951"/>
              <a:ext cx="168" cy="97"/>
            </a:xfrm>
            <a:custGeom>
              <a:avLst/>
              <a:gdLst>
                <a:gd name="txL" fmla="*/ 0 w 673"/>
                <a:gd name="txT" fmla="*/ 0 h 389"/>
                <a:gd name="txR" fmla="*/ 673 w 673"/>
                <a:gd name="txB" fmla="*/ 389 h 38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73" h="389">
                  <a:moveTo>
                    <a:pt x="673" y="38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2" name="Freeform 66"/>
            <p:cNvSpPr/>
            <p:nvPr/>
          </p:nvSpPr>
          <p:spPr>
            <a:xfrm>
              <a:off x="4204" y="2699"/>
              <a:ext cx="481" cy="277"/>
            </a:xfrm>
            <a:custGeom>
              <a:avLst/>
              <a:gdLst>
                <a:gd name="txL" fmla="*/ 0 w 1925"/>
                <a:gd name="txT" fmla="*/ 0 h 1111"/>
                <a:gd name="txR" fmla="*/ 1925 w 1925"/>
                <a:gd name="txB" fmla="*/ 1111 h 111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25" h="1111">
                  <a:moveTo>
                    <a:pt x="0" y="1111"/>
                  </a:moveTo>
                  <a:lnTo>
                    <a:pt x="401" y="1051"/>
                  </a:lnTo>
                  <a:lnTo>
                    <a:pt x="776" y="950"/>
                  </a:lnTo>
                  <a:lnTo>
                    <a:pt x="1116" y="813"/>
                  </a:lnTo>
                  <a:lnTo>
                    <a:pt x="1409" y="645"/>
                  </a:lnTo>
                  <a:lnTo>
                    <a:pt x="1646" y="449"/>
                  </a:lnTo>
                  <a:lnTo>
                    <a:pt x="1819" y="231"/>
                  </a:lnTo>
                  <a:lnTo>
                    <a:pt x="1924" y="0"/>
                  </a:lnTo>
                  <a:lnTo>
                    <a:pt x="1925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3" name="Freeform 67"/>
            <p:cNvSpPr/>
            <p:nvPr/>
          </p:nvSpPr>
          <p:spPr>
            <a:xfrm>
              <a:off x="4204" y="2976"/>
              <a:ext cx="1" cy="464"/>
            </a:xfrm>
            <a:custGeom>
              <a:avLst/>
              <a:gdLst>
                <a:gd name="txL" fmla="*/ 0 w 1"/>
                <a:gd name="txT" fmla="*/ 0 h 1852"/>
                <a:gd name="txR" fmla="*/ 1 w 1"/>
                <a:gd name="txB" fmla="*/ 1852 h 185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1852">
                  <a:moveTo>
                    <a:pt x="0" y="0"/>
                  </a:moveTo>
                  <a:lnTo>
                    <a:pt x="0" y="1852"/>
                  </a:lnTo>
                  <a:lnTo>
                    <a:pt x="1" y="1852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4" name="Freeform 68"/>
            <p:cNvSpPr/>
            <p:nvPr/>
          </p:nvSpPr>
          <p:spPr>
            <a:xfrm>
              <a:off x="3518" y="3048"/>
              <a:ext cx="686" cy="396"/>
            </a:xfrm>
            <a:custGeom>
              <a:avLst/>
              <a:gdLst>
                <a:gd name="txL" fmla="*/ 0 w 2742"/>
                <a:gd name="txT" fmla="*/ 0 h 1585"/>
                <a:gd name="txR" fmla="*/ 2742 w 2742"/>
                <a:gd name="txB" fmla="*/ 1585 h 158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742" h="1585">
                  <a:moveTo>
                    <a:pt x="32" y="0"/>
                  </a:moveTo>
                  <a:lnTo>
                    <a:pt x="0" y="258"/>
                  </a:lnTo>
                  <a:lnTo>
                    <a:pt x="52" y="514"/>
                  </a:lnTo>
                  <a:lnTo>
                    <a:pt x="188" y="761"/>
                  </a:lnTo>
                  <a:lnTo>
                    <a:pt x="403" y="988"/>
                  </a:lnTo>
                  <a:lnTo>
                    <a:pt x="687" y="1187"/>
                  </a:lnTo>
                  <a:lnTo>
                    <a:pt x="1032" y="1351"/>
                  </a:lnTo>
                  <a:lnTo>
                    <a:pt x="1425" y="1475"/>
                  </a:lnTo>
                  <a:lnTo>
                    <a:pt x="1851" y="1554"/>
                  </a:lnTo>
                  <a:lnTo>
                    <a:pt x="2296" y="1585"/>
                  </a:lnTo>
                  <a:lnTo>
                    <a:pt x="2741" y="1565"/>
                  </a:lnTo>
                  <a:lnTo>
                    <a:pt x="2742" y="1565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5" name="Freeform 69"/>
            <p:cNvSpPr/>
            <p:nvPr/>
          </p:nvSpPr>
          <p:spPr>
            <a:xfrm>
              <a:off x="3526" y="2585"/>
              <a:ext cx="1" cy="463"/>
            </a:xfrm>
            <a:custGeom>
              <a:avLst/>
              <a:gdLst>
                <a:gd name="txL" fmla="*/ 0 w 1"/>
                <a:gd name="txT" fmla="*/ 0 h 1851"/>
                <a:gd name="txR" fmla="*/ 1 w 1"/>
                <a:gd name="txB" fmla="*/ 1851 h 185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1851">
                  <a:moveTo>
                    <a:pt x="0" y="185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6" name="Freeform 70"/>
            <p:cNvSpPr/>
            <p:nvPr/>
          </p:nvSpPr>
          <p:spPr>
            <a:xfrm>
              <a:off x="3526" y="2307"/>
              <a:ext cx="481" cy="278"/>
            </a:xfrm>
            <a:custGeom>
              <a:avLst/>
              <a:gdLst>
                <a:gd name="txL" fmla="*/ 0 w 1924"/>
                <a:gd name="txT" fmla="*/ 0 h 1113"/>
                <a:gd name="txR" fmla="*/ 1924 w 1924"/>
                <a:gd name="txB" fmla="*/ 1113 h 11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24" h="1113">
                  <a:moveTo>
                    <a:pt x="1924" y="0"/>
                  </a:moveTo>
                  <a:lnTo>
                    <a:pt x="1524" y="61"/>
                  </a:lnTo>
                  <a:lnTo>
                    <a:pt x="1148" y="161"/>
                  </a:lnTo>
                  <a:lnTo>
                    <a:pt x="808" y="298"/>
                  </a:lnTo>
                  <a:lnTo>
                    <a:pt x="515" y="468"/>
                  </a:lnTo>
                  <a:lnTo>
                    <a:pt x="279" y="664"/>
                  </a:lnTo>
                  <a:lnTo>
                    <a:pt x="105" y="881"/>
                  </a:lnTo>
                  <a:lnTo>
                    <a:pt x="0" y="1113"/>
                  </a:lnTo>
                  <a:lnTo>
                    <a:pt x="1" y="1113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7" name="Freeform 71"/>
            <p:cNvSpPr/>
            <p:nvPr/>
          </p:nvSpPr>
          <p:spPr>
            <a:xfrm>
              <a:off x="4007" y="2307"/>
              <a:ext cx="1" cy="463"/>
            </a:xfrm>
            <a:custGeom>
              <a:avLst/>
              <a:gdLst>
                <a:gd name="txL" fmla="*/ 0 w 1"/>
                <a:gd name="txT" fmla="*/ 0 h 1853"/>
                <a:gd name="txR" fmla="*/ 1 w 1"/>
                <a:gd name="txB" fmla="*/ 1853 h 185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1853">
                  <a:moveTo>
                    <a:pt x="0" y="0"/>
                  </a:moveTo>
                  <a:lnTo>
                    <a:pt x="0" y="1853"/>
                  </a:lnTo>
                  <a:lnTo>
                    <a:pt x="1" y="1853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8" name="Freeform 72"/>
            <p:cNvSpPr/>
            <p:nvPr/>
          </p:nvSpPr>
          <p:spPr>
            <a:xfrm>
              <a:off x="4007" y="2766"/>
              <a:ext cx="528" cy="108"/>
            </a:xfrm>
            <a:custGeom>
              <a:avLst/>
              <a:gdLst>
                <a:gd name="txL" fmla="*/ 0 w 2110"/>
                <a:gd name="txT" fmla="*/ 0 h 431"/>
                <a:gd name="txR" fmla="*/ 2110 w 2110"/>
                <a:gd name="txB" fmla="*/ 431 h 43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10" h="431">
                  <a:moveTo>
                    <a:pt x="2110" y="431"/>
                  </a:moveTo>
                  <a:lnTo>
                    <a:pt x="1824" y="281"/>
                  </a:lnTo>
                  <a:lnTo>
                    <a:pt x="1499" y="160"/>
                  </a:lnTo>
                  <a:lnTo>
                    <a:pt x="1146" y="71"/>
                  </a:lnTo>
                  <a:lnTo>
                    <a:pt x="770" y="18"/>
                  </a:lnTo>
                  <a:lnTo>
                    <a:pt x="385" y="0"/>
                  </a:lnTo>
                  <a:lnTo>
                    <a:pt x="0" y="19"/>
                  </a:lnTo>
                  <a:lnTo>
                    <a:pt x="1" y="19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59" name="Freeform 73"/>
            <p:cNvSpPr/>
            <p:nvPr/>
          </p:nvSpPr>
          <p:spPr>
            <a:xfrm>
              <a:off x="3312" y="3105"/>
              <a:ext cx="1" cy="880"/>
            </a:xfrm>
            <a:custGeom>
              <a:avLst/>
              <a:gdLst>
                <a:gd name="txL" fmla="*/ 0 w 2"/>
                <a:gd name="txT" fmla="*/ 0 h 3520"/>
                <a:gd name="txR" fmla="*/ 2 w 2"/>
                <a:gd name="txB" fmla="*/ 3520 h 352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2" h="3520">
                  <a:moveTo>
                    <a:pt x="0" y="0"/>
                  </a:moveTo>
                  <a:lnTo>
                    <a:pt x="0" y="3520"/>
                  </a:lnTo>
                  <a:lnTo>
                    <a:pt x="2" y="352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60" name="Freeform 74"/>
            <p:cNvSpPr/>
            <p:nvPr/>
          </p:nvSpPr>
          <p:spPr>
            <a:xfrm>
              <a:off x="4899" y="3105"/>
              <a:ext cx="1" cy="880"/>
            </a:xfrm>
            <a:custGeom>
              <a:avLst/>
              <a:gdLst>
                <a:gd name="txL" fmla="*/ 0 w 1"/>
                <a:gd name="txT" fmla="*/ 0 h 3520"/>
                <a:gd name="txR" fmla="*/ 1 w 1"/>
                <a:gd name="txB" fmla="*/ 3520 h 352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3520">
                  <a:moveTo>
                    <a:pt x="0" y="352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0963" name="组合 1"/>
          <p:cNvGrpSpPr/>
          <p:nvPr/>
        </p:nvGrpSpPr>
        <p:grpSpPr>
          <a:xfrm>
            <a:off x="1580198" y="1418273"/>
            <a:ext cx="4856162" cy="4602162"/>
            <a:chOff x="376238" y="750888"/>
            <a:chExt cx="6157912" cy="5837237"/>
          </a:xfrm>
        </p:grpSpPr>
        <p:grpSp>
          <p:nvGrpSpPr>
            <p:cNvPr id="40966" name="Group 153"/>
            <p:cNvGrpSpPr/>
            <p:nvPr/>
          </p:nvGrpSpPr>
          <p:grpSpPr>
            <a:xfrm>
              <a:off x="566738" y="4106863"/>
              <a:ext cx="2389187" cy="2178050"/>
              <a:chOff x="4682" y="1162"/>
              <a:chExt cx="1505" cy="1372"/>
            </a:xfrm>
          </p:grpSpPr>
          <p:sp>
            <p:nvSpPr>
              <p:cNvPr id="41032" name="Freeform 148"/>
              <p:cNvSpPr/>
              <p:nvPr/>
            </p:nvSpPr>
            <p:spPr>
              <a:xfrm>
                <a:off x="5760" y="1162"/>
                <a:ext cx="427" cy="1372"/>
              </a:xfrm>
              <a:custGeom>
                <a:avLst/>
                <a:gdLst>
                  <a:gd name="txL" fmla="*/ 0 w 1789"/>
                  <a:gd name="txT" fmla="*/ 0 h 5740"/>
                  <a:gd name="txR" fmla="*/ 1789 w 1789"/>
                  <a:gd name="txB" fmla="*/ 5740 h 574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789" h="5740">
                    <a:moveTo>
                      <a:pt x="0" y="5740"/>
                    </a:moveTo>
                    <a:lnTo>
                      <a:pt x="669" y="5312"/>
                    </a:lnTo>
                    <a:lnTo>
                      <a:pt x="1210" y="4732"/>
                    </a:lnTo>
                    <a:lnTo>
                      <a:pt x="1592" y="4036"/>
                    </a:lnTo>
                    <a:lnTo>
                      <a:pt x="1789" y="3267"/>
                    </a:lnTo>
                    <a:lnTo>
                      <a:pt x="1789" y="2473"/>
                    </a:lnTo>
                    <a:lnTo>
                      <a:pt x="1592" y="1704"/>
                    </a:lnTo>
                    <a:lnTo>
                      <a:pt x="1210" y="1007"/>
                    </a:lnTo>
                    <a:lnTo>
                      <a:pt x="669" y="427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41033" name="Group 149"/>
              <p:cNvGrpSpPr/>
              <p:nvPr/>
            </p:nvGrpSpPr>
            <p:grpSpPr>
              <a:xfrm>
                <a:off x="4682" y="1162"/>
                <a:ext cx="428" cy="1372"/>
                <a:chOff x="823" y="2653"/>
                <a:chExt cx="428" cy="1372"/>
              </a:xfrm>
            </p:grpSpPr>
            <p:sp>
              <p:nvSpPr>
                <p:cNvPr id="41035" name="Freeform 150"/>
                <p:cNvSpPr/>
                <p:nvPr/>
              </p:nvSpPr>
              <p:spPr>
                <a:xfrm>
                  <a:off x="823" y="2653"/>
                  <a:ext cx="428" cy="1372"/>
                </a:xfrm>
                <a:custGeom>
                  <a:avLst/>
                  <a:gdLst>
                    <a:gd name="txL" fmla="*/ 0 w 1790"/>
                    <a:gd name="txT" fmla="*/ 0 h 5740"/>
                    <a:gd name="txR" fmla="*/ 1790 w 1790"/>
                    <a:gd name="txB" fmla="*/ 5740 h 57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790" h="5740">
                      <a:moveTo>
                        <a:pt x="1789" y="0"/>
                      </a:moveTo>
                      <a:lnTo>
                        <a:pt x="1120" y="427"/>
                      </a:lnTo>
                      <a:lnTo>
                        <a:pt x="578" y="1007"/>
                      </a:lnTo>
                      <a:lnTo>
                        <a:pt x="196" y="1704"/>
                      </a:lnTo>
                      <a:lnTo>
                        <a:pt x="0" y="2473"/>
                      </a:lnTo>
                      <a:lnTo>
                        <a:pt x="0" y="3267"/>
                      </a:lnTo>
                      <a:lnTo>
                        <a:pt x="196" y="4036"/>
                      </a:lnTo>
                      <a:lnTo>
                        <a:pt x="578" y="4732"/>
                      </a:lnTo>
                      <a:lnTo>
                        <a:pt x="1120" y="5312"/>
                      </a:lnTo>
                      <a:lnTo>
                        <a:pt x="1789" y="5740"/>
                      </a:lnTo>
                      <a:lnTo>
                        <a:pt x="1790" y="5740"/>
                      </a:lnTo>
                    </a:path>
                  </a:pathLst>
                </a:custGeom>
                <a:noFill/>
                <a:ln w="57150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36" name="Freeform 151"/>
                <p:cNvSpPr/>
                <p:nvPr/>
              </p:nvSpPr>
              <p:spPr>
                <a:xfrm>
                  <a:off x="1019" y="2880"/>
                  <a:ext cx="232" cy="917"/>
                </a:xfrm>
                <a:custGeom>
                  <a:avLst/>
                  <a:gdLst>
                    <a:gd name="txL" fmla="*/ 0 w 969"/>
                    <a:gd name="txT" fmla="*/ 0 h 3834"/>
                    <a:gd name="txR" fmla="*/ 969 w 969"/>
                    <a:gd name="txB" fmla="*/ 3834 h 383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69" h="3834">
                      <a:moveTo>
                        <a:pt x="968" y="0"/>
                      </a:moveTo>
                      <a:lnTo>
                        <a:pt x="503" y="438"/>
                      </a:lnTo>
                      <a:lnTo>
                        <a:pt x="171" y="984"/>
                      </a:lnTo>
                      <a:lnTo>
                        <a:pt x="0" y="1598"/>
                      </a:lnTo>
                      <a:lnTo>
                        <a:pt x="0" y="2237"/>
                      </a:lnTo>
                      <a:lnTo>
                        <a:pt x="171" y="2852"/>
                      </a:lnTo>
                      <a:lnTo>
                        <a:pt x="503" y="3398"/>
                      </a:lnTo>
                      <a:lnTo>
                        <a:pt x="968" y="3834"/>
                      </a:lnTo>
                      <a:lnTo>
                        <a:pt x="969" y="3834"/>
                      </a:lnTo>
                    </a:path>
                  </a:pathLst>
                </a:custGeom>
                <a:noFill/>
                <a:ln w="57150" cap="flat" cmpd="sng">
                  <a:solidFill>
                    <a:schemeClr val="tx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41034" name="Freeform 152"/>
              <p:cNvSpPr/>
              <p:nvPr/>
            </p:nvSpPr>
            <p:spPr>
              <a:xfrm>
                <a:off x="5760" y="1389"/>
                <a:ext cx="231" cy="917"/>
              </a:xfrm>
              <a:custGeom>
                <a:avLst/>
                <a:gdLst>
                  <a:gd name="txL" fmla="*/ 0 w 967"/>
                  <a:gd name="txT" fmla="*/ 0 h 3834"/>
                  <a:gd name="txR" fmla="*/ 967 w 967"/>
                  <a:gd name="txB" fmla="*/ 3834 h 383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967" h="3834">
                    <a:moveTo>
                      <a:pt x="0" y="3834"/>
                    </a:moveTo>
                    <a:lnTo>
                      <a:pt x="465" y="3398"/>
                    </a:lnTo>
                    <a:lnTo>
                      <a:pt x="795" y="2852"/>
                    </a:lnTo>
                    <a:lnTo>
                      <a:pt x="967" y="2237"/>
                    </a:lnTo>
                    <a:lnTo>
                      <a:pt x="967" y="1598"/>
                    </a:lnTo>
                    <a:lnTo>
                      <a:pt x="795" y="984"/>
                    </a:lnTo>
                    <a:lnTo>
                      <a:pt x="465" y="438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40967" name="Freeform 87"/>
            <p:cNvSpPr/>
            <p:nvPr/>
          </p:nvSpPr>
          <p:spPr>
            <a:xfrm>
              <a:off x="1255713" y="873125"/>
              <a:ext cx="1033462" cy="1588"/>
            </a:xfrm>
            <a:custGeom>
              <a:avLst/>
              <a:gdLst>
                <a:gd name="txL" fmla="*/ 0 w 2722"/>
                <a:gd name="txT" fmla="*/ 0 h 1588"/>
                <a:gd name="txR" fmla="*/ 2722 w 2722"/>
                <a:gd name="txB" fmla="*/ 1588 h 1588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2722" h="1588">
                  <a:moveTo>
                    <a:pt x="0" y="0"/>
                  </a:moveTo>
                  <a:lnTo>
                    <a:pt x="2721" y="0"/>
                  </a:lnTo>
                  <a:lnTo>
                    <a:pt x="2722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68" name="Freeform 88"/>
            <p:cNvSpPr/>
            <p:nvPr/>
          </p:nvSpPr>
          <p:spPr>
            <a:xfrm>
              <a:off x="2287588" y="873125"/>
              <a:ext cx="1587" cy="862013"/>
            </a:xfrm>
            <a:custGeom>
              <a:avLst/>
              <a:gdLst>
                <a:gd name="txL" fmla="*/ 0 w 1"/>
                <a:gd name="txT" fmla="*/ 0 h 2268"/>
                <a:gd name="txR" fmla="*/ 1 w 1"/>
                <a:gd name="txB" fmla="*/ 2268 h 2268"/>
              </a:gdLst>
              <a:ahLst/>
              <a:cxnLst>
                <a:cxn ang="0">
                  <a:pos x="0" y="2147483646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2268">
                  <a:moveTo>
                    <a:pt x="0" y="2268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69" name="Freeform 89"/>
            <p:cNvSpPr/>
            <p:nvPr/>
          </p:nvSpPr>
          <p:spPr>
            <a:xfrm>
              <a:off x="2287588" y="1735138"/>
              <a:ext cx="688975" cy="0"/>
            </a:xfrm>
            <a:custGeom>
              <a:avLst/>
              <a:gdLst>
                <a:gd name="txL" fmla="*/ 0 w 1815"/>
                <a:gd name="txT" fmla="*/ 0 h 0"/>
                <a:gd name="txR" fmla="*/ 1815 w 1815"/>
                <a:gd name="txB" fmla="*/ 0 h 0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815">
                  <a:moveTo>
                    <a:pt x="0" y="0"/>
                  </a:moveTo>
                  <a:lnTo>
                    <a:pt x="1813" y="0"/>
                  </a:lnTo>
                  <a:lnTo>
                    <a:pt x="1815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0" name="Freeform 90"/>
            <p:cNvSpPr/>
            <p:nvPr/>
          </p:nvSpPr>
          <p:spPr>
            <a:xfrm>
              <a:off x="566738" y="3370263"/>
              <a:ext cx="2409825" cy="1587"/>
            </a:xfrm>
            <a:custGeom>
              <a:avLst/>
              <a:gdLst>
                <a:gd name="txL" fmla="*/ 0 w 6351"/>
                <a:gd name="txT" fmla="*/ 0 h 1587"/>
                <a:gd name="txR" fmla="*/ 6351 w 6351"/>
                <a:gd name="txB" fmla="*/ 1587 h 1587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6351" h="1587">
                  <a:moveTo>
                    <a:pt x="0" y="0"/>
                  </a:moveTo>
                  <a:lnTo>
                    <a:pt x="6349" y="0"/>
                  </a:lnTo>
                  <a:lnTo>
                    <a:pt x="635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1" name="Freeform 91"/>
            <p:cNvSpPr/>
            <p:nvPr/>
          </p:nvSpPr>
          <p:spPr>
            <a:xfrm>
              <a:off x="1255713" y="873125"/>
              <a:ext cx="1587" cy="862013"/>
            </a:xfrm>
            <a:custGeom>
              <a:avLst/>
              <a:gdLst>
                <a:gd name="txL" fmla="*/ 0 w 1"/>
                <a:gd name="txT" fmla="*/ 0 h 2268"/>
                <a:gd name="txR" fmla="*/ 1 w 1"/>
                <a:gd name="txB" fmla="*/ 2268 h 2268"/>
              </a:gdLst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" h="2268">
                  <a:moveTo>
                    <a:pt x="0" y="0"/>
                  </a:moveTo>
                  <a:lnTo>
                    <a:pt x="0" y="2268"/>
                  </a:lnTo>
                  <a:lnTo>
                    <a:pt x="1" y="2268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2" name="Freeform 92"/>
            <p:cNvSpPr/>
            <p:nvPr/>
          </p:nvSpPr>
          <p:spPr>
            <a:xfrm>
              <a:off x="566738" y="1735138"/>
              <a:ext cx="688975" cy="0"/>
            </a:xfrm>
            <a:custGeom>
              <a:avLst/>
              <a:gdLst>
                <a:gd name="txL" fmla="*/ 0 w 1816"/>
                <a:gd name="txT" fmla="*/ 0 h 0"/>
                <a:gd name="txR" fmla="*/ 1816 w 1816"/>
                <a:gd name="txB" fmla="*/ 0 h 0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816">
                  <a:moveTo>
                    <a:pt x="0" y="0"/>
                  </a:moveTo>
                  <a:lnTo>
                    <a:pt x="1815" y="0"/>
                  </a:lnTo>
                  <a:lnTo>
                    <a:pt x="1816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3" name="Freeform 93"/>
            <p:cNvSpPr/>
            <p:nvPr/>
          </p:nvSpPr>
          <p:spPr>
            <a:xfrm>
              <a:off x="2662238" y="1735138"/>
              <a:ext cx="1587" cy="1635125"/>
            </a:xfrm>
            <a:custGeom>
              <a:avLst/>
              <a:gdLst>
                <a:gd name="txL" fmla="*/ 0 w 1"/>
                <a:gd name="txT" fmla="*/ 0 h 4311"/>
                <a:gd name="txR" fmla="*/ 1 w 1"/>
                <a:gd name="txB" fmla="*/ 4311 h 4311"/>
              </a:gdLst>
              <a:ahLst/>
              <a:cxnLst>
                <a:cxn ang="0">
                  <a:pos x="0" y="2147483646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4311">
                  <a:moveTo>
                    <a:pt x="0" y="431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4" name="Freeform 94"/>
            <p:cNvSpPr/>
            <p:nvPr/>
          </p:nvSpPr>
          <p:spPr>
            <a:xfrm>
              <a:off x="881063" y="1735138"/>
              <a:ext cx="1587" cy="1635125"/>
            </a:xfrm>
            <a:custGeom>
              <a:avLst/>
              <a:gdLst>
                <a:gd name="txL" fmla="*/ 0 w 1"/>
                <a:gd name="txT" fmla="*/ 0 h 4311"/>
                <a:gd name="txR" fmla="*/ 1 w 1"/>
                <a:gd name="txB" fmla="*/ 4311 h 4311"/>
              </a:gdLst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" h="4311">
                  <a:moveTo>
                    <a:pt x="0" y="0"/>
                  </a:moveTo>
                  <a:lnTo>
                    <a:pt x="0" y="4311"/>
                  </a:lnTo>
                  <a:lnTo>
                    <a:pt x="1" y="4311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5" name="Freeform 95"/>
            <p:cNvSpPr/>
            <p:nvPr/>
          </p:nvSpPr>
          <p:spPr>
            <a:xfrm>
              <a:off x="566738" y="1735138"/>
              <a:ext cx="1587" cy="1635125"/>
            </a:xfrm>
            <a:custGeom>
              <a:avLst/>
              <a:gdLst>
                <a:gd name="txL" fmla="*/ 0 w 1"/>
                <a:gd name="txT" fmla="*/ 0 h 4311"/>
                <a:gd name="txR" fmla="*/ 1 w 1"/>
                <a:gd name="txB" fmla="*/ 4311 h 4311"/>
              </a:gdLst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" h="4311">
                  <a:moveTo>
                    <a:pt x="0" y="0"/>
                  </a:moveTo>
                  <a:lnTo>
                    <a:pt x="0" y="4311"/>
                  </a:lnTo>
                  <a:lnTo>
                    <a:pt x="1" y="4311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6" name="Freeform 96"/>
            <p:cNvSpPr/>
            <p:nvPr/>
          </p:nvSpPr>
          <p:spPr>
            <a:xfrm>
              <a:off x="2976563" y="1735138"/>
              <a:ext cx="1587" cy="1635125"/>
            </a:xfrm>
            <a:custGeom>
              <a:avLst/>
              <a:gdLst>
                <a:gd name="txL" fmla="*/ 0 w 2"/>
                <a:gd name="txT" fmla="*/ 0 h 4311"/>
                <a:gd name="txR" fmla="*/ 2 w 2"/>
                <a:gd name="txB" fmla="*/ 4311 h 4311"/>
              </a:gdLst>
              <a:ahLst/>
              <a:cxnLst>
                <a:cxn ang="0">
                  <a:pos x="0" y="2147483646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2" h="4311">
                  <a:moveTo>
                    <a:pt x="0" y="4311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7" name="Freeform 98"/>
            <p:cNvSpPr/>
            <p:nvPr/>
          </p:nvSpPr>
          <p:spPr>
            <a:xfrm>
              <a:off x="1255713" y="6284913"/>
              <a:ext cx="1033462" cy="103187"/>
            </a:xfrm>
            <a:custGeom>
              <a:avLst/>
              <a:gdLst>
                <a:gd name="txL" fmla="*/ 0 w 2722"/>
                <a:gd name="txT" fmla="*/ 0 h 271"/>
                <a:gd name="txR" fmla="*/ 2722 w 2722"/>
                <a:gd name="txB" fmla="*/ 271 h 271"/>
              </a:gdLst>
              <a:ahLst/>
              <a:cxnLst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2722" h="271">
                  <a:moveTo>
                    <a:pt x="0" y="0"/>
                  </a:moveTo>
                  <a:lnTo>
                    <a:pt x="892" y="271"/>
                  </a:lnTo>
                  <a:lnTo>
                    <a:pt x="1827" y="271"/>
                  </a:lnTo>
                  <a:lnTo>
                    <a:pt x="2721" y="0"/>
                  </a:lnTo>
                  <a:lnTo>
                    <a:pt x="272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78" name="Freeform 101"/>
            <p:cNvSpPr/>
            <p:nvPr/>
          </p:nvSpPr>
          <p:spPr>
            <a:xfrm>
              <a:off x="1255713" y="4003675"/>
              <a:ext cx="1031875" cy="103188"/>
            </a:xfrm>
            <a:custGeom>
              <a:avLst/>
              <a:gdLst>
                <a:gd name="txL" fmla="*/ 0 w 2721"/>
                <a:gd name="txT" fmla="*/ 0 h 272"/>
                <a:gd name="txR" fmla="*/ 2721 w 2721"/>
                <a:gd name="txB" fmla="*/ 272 h 272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2721" h="272">
                  <a:moveTo>
                    <a:pt x="2721" y="272"/>
                  </a:moveTo>
                  <a:lnTo>
                    <a:pt x="1827" y="0"/>
                  </a:lnTo>
                  <a:lnTo>
                    <a:pt x="892" y="0"/>
                  </a:lnTo>
                  <a:lnTo>
                    <a:pt x="0" y="272"/>
                  </a:lnTo>
                  <a:lnTo>
                    <a:pt x="1" y="272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40979" name="Group 135"/>
            <p:cNvGrpSpPr/>
            <p:nvPr/>
          </p:nvGrpSpPr>
          <p:grpSpPr>
            <a:xfrm>
              <a:off x="1255713" y="4106863"/>
              <a:ext cx="1033462" cy="2178050"/>
              <a:chOff x="1251" y="2653"/>
              <a:chExt cx="651" cy="1372"/>
            </a:xfrm>
          </p:grpSpPr>
          <p:sp>
            <p:nvSpPr>
              <p:cNvPr id="41028" name="Freeform 97"/>
              <p:cNvSpPr/>
              <p:nvPr/>
            </p:nvSpPr>
            <p:spPr>
              <a:xfrm>
                <a:off x="1901" y="3797"/>
                <a:ext cx="1" cy="228"/>
              </a:xfrm>
              <a:custGeom>
                <a:avLst/>
                <a:gdLst>
                  <a:gd name="txL" fmla="*/ 0 w 1"/>
                  <a:gd name="txT" fmla="*/ 0 h 954"/>
                  <a:gd name="txR" fmla="*/ 1 w 1"/>
                  <a:gd name="txB" fmla="*/ 954 h 95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954">
                    <a:moveTo>
                      <a:pt x="0" y="954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29" name="Freeform 100"/>
              <p:cNvSpPr/>
              <p:nvPr/>
            </p:nvSpPr>
            <p:spPr>
              <a:xfrm>
                <a:off x="1251" y="3797"/>
                <a:ext cx="1" cy="228"/>
              </a:xfrm>
              <a:custGeom>
                <a:avLst/>
                <a:gdLst>
                  <a:gd name="txL" fmla="*/ 0 w 1"/>
                  <a:gd name="txT" fmla="*/ 0 h 954"/>
                  <a:gd name="txR" fmla="*/ 1 w 1"/>
                  <a:gd name="txB" fmla="*/ 954 h 95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954">
                    <a:moveTo>
                      <a:pt x="0" y="0"/>
                    </a:moveTo>
                    <a:lnTo>
                      <a:pt x="0" y="954"/>
                    </a:lnTo>
                    <a:lnTo>
                      <a:pt x="1" y="954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30" name="Freeform 102"/>
              <p:cNvSpPr/>
              <p:nvPr/>
            </p:nvSpPr>
            <p:spPr>
              <a:xfrm>
                <a:off x="1901" y="2653"/>
                <a:ext cx="1" cy="227"/>
              </a:xfrm>
              <a:custGeom>
                <a:avLst/>
                <a:gdLst>
                  <a:gd name="txL" fmla="*/ 0 w 1"/>
                  <a:gd name="txT" fmla="*/ 0 h 952"/>
                  <a:gd name="txR" fmla="*/ 1 w 1"/>
                  <a:gd name="txB" fmla="*/ 952 h 9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952">
                    <a:moveTo>
                      <a:pt x="0" y="952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31" name="Freeform 103"/>
              <p:cNvSpPr/>
              <p:nvPr/>
            </p:nvSpPr>
            <p:spPr>
              <a:xfrm>
                <a:off x="1251" y="2653"/>
                <a:ext cx="1" cy="227"/>
              </a:xfrm>
              <a:custGeom>
                <a:avLst/>
                <a:gdLst>
                  <a:gd name="txL" fmla="*/ 0 w 1"/>
                  <a:gd name="txT" fmla="*/ 0 h 952"/>
                  <a:gd name="txR" fmla="*/ 1 w 1"/>
                  <a:gd name="txB" fmla="*/ 952 h 9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952">
                    <a:moveTo>
                      <a:pt x="0" y="0"/>
                    </a:moveTo>
                    <a:lnTo>
                      <a:pt x="0" y="952"/>
                    </a:lnTo>
                    <a:lnTo>
                      <a:pt x="1" y="952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40980" name="Freeform 105"/>
            <p:cNvSpPr/>
            <p:nvPr/>
          </p:nvSpPr>
          <p:spPr>
            <a:xfrm>
              <a:off x="1255713" y="5922963"/>
              <a:ext cx="1033462" cy="158750"/>
            </a:xfrm>
            <a:custGeom>
              <a:avLst/>
              <a:gdLst>
                <a:gd name="txL" fmla="*/ 0 w 2722"/>
                <a:gd name="txT" fmla="*/ 0 h 417"/>
                <a:gd name="txR" fmla="*/ 2722 w 2722"/>
                <a:gd name="txB" fmla="*/ 417 h 417"/>
              </a:gdLst>
              <a:ahLst/>
              <a:cxnLst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2722" h="417">
                  <a:moveTo>
                    <a:pt x="0" y="0"/>
                  </a:moveTo>
                  <a:lnTo>
                    <a:pt x="509" y="275"/>
                  </a:lnTo>
                  <a:lnTo>
                    <a:pt x="1070" y="417"/>
                  </a:lnTo>
                  <a:lnTo>
                    <a:pt x="1649" y="417"/>
                  </a:lnTo>
                  <a:lnTo>
                    <a:pt x="2211" y="275"/>
                  </a:lnTo>
                  <a:lnTo>
                    <a:pt x="2721" y="0"/>
                  </a:lnTo>
                  <a:lnTo>
                    <a:pt x="272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81" name="Freeform 107"/>
            <p:cNvSpPr/>
            <p:nvPr/>
          </p:nvSpPr>
          <p:spPr>
            <a:xfrm>
              <a:off x="1255713" y="4310063"/>
              <a:ext cx="1031875" cy="157162"/>
            </a:xfrm>
            <a:custGeom>
              <a:avLst/>
              <a:gdLst>
                <a:gd name="txL" fmla="*/ 0 w 2721"/>
                <a:gd name="txT" fmla="*/ 0 h 415"/>
                <a:gd name="txR" fmla="*/ 2721 w 2721"/>
                <a:gd name="txB" fmla="*/ 415 h 41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2721" h="415">
                  <a:moveTo>
                    <a:pt x="2721" y="415"/>
                  </a:moveTo>
                  <a:lnTo>
                    <a:pt x="2211" y="141"/>
                  </a:lnTo>
                  <a:lnTo>
                    <a:pt x="1649" y="0"/>
                  </a:lnTo>
                  <a:lnTo>
                    <a:pt x="1070" y="0"/>
                  </a:lnTo>
                  <a:lnTo>
                    <a:pt x="509" y="141"/>
                  </a:lnTo>
                  <a:lnTo>
                    <a:pt x="0" y="415"/>
                  </a:lnTo>
                  <a:lnTo>
                    <a:pt x="1" y="415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40982" name="Group 154"/>
            <p:cNvGrpSpPr/>
            <p:nvPr/>
          </p:nvGrpSpPr>
          <p:grpSpPr>
            <a:xfrm>
              <a:off x="576263" y="4106863"/>
              <a:ext cx="2389187" cy="2178050"/>
              <a:chOff x="823" y="2547"/>
              <a:chExt cx="1505" cy="1372"/>
            </a:xfrm>
          </p:grpSpPr>
          <p:sp>
            <p:nvSpPr>
              <p:cNvPr id="41023" name="Freeform 99"/>
              <p:cNvSpPr/>
              <p:nvPr/>
            </p:nvSpPr>
            <p:spPr>
              <a:xfrm>
                <a:off x="1901" y="2547"/>
                <a:ext cx="427" cy="1372"/>
              </a:xfrm>
              <a:custGeom>
                <a:avLst/>
                <a:gdLst>
                  <a:gd name="txL" fmla="*/ 0 w 1789"/>
                  <a:gd name="txT" fmla="*/ 0 h 5740"/>
                  <a:gd name="txR" fmla="*/ 1789 w 1789"/>
                  <a:gd name="txB" fmla="*/ 5740 h 5740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789" h="5740">
                    <a:moveTo>
                      <a:pt x="0" y="5740"/>
                    </a:moveTo>
                    <a:lnTo>
                      <a:pt x="669" y="5312"/>
                    </a:lnTo>
                    <a:lnTo>
                      <a:pt x="1210" y="4732"/>
                    </a:lnTo>
                    <a:lnTo>
                      <a:pt x="1592" y="4036"/>
                    </a:lnTo>
                    <a:lnTo>
                      <a:pt x="1789" y="3267"/>
                    </a:lnTo>
                    <a:lnTo>
                      <a:pt x="1789" y="2473"/>
                    </a:lnTo>
                    <a:lnTo>
                      <a:pt x="1592" y="1704"/>
                    </a:lnTo>
                    <a:lnTo>
                      <a:pt x="1210" y="1007"/>
                    </a:lnTo>
                    <a:lnTo>
                      <a:pt x="669" y="427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41024" name="Group 146"/>
              <p:cNvGrpSpPr/>
              <p:nvPr/>
            </p:nvGrpSpPr>
            <p:grpSpPr>
              <a:xfrm>
                <a:off x="823" y="2547"/>
                <a:ext cx="428" cy="1372"/>
                <a:chOff x="823" y="2653"/>
                <a:chExt cx="428" cy="1372"/>
              </a:xfrm>
            </p:grpSpPr>
            <p:sp>
              <p:nvSpPr>
                <p:cNvPr id="41026" name="Freeform 104"/>
                <p:cNvSpPr/>
                <p:nvPr/>
              </p:nvSpPr>
              <p:spPr>
                <a:xfrm>
                  <a:off x="823" y="2653"/>
                  <a:ext cx="428" cy="1372"/>
                </a:xfrm>
                <a:custGeom>
                  <a:avLst/>
                  <a:gdLst>
                    <a:gd name="txL" fmla="*/ 0 w 1790"/>
                    <a:gd name="txT" fmla="*/ 0 h 5740"/>
                    <a:gd name="txR" fmla="*/ 1790 w 1790"/>
                    <a:gd name="txB" fmla="*/ 5740 h 5740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1790" h="5740">
                      <a:moveTo>
                        <a:pt x="1789" y="0"/>
                      </a:moveTo>
                      <a:lnTo>
                        <a:pt x="1120" y="427"/>
                      </a:lnTo>
                      <a:lnTo>
                        <a:pt x="578" y="1007"/>
                      </a:lnTo>
                      <a:lnTo>
                        <a:pt x="196" y="1704"/>
                      </a:lnTo>
                      <a:lnTo>
                        <a:pt x="0" y="2473"/>
                      </a:lnTo>
                      <a:lnTo>
                        <a:pt x="0" y="3267"/>
                      </a:lnTo>
                      <a:lnTo>
                        <a:pt x="196" y="4036"/>
                      </a:lnTo>
                      <a:lnTo>
                        <a:pt x="578" y="4732"/>
                      </a:lnTo>
                      <a:lnTo>
                        <a:pt x="1120" y="5312"/>
                      </a:lnTo>
                      <a:lnTo>
                        <a:pt x="1789" y="5740"/>
                      </a:lnTo>
                      <a:lnTo>
                        <a:pt x="1790" y="5740"/>
                      </a:lnTo>
                    </a:path>
                  </a:pathLst>
                </a:custGeom>
                <a:noFill/>
                <a:ln w="57150" cap="flat" cmpd="sng">
                  <a:solidFill>
                    <a:srgbClr val="FF33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1027" name="Freeform 106"/>
                <p:cNvSpPr/>
                <p:nvPr/>
              </p:nvSpPr>
              <p:spPr>
                <a:xfrm>
                  <a:off x="1019" y="2880"/>
                  <a:ext cx="232" cy="917"/>
                </a:xfrm>
                <a:custGeom>
                  <a:avLst/>
                  <a:gdLst>
                    <a:gd name="txL" fmla="*/ 0 w 969"/>
                    <a:gd name="txT" fmla="*/ 0 h 3834"/>
                    <a:gd name="txR" fmla="*/ 969 w 969"/>
                    <a:gd name="txB" fmla="*/ 3834 h 3834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969" h="3834">
                      <a:moveTo>
                        <a:pt x="968" y="0"/>
                      </a:moveTo>
                      <a:lnTo>
                        <a:pt x="503" y="438"/>
                      </a:lnTo>
                      <a:lnTo>
                        <a:pt x="171" y="984"/>
                      </a:lnTo>
                      <a:lnTo>
                        <a:pt x="0" y="1598"/>
                      </a:lnTo>
                      <a:lnTo>
                        <a:pt x="0" y="2237"/>
                      </a:lnTo>
                      <a:lnTo>
                        <a:pt x="171" y="2852"/>
                      </a:lnTo>
                      <a:lnTo>
                        <a:pt x="503" y="3398"/>
                      </a:lnTo>
                      <a:lnTo>
                        <a:pt x="968" y="3834"/>
                      </a:lnTo>
                      <a:lnTo>
                        <a:pt x="969" y="3834"/>
                      </a:lnTo>
                    </a:path>
                  </a:pathLst>
                </a:custGeom>
                <a:noFill/>
                <a:ln w="57150" cap="flat" cmpd="sng">
                  <a:solidFill>
                    <a:srgbClr val="FF33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41025" name="Freeform 108"/>
              <p:cNvSpPr/>
              <p:nvPr/>
            </p:nvSpPr>
            <p:spPr>
              <a:xfrm>
                <a:off x="1901" y="2774"/>
                <a:ext cx="231" cy="917"/>
              </a:xfrm>
              <a:custGeom>
                <a:avLst/>
                <a:gdLst>
                  <a:gd name="txL" fmla="*/ 0 w 967"/>
                  <a:gd name="txT" fmla="*/ 0 h 3834"/>
                  <a:gd name="txR" fmla="*/ 967 w 967"/>
                  <a:gd name="txB" fmla="*/ 3834 h 383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967" h="3834">
                    <a:moveTo>
                      <a:pt x="0" y="3834"/>
                    </a:moveTo>
                    <a:lnTo>
                      <a:pt x="465" y="3398"/>
                    </a:lnTo>
                    <a:lnTo>
                      <a:pt x="795" y="2852"/>
                    </a:lnTo>
                    <a:lnTo>
                      <a:pt x="967" y="2237"/>
                    </a:lnTo>
                    <a:lnTo>
                      <a:pt x="967" y="1598"/>
                    </a:lnTo>
                    <a:lnTo>
                      <a:pt x="795" y="984"/>
                    </a:lnTo>
                    <a:lnTo>
                      <a:pt x="465" y="438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40983" name="Freeform 110"/>
            <p:cNvSpPr/>
            <p:nvPr/>
          </p:nvSpPr>
          <p:spPr>
            <a:xfrm>
              <a:off x="4122738" y="3370263"/>
              <a:ext cx="2409825" cy="1587"/>
            </a:xfrm>
            <a:custGeom>
              <a:avLst/>
              <a:gdLst>
                <a:gd name="txL" fmla="*/ 0 w 6351"/>
                <a:gd name="txT" fmla="*/ 0 h 1587"/>
                <a:gd name="txR" fmla="*/ 6351 w 6351"/>
                <a:gd name="txB" fmla="*/ 1587 h 1587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6351" h="1587">
                  <a:moveTo>
                    <a:pt x="0" y="0"/>
                  </a:moveTo>
                  <a:lnTo>
                    <a:pt x="6350" y="0"/>
                  </a:lnTo>
                  <a:lnTo>
                    <a:pt x="635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40984" name="Group 140"/>
            <p:cNvGrpSpPr/>
            <p:nvPr/>
          </p:nvGrpSpPr>
          <p:grpSpPr>
            <a:xfrm>
              <a:off x="4232275" y="890588"/>
              <a:ext cx="2176463" cy="862012"/>
              <a:chOff x="3131" y="419"/>
              <a:chExt cx="1371" cy="543"/>
            </a:xfrm>
          </p:grpSpPr>
          <p:sp>
            <p:nvSpPr>
              <p:cNvPr id="41021" name="Freeform 112"/>
              <p:cNvSpPr/>
              <p:nvPr/>
            </p:nvSpPr>
            <p:spPr>
              <a:xfrm>
                <a:off x="4501" y="419"/>
                <a:ext cx="1" cy="543"/>
              </a:xfrm>
              <a:custGeom>
                <a:avLst/>
                <a:gdLst>
                  <a:gd name="txL" fmla="*/ 0 w 1"/>
                  <a:gd name="txT" fmla="*/ 0 h 2268"/>
                  <a:gd name="txR" fmla="*/ 1 w 1"/>
                  <a:gd name="txB" fmla="*/ 2268 h 226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268">
                    <a:moveTo>
                      <a:pt x="0" y="0"/>
                    </a:moveTo>
                    <a:lnTo>
                      <a:pt x="0" y="2268"/>
                    </a:lnTo>
                    <a:lnTo>
                      <a:pt x="1" y="2268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22" name="Freeform 114"/>
              <p:cNvSpPr/>
              <p:nvPr/>
            </p:nvSpPr>
            <p:spPr>
              <a:xfrm>
                <a:off x="3131" y="419"/>
                <a:ext cx="1" cy="543"/>
              </a:xfrm>
              <a:custGeom>
                <a:avLst/>
                <a:gdLst>
                  <a:gd name="txL" fmla="*/ 0 w 1"/>
                  <a:gd name="txT" fmla="*/ 0 h 2268"/>
                  <a:gd name="txR" fmla="*/ 1 w 1"/>
                  <a:gd name="txB" fmla="*/ 2268 h 226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268">
                    <a:moveTo>
                      <a:pt x="0" y="2268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40985" name="Freeform 116"/>
            <p:cNvSpPr/>
            <p:nvPr/>
          </p:nvSpPr>
          <p:spPr>
            <a:xfrm>
              <a:off x="4240213" y="1735138"/>
              <a:ext cx="2174875" cy="0"/>
            </a:xfrm>
            <a:custGeom>
              <a:avLst/>
              <a:gdLst>
                <a:gd name="txL" fmla="*/ 0 w 5737"/>
                <a:gd name="txT" fmla="*/ 0 h 0"/>
                <a:gd name="txR" fmla="*/ 5737 w 5737"/>
                <a:gd name="txB" fmla="*/ 0 h 0"/>
              </a:gdLst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5737">
                  <a:moveTo>
                    <a:pt x="0" y="0"/>
                  </a:moveTo>
                  <a:lnTo>
                    <a:pt x="5736" y="0"/>
                  </a:lnTo>
                  <a:lnTo>
                    <a:pt x="5737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40986" name="Group 145"/>
            <p:cNvGrpSpPr/>
            <p:nvPr/>
          </p:nvGrpSpPr>
          <p:grpSpPr>
            <a:xfrm>
              <a:off x="4578350" y="869950"/>
              <a:ext cx="1455738" cy="862013"/>
              <a:chOff x="3358" y="419"/>
              <a:chExt cx="917" cy="543"/>
            </a:xfrm>
          </p:grpSpPr>
          <p:sp>
            <p:nvSpPr>
              <p:cNvPr id="41019" name="Freeform 117"/>
              <p:cNvSpPr/>
              <p:nvPr/>
            </p:nvSpPr>
            <p:spPr>
              <a:xfrm>
                <a:off x="4274" y="419"/>
                <a:ext cx="1" cy="543"/>
              </a:xfrm>
              <a:custGeom>
                <a:avLst/>
                <a:gdLst>
                  <a:gd name="txL" fmla="*/ 0 w 1"/>
                  <a:gd name="txT" fmla="*/ 0 h 2268"/>
                  <a:gd name="txR" fmla="*/ 1 w 1"/>
                  <a:gd name="txB" fmla="*/ 2268 h 226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268">
                    <a:moveTo>
                      <a:pt x="0" y="0"/>
                    </a:moveTo>
                    <a:lnTo>
                      <a:pt x="0" y="2268"/>
                    </a:lnTo>
                    <a:lnTo>
                      <a:pt x="1" y="2268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20" name="Freeform 118"/>
              <p:cNvSpPr/>
              <p:nvPr/>
            </p:nvSpPr>
            <p:spPr>
              <a:xfrm>
                <a:off x="3358" y="419"/>
                <a:ext cx="1" cy="543"/>
              </a:xfrm>
              <a:custGeom>
                <a:avLst/>
                <a:gdLst>
                  <a:gd name="txL" fmla="*/ 0 w 1"/>
                  <a:gd name="txT" fmla="*/ 0 h 2268"/>
                  <a:gd name="txR" fmla="*/ 1 w 1"/>
                  <a:gd name="txB" fmla="*/ 2268 h 226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268">
                    <a:moveTo>
                      <a:pt x="0" y="2268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FF33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40987" name="Freeform 119"/>
            <p:cNvSpPr/>
            <p:nvPr/>
          </p:nvSpPr>
          <p:spPr>
            <a:xfrm>
              <a:off x="6218238" y="873125"/>
              <a:ext cx="1587" cy="2497138"/>
            </a:xfrm>
            <a:custGeom>
              <a:avLst/>
              <a:gdLst>
                <a:gd name="txL" fmla="*/ 0 w 1"/>
                <a:gd name="txT" fmla="*/ 0 h 6579"/>
                <a:gd name="txR" fmla="*/ 1 w 1"/>
                <a:gd name="txB" fmla="*/ 6579 h 6579"/>
              </a:gdLst>
              <a:ahLst/>
              <a:cxnLst>
                <a:cxn ang="0">
                  <a:pos x="0" y="2147483646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6579">
                  <a:moveTo>
                    <a:pt x="0" y="657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88" name="Freeform 120"/>
            <p:cNvSpPr/>
            <p:nvPr/>
          </p:nvSpPr>
          <p:spPr>
            <a:xfrm>
              <a:off x="4437063" y="873125"/>
              <a:ext cx="1587" cy="2497138"/>
            </a:xfrm>
            <a:custGeom>
              <a:avLst/>
              <a:gdLst>
                <a:gd name="txL" fmla="*/ 0 w 1"/>
                <a:gd name="txT" fmla="*/ 0 h 6579"/>
                <a:gd name="txR" fmla="*/ 1 w 1"/>
                <a:gd name="txB" fmla="*/ 6579 h 6579"/>
              </a:gdLst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" h="6579">
                  <a:moveTo>
                    <a:pt x="0" y="0"/>
                  </a:moveTo>
                  <a:lnTo>
                    <a:pt x="0" y="6579"/>
                  </a:lnTo>
                  <a:lnTo>
                    <a:pt x="1" y="6579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89" name="Freeform 121"/>
            <p:cNvSpPr/>
            <p:nvPr/>
          </p:nvSpPr>
          <p:spPr>
            <a:xfrm>
              <a:off x="4122738" y="873125"/>
              <a:ext cx="1587" cy="2497138"/>
            </a:xfrm>
            <a:custGeom>
              <a:avLst/>
              <a:gdLst>
                <a:gd name="txL" fmla="*/ 0 w 1"/>
                <a:gd name="txT" fmla="*/ 0 h 6579"/>
                <a:gd name="txR" fmla="*/ 1 w 1"/>
                <a:gd name="txB" fmla="*/ 6579 h 6579"/>
              </a:gdLst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" h="6579">
                  <a:moveTo>
                    <a:pt x="0" y="0"/>
                  </a:moveTo>
                  <a:lnTo>
                    <a:pt x="0" y="6579"/>
                  </a:lnTo>
                  <a:lnTo>
                    <a:pt x="1" y="6579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90" name="Freeform 122"/>
            <p:cNvSpPr/>
            <p:nvPr/>
          </p:nvSpPr>
          <p:spPr>
            <a:xfrm>
              <a:off x="6532563" y="873125"/>
              <a:ext cx="1587" cy="2497138"/>
            </a:xfrm>
            <a:custGeom>
              <a:avLst/>
              <a:gdLst>
                <a:gd name="txL" fmla="*/ 0 w 1"/>
                <a:gd name="txT" fmla="*/ 0 h 6579"/>
                <a:gd name="txR" fmla="*/ 1 w 1"/>
                <a:gd name="txB" fmla="*/ 6579 h 6579"/>
              </a:gdLst>
              <a:ahLst/>
              <a:cxnLst>
                <a:cxn ang="0">
                  <a:pos x="0" y="2147483646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6579">
                  <a:moveTo>
                    <a:pt x="0" y="657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91" name="Line 156"/>
            <p:cNvSpPr/>
            <p:nvPr/>
          </p:nvSpPr>
          <p:spPr>
            <a:xfrm>
              <a:off x="4097338" y="860425"/>
              <a:ext cx="504825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0992" name="Line 157"/>
            <p:cNvSpPr/>
            <p:nvPr/>
          </p:nvSpPr>
          <p:spPr>
            <a:xfrm>
              <a:off x="6022975" y="866775"/>
              <a:ext cx="504825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0993" name="Group 166"/>
            <p:cNvGrpSpPr/>
            <p:nvPr/>
          </p:nvGrpSpPr>
          <p:grpSpPr>
            <a:xfrm>
              <a:off x="376238" y="5167313"/>
              <a:ext cx="2879725" cy="30162"/>
              <a:chOff x="703" y="3230"/>
              <a:chExt cx="1814" cy="19"/>
            </a:xfrm>
          </p:grpSpPr>
          <p:sp>
            <p:nvSpPr>
              <p:cNvPr id="41012" name="Freeform 78"/>
              <p:cNvSpPr/>
              <p:nvPr/>
            </p:nvSpPr>
            <p:spPr>
              <a:xfrm>
                <a:off x="1573" y="3233"/>
                <a:ext cx="6" cy="1"/>
              </a:xfrm>
              <a:custGeom>
                <a:avLst/>
                <a:gdLst>
                  <a:gd name="txL" fmla="*/ 0 w 26"/>
                  <a:gd name="txT" fmla="*/ 0 h 1"/>
                  <a:gd name="txR" fmla="*/ 26 w 26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6" h="1">
                    <a:moveTo>
                      <a:pt x="0" y="0"/>
                    </a:moveTo>
                    <a:lnTo>
                      <a:pt x="25" y="0"/>
                    </a:lnTo>
                    <a:lnTo>
                      <a:pt x="26" y="0"/>
                    </a:lnTo>
                  </a:path>
                </a:pathLst>
              </a:custGeom>
              <a:noFill/>
              <a:ln w="57150" cap="flat" cmpd="sng">
                <a:solidFill>
                  <a:schemeClr val="bg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3" name="Freeform 79"/>
              <p:cNvSpPr/>
              <p:nvPr/>
            </p:nvSpPr>
            <p:spPr>
              <a:xfrm>
                <a:off x="1576" y="3230"/>
                <a:ext cx="1" cy="6"/>
              </a:xfrm>
              <a:custGeom>
                <a:avLst/>
                <a:gdLst>
                  <a:gd name="txL" fmla="*/ 0 w 1"/>
                  <a:gd name="txT" fmla="*/ 0 h 25"/>
                  <a:gd name="txR" fmla="*/ 1 w 1"/>
                  <a:gd name="txB" fmla="*/ 25 h 2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5">
                    <a:moveTo>
                      <a:pt x="0" y="25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00FF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1014" name="Line 159"/>
              <p:cNvSpPr/>
              <p:nvPr/>
            </p:nvSpPr>
            <p:spPr>
              <a:xfrm>
                <a:off x="703" y="3249"/>
                <a:ext cx="499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15" name="Line 161"/>
              <p:cNvSpPr/>
              <p:nvPr/>
            </p:nvSpPr>
            <p:spPr>
              <a:xfrm>
                <a:off x="2018" y="3249"/>
                <a:ext cx="499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16" name="Line 162"/>
              <p:cNvSpPr/>
              <p:nvPr/>
            </p:nvSpPr>
            <p:spPr>
              <a:xfrm>
                <a:off x="1292" y="3249"/>
                <a:ext cx="59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17" name="Line 164"/>
              <p:cNvSpPr/>
              <p:nvPr/>
            </p:nvSpPr>
            <p:spPr>
              <a:xfrm>
                <a:off x="1927" y="3249"/>
                <a:ext cx="45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18" name="Line 165"/>
              <p:cNvSpPr/>
              <p:nvPr/>
            </p:nvSpPr>
            <p:spPr>
              <a:xfrm>
                <a:off x="1247" y="3249"/>
                <a:ext cx="45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0994" name="Group 172"/>
            <p:cNvGrpSpPr/>
            <p:nvPr/>
          </p:nvGrpSpPr>
          <p:grpSpPr>
            <a:xfrm>
              <a:off x="1754188" y="3852863"/>
              <a:ext cx="0" cy="2735262"/>
              <a:chOff x="1565" y="2387"/>
              <a:chExt cx="0" cy="1723"/>
            </a:xfrm>
          </p:grpSpPr>
          <p:sp>
            <p:nvSpPr>
              <p:cNvPr id="41007" name="Line 167"/>
              <p:cNvSpPr/>
              <p:nvPr/>
            </p:nvSpPr>
            <p:spPr>
              <a:xfrm>
                <a:off x="1565" y="2931"/>
                <a:ext cx="0" cy="63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8" name="Line 168"/>
              <p:cNvSpPr/>
              <p:nvPr/>
            </p:nvSpPr>
            <p:spPr>
              <a:xfrm flipV="1">
                <a:off x="1565" y="2387"/>
                <a:ext cx="0" cy="40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9" name="Line 169"/>
              <p:cNvSpPr/>
              <p:nvPr/>
            </p:nvSpPr>
            <p:spPr>
              <a:xfrm flipV="1">
                <a:off x="1565" y="3702"/>
                <a:ext cx="0" cy="40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10" name="Line 170"/>
              <p:cNvSpPr/>
              <p:nvPr/>
            </p:nvSpPr>
            <p:spPr>
              <a:xfrm flipV="1">
                <a:off x="1565" y="2840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11" name="Line 171"/>
              <p:cNvSpPr/>
              <p:nvPr/>
            </p:nvSpPr>
            <p:spPr>
              <a:xfrm flipV="1">
                <a:off x="1565" y="3612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0995" name="Group 184"/>
            <p:cNvGrpSpPr/>
            <p:nvPr/>
          </p:nvGrpSpPr>
          <p:grpSpPr>
            <a:xfrm>
              <a:off x="1770063" y="755650"/>
              <a:ext cx="0" cy="2736850"/>
              <a:chOff x="1519" y="436"/>
              <a:chExt cx="0" cy="1724"/>
            </a:xfrm>
          </p:grpSpPr>
          <p:sp>
            <p:nvSpPr>
              <p:cNvPr id="41002" name="Line 173"/>
              <p:cNvSpPr/>
              <p:nvPr/>
            </p:nvSpPr>
            <p:spPr>
              <a:xfrm flipV="1">
                <a:off x="1519" y="1842"/>
                <a:ext cx="0" cy="31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3" name="Line 174"/>
              <p:cNvSpPr/>
              <p:nvPr/>
            </p:nvSpPr>
            <p:spPr>
              <a:xfrm>
                <a:off x="1519" y="436"/>
                <a:ext cx="0" cy="5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4" name="Line 175"/>
              <p:cNvSpPr/>
              <p:nvPr/>
            </p:nvSpPr>
            <p:spPr>
              <a:xfrm flipV="1">
                <a:off x="1519" y="1752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5" name="Line 177"/>
              <p:cNvSpPr/>
              <p:nvPr/>
            </p:nvSpPr>
            <p:spPr>
              <a:xfrm flipV="1">
                <a:off x="1519" y="1026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6" name="Line 178"/>
              <p:cNvSpPr/>
              <p:nvPr/>
            </p:nvSpPr>
            <p:spPr>
              <a:xfrm flipV="1">
                <a:off x="1519" y="1117"/>
                <a:ext cx="0" cy="58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0996" name="Group 185"/>
            <p:cNvGrpSpPr/>
            <p:nvPr/>
          </p:nvGrpSpPr>
          <p:grpSpPr>
            <a:xfrm>
              <a:off x="5275263" y="750888"/>
              <a:ext cx="0" cy="2736850"/>
              <a:chOff x="2699" y="481"/>
              <a:chExt cx="0" cy="1724"/>
            </a:xfrm>
          </p:grpSpPr>
          <p:sp>
            <p:nvSpPr>
              <p:cNvPr id="40997" name="Line 179"/>
              <p:cNvSpPr/>
              <p:nvPr/>
            </p:nvSpPr>
            <p:spPr>
              <a:xfrm flipV="1">
                <a:off x="2699" y="1887"/>
                <a:ext cx="0" cy="318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998" name="Line 180"/>
              <p:cNvSpPr/>
              <p:nvPr/>
            </p:nvSpPr>
            <p:spPr>
              <a:xfrm>
                <a:off x="2699" y="481"/>
                <a:ext cx="0" cy="5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0999" name="Line 181"/>
              <p:cNvSpPr/>
              <p:nvPr/>
            </p:nvSpPr>
            <p:spPr>
              <a:xfrm flipV="1">
                <a:off x="2699" y="1797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0" name="Line 182"/>
              <p:cNvSpPr/>
              <p:nvPr/>
            </p:nvSpPr>
            <p:spPr>
              <a:xfrm flipV="1">
                <a:off x="2699" y="1071"/>
                <a:ext cx="0" cy="4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1001" name="Line 183"/>
              <p:cNvSpPr/>
              <p:nvPr/>
            </p:nvSpPr>
            <p:spPr>
              <a:xfrm flipV="1">
                <a:off x="2699" y="1162"/>
                <a:ext cx="0" cy="589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40964" name="Text Box 166"/>
          <p:cNvSpPr txBox="1"/>
          <p:nvPr/>
        </p:nvSpPr>
        <p:spPr>
          <a:xfrm>
            <a:off x="550228" y="309880"/>
            <a:ext cx="4032250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16.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圆柱的截切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Freeform 3"/>
          <p:cNvSpPr/>
          <p:nvPr/>
        </p:nvSpPr>
        <p:spPr>
          <a:xfrm>
            <a:off x="2733675" y="1343025"/>
            <a:ext cx="0" cy="2405063"/>
          </a:xfrm>
          <a:custGeom>
            <a:avLst/>
            <a:gdLst>
              <a:gd name="txL" fmla="*/ 0 w 1"/>
              <a:gd name="txT" fmla="*/ 0 h 6614"/>
              <a:gd name="txR" fmla="*/ 0 w 1"/>
              <a:gd name="txB" fmla="*/ 6614 h 6614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6614">
                <a:moveTo>
                  <a:pt x="0" y="6614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rgbClr val="FF33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1987" name="Freeform 4"/>
          <p:cNvSpPr/>
          <p:nvPr/>
        </p:nvSpPr>
        <p:spPr>
          <a:xfrm>
            <a:off x="5608638" y="1477963"/>
            <a:ext cx="1587" cy="2297112"/>
          </a:xfrm>
          <a:custGeom>
            <a:avLst/>
            <a:gdLst>
              <a:gd name="txL" fmla="*/ 0 w 1"/>
              <a:gd name="txT" fmla="*/ 0 h 6314"/>
              <a:gd name="txR" fmla="*/ 1 w 1"/>
              <a:gd name="txB" fmla="*/ 6314 h 6314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6314">
                <a:moveTo>
                  <a:pt x="0" y="0"/>
                </a:moveTo>
                <a:lnTo>
                  <a:pt x="0" y="6314"/>
                </a:lnTo>
                <a:lnTo>
                  <a:pt x="1" y="6314"/>
                </a:lnTo>
              </a:path>
            </a:pathLst>
          </a:custGeom>
          <a:noFill/>
          <a:ln w="0" cap="flat" cmpd="sng">
            <a:solidFill>
              <a:srgbClr val="FF33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1988" name="Freeform 5"/>
          <p:cNvSpPr/>
          <p:nvPr/>
        </p:nvSpPr>
        <p:spPr>
          <a:xfrm>
            <a:off x="2730500" y="5283200"/>
            <a:ext cx="6350" cy="1588"/>
          </a:xfrm>
          <a:custGeom>
            <a:avLst/>
            <a:gdLst>
              <a:gd name="txL" fmla="*/ 0 w 21"/>
              <a:gd name="txT" fmla="*/ 0 h 1"/>
              <a:gd name="txR" fmla="*/ 21 w 21"/>
              <a:gd name="txB" fmla="*/ 1 h 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21" h="1">
                <a:moveTo>
                  <a:pt x="0" y="0"/>
                </a:moveTo>
                <a:lnTo>
                  <a:pt x="20" y="0"/>
                </a:lnTo>
                <a:lnTo>
                  <a:pt x="21" y="0"/>
                </a:lnTo>
              </a:path>
            </a:pathLst>
          </a:custGeom>
          <a:noFill/>
          <a:ln w="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1989" name="Freeform 6"/>
          <p:cNvSpPr/>
          <p:nvPr/>
        </p:nvSpPr>
        <p:spPr>
          <a:xfrm>
            <a:off x="1611313" y="5283200"/>
            <a:ext cx="830262" cy="1588"/>
          </a:xfrm>
          <a:custGeom>
            <a:avLst/>
            <a:gdLst>
              <a:gd name="txL" fmla="*/ 0 w 2233"/>
              <a:gd name="txT" fmla="*/ 0 h 1"/>
              <a:gd name="txR" fmla="*/ 2233 w 2233"/>
              <a:gd name="txB" fmla="*/ 1 h 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2233" h="1">
                <a:moveTo>
                  <a:pt x="0" y="0"/>
                </a:moveTo>
                <a:lnTo>
                  <a:pt x="2232" y="0"/>
                </a:lnTo>
                <a:lnTo>
                  <a:pt x="2233" y="0"/>
                </a:lnTo>
              </a:path>
            </a:pathLst>
          </a:custGeom>
          <a:noFill/>
          <a:ln w="0" cap="flat" cmpd="sng">
            <a:solidFill>
              <a:srgbClr val="FF33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1990" name="Freeform 7"/>
          <p:cNvSpPr/>
          <p:nvPr/>
        </p:nvSpPr>
        <p:spPr>
          <a:xfrm>
            <a:off x="2043113" y="5283200"/>
            <a:ext cx="1811337" cy="1588"/>
          </a:xfrm>
          <a:custGeom>
            <a:avLst/>
            <a:gdLst>
              <a:gd name="txL" fmla="*/ 0 w 4883"/>
              <a:gd name="txT" fmla="*/ 0 h 1"/>
              <a:gd name="txR" fmla="*/ 4883 w 4883"/>
              <a:gd name="txB" fmla="*/ 1 h 1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4883" h="1">
                <a:moveTo>
                  <a:pt x="0" y="0"/>
                </a:moveTo>
                <a:lnTo>
                  <a:pt x="4882" y="0"/>
                </a:lnTo>
                <a:lnTo>
                  <a:pt x="4883" y="0"/>
                </a:lnTo>
              </a:path>
            </a:pathLst>
          </a:custGeom>
          <a:noFill/>
          <a:ln w="0" cap="flat" cmpd="sng">
            <a:solidFill>
              <a:srgbClr val="FF33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1991" name="Freeform 8"/>
          <p:cNvSpPr/>
          <p:nvPr/>
        </p:nvSpPr>
        <p:spPr>
          <a:xfrm>
            <a:off x="2733675" y="5568950"/>
            <a:ext cx="0" cy="812800"/>
          </a:xfrm>
          <a:custGeom>
            <a:avLst/>
            <a:gdLst>
              <a:gd name="txL" fmla="*/ 0 w 1"/>
              <a:gd name="txT" fmla="*/ 0 h 2234"/>
              <a:gd name="txR" fmla="*/ 0 w 1"/>
              <a:gd name="txB" fmla="*/ 2234 h 2234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2234">
                <a:moveTo>
                  <a:pt x="0" y="2234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rgbClr val="FF33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1992" name="Freeform 9"/>
          <p:cNvSpPr/>
          <p:nvPr/>
        </p:nvSpPr>
        <p:spPr>
          <a:xfrm>
            <a:off x="2733675" y="4183063"/>
            <a:ext cx="0" cy="1776412"/>
          </a:xfrm>
          <a:custGeom>
            <a:avLst/>
            <a:gdLst>
              <a:gd name="txL" fmla="*/ 0 w 1"/>
              <a:gd name="txT" fmla="*/ 0 h 4884"/>
              <a:gd name="txR" fmla="*/ 0 w 1"/>
              <a:gd name="txB" fmla="*/ 4884 h 4884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147483646" y="0"/>
              </a:cxn>
            </a:cxnLst>
            <a:rect l="txL" t="txT" r="txR" b="txB"/>
            <a:pathLst>
              <a:path w="1" h="4884">
                <a:moveTo>
                  <a:pt x="0" y="4884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0" cap="flat" cmpd="sng">
            <a:solidFill>
              <a:srgbClr val="FF3300">
                <a:alpha val="100000"/>
              </a:srgb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1993" name="Group 10"/>
          <p:cNvGrpSpPr/>
          <p:nvPr/>
        </p:nvGrpSpPr>
        <p:grpSpPr>
          <a:xfrm>
            <a:off x="2043113" y="1609725"/>
            <a:ext cx="4364037" cy="1978025"/>
            <a:chOff x="1040" y="227"/>
            <a:chExt cx="3719" cy="1685"/>
          </a:xfrm>
        </p:grpSpPr>
        <p:sp>
          <p:nvSpPr>
            <p:cNvPr id="42093" name="Freeform 11"/>
            <p:cNvSpPr/>
            <p:nvPr/>
          </p:nvSpPr>
          <p:spPr>
            <a:xfrm>
              <a:off x="2215" y="227"/>
              <a:ext cx="1" cy="1685"/>
            </a:xfrm>
            <a:custGeom>
              <a:avLst/>
              <a:gdLst>
                <a:gd name="txL" fmla="*/ 0 w 1"/>
                <a:gd name="txT" fmla="*/ 0 h 5443"/>
                <a:gd name="txR" fmla="*/ 1 w 1"/>
                <a:gd name="txB" fmla="*/ 5443 h 54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443">
                  <a:moveTo>
                    <a:pt x="0" y="544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94" name="Freeform 12"/>
            <p:cNvSpPr/>
            <p:nvPr/>
          </p:nvSpPr>
          <p:spPr>
            <a:xfrm>
              <a:off x="1040" y="227"/>
              <a:ext cx="1" cy="1685"/>
            </a:xfrm>
            <a:custGeom>
              <a:avLst/>
              <a:gdLst>
                <a:gd name="txL" fmla="*/ 0 w 1"/>
                <a:gd name="txT" fmla="*/ 0 h 5443"/>
                <a:gd name="txR" fmla="*/ 1 w 1"/>
                <a:gd name="txB" fmla="*/ 5443 h 54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443">
                  <a:moveTo>
                    <a:pt x="0" y="0"/>
                  </a:moveTo>
                  <a:lnTo>
                    <a:pt x="0" y="5443"/>
                  </a:lnTo>
                  <a:lnTo>
                    <a:pt x="1" y="5443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95" name="Freeform 13"/>
            <p:cNvSpPr/>
            <p:nvPr/>
          </p:nvSpPr>
          <p:spPr>
            <a:xfrm>
              <a:off x="4426" y="1098"/>
              <a:ext cx="333" cy="1"/>
            </a:xfrm>
            <a:custGeom>
              <a:avLst/>
              <a:gdLst>
                <a:gd name="txL" fmla="*/ 0 w 1058"/>
                <a:gd name="txT" fmla="*/ 0 h 1"/>
                <a:gd name="txR" fmla="*/ 1058 w 10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058" h="1">
                  <a:moveTo>
                    <a:pt x="105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96" name="Freeform 14"/>
            <p:cNvSpPr/>
            <p:nvPr/>
          </p:nvSpPr>
          <p:spPr>
            <a:xfrm>
              <a:off x="3397" y="1098"/>
              <a:ext cx="335" cy="1"/>
            </a:xfrm>
            <a:custGeom>
              <a:avLst/>
              <a:gdLst>
                <a:gd name="txL" fmla="*/ 0 w 1058"/>
                <a:gd name="txT" fmla="*/ 0 h 1"/>
                <a:gd name="txR" fmla="*/ 1058 w 10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058" h="1">
                  <a:moveTo>
                    <a:pt x="105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97" name="Freeform 15"/>
            <p:cNvSpPr/>
            <p:nvPr/>
          </p:nvSpPr>
          <p:spPr>
            <a:xfrm>
              <a:off x="4426" y="227"/>
              <a:ext cx="1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14">
                  <a:moveTo>
                    <a:pt x="0" y="281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98" name="Freeform 16"/>
            <p:cNvSpPr/>
            <p:nvPr/>
          </p:nvSpPr>
          <p:spPr>
            <a:xfrm>
              <a:off x="3732" y="227"/>
              <a:ext cx="1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14">
                  <a:moveTo>
                    <a:pt x="0" y="0"/>
                  </a:moveTo>
                  <a:lnTo>
                    <a:pt x="0" y="2814"/>
                  </a:lnTo>
                  <a:lnTo>
                    <a:pt x="1" y="2814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99" name="Freeform 17"/>
            <p:cNvSpPr/>
            <p:nvPr/>
          </p:nvSpPr>
          <p:spPr>
            <a:xfrm>
              <a:off x="4666" y="1098"/>
              <a:ext cx="1" cy="814"/>
            </a:xfrm>
            <a:custGeom>
              <a:avLst/>
              <a:gdLst>
                <a:gd name="txL" fmla="*/ 0 w 1"/>
                <a:gd name="txT" fmla="*/ 0 h 2629"/>
                <a:gd name="txR" fmla="*/ 1 w 1"/>
                <a:gd name="txB" fmla="*/ 2629 h 26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629">
                  <a:moveTo>
                    <a:pt x="0" y="262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100" name="Freeform 18"/>
            <p:cNvSpPr/>
            <p:nvPr/>
          </p:nvSpPr>
          <p:spPr>
            <a:xfrm>
              <a:off x="3490" y="1098"/>
              <a:ext cx="2" cy="814"/>
            </a:xfrm>
            <a:custGeom>
              <a:avLst/>
              <a:gdLst>
                <a:gd name="txL" fmla="*/ 0 w 1"/>
                <a:gd name="txT" fmla="*/ 0 h 2629"/>
                <a:gd name="txR" fmla="*/ 1 w 1"/>
                <a:gd name="txB" fmla="*/ 2629 h 26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2629">
                  <a:moveTo>
                    <a:pt x="0" y="0"/>
                  </a:moveTo>
                  <a:lnTo>
                    <a:pt x="0" y="2629"/>
                  </a:lnTo>
                  <a:lnTo>
                    <a:pt x="1" y="2629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1994" name="Group 19"/>
          <p:cNvGrpSpPr/>
          <p:nvPr/>
        </p:nvGrpSpPr>
        <p:grpSpPr>
          <a:xfrm>
            <a:off x="1757363" y="1609725"/>
            <a:ext cx="4827587" cy="4621213"/>
            <a:chOff x="797" y="227"/>
            <a:chExt cx="4113" cy="3937"/>
          </a:xfrm>
        </p:grpSpPr>
        <p:sp>
          <p:nvSpPr>
            <p:cNvPr id="42064" name="Freeform 20"/>
            <p:cNvSpPr/>
            <p:nvPr/>
          </p:nvSpPr>
          <p:spPr>
            <a:xfrm>
              <a:off x="4759" y="1098"/>
              <a:ext cx="150" cy="1"/>
            </a:xfrm>
            <a:custGeom>
              <a:avLst/>
              <a:gdLst>
                <a:gd name="txL" fmla="*/ 0 w 472"/>
                <a:gd name="txT" fmla="*/ 0 h 1"/>
                <a:gd name="txR" fmla="*/ 472 w 472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72" h="1">
                  <a:moveTo>
                    <a:pt x="0" y="0"/>
                  </a:moveTo>
                  <a:lnTo>
                    <a:pt x="471" y="0"/>
                  </a:lnTo>
                  <a:lnTo>
                    <a:pt x="47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65" name="Freeform 21"/>
            <p:cNvSpPr/>
            <p:nvPr/>
          </p:nvSpPr>
          <p:spPr>
            <a:xfrm>
              <a:off x="3249" y="1098"/>
              <a:ext cx="149" cy="1"/>
            </a:xfrm>
            <a:custGeom>
              <a:avLst/>
              <a:gdLst>
                <a:gd name="txL" fmla="*/ 0 w 472"/>
                <a:gd name="txT" fmla="*/ 0 h 1"/>
                <a:gd name="txR" fmla="*/ 472 w 472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72" h="1">
                  <a:moveTo>
                    <a:pt x="0" y="0"/>
                  </a:moveTo>
                  <a:lnTo>
                    <a:pt x="471" y="0"/>
                  </a:lnTo>
                  <a:lnTo>
                    <a:pt x="47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42066" name="Group 22"/>
            <p:cNvGrpSpPr/>
            <p:nvPr/>
          </p:nvGrpSpPr>
          <p:grpSpPr>
            <a:xfrm>
              <a:off x="797" y="227"/>
              <a:ext cx="4113" cy="3937"/>
              <a:chOff x="797" y="227"/>
              <a:chExt cx="4113" cy="3937"/>
            </a:xfrm>
          </p:grpSpPr>
          <p:sp>
            <p:nvSpPr>
              <p:cNvPr id="42067" name="Freeform 23"/>
              <p:cNvSpPr/>
              <p:nvPr/>
            </p:nvSpPr>
            <p:spPr>
              <a:xfrm>
                <a:off x="797" y="1912"/>
                <a:ext cx="1661" cy="1"/>
              </a:xfrm>
              <a:custGeom>
                <a:avLst/>
                <a:gdLst>
                  <a:gd name="txL" fmla="*/ 0 w 5254"/>
                  <a:gd name="txT" fmla="*/ 0 h 1"/>
                  <a:gd name="txR" fmla="*/ 5254 w 5254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254" h="1">
                    <a:moveTo>
                      <a:pt x="0" y="0"/>
                    </a:moveTo>
                    <a:lnTo>
                      <a:pt x="5253" y="0"/>
                    </a:lnTo>
                    <a:lnTo>
                      <a:pt x="5254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68" name="Freeform 24"/>
              <p:cNvSpPr/>
              <p:nvPr/>
            </p:nvSpPr>
            <p:spPr>
              <a:xfrm>
                <a:off x="2101" y="227"/>
                <a:ext cx="357" cy="1"/>
              </a:xfrm>
              <a:custGeom>
                <a:avLst/>
                <a:gdLst>
                  <a:gd name="txL" fmla="*/ 0 w 1127"/>
                  <a:gd name="txT" fmla="*/ 0 h 1"/>
                  <a:gd name="txR" fmla="*/ 1127 w 1127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127" h="1">
                    <a:moveTo>
                      <a:pt x="0" y="0"/>
                    </a:moveTo>
                    <a:lnTo>
                      <a:pt x="1126" y="0"/>
                    </a:lnTo>
                    <a:lnTo>
                      <a:pt x="1127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69" name="Freeform 25"/>
              <p:cNvSpPr/>
              <p:nvPr/>
            </p:nvSpPr>
            <p:spPr>
              <a:xfrm>
                <a:off x="1154" y="1098"/>
                <a:ext cx="947" cy="1"/>
              </a:xfrm>
              <a:custGeom>
                <a:avLst/>
                <a:gdLst>
                  <a:gd name="txL" fmla="*/ 0 w 3003"/>
                  <a:gd name="txT" fmla="*/ 0 h 1"/>
                  <a:gd name="txR" fmla="*/ 3003 w 3003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003" h="1">
                    <a:moveTo>
                      <a:pt x="0" y="0"/>
                    </a:moveTo>
                    <a:lnTo>
                      <a:pt x="3002" y="0"/>
                    </a:lnTo>
                    <a:lnTo>
                      <a:pt x="3003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0" name="Freeform 26"/>
              <p:cNvSpPr/>
              <p:nvPr/>
            </p:nvSpPr>
            <p:spPr>
              <a:xfrm>
                <a:off x="2101" y="227"/>
                <a:ext cx="2" cy="871"/>
              </a:xfrm>
              <a:custGeom>
                <a:avLst/>
                <a:gdLst>
                  <a:gd name="txL" fmla="*/ 0 w 1"/>
                  <a:gd name="txT" fmla="*/ 0 h 2814"/>
                  <a:gd name="txR" fmla="*/ 1 w 1"/>
                  <a:gd name="txB" fmla="*/ 2814 h 28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6" y="0"/>
                  </a:cxn>
                </a:cxnLst>
                <a:rect l="txL" t="txT" r="txR" b="txB"/>
                <a:pathLst>
                  <a:path w="1" h="2814">
                    <a:moveTo>
                      <a:pt x="0" y="0"/>
                    </a:moveTo>
                    <a:lnTo>
                      <a:pt x="0" y="2814"/>
                    </a:lnTo>
                    <a:lnTo>
                      <a:pt x="1" y="2814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1" name="Freeform 27"/>
              <p:cNvSpPr/>
              <p:nvPr/>
            </p:nvSpPr>
            <p:spPr>
              <a:xfrm>
                <a:off x="1154" y="227"/>
                <a:ext cx="1" cy="871"/>
              </a:xfrm>
              <a:custGeom>
                <a:avLst/>
                <a:gdLst>
                  <a:gd name="txL" fmla="*/ 0 w 1"/>
                  <a:gd name="txT" fmla="*/ 0 h 2814"/>
                  <a:gd name="txR" fmla="*/ 1 w 1"/>
                  <a:gd name="txB" fmla="*/ 2814 h 28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814">
                    <a:moveTo>
                      <a:pt x="0" y="2814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2" name="Freeform 28"/>
              <p:cNvSpPr/>
              <p:nvPr/>
            </p:nvSpPr>
            <p:spPr>
              <a:xfrm>
                <a:off x="797" y="227"/>
                <a:ext cx="357" cy="1"/>
              </a:xfrm>
              <a:custGeom>
                <a:avLst/>
                <a:gdLst>
                  <a:gd name="txL" fmla="*/ 0 w 1126"/>
                  <a:gd name="txT" fmla="*/ 0 h 1"/>
                  <a:gd name="txR" fmla="*/ 1126 w 1126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126" h="1">
                    <a:moveTo>
                      <a:pt x="0" y="0"/>
                    </a:moveTo>
                    <a:lnTo>
                      <a:pt x="1125" y="0"/>
                    </a:lnTo>
                    <a:lnTo>
                      <a:pt x="1126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3" name="Freeform 29"/>
              <p:cNvSpPr/>
              <p:nvPr/>
            </p:nvSpPr>
            <p:spPr>
              <a:xfrm>
                <a:off x="797" y="227"/>
                <a:ext cx="1" cy="1685"/>
              </a:xfrm>
              <a:custGeom>
                <a:avLst/>
                <a:gdLst>
                  <a:gd name="txL" fmla="*/ 0 w 1"/>
                  <a:gd name="txT" fmla="*/ 0 h 5443"/>
                  <a:gd name="txR" fmla="*/ 1 w 1"/>
                  <a:gd name="txB" fmla="*/ 5443 h 544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443">
                    <a:moveTo>
                      <a:pt x="0" y="0"/>
                    </a:moveTo>
                    <a:lnTo>
                      <a:pt x="0" y="5443"/>
                    </a:lnTo>
                    <a:lnTo>
                      <a:pt x="1" y="5443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4" name="Freeform 30"/>
              <p:cNvSpPr/>
              <p:nvPr/>
            </p:nvSpPr>
            <p:spPr>
              <a:xfrm>
                <a:off x="2458" y="227"/>
                <a:ext cx="1" cy="1685"/>
              </a:xfrm>
              <a:custGeom>
                <a:avLst/>
                <a:gdLst>
                  <a:gd name="txL" fmla="*/ 0 w 1"/>
                  <a:gd name="txT" fmla="*/ 0 h 5443"/>
                  <a:gd name="txR" fmla="*/ 1 w 1"/>
                  <a:gd name="txB" fmla="*/ 5443 h 544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5443">
                    <a:moveTo>
                      <a:pt x="0" y="5443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5" name="Freeform 31"/>
              <p:cNvSpPr/>
              <p:nvPr/>
            </p:nvSpPr>
            <p:spPr>
              <a:xfrm>
                <a:off x="2101" y="2689"/>
                <a:ext cx="348" cy="1335"/>
              </a:xfrm>
              <a:custGeom>
                <a:avLst/>
                <a:gdLst>
                  <a:gd name="txL" fmla="*/ 0 w 1101"/>
                  <a:gd name="txT" fmla="*/ 0 h 4312"/>
                  <a:gd name="txR" fmla="*/ 1101 w 1101"/>
                  <a:gd name="txB" fmla="*/ 4312 h 431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101" h="4312">
                    <a:moveTo>
                      <a:pt x="0" y="4312"/>
                    </a:moveTo>
                    <a:lnTo>
                      <a:pt x="529" y="3824"/>
                    </a:lnTo>
                    <a:lnTo>
                      <a:pt x="905" y="3209"/>
                    </a:lnTo>
                    <a:lnTo>
                      <a:pt x="1101" y="2516"/>
                    </a:lnTo>
                    <a:lnTo>
                      <a:pt x="1101" y="1795"/>
                    </a:lnTo>
                    <a:lnTo>
                      <a:pt x="905" y="1102"/>
                    </a:lnTo>
                    <a:lnTo>
                      <a:pt x="529" y="489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6" name="Freeform 32"/>
              <p:cNvSpPr/>
              <p:nvPr/>
            </p:nvSpPr>
            <p:spPr>
              <a:xfrm>
                <a:off x="1154" y="4024"/>
                <a:ext cx="947" cy="140"/>
              </a:xfrm>
              <a:custGeom>
                <a:avLst/>
                <a:gdLst>
                  <a:gd name="txL" fmla="*/ 0 w 3003"/>
                  <a:gd name="txT" fmla="*/ 0 h 452"/>
                  <a:gd name="txR" fmla="*/ 3003 w 3003"/>
                  <a:gd name="txB" fmla="*/ 452 h 4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003" h="452">
                    <a:moveTo>
                      <a:pt x="0" y="0"/>
                    </a:moveTo>
                    <a:lnTo>
                      <a:pt x="563" y="298"/>
                    </a:lnTo>
                    <a:lnTo>
                      <a:pt x="1183" y="452"/>
                    </a:lnTo>
                    <a:lnTo>
                      <a:pt x="1820" y="452"/>
                    </a:lnTo>
                    <a:lnTo>
                      <a:pt x="2439" y="298"/>
                    </a:lnTo>
                    <a:lnTo>
                      <a:pt x="3002" y="0"/>
                    </a:lnTo>
                    <a:lnTo>
                      <a:pt x="3003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7" name="Freeform 33"/>
              <p:cNvSpPr/>
              <p:nvPr/>
            </p:nvSpPr>
            <p:spPr>
              <a:xfrm>
                <a:off x="2101" y="3696"/>
                <a:ext cx="2" cy="328"/>
              </a:xfrm>
              <a:custGeom>
                <a:avLst/>
                <a:gdLst>
                  <a:gd name="txL" fmla="*/ 0 w 1"/>
                  <a:gd name="txT" fmla="*/ 0 h 1058"/>
                  <a:gd name="txR" fmla="*/ 1 w 1"/>
                  <a:gd name="txB" fmla="*/ 1058 h 105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6" y="0"/>
                  </a:cxn>
                </a:cxnLst>
                <a:rect l="txL" t="txT" r="txR" b="txB"/>
                <a:pathLst>
                  <a:path w="1" h="1058">
                    <a:moveTo>
                      <a:pt x="0" y="0"/>
                    </a:moveTo>
                    <a:lnTo>
                      <a:pt x="0" y="1058"/>
                    </a:lnTo>
                    <a:lnTo>
                      <a:pt x="1" y="1058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8" name="Freeform 34"/>
              <p:cNvSpPr/>
              <p:nvPr/>
            </p:nvSpPr>
            <p:spPr>
              <a:xfrm>
                <a:off x="2101" y="2689"/>
                <a:ext cx="2" cy="327"/>
              </a:xfrm>
              <a:custGeom>
                <a:avLst/>
                <a:gdLst>
                  <a:gd name="txL" fmla="*/ 0 w 1"/>
                  <a:gd name="txT" fmla="*/ 0 h 1057"/>
                  <a:gd name="txR" fmla="*/ 1 w 1"/>
                  <a:gd name="txB" fmla="*/ 1057 h 105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6" y="0"/>
                  </a:cxn>
                </a:cxnLst>
                <a:rect l="txL" t="txT" r="txR" b="txB"/>
                <a:pathLst>
                  <a:path w="1" h="1057">
                    <a:moveTo>
                      <a:pt x="0" y="0"/>
                    </a:moveTo>
                    <a:lnTo>
                      <a:pt x="0" y="1057"/>
                    </a:lnTo>
                    <a:lnTo>
                      <a:pt x="1" y="1057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79" name="Freeform 35"/>
              <p:cNvSpPr/>
              <p:nvPr/>
            </p:nvSpPr>
            <p:spPr>
              <a:xfrm>
                <a:off x="1154" y="2549"/>
                <a:ext cx="947" cy="140"/>
              </a:xfrm>
              <a:custGeom>
                <a:avLst/>
                <a:gdLst>
                  <a:gd name="txL" fmla="*/ 0 w 3002"/>
                  <a:gd name="txT" fmla="*/ 0 h 453"/>
                  <a:gd name="txR" fmla="*/ 3002 w 3002"/>
                  <a:gd name="txB" fmla="*/ 453 h 45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002" h="453">
                    <a:moveTo>
                      <a:pt x="3002" y="453"/>
                    </a:moveTo>
                    <a:lnTo>
                      <a:pt x="2439" y="155"/>
                    </a:lnTo>
                    <a:lnTo>
                      <a:pt x="1820" y="0"/>
                    </a:lnTo>
                    <a:lnTo>
                      <a:pt x="1183" y="0"/>
                    </a:lnTo>
                    <a:lnTo>
                      <a:pt x="563" y="155"/>
                    </a:lnTo>
                    <a:lnTo>
                      <a:pt x="0" y="453"/>
                    </a:lnTo>
                    <a:lnTo>
                      <a:pt x="1" y="453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0" name="Freeform 36"/>
              <p:cNvSpPr/>
              <p:nvPr/>
            </p:nvSpPr>
            <p:spPr>
              <a:xfrm>
                <a:off x="1154" y="3696"/>
                <a:ext cx="1" cy="328"/>
              </a:xfrm>
              <a:custGeom>
                <a:avLst/>
                <a:gdLst>
                  <a:gd name="txL" fmla="*/ 0 w 1"/>
                  <a:gd name="txT" fmla="*/ 0 h 1058"/>
                  <a:gd name="txR" fmla="*/ 1 w 1"/>
                  <a:gd name="txB" fmla="*/ 1058 h 105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1058">
                    <a:moveTo>
                      <a:pt x="0" y="1058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1" name="Freeform 37"/>
              <p:cNvSpPr/>
              <p:nvPr/>
            </p:nvSpPr>
            <p:spPr>
              <a:xfrm>
                <a:off x="806" y="2689"/>
                <a:ext cx="348" cy="1335"/>
              </a:xfrm>
              <a:custGeom>
                <a:avLst/>
                <a:gdLst>
                  <a:gd name="txL" fmla="*/ 0 w 1101"/>
                  <a:gd name="txT" fmla="*/ 0 h 4312"/>
                  <a:gd name="txR" fmla="*/ 1101 w 1101"/>
                  <a:gd name="txB" fmla="*/ 4312 h 431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101" h="4312">
                    <a:moveTo>
                      <a:pt x="1100" y="0"/>
                    </a:moveTo>
                    <a:lnTo>
                      <a:pt x="572" y="489"/>
                    </a:lnTo>
                    <a:lnTo>
                      <a:pt x="195" y="1102"/>
                    </a:lnTo>
                    <a:lnTo>
                      <a:pt x="0" y="1795"/>
                    </a:lnTo>
                    <a:lnTo>
                      <a:pt x="0" y="2516"/>
                    </a:lnTo>
                    <a:lnTo>
                      <a:pt x="195" y="3209"/>
                    </a:lnTo>
                    <a:lnTo>
                      <a:pt x="572" y="3824"/>
                    </a:lnTo>
                    <a:lnTo>
                      <a:pt x="1100" y="4312"/>
                    </a:lnTo>
                    <a:lnTo>
                      <a:pt x="1101" y="4312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2" name="Freeform 38"/>
              <p:cNvSpPr/>
              <p:nvPr/>
            </p:nvSpPr>
            <p:spPr>
              <a:xfrm>
                <a:off x="1154" y="2689"/>
                <a:ext cx="1" cy="327"/>
              </a:xfrm>
              <a:custGeom>
                <a:avLst/>
                <a:gdLst>
                  <a:gd name="txL" fmla="*/ 0 w 1"/>
                  <a:gd name="txT" fmla="*/ 0 h 1057"/>
                  <a:gd name="txR" fmla="*/ 1 w 1"/>
                  <a:gd name="txB" fmla="*/ 1057 h 105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1057">
                    <a:moveTo>
                      <a:pt x="0" y="1057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3" name="Freeform 39"/>
              <p:cNvSpPr/>
              <p:nvPr/>
            </p:nvSpPr>
            <p:spPr>
              <a:xfrm>
                <a:off x="2101" y="3016"/>
                <a:ext cx="114" cy="680"/>
              </a:xfrm>
              <a:custGeom>
                <a:avLst/>
                <a:gdLst>
                  <a:gd name="txL" fmla="*/ 0 w 358"/>
                  <a:gd name="txT" fmla="*/ 0 h 2197"/>
                  <a:gd name="txR" fmla="*/ 358 w 358"/>
                  <a:gd name="txB" fmla="*/ 2197 h 219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58" h="2197">
                    <a:moveTo>
                      <a:pt x="0" y="2197"/>
                    </a:moveTo>
                    <a:lnTo>
                      <a:pt x="267" y="1676"/>
                    </a:lnTo>
                    <a:lnTo>
                      <a:pt x="358" y="1099"/>
                    </a:lnTo>
                    <a:lnTo>
                      <a:pt x="267" y="521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4" name="Freeform 40"/>
              <p:cNvSpPr/>
              <p:nvPr/>
            </p:nvSpPr>
            <p:spPr>
              <a:xfrm>
                <a:off x="1154" y="3696"/>
                <a:ext cx="947" cy="237"/>
              </a:xfrm>
              <a:custGeom>
                <a:avLst/>
                <a:gdLst>
                  <a:gd name="txL" fmla="*/ 0 w 3003"/>
                  <a:gd name="txT" fmla="*/ 0 h 762"/>
                  <a:gd name="txR" fmla="*/ 3003 w 3003"/>
                  <a:gd name="txB" fmla="*/ 762 h 76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003" h="762">
                    <a:moveTo>
                      <a:pt x="0" y="0"/>
                    </a:moveTo>
                    <a:lnTo>
                      <a:pt x="411" y="410"/>
                    </a:lnTo>
                    <a:lnTo>
                      <a:pt x="928" y="672"/>
                    </a:lnTo>
                    <a:lnTo>
                      <a:pt x="1501" y="762"/>
                    </a:lnTo>
                    <a:lnTo>
                      <a:pt x="2074" y="672"/>
                    </a:lnTo>
                    <a:lnTo>
                      <a:pt x="2591" y="410"/>
                    </a:lnTo>
                    <a:lnTo>
                      <a:pt x="3002" y="0"/>
                    </a:lnTo>
                    <a:lnTo>
                      <a:pt x="3003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5" name="Freeform 41"/>
              <p:cNvSpPr/>
              <p:nvPr/>
            </p:nvSpPr>
            <p:spPr>
              <a:xfrm>
                <a:off x="1040" y="3016"/>
                <a:ext cx="114" cy="680"/>
              </a:xfrm>
              <a:custGeom>
                <a:avLst/>
                <a:gdLst>
                  <a:gd name="txL" fmla="*/ 0 w 360"/>
                  <a:gd name="txT" fmla="*/ 0 h 2197"/>
                  <a:gd name="txR" fmla="*/ 360 w 360"/>
                  <a:gd name="txB" fmla="*/ 2197 h 219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60" h="2197">
                    <a:moveTo>
                      <a:pt x="359" y="0"/>
                    </a:moveTo>
                    <a:lnTo>
                      <a:pt x="92" y="521"/>
                    </a:lnTo>
                    <a:lnTo>
                      <a:pt x="0" y="1099"/>
                    </a:lnTo>
                    <a:lnTo>
                      <a:pt x="92" y="1676"/>
                    </a:lnTo>
                    <a:lnTo>
                      <a:pt x="359" y="2197"/>
                    </a:lnTo>
                    <a:lnTo>
                      <a:pt x="360" y="2197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6" name="Freeform 42"/>
              <p:cNvSpPr/>
              <p:nvPr/>
            </p:nvSpPr>
            <p:spPr>
              <a:xfrm>
                <a:off x="1154" y="2780"/>
                <a:ext cx="947" cy="236"/>
              </a:xfrm>
              <a:custGeom>
                <a:avLst/>
                <a:gdLst>
                  <a:gd name="txL" fmla="*/ 0 w 3002"/>
                  <a:gd name="txT" fmla="*/ 0 h 762"/>
                  <a:gd name="txR" fmla="*/ 3002 w 3002"/>
                  <a:gd name="txB" fmla="*/ 762 h 76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002" h="762">
                    <a:moveTo>
                      <a:pt x="3002" y="762"/>
                    </a:moveTo>
                    <a:lnTo>
                      <a:pt x="2591" y="353"/>
                    </a:lnTo>
                    <a:lnTo>
                      <a:pt x="2074" y="90"/>
                    </a:lnTo>
                    <a:lnTo>
                      <a:pt x="1501" y="0"/>
                    </a:lnTo>
                    <a:lnTo>
                      <a:pt x="928" y="90"/>
                    </a:lnTo>
                    <a:lnTo>
                      <a:pt x="411" y="353"/>
                    </a:lnTo>
                    <a:lnTo>
                      <a:pt x="0" y="762"/>
                    </a:lnTo>
                    <a:lnTo>
                      <a:pt x="1" y="762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7" name="Freeform 43"/>
              <p:cNvSpPr/>
              <p:nvPr/>
            </p:nvSpPr>
            <p:spPr>
              <a:xfrm>
                <a:off x="3249" y="1912"/>
                <a:ext cx="1660" cy="1"/>
              </a:xfrm>
              <a:custGeom>
                <a:avLst/>
                <a:gdLst>
                  <a:gd name="txL" fmla="*/ 0 w 5254"/>
                  <a:gd name="txT" fmla="*/ 0 h 1"/>
                  <a:gd name="txR" fmla="*/ 5254 w 5254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254" h="1">
                    <a:moveTo>
                      <a:pt x="0" y="0"/>
                    </a:moveTo>
                    <a:lnTo>
                      <a:pt x="5253" y="0"/>
                    </a:lnTo>
                    <a:lnTo>
                      <a:pt x="5254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8" name="Freeform 44"/>
              <p:cNvSpPr/>
              <p:nvPr/>
            </p:nvSpPr>
            <p:spPr>
              <a:xfrm>
                <a:off x="4759" y="227"/>
                <a:ext cx="2" cy="871"/>
              </a:xfrm>
              <a:custGeom>
                <a:avLst/>
                <a:gdLst>
                  <a:gd name="txL" fmla="*/ 0 w 1"/>
                  <a:gd name="txT" fmla="*/ 0 h 2814"/>
                  <a:gd name="txR" fmla="*/ 1 w 1"/>
                  <a:gd name="txB" fmla="*/ 2814 h 28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147483646" y="0"/>
                  </a:cxn>
                </a:cxnLst>
                <a:rect l="txL" t="txT" r="txR" b="txB"/>
                <a:pathLst>
                  <a:path w="1" h="2814">
                    <a:moveTo>
                      <a:pt x="0" y="2814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89" name="Freeform 45"/>
              <p:cNvSpPr/>
              <p:nvPr/>
            </p:nvSpPr>
            <p:spPr>
              <a:xfrm>
                <a:off x="3397" y="227"/>
                <a:ext cx="1" cy="871"/>
              </a:xfrm>
              <a:custGeom>
                <a:avLst/>
                <a:gdLst>
                  <a:gd name="txL" fmla="*/ 0 w 1"/>
                  <a:gd name="txT" fmla="*/ 0 h 2814"/>
                  <a:gd name="txR" fmla="*/ 1 w 1"/>
                  <a:gd name="txB" fmla="*/ 2814 h 281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814">
                    <a:moveTo>
                      <a:pt x="0" y="0"/>
                    </a:moveTo>
                    <a:lnTo>
                      <a:pt x="0" y="2814"/>
                    </a:lnTo>
                    <a:lnTo>
                      <a:pt x="1" y="2814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90" name="Freeform 46"/>
              <p:cNvSpPr/>
              <p:nvPr/>
            </p:nvSpPr>
            <p:spPr>
              <a:xfrm>
                <a:off x="3397" y="227"/>
                <a:ext cx="1364" cy="1"/>
              </a:xfrm>
              <a:custGeom>
                <a:avLst/>
                <a:gdLst>
                  <a:gd name="txL" fmla="*/ 0 w 4312"/>
                  <a:gd name="txT" fmla="*/ 0 h 1"/>
                  <a:gd name="txR" fmla="*/ 4312 w 4312"/>
                  <a:gd name="txB" fmla="*/ 1 h 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312" h="1">
                    <a:moveTo>
                      <a:pt x="0" y="0"/>
                    </a:moveTo>
                    <a:lnTo>
                      <a:pt x="4311" y="0"/>
                    </a:lnTo>
                    <a:lnTo>
                      <a:pt x="4312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91" name="Freeform 47"/>
              <p:cNvSpPr/>
              <p:nvPr/>
            </p:nvSpPr>
            <p:spPr>
              <a:xfrm>
                <a:off x="3249" y="1098"/>
                <a:ext cx="1" cy="814"/>
              </a:xfrm>
              <a:custGeom>
                <a:avLst/>
                <a:gdLst>
                  <a:gd name="txL" fmla="*/ 0 w 1"/>
                  <a:gd name="txT" fmla="*/ 0 h 2629"/>
                  <a:gd name="txR" fmla="*/ 1 w 1"/>
                  <a:gd name="txB" fmla="*/ 2629 h 262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629">
                    <a:moveTo>
                      <a:pt x="0" y="0"/>
                    </a:moveTo>
                    <a:lnTo>
                      <a:pt x="0" y="2629"/>
                    </a:lnTo>
                    <a:lnTo>
                      <a:pt x="1" y="2629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2092" name="Freeform 48"/>
              <p:cNvSpPr/>
              <p:nvPr/>
            </p:nvSpPr>
            <p:spPr>
              <a:xfrm>
                <a:off x="4909" y="1098"/>
                <a:ext cx="1" cy="814"/>
              </a:xfrm>
              <a:custGeom>
                <a:avLst/>
                <a:gdLst>
                  <a:gd name="txL" fmla="*/ 0 w 1"/>
                  <a:gd name="txT" fmla="*/ 0 h 2629"/>
                  <a:gd name="txR" fmla="*/ 1 w 1"/>
                  <a:gd name="txB" fmla="*/ 2629 h 262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txL" t="txT" r="txR" b="txB"/>
                <a:pathLst>
                  <a:path w="1" h="2629">
                    <a:moveTo>
                      <a:pt x="0" y="2629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56334" name="Group 49"/>
          <p:cNvGrpSpPr/>
          <p:nvPr/>
        </p:nvGrpSpPr>
        <p:grpSpPr>
          <a:xfrm>
            <a:off x="4821238" y="4140200"/>
            <a:ext cx="1443037" cy="2084388"/>
            <a:chOff x="3331" y="2291"/>
            <a:chExt cx="1661" cy="2317"/>
          </a:xfrm>
        </p:grpSpPr>
        <p:sp>
          <p:nvSpPr>
            <p:cNvPr id="42042" name="Freeform 50"/>
            <p:cNvSpPr/>
            <p:nvPr/>
          </p:nvSpPr>
          <p:spPr>
            <a:xfrm>
              <a:off x="3331" y="4137"/>
              <a:ext cx="1660" cy="471"/>
            </a:xfrm>
            <a:custGeom>
              <a:avLst/>
              <a:gdLst>
                <a:gd name="txL" fmla="*/ 0 w 5255"/>
                <a:gd name="txT" fmla="*/ 0 h 1517"/>
                <a:gd name="txR" fmla="*/ 5255 w 5255"/>
                <a:gd name="txB" fmla="*/ 1517 h 15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255" h="1517">
                  <a:moveTo>
                    <a:pt x="0" y="0"/>
                  </a:moveTo>
                  <a:lnTo>
                    <a:pt x="26" y="215"/>
                  </a:lnTo>
                  <a:lnTo>
                    <a:pt x="107" y="427"/>
                  </a:lnTo>
                  <a:lnTo>
                    <a:pt x="238" y="630"/>
                  </a:lnTo>
                  <a:lnTo>
                    <a:pt x="417" y="820"/>
                  </a:lnTo>
                  <a:lnTo>
                    <a:pt x="642" y="993"/>
                  </a:lnTo>
                  <a:lnTo>
                    <a:pt x="907" y="1146"/>
                  </a:lnTo>
                  <a:lnTo>
                    <a:pt x="1207" y="1276"/>
                  </a:lnTo>
                  <a:lnTo>
                    <a:pt x="1535" y="1380"/>
                  </a:lnTo>
                  <a:lnTo>
                    <a:pt x="1887" y="1455"/>
                  </a:lnTo>
                  <a:lnTo>
                    <a:pt x="2252" y="1501"/>
                  </a:lnTo>
                  <a:lnTo>
                    <a:pt x="2627" y="1517"/>
                  </a:lnTo>
                  <a:lnTo>
                    <a:pt x="3001" y="1501"/>
                  </a:lnTo>
                  <a:lnTo>
                    <a:pt x="3366" y="1455"/>
                  </a:lnTo>
                  <a:lnTo>
                    <a:pt x="3718" y="1380"/>
                  </a:lnTo>
                  <a:lnTo>
                    <a:pt x="4046" y="1276"/>
                  </a:lnTo>
                  <a:lnTo>
                    <a:pt x="4347" y="1146"/>
                  </a:lnTo>
                  <a:lnTo>
                    <a:pt x="4611" y="993"/>
                  </a:lnTo>
                  <a:lnTo>
                    <a:pt x="4836" y="820"/>
                  </a:lnTo>
                  <a:lnTo>
                    <a:pt x="5016" y="630"/>
                  </a:lnTo>
                  <a:lnTo>
                    <a:pt x="5146" y="427"/>
                  </a:lnTo>
                  <a:lnTo>
                    <a:pt x="5227" y="215"/>
                  </a:lnTo>
                  <a:lnTo>
                    <a:pt x="5254" y="0"/>
                  </a:lnTo>
                  <a:lnTo>
                    <a:pt x="5255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3" name="Freeform 51"/>
            <p:cNvSpPr/>
            <p:nvPr/>
          </p:nvSpPr>
          <p:spPr>
            <a:xfrm>
              <a:off x="4015" y="2291"/>
              <a:ext cx="974" cy="553"/>
            </a:xfrm>
            <a:custGeom>
              <a:avLst/>
              <a:gdLst>
                <a:gd name="txL" fmla="*/ 0 w 3087"/>
                <a:gd name="txT" fmla="*/ 0 h 1784"/>
                <a:gd name="txR" fmla="*/ 3087 w 3087"/>
                <a:gd name="txB" fmla="*/ 1784 h 178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87" h="1784">
                  <a:moveTo>
                    <a:pt x="3048" y="1784"/>
                  </a:moveTo>
                  <a:lnTo>
                    <a:pt x="3087" y="1576"/>
                  </a:lnTo>
                  <a:lnTo>
                    <a:pt x="3077" y="1368"/>
                  </a:lnTo>
                  <a:lnTo>
                    <a:pt x="3016" y="1163"/>
                  </a:lnTo>
                  <a:lnTo>
                    <a:pt x="2908" y="963"/>
                  </a:lnTo>
                  <a:lnTo>
                    <a:pt x="2754" y="775"/>
                  </a:lnTo>
                  <a:lnTo>
                    <a:pt x="2557" y="601"/>
                  </a:lnTo>
                  <a:lnTo>
                    <a:pt x="2320" y="444"/>
                  </a:lnTo>
                  <a:lnTo>
                    <a:pt x="2048" y="307"/>
                  </a:lnTo>
                  <a:lnTo>
                    <a:pt x="1745" y="192"/>
                  </a:lnTo>
                  <a:lnTo>
                    <a:pt x="1420" y="103"/>
                  </a:lnTo>
                  <a:lnTo>
                    <a:pt x="1075" y="41"/>
                  </a:lnTo>
                  <a:lnTo>
                    <a:pt x="719" y="6"/>
                  </a:lnTo>
                  <a:lnTo>
                    <a:pt x="359" y="0"/>
                  </a:lnTo>
                  <a:lnTo>
                    <a:pt x="0" y="23"/>
                  </a:lnTo>
                  <a:lnTo>
                    <a:pt x="1" y="23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4" name="Freeform 52"/>
            <p:cNvSpPr/>
            <p:nvPr/>
          </p:nvSpPr>
          <p:spPr>
            <a:xfrm>
              <a:off x="4307" y="3556"/>
              <a:ext cx="671" cy="379"/>
            </a:xfrm>
            <a:custGeom>
              <a:avLst/>
              <a:gdLst>
                <a:gd name="txL" fmla="*/ 0 w 2123"/>
                <a:gd name="txT" fmla="*/ 0 h 1225"/>
                <a:gd name="txR" fmla="*/ 2123 w 2123"/>
                <a:gd name="txB" fmla="*/ 1225 h 122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23" h="1225">
                  <a:moveTo>
                    <a:pt x="0" y="1225"/>
                  </a:moveTo>
                  <a:lnTo>
                    <a:pt x="343" y="1176"/>
                  </a:lnTo>
                  <a:lnTo>
                    <a:pt x="673" y="1100"/>
                  </a:lnTo>
                  <a:lnTo>
                    <a:pt x="982" y="999"/>
                  </a:lnTo>
                  <a:lnTo>
                    <a:pt x="1264" y="875"/>
                  </a:lnTo>
                  <a:lnTo>
                    <a:pt x="1515" y="729"/>
                  </a:lnTo>
                  <a:lnTo>
                    <a:pt x="1730" y="567"/>
                  </a:lnTo>
                  <a:lnTo>
                    <a:pt x="1904" y="389"/>
                  </a:lnTo>
                  <a:lnTo>
                    <a:pt x="2036" y="198"/>
                  </a:lnTo>
                  <a:lnTo>
                    <a:pt x="2122" y="0"/>
                  </a:lnTo>
                  <a:lnTo>
                    <a:pt x="2123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5" name="Freeform 53"/>
            <p:cNvSpPr/>
            <p:nvPr/>
          </p:nvSpPr>
          <p:spPr>
            <a:xfrm>
              <a:off x="4742" y="2710"/>
              <a:ext cx="236" cy="134"/>
            </a:xfrm>
            <a:custGeom>
              <a:avLst/>
              <a:gdLst>
                <a:gd name="txL" fmla="*/ 0 w 749"/>
                <a:gd name="txT" fmla="*/ 0 h 432"/>
                <a:gd name="txR" fmla="*/ 749 w 749"/>
                <a:gd name="txB" fmla="*/ 432 h 4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9" h="432">
                  <a:moveTo>
                    <a:pt x="0" y="0"/>
                  </a:moveTo>
                  <a:lnTo>
                    <a:pt x="748" y="432"/>
                  </a:lnTo>
                  <a:lnTo>
                    <a:pt x="749" y="432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6" name="Freeform 54"/>
            <p:cNvSpPr/>
            <p:nvPr/>
          </p:nvSpPr>
          <p:spPr>
            <a:xfrm>
              <a:off x="4978" y="2844"/>
              <a:ext cx="1" cy="712"/>
            </a:xfrm>
            <a:custGeom>
              <a:avLst/>
              <a:gdLst>
                <a:gd name="txL" fmla="*/ 0 w 1"/>
                <a:gd name="txT" fmla="*/ 0 h 2299"/>
                <a:gd name="txR" fmla="*/ 1 w 1"/>
                <a:gd name="txB" fmla="*/ 2299 h 229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299">
                  <a:moveTo>
                    <a:pt x="0" y="0"/>
                  </a:moveTo>
                  <a:lnTo>
                    <a:pt x="0" y="2299"/>
                  </a:lnTo>
                  <a:lnTo>
                    <a:pt x="1" y="2299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7" name="Freeform 55"/>
            <p:cNvSpPr/>
            <p:nvPr/>
          </p:nvSpPr>
          <p:spPr>
            <a:xfrm>
              <a:off x="4742" y="3422"/>
              <a:ext cx="236" cy="134"/>
            </a:xfrm>
            <a:custGeom>
              <a:avLst/>
              <a:gdLst>
                <a:gd name="txL" fmla="*/ 0 w 748"/>
                <a:gd name="txT" fmla="*/ 0 h 432"/>
                <a:gd name="txR" fmla="*/ 748 w 748"/>
                <a:gd name="txB" fmla="*/ 432 h 4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8" h="432">
                  <a:moveTo>
                    <a:pt x="748" y="432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8" name="Freeform 56"/>
            <p:cNvSpPr/>
            <p:nvPr/>
          </p:nvSpPr>
          <p:spPr>
            <a:xfrm>
              <a:off x="4015" y="2298"/>
              <a:ext cx="1" cy="713"/>
            </a:xfrm>
            <a:custGeom>
              <a:avLst/>
              <a:gdLst>
                <a:gd name="txL" fmla="*/ 0 w 1"/>
                <a:gd name="txT" fmla="*/ 0 h 2299"/>
                <a:gd name="txR" fmla="*/ 1 w 1"/>
                <a:gd name="txB" fmla="*/ 2299 h 229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299">
                  <a:moveTo>
                    <a:pt x="0" y="229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9" name="Freeform 57"/>
            <p:cNvSpPr/>
            <p:nvPr/>
          </p:nvSpPr>
          <p:spPr>
            <a:xfrm>
              <a:off x="4015" y="2298"/>
              <a:ext cx="236" cy="134"/>
            </a:xfrm>
            <a:custGeom>
              <a:avLst/>
              <a:gdLst>
                <a:gd name="txL" fmla="*/ 0 w 748"/>
                <a:gd name="txT" fmla="*/ 0 h 432"/>
                <a:gd name="txR" fmla="*/ 748 w 748"/>
                <a:gd name="txB" fmla="*/ 432 h 4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8" h="432">
                  <a:moveTo>
                    <a:pt x="0" y="0"/>
                  </a:moveTo>
                  <a:lnTo>
                    <a:pt x="747" y="432"/>
                  </a:lnTo>
                  <a:lnTo>
                    <a:pt x="748" y="432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0" name="Freeform 58"/>
            <p:cNvSpPr/>
            <p:nvPr/>
          </p:nvSpPr>
          <p:spPr>
            <a:xfrm>
              <a:off x="3839" y="3011"/>
              <a:ext cx="176" cy="28"/>
            </a:xfrm>
            <a:custGeom>
              <a:avLst/>
              <a:gdLst>
                <a:gd name="txL" fmla="*/ 0 w 554"/>
                <a:gd name="txT" fmla="*/ 0 h 94"/>
                <a:gd name="txR" fmla="*/ 554 w 554"/>
                <a:gd name="txB" fmla="*/ 94 h 9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54" h="94">
                  <a:moveTo>
                    <a:pt x="554" y="0"/>
                  </a:moveTo>
                  <a:lnTo>
                    <a:pt x="273" y="38"/>
                  </a:lnTo>
                  <a:lnTo>
                    <a:pt x="0" y="94"/>
                  </a:lnTo>
                  <a:lnTo>
                    <a:pt x="1" y="94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1" name="Freeform 59"/>
            <p:cNvSpPr/>
            <p:nvPr/>
          </p:nvSpPr>
          <p:spPr>
            <a:xfrm>
              <a:off x="4015" y="3011"/>
              <a:ext cx="236" cy="134"/>
            </a:xfrm>
            <a:custGeom>
              <a:avLst/>
              <a:gdLst>
                <a:gd name="txL" fmla="*/ 0 w 747"/>
                <a:gd name="txT" fmla="*/ 0 h 432"/>
                <a:gd name="txR" fmla="*/ 747 w 747"/>
                <a:gd name="txB" fmla="*/ 432 h 4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7" h="432">
                  <a:moveTo>
                    <a:pt x="747" y="432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2" name="Freeform 60"/>
            <p:cNvSpPr/>
            <p:nvPr/>
          </p:nvSpPr>
          <p:spPr>
            <a:xfrm>
              <a:off x="4307" y="3224"/>
              <a:ext cx="1" cy="711"/>
            </a:xfrm>
            <a:custGeom>
              <a:avLst/>
              <a:gdLst>
                <a:gd name="txL" fmla="*/ 0 w 1"/>
                <a:gd name="txT" fmla="*/ 0 h 2298"/>
                <a:gd name="txR" fmla="*/ 1 w 1"/>
                <a:gd name="txB" fmla="*/ 2298 h 229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298">
                  <a:moveTo>
                    <a:pt x="0" y="2298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3" name="Freeform 61"/>
            <p:cNvSpPr/>
            <p:nvPr/>
          </p:nvSpPr>
          <p:spPr>
            <a:xfrm>
              <a:off x="4071" y="3090"/>
              <a:ext cx="236" cy="134"/>
            </a:xfrm>
            <a:custGeom>
              <a:avLst/>
              <a:gdLst>
                <a:gd name="txL" fmla="*/ 0 w 748"/>
                <a:gd name="txT" fmla="*/ 0 h 432"/>
                <a:gd name="txR" fmla="*/ 748 w 748"/>
                <a:gd name="txB" fmla="*/ 432 h 4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8" h="432">
                  <a:moveTo>
                    <a:pt x="748" y="432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4" name="Freeform 62"/>
            <p:cNvSpPr/>
            <p:nvPr/>
          </p:nvSpPr>
          <p:spPr>
            <a:xfrm>
              <a:off x="3331" y="2678"/>
              <a:ext cx="976" cy="552"/>
            </a:xfrm>
            <a:custGeom>
              <a:avLst/>
              <a:gdLst>
                <a:gd name="txL" fmla="*/ 0 w 3089"/>
                <a:gd name="txT" fmla="*/ 0 h 1783"/>
                <a:gd name="txR" fmla="*/ 3089 w 3089"/>
                <a:gd name="txB" fmla="*/ 1783 h 178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89" h="1783">
                  <a:moveTo>
                    <a:pt x="40" y="0"/>
                  </a:moveTo>
                  <a:lnTo>
                    <a:pt x="0" y="207"/>
                  </a:lnTo>
                  <a:lnTo>
                    <a:pt x="10" y="415"/>
                  </a:lnTo>
                  <a:lnTo>
                    <a:pt x="71" y="622"/>
                  </a:lnTo>
                  <a:lnTo>
                    <a:pt x="179" y="820"/>
                  </a:lnTo>
                  <a:lnTo>
                    <a:pt x="333" y="1008"/>
                  </a:lnTo>
                  <a:lnTo>
                    <a:pt x="530" y="1183"/>
                  </a:lnTo>
                  <a:lnTo>
                    <a:pt x="768" y="1341"/>
                  </a:lnTo>
                  <a:lnTo>
                    <a:pt x="1039" y="1477"/>
                  </a:lnTo>
                  <a:lnTo>
                    <a:pt x="1342" y="1591"/>
                  </a:lnTo>
                  <a:lnTo>
                    <a:pt x="1667" y="1680"/>
                  </a:lnTo>
                  <a:lnTo>
                    <a:pt x="2012" y="1743"/>
                  </a:lnTo>
                  <a:lnTo>
                    <a:pt x="2368" y="1777"/>
                  </a:lnTo>
                  <a:lnTo>
                    <a:pt x="2729" y="1783"/>
                  </a:lnTo>
                  <a:lnTo>
                    <a:pt x="3088" y="1761"/>
                  </a:lnTo>
                  <a:lnTo>
                    <a:pt x="3089" y="1761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5" name="Freeform 63"/>
            <p:cNvSpPr/>
            <p:nvPr/>
          </p:nvSpPr>
          <p:spPr>
            <a:xfrm>
              <a:off x="3344" y="2678"/>
              <a:ext cx="236" cy="135"/>
            </a:xfrm>
            <a:custGeom>
              <a:avLst/>
              <a:gdLst>
                <a:gd name="txL" fmla="*/ 0 w 747"/>
                <a:gd name="txT" fmla="*/ 0 h 432"/>
                <a:gd name="txR" fmla="*/ 747 w 747"/>
                <a:gd name="txB" fmla="*/ 432 h 43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7" h="432">
                  <a:moveTo>
                    <a:pt x="747" y="432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6" name="Freeform 64"/>
            <p:cNvSpPr/>
            <p:nvPr/>
          </p:nvSpPr>
          <p:spPr>
            <a:xfrm>
              <a:off x="4251" y="2432"/>
              <a:ext cx="491" cy="278"/>
            </a:xfrm>
            <a:custGeom>
              <a:avLst/>
              <a:gdLst>
                <a:gd name="txL" fmla="*/ 0 w 1553"/>
                <a:gd name="txT" fmla="*/ 0 h 897"/>
                <a:gd name="txR" fmla="*/ 1553 w 1553"/>
                <a:gd name="txB" fmla="*/ 897 h 8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553" h="897">
                  <a:moveTo>
                    <a:pt x="1553" y="897"/>
                  </a:moveTo>
                  <a:lnTo>
                    <a:pt x="1486" y="732"/>
                  </a:lnTo>
                  <a:lnTo>
                    <a:pt x="1374" y="576"/>
                  </a:lnTo>
                  <a:lnTo>
                    <a:pt x="1221" y="430"/>
                  </a:lnTo>
                  <a:lnTo>
                    <a:pt x="1030" y="302"/>
                  </a:lnTo>
                  <a:lnTo>
                    <a:pt x="808" y="192"/>
                  </a:lnTo>
                  <a:lnTo>
                    <a:pt x="557" y="104"/>
                  </a:lnTo>
                  <a:lnTo>
                    <a:pt x="286" y="39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7" name="Freeform 65"/>
            <p:cNvSpPr/>
            <p:nvPr/>
          </p:nvSpPr>
          <p:spPr>
            <a:xfrm>
              <a:off x="4742" y="2710"/>
              <a:ext cx="1" cy="712"/>
            </a:xfrm>
            <a:custGeom>
              <a:avLst/>
              <a:gdLst>
                <a:gd name="txL" fmla="*/ 0 w 1"/>
                <a:gd name="txT" fmla="*/ 0 h 2299"/>
                <a:gd name="txR" fmla="*/ 1 w 1"/>
                <a:gd name="txB" fmla="*/ 2299 h 229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299">
                  <a:moveTo>
                    <a:pt x="0" y="0"/>
                  </a:moveTo>
                  <a:lnTo>
                    <a:pt x="0" y="2299"/>
                  </a:lnTo>
                  <a:lnTo>
                    <a:pt x="1" y="2299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8" name="Freeform 66"/>
            <p:cNvSpPr/>
            <p:nvPr/>
          </p:nvSpPr>
          <p:spPr>
            <a:xfrm>
              <a:off x="4307" y="3422"/>
              <a:ext cx="441" cy="373"/>
            </a:xfrm>
            <a:custGeom>
              <a:avLst/>
              <a:gdLst>
                <a:gd name="txL" fmla="*/ 0 w 1396"/>
                <a:gd name="txT" fmla="*/ 0 h 1205"/>
                <a:gd name="txR" fmla="*/ 1396 w 1396"/>
                <a:gd name="txB" fmla="*/ 1205 h 120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96" h="1205">
                  <a:moveTo>
                    <a:pt x="0" y="1205"/>
                  </a:moveTo>
                  <a:lnTo>
                    <a:pt x="286" y="1147"/>
                  </a:lnTo>
                  <a:lnTo>
                    <a:pt x="554" y="1063"/>
                  </a:lnTo>
                  <a:lnTo>
                    <a:pt x="794" y="955"/>
                  </a:lnTo>
                  <a:lnTo>
                    <a:pt x="1001" y="827"/>
                  </a:lnTo>
                  <a:lnTo>
                    <a:pt x="1168" y="680"/>
                  </a:lnTo>
                  <a:lnTo>
                    <a:pt x="1292" y="520"/>
                  </a:lnTo>
                  <a:lnTo>
                    <a:pt x="1368" y="349"/>
                  </a:lnTo>
                  <a:lnTo>
                    <a:pt x="1396" y="175"/>
                  </a:lnTo>
                  <a:lnTo>
                    <a:pt x="1374" y="0"/>
                  </a:lnTo>
                  <a:lnTo>
                    <a:pt x="1375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59" name="Freeform 67"/>
            <p:cNvSpPr/>
            <p:nvPr/>
          </p:nvSpPr>
          <p:spPr>
            <a:xfrm>
              <a:off x="3580" y="2813"/>
              <a:ext cx="491" cy="277"/>
            </a:xfrm>
            <a:custGeom>
              <a:avLst/>
              <a:gdLst>
                <a:gd name="txL" fmla="*/ 0 w 1554"/>
                <a:gd name="txT" fmla="*/ 0 h 897"/>
                <a:gd name="txR" fmla="*/ 1554 w 1554"/>
                <a:gd name="txB" fmla="*/ 897 h 8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554" h="897">
                  <a:moveTo>
                    <a:pt x="0" y="0"/>
                  </a:moveTo>
                  <a:lnTo>
                    <a:pt x="68" y="165"/>
                  </a:lnTo>
                  <a:lnTo>
                    <a:pt x="179" y="322"/>
                  </a:lnTo>
                  <a:lnTo>
                    <a:pt x="332" y="466"/>
                  </a:lnTo>
                  <a:lnTo>
                    <a:pt x="523" y="595"/>
                  </a:lnTo>
                  <a:lnTo>
                    <a:pt x="746" y="705"/>
                  </a:lnTo>
                  <a:lnTo>
                    <a:pt x="997" y="793"/>
                  </a:lnTo>
                  <a:lnTo>
                    <a:pt x="1267" y="858"/>
                  </a:lnTo>
                  <a:lnTo>
                    <a:pt x="1553" y="897"/>
                  </a:lnTo>
                  <a:lnTo>
                    <a:pt x="1554" y="897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60" name="Freeform 68"/>
            <p:cNvSpPr/>
            <p:nvPr/>
          </p:nvSpPr>
          <p:spPr>
            <a:xfrm>
              <a:off x="4160" y="3140"/>
              <a:ext cx="91" cy="5"/>
            </a:xfrm>
            <a:custGeom>
              <a:avLst/>
              <a:gdLst>
                <a:gd name="txL" fmla="*/ 0 w 287"/>
                <a:gd name="txT" fmla="*/ 0 h 13"/>
                <a:gd name="txR" fmla="*/ 287 w 287"/>
                <a:gd name="txB" fmla="*/ 13 h 1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87" h="13">
                  <a:moveTo>
                    <a:pt x="287" y="1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61" name="Freeform 69"/>
            <p:cNvSpPr/>
            <p:nvPr/>
          </p:nvSpPr>
          <p:spPr>
            <a:xfrm>
              <a:off x="4251" y="2432"/>
              <a:ext cx="2" cy="713"/>
            </a:xfrm>
            <a:custGeom>
              <a:avLst/>
              <a:gdLst>
                <a:gd name="txL" fmla="*/ 0 w 1"/>
                <a:gd name="txT" fmla="*/ 0 h 2299"/>
                <a:gd name="txR" fmla="*/ 1 w 1"/>
                <a:gd name="txB" fmla="*/ 2299 h 229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2299">
                  <a:moveTo>
                    <a:pt x="0" y="229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62" name="Freeform 70"/>
            <p:cNvSpPr/>
            <p:nvPr/>
          </p:nvSpPr>
          <p:spPr>
            <a:xfrm>
              <a:off x="3331" y="2761"/>
              <a:ext cx="2" cy="1376"/>
            </a:xfrm>
            <a:custGeom>
              <a:avLst/>
              <a:gdLst>
                <a:gd name="txL" fmla="*/ 0 w 1"/>
                <a:gd name="txT" fmla="*/ 0 h 4445"/>
                <a:gd name="txR" fmla="*/ 1 w 1"/>
                <a:gd name="txB" fmla="*/ 4445 h 44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4445">
                  <a:moveTo>
                    <a:pt x="0" y="0"/>
                  </a:moveTo>
                  <a:lnTo>
                    <a:pt x="0" y="4445"/>
                  </a:lnTo>
                  <a:lnTo>
                    <a:pt x="1" y="4445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63" name="Freeform 71"/>
            <p:cNvSpPr/>
            <p:nvPr/>
          </p:nvSpPr>
          <p:spPr>
            <a:xfrm>
              <a:off x="4991" y="2761"/>
              <a:ext cx="1" cy="1376"/>
            </a:xfrm>
            <a:custGeom>
              <a:avLst/>
              <a:gdLst>
                <a:gd name="txL" fmla="*/ 0 w 1"/>
                <a:gd name="txT" fmla="*/ 0 h 4445"/>
                <a:gd name="txR" fmla="*/ 1 w 1"/>
                <a:gd name="txB" fmla="*/ 4445 h 44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4445">
                  <a:moveTo>
                    <a:pt x="0" y="4445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1996" name="Group 72"/>
          <p:cNvGrpSpPr/>
          <p:nvPr/>
        </p:nvGrpSpPr>
        <p:grpSpPr>
          <a:xfrm>
            <a:off x="1611313" y="1343025"/>
            <a:ext cx="4973637" cy="5038725"/>
            <a:chOff x="672" y="0"/>
            <a:chExt cx="4238" cy="4293"/>
          </a:xfrm>
        </p:grpSpPr>
        <p:sp>
          <p:nvSpPr>
            <p:cNvPr id="41999" name="Freeform 73"/>
            <p:cNvSpPr/>
            <p:nvPr/>
          </p:nvSpPr>
          <p:spPr>
            <a:xfrm>
              <a:off x="1628" y="0"/>
              <a:ext cx="1" cy="2049"/>
            </a:xfrm>
            <a:custGeom>
              <a:avLst/>
              <a:gdLst>
                <a:gd name="txL" fmla="*/ 0 w 1"/>
                <a:gd name="txT" fmla="*/ 0 h 6614"/>
                <a:gd name="txR" fmla="*/ 1 w 1"/>
                <a:gd name="txB" fmla="*/ 6614 h 66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6614">
                  <a:moveTo>
                    <a:pt x="0" y="661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0" name="Freeform 74"/>
            <p:cNvSpPr/>
            <p:nvPr/>
          </p:nvSpPr>
          <p:spPr>
            <a:xfrm>
              <a:off x="4078" y="115"/>
              <a:ext cx="1" cy="1957"/>
            </a:xfrm>
            <a:custGeom>
              <a:avLst/>
              <a:gdLst>
                <a:gd name="txL" fmla="*/ 0 w 1"/>
                <a:gd name="txT" fmla="*/ 0 h 6314"/>
                <a:gd name="txR" fmla="*/ 1 w 1"/>
                <a:gd name="txB" fmla="*/ 6314 h 63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6314">
                  <a:moveTo>
                    <a:pt x="0" y="0"/>
                  </a:moveTo>
                  <a:lnTo>
                    <a:pt x="0" y="6314"/>
                  </a:lnTo>
                  <a:lnTo>
                    <a:pt x="1" y="6314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1" name="Freeform 75"/>
            <p:cNvSpPr/>
            <p:nvPr/>
          </p:nvSpPr>
          <p:spPr>
            <a:xfrm>
              <a:off x="1625" y="3357"/>
              <a:ext cx="6" cy="1"/>
            </a:xfrm>
            <a:custGeom>
              <a:avLst/>
              <a:gdLst>
                <a:gd name="txL" fmla="*/ 0 w 21"/>
                <a:gd name="txT" fmla="*/ 0 h 1"/>
                <a:gd name="txR" fmla="*/ 21 w 21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" h="1">
                  <a:moveTo>
                    <a:pt x="0" y="0"/>
                  </a:moveTo>
                  <a:lnTo>
                    <a:pt x="20" y="0"/>
                  </a:lnTo>
                  <a:lnTo>
                    <a:pt x="2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2" name="Freeform 76"/>
            <p:cNvSpPr/>
            <p:nvPr/>
          </p:nvSpPr>
          <p:spPr>
            <a:xfrm>
              <a:off x="672" y="3357"/>
              <a:ext cx="707" cy="1"/>
            </a:xfrm>
            <a:custGeom>
              <a:avLst/>
              <a:gdLst>
                <a:gd name="txL" fmla="*/ 0 w 2233"/>
                <a:gd name="txT" fmla="*/ 0 h 1"/>
                <a:gd name="txR" fmla="*/ 2233 w 2233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233" h="1">
                  <a:moveTo>
                    <a:pt x="0" y="0"/>
                  </a:moveTo>
                  <a:lnTo>
                    <a:pt x="2232" y="0"/>
                  </a:lnTo>
                  <a:lnTo>
                    <a:pt x="2233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3" name="Freeform 77"/>
            <p:cNvSpPr/>
            <p:nvPr/>
          </p:nvSpPr>
          <p:spPr>
            <a:xfrm>
              <a:off x="1040" y="3357"/>
              <a:ext cx="1543" cy="1"/>
            </a:xfrm>
            <a:custGeom>
              <a:avLst/>
              <a:gdLst>
                <a:gd name="txL" fmla="*/ 0 w 4883"/>
                <a:gd name="txT" fmla="*/ 0 h 1"/>
                <a:gd name="txR" fmla="*/ 4883 w 4883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883" h="1">
                  <a:moveTo>
                    <a:pt x="0" y="0"/>
                  </a:moveTo>
                  <a:lnTo>
                    <a:pt x="4882" y="0"/>
                  </a:lnTo>
                  <a:lnTo>
                    <a:pt x="4883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4" name="Freeform 78"/>
            <p:cNvSpPr/>
            <p:nvPr/>
          </p:nvSpPr>
          <p:spPr>
            <a:xfrm>
              <a:off x="1628" y="3601"/>
              <a:ext cx="1" cy="692"/>
            </a:xfrm>
            <a:custGeom>
              <a:avLst/>
              <a:gdLst>
                <a:gd name="txL" fmla="*/ 0 w 1"/>
                <a:gd name="txT" fmla="*/ 0 h 2234"/>
                <a:gd name="txR" fmla="*/ 1 w 1"/>
                <a:gd name="txB" fmla="*/ 2234 h 223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234">
                  <a:moveTo>
                    <a:pt x="0" y="223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5" name="Freeform 79"/>
            <p:cNvSpPr/>
            <p:nvPr/>
          </p:nvSpPr>
          <p:spPr>
            <a:xfrm>
              <a:off x="1628" y="2420"/>
              <a:ext cx="1" cy="1513"/>
            </a:xfrm>
            <a:custGeom>
              <a:avLst/>
              <a:gdLst>
                <a:gd name="txL" fmla="*/ 0 w 1"/>
                <a:gd name="txT" fmla="*/ 0 h 4884"/>
                <a:gd name="txR" fmla="*/ 1 w 1"/>
                <a:gd name="txB" fmla="*/ 4884 h 488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4884">
                  <a:moveTo>
                    <a:pt x="0" y="488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Dot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6" name="Freeform 80"/>
            <p:cNvSpPr/>
            <p:nvPr/>
          </p:nvSpPr>
          <p:spPr>
            <a:xfrm>
              <a:off x="2215" y="227"/>
              <a:ext cx="1" cy="1685"/>
            </a:xfrm>
            <a:custGeom>
              <a:avLst/>
              <a:gdLst>
                <a:gd name="txL" fmla="*/ 0 w 1"/>
                <a:gd name="txT" fmla="*/ 0 h 5443"/>
                <a:gd name="txR" fmla="*/ 1 w 1"/>
                <a:gd name="txB" fmla="*/ 5443 h 54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443">
                  <a:moveTo>
                    <a:pt x="0" y="544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7" name="Freeform 81"/>
            <p:cNvSpPr/>
            <p:nvPr/>
          </p:nvSpPr>
          <p:spPr>
            <a:xfrm>
              <a:off x="1040" y="227"/>
              <a:ext cx="1" cy="1685"/>
            </a:xfrm>
            <a:custGeom>
              <a:avLst/>
              <a:gdLst>
                <a:gd name="txL" fmla="*/ 0 w 1"/>
                <a:gd name="txT" fmla="*/ 0 h 5443"/>
                <a:gd name="txR" fmla="*/ 1 w 1"/>
                <a:gd name="txB" fmla="*/ 5443 h 54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443">
                  <a:moveTo>
                    <a:pt x="0" y="0"/>
                  </a:moveTo>
                  <a:lnTo>
                    <a:pt x="0" y="5443"/>
                  </a:lnTo>
                  <a:lnTo>
                    <a:pt x="1" y="5443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8" name="Freeform 82"/>
            <p:cNvSpPr/>
            <p:nvPr/>
          </p:nvSpPr>
          <p:spPr>
            <a:xfrm>
              <a:off x="4426" y="1098"/>
              <a:ext cx="333" cy="1"/>
            </a:xfrm>
            <a:custGeom>
              <a:avLst/>
              <a:gdLst>
                <a:gd name="txL" fmla="*/ 0 w 1058"/>
                <a:gd name="txT" fmla="*/ 0 h 1"/>
                <a:gd name="txR" fmla="*/ 1058 w 10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058" h="1">
                  <a:moveTo>
                    <a:pt x="105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09" name="Freeform 83"/>
            <p:cNvSpPr/>
            <p:nvPr/>
          </p:nvSpPr>
          <p:spPr>
            <a:xfrm>
              <a:off x="3397" y="1098"/>
              <a:ext cx="335" cy="1"/>
            </a:xfrm>
            <a:custGeom>
              <a:avLst/>
              <a:gdLst>
                <a:gd name="txL" fmla="*/ 0 w 1058"/>
                <a:gd name="txT" fmla="*/ 0 h 1"/>
                <a:gd name="txR" fmla="*/ 1058 w 1058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058" h="1">
                  <a:moveTo>
                    <a:pt x="1058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0" name="Freeform 84"/>
            <p:cNvSpPr/>
            <p:nvPr/>
          </p:nvSpPr>
          <p:spPr>
            <a:xfrm>
              <a:off x="4426" y="227"/>
              <a:ext cx="1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14">
                  <a:moveTo>
                    <a:pt x="0" y="281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1" name="Freeform 85"/>
            <p:cNvSpPr/>
            <p:nvPr/>
          </p:nvSpPr>
          <p:spPr>
            <a:xfrm>
              <a:off x="3732" y="227"/>
              <a:ext cx="1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14">
                  <a:moveTo>
                    <a:pt x="0" y="0"/>
                  </a:moveTo>
                  <a:lnTo>
                    <a:pt x="0" y="2814"/>
                  </a:lnTo>
                  <a:lnTo>
                    <a:pt x="1" y="2814"/>
                  </a:lnTo>
                </a:path>
              </a:pathLst>
            </a:custGeom>
            <a:noFill/>
            <a:ln w="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2" name="Freeform 86"/>
            <p:cNvSpPr/>
            <p:nvPr/>
          </p:nvSpPr>
          <p:spPr>
            <a:xfrm>
              <a:off x="4666" y="1098"/>
              <a:ext cx="1" cy="814"/>
            </a:xfrm>
            <a:custGeom>
              <a:avLst/>
              <a:gdLst>
                <a:gd name="txL" fmla="*/ 0 w 1"/>
                <a:gd name="txT" fmla="*/ 0 h 2629"/>
                <a:gd name="txR" fmla="*/ 1 w 1"/>
                <a:gd name="txB" fmla="*/ 2629 h 26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629">
                  <a:moveTo>
                    <a:pt x="0" y="262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3" name="Freeform 87"/>
            <p:cNvSpPr/>
            <p:nvPr/>
          </p:nvSpPr>
          <p:spPr>
            <a:xfrm>
              <a:off x="3490" y="1098"/>
              <a:ext cx="2" cy="814"/>
            </a:xfrm>
            <a:custGeom>
              <a:avLst/>
              <a:gdLst>
                <a:gd name="txL" fmla="*/ 0 w 1"/>
                <a:gd name="txT" fmla="*/ 0 h 2629"/>
                <a:gd name="txR" fmla="*/ 1 w 1"/>
                <a:gd name="txB" fmla="*/ 2629 h 26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2629">
                  <a:moveTo>
                    <a:pt x="0" y="0"/>
                  </a:moveTo>
                  <a:lnTo>
                    <a:pt x="0" y="2629"/>
                  </a:lnTo>
                  <a:lnTo>
                    <a:pt x="1" y="2629"/>
                  </a:lnTo>
                </a:path>
              </a:pathLst>
            </a:custGeom>
            <a:noFill/>
            <a:ln w="0" cap="flat" cmpd="sng">
              <a:solidFill>
                <a:schemeClr val="tx1">
                  <a:alpha val="100000"/>
                </a:scheme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4" name="Freeform 88"/>
            <p:cNvSpPr/>
            <p:nvPr/>
          </p:nvSpPr>
          <p:spPr>
            <a:xfrm>
              <a:off x="4759" y="1098"/>
              <a:ext cx="150" cy="1"/>
            </a:xfrm>
            <a:custGeom>
              <a:avLst/>
              <a:gdLst>
                <a:gd name="txL" fmla="*/ 0 w 472"/>
                <a:gd name="txT" fmla="*/ 0 h 1"/>
                <a:gd name="txR" fmla="*/ 472 w 472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72" h="1">
                  <a:moveTo>
                    <a:pt x="0" y="0"/>
                  </a:moveTo>
                  <a:lnTo>
                    <a:pt x="471" y="0"/>
                  </a:lnTo>
                  <a:lnTo>
                    <a:pt x="472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5" name="Freeform 89"/>
            <p:cNvSpPr/>
            <p:nvPr/>
          </p:nvSpPr>
          <p:spPr>
            <a:xfrm>
              <a:off x="3249" y="1098"/>
              <a:ext cx="149" cy="1"/>
            </a:xfrm>
            <a:custGeom>
              <a:avLst/>
              <a:gdLst>
                <a:gd name="txL" fmla="*/ 0 w 472"/>
                <a:gd name="txT" fmla="*/ 0 h 1"/>
                <a:gd name="txR" fmla="*/ 472 w 472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72" h="1">
                  <a:moveTo>
                    <a:pt x="0" y="0"/>
                  </a:moveTo>
                  <a:lnTo>
                    <a:pt x="471" y="0"/>
                  </a:lnTo>
                  <a:lnTo>
                    <a:pt x="472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6" name="Freeform 90"/>
            <p:cNvSpPr/>
            <p:nvPr/>
          </p:nvSpPr>
          <p:spPr>
            <a:xfrm>
              <a:off x="797" y="1912"/>
              <a:ext cx="1661" cy="1"/>
            </a:xfrm>
            <a:custGeom>
              <a:avLst/>
              <a:gdLst>
                <a:gd name="txL" fmla="*/ 0 w 5254"/>
                <a:gd name="txT" fmla="*/ 0 h 1"/>
                <a:gd name="txR" fmla="*/ 5254 w 5254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254" h="1">
                  <a:moveTo>
                    <a:pt x="0" y="0"/>
                  </a:moveTo>
                  <a:lnTo>
                    <a:pt x="5253" y="0"/>
                  </a:lnTo>
                  <a:lnTo>
                    <a:pt x="5254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7" name="Freeform 91"/>
            <p:cNvSpPr/>
            <p:nvPr/>
          </p:nvSpPr>
          <p:spPr>
            <a:xfrm>
              <a:off x="2101" y="227"/>
              <a:ext cx="357" cy="1"/>
            </a:xfrm>
            <a:custGeom>
              <a:avLst/>
              <a:gdLst>
                <a:gd name="txL" fmla="*/ 0 w 1127"/>
                <a:gd name="txT" fmla="*/ 0 h 1"/>
                <a:gd name="txR" fmla="*/ 1127 w 1127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27" h="1">
                  <a:moveTo>
                    <a:pt x="0" y="0"/>
                  </a:moveTo>
                  <a:lnTo>
                    <a:pt x="1126" y="0"/>
                  </a:lnTo>
                  <a:lnTo>
                    <a:pt x="1127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8" name="Freeform 92"/>
            <p:cNvSpPr/>
            <p:nvPr/>
          </p:nvSpPr>
          <p:spPr>
            <a:xfrm>
              <a:off x="1154" y="1098"/>
              <a:ext cx="947" cy="1"/>
            </a:xfrm>
            <a:custGeom>
              <a:avLst/>
              <a:gdLst>
                <a:gd name="txL" fmla="*/ 0 w 3003"/>
                <a:gd name="txT" fmla="*/ 0 h 1"/>
                <a:gd name="txR" fmla="*/ 3003 w 3003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03" h="1">
                  <a:moveTo>
                    <a:pt x="0" y="0"/>
                  </a:moveTo>
                  <a:lnTo>
                    <a:pt x="3002" y="0"/>
                  </a:lnTo>
                  <a:lnTo>
                    <a:pt x="3003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19" name="Freeform 93"/>
            <p:cNvSpPr/>
            <p:nvPr/>
          </p:nvSpPr>
          <p:spPr>
            <a:xfrm>
              <a:off x="2101" y="227"/>
              <a:ext cx="2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2814">
                  <a:moveTo>
                    <a:pt x="0" y="0"/>
                  </a:moveTo>
                  <a:lnTo>
                    <a:pt x="0" y="2814"/>
                  </a:lnTo>
                  <a:lnTo>
                    <a:pt x="1" y="2814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0" name="Freeform 94"/>
            <p:cNvSpPr/>
            <p:nvPr/>
          </p:nvSpPr>
          <p:spPr>
            <a:xfrm>
              <a:off x="1154" y="227"/>
              <a:ext cx="1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14">
                  <a:moveTo>
                    <a:pt x="0" y="281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1" name="Freeform 95"/>
            <p:cNvSpPr/>
            <p:nvPr/>
          </p:nvSpPr>
          <p:spPr>
            <a:xfrm>
              <a:off x="797" y="227"/>
              <a:ext cx="357" cy="1"/>
            </a:xfrm>
            <a:custGeom>
              <a:avLst/>
              <a:gdLst>
                <a:gd name="txL" fmla="*/ 0 w 1126"/>
                <a:gd name="txT" fmla="*/ 0 h 1"/>
                <a:gd name="txR" fmla="*/ 1126 w 1126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26" h="1">
                  <a:moveTo>
                    <a:pt x="0" y="0"/>
                  </a:moveTo>
                  <a:lnTo>
                    <a:pt x="1125" y="0"/>
                  </a:lnTo>
                  <a:lnTo>
                    <a:pt x="1126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2" name="Freeform 96"/>
            <p:cNvSpPr/>
            <p:nvPr/>
          </p:nvSpPr>
          <p:spPr>
            <a:xfrm>
              <a:off x="797" y="227"/>
              <a:ext cx="1" cy="1685"/>
            </a:xfrm>
            <a:custGeom>
              <a:avLst/>
              <a:gdLst>
                <a:gd name="txL" fmla="*/ 0 w 1"/>
                <a:gd name="txT" fmla="*/ 0 h 5443"/>
                <a:gd name="txR" fmla="*/ 1 w 1"/>
                <a:gd name="txB" fmla="*/ 5443 h 54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443">
                  <a:moveTo>
                    <a:pt x="0" y="0"/>
                  </a:moveTo>
                  <a:lnTo>
                    <a:pt x="0" y="5443"/>
                  </a:lnTo>
                  <a:lnTo>
                    <a:pt x="1" y="5443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3" name="Freeform 97"/>
            <p:cNvSpPr/>
            <p:nvPr/>
          </p:nvSpPr>
          <p:spPr>
            <a:xfrm>
              <a:off x="2458" y="227"/>
              <a:ext cx="1" cy="1685"/>
            </a:xfrm>
            <a:custGeom>
              <a:avLst/>
              <a:gdLst>
                <a:gd name="txL" fmla="*/ 0 w 1"/>
                <a:gd name="txT" fmla="*/ 0 h 5443"/>
                <a:gd name="txR" fmla="*/ 1 w 1"/>
                <a:gd name="txB" fmla="*/ 5443 h 54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5443">
                  <a:moveTo>
                    <a:pt x="0" y="5443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4" name="Freeform 98"/>
            <p:cNvSpPr/>
            <p:nvPr/>
          </p:nvSpPr>
          <p:spPr>
            <a:xfrm>
              <a:off x="2101" y="2689"/>
              <a:ext cx="348" cy="1335"/>
            </a:xfrm>
            <a:custGeom>
              <a:avLst/>
              <a:gdLst>
                <a:gd name="txL" fmla="*/ 0 w 1101"/>
                <a:gd name="txT" fmla="*/ 0 h 4312"/>
                <a:gd name="txR" fmla="*/ 1101 w 1101"/>
                <a:gd name="txB" fmla="*/ 4312 h 431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01" h="4312">
                  <a:moveTo>
                    <a:pt x="0" y="4312"/>
                  </a:moveTo>
                  <a:lnTo>
                    <a:pt x="529" y="3824"/>
                  </a:lnTo>
                  <a:lnTo>
                    <a:pt x="905" y="3209"/>
                  </a:lnTo>
                  <a:lnTo>
                    <a:pt x="1101" y="2516"/>
                  </a:lnTo>
                  <a:lnTo>
                    <a:pt x="1101" y="1795"/>
                  </a:lnTo>
                  <a:lnTo>
                    <a:pt x="905" y="1102"/>
                  </a:lnTo>
                  <a:lnTo>
                    <a:pt x="529" y="489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5" name="Freeform 99"/>
            <p:cNvSpPr/>
            <p:nvPr/>
          </p:nvSpPr>
          <p:spPr>
            <a:xfrm>
              <a:off x="1154" y="4024"/>
              <a:ext cx="947" cy="140"/>
            </a:xfrm>
            <a:custGeom>
              <a:avLst/>
              <a:gdLst>
                <a:gd name="txL" fmla="*/ 0 w 3003"/>
                <a:gd name="txT" fmla="*/ 0 h 452"/>
                <a:gd name="txR" fmla="*/ 3003 w 3003"/>
                <a:gd name="txB" fmla="*/ 452 h 45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03" h="452">
                  <a:moveTo>
                    <a:pt x="0" y="0"/>
                  </a:moveTo>
                  <a:lnTo>
                    <a:pt x="563" y="298"/>
                  </a:lnTo>
                  <a:lnTo>
                    <a:pt x="1183" y="452"/>
                  </a:lnTo>
                  <a:lnTo>
                    <a:pt x="1820" y="452"/>
                  </a:lnTo>
                  <a:lnTo>
                    <a:pt x="2439" y="298"/>
                  </a:lnTo>
                  <a:lnTo>
                    <a:pt x="3002" y="0"/>
                  </a:lnTo>
                  <a:lnTo>
                    <a:pt x="3003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6" name="Freeform 100"/>
            <p:cNvSpPr/>
            <p:nvPr/>
          </p:nvSpPr>
          <p:spPr>
            <a:xfrm>
              <a:off x="2101" y="3696"/>
              <a:ext cx="2" cy="328"/>
            </a:xfrm>
            <a:custGeom>
              <a:avLst/>
              <a:gdLst>
                <a:gd name="txL" fmla="*/ 0 w 1"/>
                <a:gd name="txT" fmla="*/ 0 h 1058"/>
                <a:gd name="txR" fmla="*/ 1 w 1"/>
                <a:gd name="txB" fmla="*/ 1058 h 10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1058">
                  <a:moveTo>
                    <a:pt x="0" y="0"/>
                  </a:moveTo>
                  <a:lnTo>
                    <a:pt x="0" y="1058"/>
                  </a:lnTo>
                  <a:lnTo>
                    <a:pt x="1" y="1058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7" name="Freeform 101"/>
            <p:cNvSpPr/>
            <p:nvPr/>
          </p:nvSpPr>
          <p:spPr>
            <a:xfrm>
              <a:off x="2101" y="2689"/>
              <a:ext cx="2" cy="327"/>
            </a:xfrm>
            <a:custGeom>
              <a:avLst/>
              <a:gdLst>
                <a:gd name="txL" fmla="*/ 0 w 1"/>
                <a:gd name="txT" fmla="*/ 0 h 1057"/>
                <a:gd name="txR" fmla="*/ 1 w 1"/>
                <a:gd name="txB" fmla="*/ 1057 h 105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1057">
                  <a:moveTo>
                    <a:pt x="0" y="0"/>
                  </a:moveTo>
                  <a:lnTo>
                    <a:pt x="0" y="1057"/>
                  </a:lnTo>
                  <a:lnTo>
                    <a:pt x="1" y="1057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8" name="Freeform 102"/>
            <p:cNvSpPr/>
            <p:nvPr/>
          </p:nvSpPr>
          <p:spPr>
            <a:xfrm>
              <a:off x="1154" y="2549"/>
              <a:ext cx="947" cy="140"/>
            </a:xfrm>
            <a:custGeom>
              <a:avLst/>
              <a:gdLst>
                <a:gd name="txL" fmla="*/ 0 w 3002"/>
                <a:gd name="txT" fmla="*/ 0 h 453"/>
                <a:gd name="txR" fmla="*/ 3002 w 3002"/>
                <a:gd name="txB" fmla="*/ 453 h 45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02" h="453">
                  <a:moveTo>
                    <a:pt x="3002" y="453"/>
                  </a:moveTo>
                  <a:lnTo>
                    <a:pt x="2439" y="155"/>
                  </a:lnTo>
                  <a:lnTo>
                    <a:pt x="1820" y="0"/>
                  </a:lnTo>
                  <a:lnTo>
                    <a:pt x="1183" y="0"/>
                  </a:lnTo>
                  <a:lnTo>
                    <a:pt x="563" y="155"/>
                  </a:lnTo>
                  <a:lnTo>
                    <a:pt x="0" y="453"/>
                  </a:lnTo>
                  <a:lnTo>
                    <a:pt x="1" y="453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29" name="Freeform 103"/>
            <p:cNvSpPr/>
            <p:nvPr/>
          </p:nvSpPr>
          <p:spPr>
            <a:xfrm>
              <a:off x="1154" y="3696"/>
              <a:ext cx="1" cy="328"/>
            </a:xfrm>
            <a:custGeom>
              <a:avLst/>
              <a:gdLst>
                <a:gd name="txL" fmla="*/ 0 w 1"/>
                <a:gd name="txT" fmla="*/ 0 h 1058"/>
                <a:gd name="txR" fmla="*/ 1 w 1"/>
                <a:gd name="txB" fmla="*/ 1058 h 105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1058">
                  <a:moveTo>
                    <a:pt x="0" y="1058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0" name="Freeform 104"/>
            <p:cNvSpPr/>
            <p:nvPr/>
          </p:nvSpPr>
          <p:spPr>
            <a:xfrm>
              <a:off x="806" y="2689"/>
              <a:ext cx="348" cy="1335"/>
            </a:xfrm>
            <a:custGeom>
              <a:avLst/>
              <a:gdLst>
                <a:gd name="txL" fmla="*/ 0 w 1101"/>
                <a:gd name="txT" fmla="*/ 0 h 4312"/>
                <a:gd name="txR" fmla="*/ 1101 w 1101"/>
                <a:gd name="txB" fmla="*/ 4312 h 431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01" h="4312">
                  <a:moveTo>
                    <a:pt x="1100" y="0"/>
                  </a:moveTo>
                  <a:lnTo>
                    <a:pt x="572" y="489"/>
                  </a:lnTo>
                  <a:lnTo>
                    <a:pt x="195" y="1102"/>
                  </a:lnTo>
                  <a:lnTo>
                    <a:pt x="0" y="1795"/>
                  </a:lnTo>
                  <a:lnTo>
                    <a:pt x="0" y="2516"/>
                  </a:lnTo>
                  <a:lnTo>
                    <a:pt x="195" y="3209"/>
                  </a:lnTo>
                  <a:lnTo>
                    <a:pt x="572" y="3824"/>
                  </a:lnTo>
                  <a:lnTo>
                    <a:pt x="1100" y="4312"/>
                  </a:lnTo>
                  <a:lnTo>
                    <a:pt x="1101" y="4312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1" name="Freeform 105"/>
            <p:cNvSpPr/>
            <p:nvPr/>
          </p:nvSpPr>
          <p:spPr>
            <a:xfrm>
              <a:off x="1154" y="2689"/>
              <a:ext cx="1" cy="327"/>
            </a:xfrm>
            <a:custGeom>
              <a:avLst/>
              <a:gdLst>
                <a:gd name="txL" fmla="*/ 0 w 1"/>
                <a:gd name="txT" fmla="*/ 0 h 1057"/>
                <a:gd name="txR" fmla="*/ 1 w 1"/>
                <a:gd name="txB" fmla="*/ 1057 h 105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1057">
                  <a:moveTo>
                    <a:pt x="0" y="1057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2" name="Freeform 106"/>
            <p:cNvSpPr/>
            <p:nvPr/>
          </p:nvSpPr>
          <p:spPr>
            <a:xfrm>
              <a:off x="2101" y="3016"/>
              <a:ext cx="114" cy="680"/>
            </a:xfrm>
            <a:custGeom>
              <a:avLst/>
              <a:gdLst>
                <a:gd name="txL" fmla="*/ 0 w 358"/>
                <a:gd name="txT" fmla="*/ 0 h 2197"/>
                <a:gd name="txR" fmla="*/ 358 w 358"/>
                <a:gd name="txB" fmla="*/ 2197 h 21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58" h="2197">
                  <a:moveTo>
                    <a:pt x="0" y="2197"/>
                  </a:moveTo>
                  <a:lnTo>
                    <a:pt x="267" y="1676"/>
                  </a:lnTo>
                  <a:lnTo>
                    <a:pt x="358" y="1099"/>
                  </a:lnTo>
                  <a:lnTo>
                    <a:pt x="267" y="521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3" name="Freeform 107"/>
            <p:cNvSpPr/>
            <p:nvPr/>
          </p:nvSpPr>
          <p:spPr>
            <a:xfrm>
              <a:off x="1154" y="3696"/>
              <a:ext cx="947" cy="237"/>
            </a:xfrm>
            <a:custGeom>
              <a:avLst/>
              <a:gdLst>
                <a:gd name="txL" fmla="*/ 0 w 3003"/>
                <a:gd name="txT" fmla="*/ 0 h 762"/>
                <a:gd name="txR" fmla="*/ 3003 w 3003"/>
                <a:gd name="txB" fmla="*/ 762 h 76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03" h="762">
                  <a:moveTo>
                    <a:pt x="0" y="0"/>
                  </a:moveTo>
                  <a:lnTo>
                    <a:pt x="411" y="410"/>
                  </a:lnTo>
                  <a:lnTo>
                    <a:pt x="928" y="672"/>
                  </a:lnTo>
                  <a:lnTo>
                    <a:pt x="1501" y="762"/>
                  </a:lnTo>
                  <a:lnTo>
                    <a:pt x="2074" y="672"/>
                  </a:lnTo>
                  <a:lnTo>
                    <a:pt x="2591" y="410"/>
                  </a:lnTo>
                  <a:lnTo>
                    <a:pt x="3002" y="0"/>
                  </a:lnTo>
                  <a:lnTo>
                    <a:pt x="3003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4" name="Freeform 108"/>
            <p:cNvSpPr/>
            <p:nvPr/>
          </p:nvSpPr>
          <p:spPr>
            <a:xfrm>
              <a:off x="1040" y="3016"/>
              <a:ext cx="114" cy="680"/>
            </a:xfrm>
            <a:custGeom>
              <a:avLst/>
              <a:gdLst>
                <a:gd name="txL" fmla="*/ 0 w 360"/>
                <a:gd name="txT" fmla="*/ 0 h 2197"/>
                <a:gd name="txR" fmla="*/ 360 w 360"/>
                <a:gd name="txB" fmla="*/ 2197 h 21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60" h="2197">
                  <a:moveTo>
                    <a:pt x="359" y="0"/>
                  </a:moveTo>
                  <a:lnTo>
                    <a:pt x="92" y="521"/>
                  </a:lnTo>
                  <a:lnTo>
                    <a:pt x="0" y="1099"/>
                  </a:lnTo>
                  <a:lnTo>
                    <a:pt x="92" y="1676"/>
                  </a:lnTo>
                  <a:lnTo>
                    <a:pt x="359" y="2197"/>
                  </a:lnTo>
                  <a:lnTo>
                    <a:pt x="360" y="2197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5" name="Freeform 109"/>
            <p:cNvSpPr/>
            <p:nvPr/>
          </p:nvSpPr>
          <p:spPr>
            <a:xfrm>
              <a:off x="1154" y="2780"/>
              <a:ext cx="947" cy="236"/>
            </a:xfrm>
            <a:custGeom>
              <a:avLst/>
              <a:gdLst>
                <a:gd name="txL" fmla="*/ 0 w 3002"/>
                <a:gd name="txT" fmla="*/ 0 h 762"/>
                <a:gd name="txR" fmla="*/ 3002 w 3002"/>
                <a:gd name="txB" fmla="*/ 762 h 76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02" h="762">
                  <a:moveTo>
                    <a:pt x="3002" y="762"/>
                  </a:moveTo>
                  <a:lnTo>
                    <a:pt x="2591" y="353"/>
                  </a:lnTo>
                  <a:lnTo>
                    <a:pt x="2074" y="90"/>
                  </a:lnTo>
                  <a:lnTo>
                    <a:pt x="1501" y="0"/>
                  </a:lnTo>
                  <a:lnTo>
                    <a:pt x="928" y="90"/>
                  </a:lnTo>
                  <a:lnTo>
                    <a:pt x="411" y="353"/>
                  </a:lnTo>
                  <a:lnTo>
                    <a:pt x="0" y="762"/>
                  </a:lnTo>
                  <a:lnTo>
                    <a:pt x="1" y="762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6" name="Freeform 110"/>
            <p:cNvSpPr/>
            <p:nvPr/>
          </p:nvSpPr>
          <p:spPr>
            <a:xfrm>
              <a:off x="3249" y="1912"/>
              <a:ext cx="1660" cy="1"/>
            </a:xfrm>
            <a:custGeom>
              <a:avLst/>
              <a:gdLst>
                <a:gd name="txL" fmla="*/ 0 w 5254"/>
                <a:gd name="txT" fmla="*/ 0 h 1"/>
                <a:gd name="txR" fmla="*/ 5254 w 5254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254" h="1">
                  <a:moveTo>
                    <a:pt x="0" y="0"/>
                  </a:moveTo>
                  <a:lnTo>
                    <a:pt x="5253" y="0"/>
                  </a:lnTo>
                  <a:lnTo>
                    <a:pt x="5254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7" name="Freeform 111"/>
            <p:cNvSpPr/>
            <p:nvPr/>
          </p:nvSpPr>
          <p:spPr>
            <a:xfrm>
              <a:off x="4759" y="227"/>
              <a:ext cx="2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txL" t="txT" r="txR" b="txB"/>
              <a:pathLst>
                <a:path w="1" h="2814">
                  <a:moveTo>
                    <a:pt x="0" y="2814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8" name="Freeform 112"/>
            <p:cNvSpPr/>
            <p:nvPr/>
          </p:nvSpPr>
          <p:spPr>
            <a:xfrm>
              <a:off x="3397" y="227"/>
              <a:ext cx="1" cy="871"/>
            </a:xfrm>
            <a:custGeom>
              <a:avLst/>
              <a:gdLst>
                <a:gd name="txL" fmla="*/ 0 w 1"/>
                <a:gd name="txT" fmla="*/ 0 h 2814"/>
                <a:gd name="txR" fmla="*/ 1 w 1"/>
                <a:gd name="txB" fmla="*/ 2814 h 28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814">
                  <a:moveTo>
                    <a:pt x="0" y="0"/>
                  </a:moveTo>
                  <a:lnTo>
                    <a:pt x="0" y="2814"/>
                  </a:lnTo>
                  <a:lnTo>
                    <a:pt x="1" y="2814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39" name="Freeform 113"/>
            <p:cNvSpPr/>
            <p:nvPr/>
          </p:nvSpPr>
          <p:spPr>
            <a:xfrm>
              <a:off x="3397" y="227"/>
              <a:ext cx="1364" cy="1"/>
            </a:xfrm>
            <a:custGeom>
              <a:avLst/>
              <a:gdLst>
                <a:gd name="txL" fmla="*/ 0 w 4312"/>
                <a:gd name="txT" fmla="*/ 0 h 1"/>
                <a:gd name="txR" fmla="*/ 4312 w 4312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312" h="1">
                  <a:moveTo>
                    <a:pt x="0" y="0"/>
                  </a:moveTo>
                  <a:lnTo>
                    <a:pt x="4311" y="0"/>
                  </a:lnTo>
                  <a:lnTo>
                    <a:pt x="4312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0" name="Freeform 114"/>
            <p:cNvSpPr/>
            <p:nvPr/>
          </p:nvSpPr>
          <p:spPr>
            <a:xfrm>
              <a:off x="3249" y="1098"/>
              <a:ext cx="1" cy="814"/>
            </a:xfrm>
            <a:custGeom>
              <a:avLst/>
              <a:gdLst>
                <a:gd name="txL" fmla="*/ 0 w 1"/>
                <a:gd name="txT" fmla="*/ 0 h 2629"/>
                <a:gd name="txR" fmla="*/ 1 w 1"/>
                <a:gd name="txB" fmla="*/ 2629 h 26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629">
                  <a:moveTo>
                    <a:pt x="0" y="0"/>
                  </a:moveTo>
                  <a:lnTo>
                    <a:pt x="0" y="2629"/>
                  </a:lnTo>
                  <a:lnTo>
                    <a:pt x="1" y="2629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2041" name="Freeform 115"/>
            <p:cNvSpPr/>
            <p:nvPr/>
          </p:nvSpPr>
          <p:spPr>
            <a:xfrm>
              <a:off x="4909" y="1098"/>
              <a:ext cx="1" cy="814"/>
            </a:xfrm>
            <a:custGeom>
              <a:avLst/>
              <a:gdLst>
                <a:gd name="txL" fmla="*/ 0 w 1"/>
                <a:gd name="txT" fmla="*/ 0 h 2629"/>
                <a:gd name="txR" fmla="*/ 1 w 1"/>
                <a:gd name="txB" fmla="*/ 2629 h 26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</a:cxnLst>
              <a:rect l="txL" t="txT" r="txR" b="txB"/>
              <a:pathLst>
                <a:path w="1" h="2629">
                  <a:moveTo>
                    <a:pt x="0" y="2629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1997" name="Text Box 166"/>
          <p:cNvSpPr txBox="1"/>
          <p:nvPr/>
        </p:nvSpPr>
        <p:spPr>
          <a:xfrm>
            <a:off x="534988" y="383858"/>
            <a:ext cx="4032250" cy="64516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17.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圆柱的截切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Freeform 2"/>
          <p:cNvSpPr/>
          <p:nvPr/>
        </p:nvSpPr>
        <p:spPr>
          <a:xfrm>
            <a:off x="714375" y="2154238"/>
            <a:ext cx="2320925" cy="1336675"/>
          </a:xfrm>
          <a:custGeom>
            <a:avLst/>
            <a:gdLst/>
            <a:ahLst/>
            <a:cxnLst>
              <a:cxn ang="0">
                <a:pos x="0" y="1336675"/>
              </a:cxn>
              <a:cxn ang="0">
                <a:pos x="124600" y="1118744"/>
              </a:cxn>
              <a:cxn ang="0">
                <a:pos x="234861" y="932862"/>
              </a:cxn>
              <a:cxn ang="0">
                <a:pos x="333750" y="773605"/>
              </a:cxn>
              <a:cxn ang="0">
                <a:pos x="423739" y="636535"/>
              </a:cxn>
              <a:cxn ang="0">
                <a:pos x="581467" y="416632"/>
              </a:cxn>
              <a:cxn ang="0">
                <a:pos x="717934" y="254910"/>
              </a:cxn>
              <a:cxn ang="0">
                <a:pos x="839568" y="138549"/>
              </a:cxn>
              <a:cxn ang="0">
                <a:pos x="950818" y="59660"/>
              </a:cxn>
              <a:cxn ang="0">
                <a:pos x="1057123" y="14792"/>
              </a:cxn>
              <a:cxn ang="0">
                <a:pos x="1159968" y="0"/>
              </a:cxn>
              <a:cxn ang="0">
                <a:pos x="1263307" y="14792"/>
              </a:cxn>
              <a:cxn ang="0">
                <a:pos x="1369118" y="59660"/>
              </a:cxn>
              <a:cxn ang="0">
                <a:pos x="1480863" y="138549"/>
              </a:cxn>
              <a:cxn ang="0">
                <a:pos x="1602991" y="254910"/>
              </a:cxn>
              <a:cxn ang="0">
                <a:pos x="1738963" y="416632"/>
              </a:cxn>
              <a:cxn ang="0">
                <a:pos x="1896691" y="636535"/>
              </a:cxn>
              <a:cxn ang="0">
                <a:pos x="1986680" y="773605"/>
              </a:cxn>
              <a:cxn ang="0">
                <a:pos x="2085569" y="932862"/>
              </a:cxn>
              <a:cxn ang="0">
                <a:pos x="2195830" y="1118744"/>
              </a:cxn>
              <a:cxn ang="0">
                <a:pos x="2320431" y="1336675"/>
              </a:cxn>
              <a:cxn ang="0">
                <a:pos x="2320925" y="1336675"/>
              </a:cxn>
            </a:cxnLst>
            <a:pathLst>
              <a:path w="4694" h="2711">
                <a:moveTo>
                  <a:pt x="0" y="2711"/>
                </a:moveTo>
                <a:lnTo>
                  <a:pt x="252" y="2269"/>
                </a:lnTo>
                <a:lnTo>
                  <a:pt x="475" y="1892"/>
                </a:lnTo>
                <a:lnTo>
                  <a:pt x="675" y="1569"/>
                </a:lnTo>
                <a:lnTo>
                  <a:pt x="857" y="1291"/>
                </a:lnTo>
                <a:lnTo>
                  <a:pt x="1176" y="845"/>
                </a:lnTo>
                <a:lnTo>
                  <a:pt x="1452" y="517"/>
                </a:lnTo>
                <a:lnTo>
                  <a:pt x="1698" y="281"/>
                </a:lnTo>
                <a:lnTo>
                  <a:pt x="1923" y="121"/>
                </a:lnTo>
                <a:lnTo>
                  <a:pt x="2138" y="30"/>
                </a:lnTo>
                <a:lnTo>
                  <a:pt x="2346" y="0"/>
                </a:lnTo>
                <a:lnTo>
                  <a:pt x="2555" y="30"/>
                </a:lnTo>
                <a:lnTo>
                  <a:pt x="2769" y="121"/>
                </a:lnTo>
                <a:lnTo>
                  <a:pt x="2995" y="281"/>
                </a:lnTo>
                <a:lnTo>
                  <a:pt x="3242" y="517"/>
                </a:lnTo>
                <a:lnTo>
                  <a:pt x="3517" y="845"/>
                </a:lnTo>
                <a:lnTo>
                  <a:pt x="3836" y="1291"/>
                </a:lnTo>
                <a:lnTo>
                  <a:pt x="4018" y="1569"/>
                </a:lnTo>
                <a:lnTo>
                  <a:pt x="4218" y="1892"/>
                </a:lnTo>
                <a:lnTo>
                  <a:pt x="4441" y="2269"/>
                </a:lnTo>
                <a:lnTo>
                  <a:pt x="4693" y="2711"/>
                </a:lnTo>
                <a:lnTo>
                  <a:pt x="4694" y="2711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9397" name="Freeform 5"/>
          <p:cNvSpPr/>
          <p:nvPr/>
        </p:nvSpPr>
        <p:spPr>
          <a:xfrm>
            <a:off x="1874838" y="2154238"/>
            <a:ext cx="3971925" cy="4762"/>
          </a:xfrm>
          <a:custGeom>
            <a:avLst/>
            <a:gdLst/>
            <a:ahLst/>
            <a:cxnLst>
              <a:cxn ang="0">
                <a:pos x="3971925" y="0"/>
              </a:cxn>
              <a:cxn ang="0">
                <a:pos x="0" y="0"/>
              </a:cxn>
              <a:cxn ang="0">
                <a:pos x="494" y="0"/>
              </a:cxn>
            </a:cxnLst>
            <a:pathLst>
              <a:path w="8036" h="4762">
                <a:moveTo>
                  <a:pt x="8036" y="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1905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9398" name="Group 6"/>
          <p:cNvGrpSpPr/>
          <p:nvPr/>
        </p:nvGrpSpPr>
        <p:grpSpPr>
          <a:xfrm>
            <a:off x="1208088" y="2692400"/>
            <a:ext cx="1338262" cy="3362325"/>
            <a:chOff x="761" y="1696"/>
            <a:chExt cx="843" cy="2118"/>
          </a:xfrm>
        </p:grpSpPr>
        <p:sp>
          <p:nvSpPr>
            <p:cNvPr id="50283" name="Freeform 7"/>
            <p:cNvSpPr/>
            <p:nvPr/>
          </p:nvSpPr>
          <p:spPr>
            <a:xfrm>
              <a:off x="761" y="1696"/>
              <a:ext cx="3" cy="2118"/>
            </a:xfrm>
            <a:custGeom>
              <a:avLst/>
              <a:gdLst/>
              <a:ahLst/>
              <a:cxnLst>
                <a:cxn ang="0">
                  <a:pos x="0" y="2118"/>
                </a:cxn>
                <a:cxn ang="0">
                  <a:pos x="0" y="0"/>
                </a:cxn>
                <a:cxn ang="0">
                  <a:pos x="3" y="0"/>
                </a:cxn>
              </a:cxnLst>
              <a:pathLst>
                <a:path w="1" h="6810">
                  <a:moveTo>
                    <a:pt x="0" y="681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84" name="Freeform 8"/>
            <p:cNvSpPr/>
            <p:nvPr/>
          </p:nvSpPr>
          <p:spPr>
            <a:xfrm>
              <a:off x="1601" y="1696"/>
              <a:ext cx="3" cy="2118"/>
            </a:xfrm>
            <a:custGeom>
              <a:avLst/>
              <a:gdLst/>
              <a:ahLst/>
              <a:cxnLst>
                <a:cxn ang="0">
                  <a:pos x="0" y="2118"/>
                </a:cxn>
                <a:cxn ang="0">
                  <a:pos x="0" y="0"/>
                </a:cxn>
                <a:cxn ang="0">
                  <a:pos x="3" y="0"/>
                </a:cxn>
              </a:cxnLst>
              <a:pathLst>
                <a:path w="1" h="6810">
                  <a:moveTo>
                    <a:pt x="0" y="681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9401" name="Freeform 9"/>
          <p:cNvSpPr/>
          <p:nvPr/>
        </p:nvSpPr>
        <p:spPr>
          <a:xfrm>
            <a:off x="1208088" y="2692400"/>
            <a:ext cx="4638675" cy="47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638181" y="0"/>
              </a:cxn>
              <a:cxn ang="0">
                <a:pos x="4638675" y="0"/>
              </a:cxn>
            </a:cxnLst>
            <a:pathLst>
              <a:path w="9385" h="4763">
                <a:moveTo>
                  <a:pt x="0" y="0"/>
                </a:moveTo>
                <a:lnTo>
                  <a:pt x="9384" y="0"/>
                </a:lnTo>
                <a:lnTo>
                  <a:pt x="9385" y="0"/>
                </a:lnTo>
              </a:path>
            </a:pathLst>
          </a:custGeom>
          <a:noFill/>
          <a:ln w="1905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9407" name="Group 15"/>
          <p:cNvGrpSpPr/>
          <p:nvPr/>
        </p:nvGrpSpPr>
        <p:grpSpPr>
          <a:xfrm>
            <a:off x="1550988" y="1812925"/>
            <a:ext cx="230187" cy="328613"/>
            <a:chOff x="977" y="1142"/>
            <a:chExt cx="145" cy="207"/>
          </a:xfrm>
        </p:grpSpPr>
        <p:sp>
          <p:nvSpPr>
            <p:cNvPr id="50280" name="Freeform 16"/>
            <p:cNvSpPr/>
            <p:nvPr/>
          </p:nvSpPr>
          <p:spPr>
            <a:xfrm>
              <a:off x="1024" y="1231"/>
              <a:ext cx="31" cy="118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0" y="118"/>
                </a:cxn>
                <a:cxn ang="0">
                  <a:pos x="0" y="118"/>
                </a:cxn>
              </a:cxnLst>
              <a:pathLst>
                <a:path w="100" h="374">
                  <a:moveTo>
                    <a:pt x="100" y="0"/>
                  </a:moveTo>
                  <a:lnTo>
                    <a:pt x="0" y="374"/>
                  </a:lnTo>
                  <a:lnTo>
                    <a:pt x="1" y="374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81" name="Freeform 17"/>
            <p:cNvSpPr/>
            <p:nvPr/>
          </p:nvSpPr>
          <p:spPr>
            <a:xfrm>
              <a:off x="977" y="1231"/>
              <a:ext cx="70" cy="118"/>
            </a:xfrm>
            <a:custGeom>
              <a:avLst/>
              <a:gdLst/>
              <a:ahLst/>
              <a:cxnLst>
                <a:cxn ang="0">
                  <a:pos x="70" y="25"/>
                </a:cxn>
                <a:cxn ang="0">
                  <a:pos x="65" y="8"/>
                </a:cxn>
                <a:cxn ang="0">
                  <a:pos x="57" y="0"/>
                </a:cxn>
                <a:cxn ang="0">
                  <a:pos x="43" y="0"/>
                </a:cxn>
                <a:cxn ang="0">
                  <a:pos x="31" y="8"/>
                </a:cxn>
                <a:cxn ang="0">
                  <a:pos x="17" y="25"/>
                </a:cxn>
                <a:cxn ang="0">
                  <a:pos x="6" y="50"/>
                </a:cxn>
                <a:cxn ang="0">
                  <a:pos x="2" y="67"/>
                </a:cxn>
                <a:cxn ang="0">
                  <a:pos x="0" y="93"/>
                </a:cxn>
                <a:cxn ang="0">
                  <a:pos x="5" y="109"/>
                </a:cxn>
                <a:cxn ang="0">
                  <a:pos x="13" y="118"/>
                </a:cxn>
                <a:cxn ang="0">
                  <a:pos x="27" y="118"/>
                </a:cxn>
                <a:cxn ang="0">
                  <a:pos x="39" y="109"/>
                </a:cxn>
                <a:cxn ang="0">
                  <a:pos x="53" y="93"/>
                </a:cxn>
                <a:cxn ang="0">
                  <a:pos x="53" y="93"/>
                </a:cxn>
              </a:cxnLst>
              <a:pathLst>
                <a:path w="232" h="374">
                  <a:moveTo>
                    <a:pt x="232" y="80"/>
                  </a:moveTo>
                  <a:lnTo>
                    <a:pt x="215" y="26"/>
                  </a:lnTo>
                  <a:lnTo>
                    <a:pt x="190" y="0"/>
                  </a:lnTo>
                  <a:lnTo>
                    <a:pt x="142" y="0"/>
                  </a:lnTo>
                  <a:lnTo>
                    <a:pt x="102" y="26"/>
                  </a:lnTo>
                  <a:lnTo>
                    <a:pt x="57" y="80"/>
                  </a:lnTo>
                  <a:lnTo>
                    <a:pt x="19" y="160"/>
                  </a:lnTo>
                  <a:lnTo>
                    <a:pt x="5" y="213"/>
                  </a:lnTo>
                  <a:lnTo>
                    <a:pt x="0" y="294"/>
                  </a:lnTo>
                  <a:lnTo>
                    <a:pt x="17" y="347"/>
                  </a:lnTo>
                  <a:lnTo>
                    <a:pt x="42" y="374"/>
                  </a:lnTo>
                  <a:lnTo>
                    <a:pt x="90" y="374"/>
                  </a:lnTo>
                  <a:lnTo>
                    <a:pt x="129" y="347"/>
                  </a:lnTo>
                  <a:lnTo>
                    <a:pt x="175" y="294"/>
                  </a:lnTo>
                  <a:lnTo>
                    <a:pt x="176" y="294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82" name="Freeform 18"/>
            <p:cNvSpPr/>
            <p:nvPr/>
          </p:nvSpPr>
          <p:spPr>
            <a:xfrm>
              <a:off x="1100" y="1142"/>
              <a:ext cx="22" cy="50"/>
            </a:xfrm>
            <a:custGeom>
              <a:avLst/>
              <a:gdLst/>
              <a:ahLst/>
              <a:cxnLst>
                <a:cxn ang="0">
                  <a:pos x="22" y="8"/>
                </a:cxn>
                <a:cxn ang="0">
                  <a:pos x="14" y="17"/>
                </a:cxn>
                <a:cxn ang="0">
                  <a:pos x="12" y="8"/>
                </a:cxn>
                <a:cxn ang="0">
                  <a:pos x="19" y="0"/>
                </a:cxn>
                <a:cxn ang="0">
                  <a:pos x="22" y="8"/>
                </a:cxn>
                <a:cxn ang="0">
                  <a:pos x="17" y="25"/>
                </a:cxn>
                <a:cxn ang="0">
                  <a:pos x="7" y="42"/>
                </a:cxn>
                <a:cxn ang="0">
                  <a:pos x="0" y="50"/>
                </a:cxn>
                <a:cxn ang="0">
                  <a:pos x="0" y="50"/>
                </a:cxn>
              </a:cxnLst>
              <a:pathLst>
                <a:path w="68" h="160">
                  <a:moveTo>
                    <a:pt x="68" y="26"/>
                  </a:moveTo>
                  <a:lnTo>
                    <a:pt x="44" y="53"/>
                  </a:lnTo>
                  <a:lnTo>
                    <a:pt x="36" y="26"/>
                  </a:lnTo>
                  <a:lnTo>
                    <a:pt x="59" y="0"/>
                  </a:lnTo>
                  <a:lnTo>
                    <a:pt x="68" y="26"/>
                  </a:lnTo>
                  <a:lnTo>
                    <a:pt x="54" y="80"/>
                  </a:lnTo>
                  <a:lnTo>
                    <a:pt x="23" y="133"/>
                  </a:lnTo>
                  <a:lnTo>
                    <a:pt x="0" y="160"/>
                  </a:lnTo>
                  <a:lnTo>
                    <a:pt x="1" y="160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9411" name="Group 19"/>
          <p:cNvGrpSpPr/>
          <p:nvPr/>
        </p:nvGrpSpPr>
        <p:grpSpPr>
          <a:xfrm>
            <a:off x="1630363" y="6245225"/>
            <a:ext cx="125412" cy="185738"/>
            <a:chOff x="1027" y="3934"/>
            <a:chExt cx="79" cy="117"/>
          </a:xfrm>
        </p:grpSpPr>
        <p:sp>
          <p:nvSpPr>
            <p:cNvPr id="50278" name="Freeform 20"/>
            <p:cNvSpPr/>
            <p:nvPr/>
          </p:nvSpPr>
          <p:spPr>
            <a:xfrm>
              <a:off x="1075" y="3934"/>
              <a:ext cx="31" cy="11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0" y="117"/>
                </a:cxn>
                <a:cxn ang="0">
                  <a:pos x="0" y="117"/>
                </a:cxn>
              </a:cxnLst>
              <a:pathLst>
                <a:path w="100" h="374">
                  <a:moveTo>
                    <a:pt x="100" y="0"/>
                  </a:moveTo>
                  <a:lnTo>
                    <a:pt x="0" y="374"/>
                  </a:lnTo>
                  <a:lnTo>
                    <a:pt x="1" y="374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79" name="Freeform 21"/>
            <p:cNvSpPr/>
            <p:nvPr/>
          </p:nvSpPr>
          <p:spPr>
            <a:xfrm>
              <a:off x="1027" y="3934"/>
              <a:ext cx="70" cy="117"/>
            </a:xfrm>
            <a:custGeom>
              <a:avLst/>
              <a:gdLst/>
              <a:ahLst/>
              <a:cxnLst>
                <a:cxn ang="0">
                  <a:pos x="70" y="25"/>
                </a:cxn>
                <a:cxn ang="0">
                  <a:pos x="65" y="8"/>
                </a:cxn>
                <a:cxn ang="0">
                  <a:pos x="57" y="0"/>
                </a:cxn>
                <a:cxn ang="0">
                  <a:pos x="43" y="0"/>
                </a:cxn>
                <a:cxn ang="0">
                  <a:pos x="31" y="8"/>
                </a:cxn>
                <a:cxn ang="0">
                  <a:pos x="17" y="25"/>
                </a:cxn>
                <a:cxn ang="0">
                  <a:pos x="6" y="50"/>
                </a:cxn>
                <a:cxn ang="0">
                  <a:pos x="2" y="67"/>
                </a:cxn>
                <a:cxn ang="0">
                  <a:pos x="0" y="92"/>
                </a:cxn>
                <a:cxn ang="0">
                  <a:pos x="5" y="109"/>
                </a:cxn>
                <a:cxn ang="0">
                  <a:pos x="13" y="117"/>
                </a:cxn>
                <a:cxn ang="0">
                  <a:pos x="27" y="117"/>
                </a:cxn>
                <a:cxn ang="0">
                  <a:pos x="39" y="109"/>
                </a:cxn>
                <a:cxn ang="0">
                  <a:pos x="53" y="92"/>
                </a:cxn>
                <a:cxn ang="0">
                  <a:pos x="53" y="92"/>
                </a:cxn>
              </a:cxnLst>
              <a:pathLst>
                <a:path w="232" h="374">
                  <a:moveTo>
                    <a:pt x="232" y="80"/>
                  </a:moveTo>
                  <a:lnTo>
                    <a:pt x="215" y="27"/>
                  </a:lnTo>
                  <a:lnTo>
                    <a:pt x="190" y="0"/>
                  </a:lnTo>
                  <a:lnTo>
                    <a:pt x="142" y="0"/>
                  </a:lnTo>
                  <a:lnTo>
                    <a:pt x="102" y="27"/>
                  </a:lnTo>
                  <a:lnTo>
                    <a:pt x="57" y="80"/>
                  </a:lnTo>
                  <a:lnTo>
                    <a:pt x="19" y="161"/>
                  </a:lnTo>
                  <a:lnTo>
                    <a:pt x="5" y="214"/>
                  </a:lnTo>
                  <a:lnTo>
                    <a:pt x="0" y="294"/>
                  </a:lnTo>
                  <a:lnTo>
                    <a:pt x="17" y="348"/>
                  </a:lnTo>
                  <a:lnTo>
                    <a:pt x="42" y="374"/>
                  </a:lnTo>
                  <a:lnTo>
                    <a:pt x="90" y="374"/>
                  </a:lnTo>
                  <a:lnTo>
                    <a:pt x="129" y="348"/>
                  </a:lnTo>
                  <a:lnTo>
                    <a:pt x="175" y="294"/>
                  </a:lnTo>
                  <a:lnTo>
                    <a:pt x="176" y="294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9414" name="Group 22"/>
          <p:cNvGrpSpPr/>
          <p:nvPr/>
        </p:nvGrpSpPr>
        <p:grpSpPr>
          <a:xfrm>
            <a:off x="6007100" y="1758950"/>
            <a:ext cx="279400" cy="328613"/>
            <a:chOff x="3784" y="1108"/>
            <a:chExt cx="176" cy="207"/>
          </a:xfrm>
        </p:grpSpPr>
        <p:sp>
          <p:nvSpPr>
            <p:cNvPr id="50274" name="Freeform 23"/>
            <p:cNvSpPr/>
            <p:nvPr/>
          </p:nvSpPr>
          <p:spPr>
            <a:xfrm>
              <a:off x="3831" y="1198"/>
              <a:ext cx="31" cy="11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0" y="117"/>
                </a:cxn>
                <a:cxn ang="0">
                  <a:pos x="0" y="117"/>
                </a:cxn>
              </a:cxnLst>
              <a:pathLst>
                <a:path w="100" h="374">
                  <a:moveTo>
                    <a:pt x="100" y="0"/>
                  </a:moveTo>
                  <a:lnTo>
                    <a:pt x="0" y="374"/>
                  </a:lnTo>
                  <a:lnTo>
                    <a:pt x="1" y="374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75" name="Freeform 24"/>
            <p:cNvSpPr/>
            <p:nvPr/>
          </p:nvSpPr>
          <p:spPr>
            <a:xfrm>
              <a:off x="3784" y="1198"/>
              <a:ext cx="72" cy="117"/>
            </a:xfrm>
            <a:custGeom>
              <a:avLst/>
              <a:gdLst/>
              <a:ahLst/>
              <a:cxnLst>
                <a:cxn ang="0">
                  <a:pos x="72" y="25"/>
                </a:cxn>
                <a:cxn ang="0">
                  <a:pos x="66" y="8"/>
                </a:cxn>
                <a:cxn ang="0">
                  <a:pos x="59" y="0"/>
                </a:cxn>
                <a:cxn ang="0">
                  <a:pos x="44" y="0"/>
                </a:cxn>
                <a:cxn ang="0">
                  <a:pos x="32" y="8"/>
                </a:cxn>
                <a:cxn ang="0">
                  <a:pos x="18" y="25"/>
                </a:cxn>
                <a:cxn ang="0">
                  <a:pos x="6" y="50"/>
                </a:cxn>
                <a:cxn ang="0">
                  <a:pos x="2" y="67"/>
                </a:cxn>
                <a:cxn ang="0">
                  <a:pos x="0" y="92"/>
                </a:cxn>
                <a:cxn ang="0">
                  <a:pos x="6" y="109"/>
                </a:cxn>
                <a:cxn ang="0">
                  <a:pos x="13" y="117"/>
                </a:cxn>
                <a:cxn ang="0">
                  <a:pos x="28" y="117"/>
                </a:cxn>
                <a:cxn ang="0">
                  <a:pos x="40" y="109"/>
                </a:cxn>
                <a:cxn ang="0">
                  <a:pos x="54" y="92"/>
                </a:cxn>
                <a:cxn ang="0">
                  <a:pos x="55" y="92"/>
                </a:cxn>
              </a:cxnLst>
              <a:pathLst>
                <a:path w="234" h="374">
                  <a:moveTo>
                    <a:pt x="234" y="80"/>
                  </a:moveTo>
                  <a:lnTo>
                    <a:pt x="216" y="26"/>
                  </a:lnTo>
                  <a:lnTo>
                    <a:pt x="191" y="0"/>
                  </a:lnTo>
                  <a:lnTo>
                    <a:pt x="143" y="0"/>
                  </a:lnTo>
                  <a:lnTo>
                    <a:pt x="104" y="26"/>
                  </a:lnTo>
                  <a:lnTo>
                    <a:pt x="58" y="80"/>
                  </a:lnTo>
                  <a:lnTo>
                    <a:pt x="20" y="160"/>
                  </a:lnTo>
                  <a:lnTo>
                    <a:pt x="6" y="213"/>
                  </a:lnTo>
                  <a:lnTo>
                    <a:pt x="0" y="294"/>
                  </a:lnTo>
                  <a:lnTo>
                    <a:pt x="19" y="347"/>
                  </a:lnTo>
                  <a:lnTo>
                    <a:pt x="43" y="374"/>
                  </a:lnTo>
                  <a:lnTo>
                    <a:pt x="91" y="374"/>
                  </a:lnTo>
                  <a:lnTo>
                    <a:pt x="130" y="347"/>
                  </a:lnTo>
                  <a:lnTo>
                    <a:pt x="177" y="294"/>
                  </a:lnTo>
                  <a:lnTo>
                    <a:pt x="178" y="294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76" name="Freeform 25"/>
            <p:cNvSpPr/>
            <p:nvPr/>
          </p:nvSpPr>
          <p:spPr>
            <a:xfrm>
              <a:off x="3907" y="1108"/>
              <a:ext cx="22" cy="50"/>
            </a:xfrm>
            <a:custGeom>
              <a:avLst/>
              <a:gdLst/>
              <a:ahLst/>
              <a:cxnLst>
                <a:cxn ang="0">
                  <a:pos x="22" y="8"/>
                </a:cxn>
                <a:cxn ang="0">
                  <a:pos x="15" y="17"/>
                </a:cxn>
                <a:cxn ang="0">
                  <a:pos x="12" y="8"/>
                </a:cxn>
                <a:cxn ang="0">
                  <a:pos x="19" y="0"/>
                </a:cxn>
                <a:cxn ang="0">
                  <a:pos x="22" y="8"/>
                </a:cxn>
                <a:cxn ang="0">
                  <a:pos x="18" y="25"/>
                </a:cxn>
                <a:cxn ang="0">
                  <a:pos x="8" y="42"/>
                </a:cxn>
                <a:cxn ang="0">
                  <a:pos x="0" y="50"/>
                </a:cxn>
                <a:cxn ang="0">
                  <a:pos x="0" y="50"/>
                </a:cxn>
              </a:cxnLst>
              <a:pathLst>
                <a:path w="67" h="160">
                  <a:moveTo>
                    <a:pt x="67" y="26"/>
                  </a:moveTo>
                  <a:lnTo>
                    <a:pt x="45" y="53"/>
                  </a:lnTo>
                  <a:lnTo>
                    <a:pt x="36" y="26"/>
                  </a:lnTo>
                  <a:lnTo>
                    <a:pt x="59" y="0"/>
                  </a:lnTo>
                  <a:lnTo>
                    <a:pt x="67" y="26"/>
                  </a:lnTo>
                  <a:lnTo>
                    <a:pt x="54" y="80"/>
                  </a:lnTo>
                  <a:lnTo>
                    <a:pt x="23" y="133"/>
                  </a:lnTo>
                  <a:lnTo>
                    <a:pt x="0" y="160"/>
                  </a:lnTo>
                  <a:lnTo>
                    <a:pt x="1" y="160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77" name="Freeform 26"/>
            <p:cNvSpPr/>
            <p:nvPr/>
          </p:nvSpPr>
          <p:spPr>
            <a:xfrm>
              <a:off x="3938" y="1108"/>
              <a:ext cx="22" cy="50"/>
            </a:xfrm>
            <a:custGeom>
              <a:avLst/>
              <a:gdLst/>
              <a:ahLst/>
              <a:cxnLst>
                <a:cxn ang="0">
                  <a:pos x="22" y="8"/>
                </a:cxn>
                <a:cxn ang="0">
                  <a:pos x="14" y="17"/>
                </a:cxn>
                <a:cxn ang="0">
                  <a:pos x="11" y="8"/>
                </a:cxn>
                <a:cxn ang="0">
                  <a:pos x="19" y="0"/>
                </a:cxn>
                <a:cxn ang="0">
                  <a:pos x="22" y="8"/>
                </a:cxn>
                <a:cxn ang="0">
                  <a:pos x="17" y="25"/>
                </a:cxn>
                <a:cxn ang="0">
                  <a:pos x="7" y="42"/>
                </a:cxn>
                <a:cxn ang="0">
                  <a:pos x="0" y="50"/>
                </a:cxn>
                <a:cxn ang="0">
                  <a:pos x="0" y="50"/>
                </a:cxn>
              </a:cxnLst>
              <a:pathLst>
                <a:path w="67" h="160">
                  <a:moveTo>
                    <a:pt x="67" y="26"/>
                  </a:moveTo>
                  <a:lnTo>
                    <a:pt x="44" y="53"/>
                  </a:lnTo>
                  <a:lnTo>
                    <a:pt x="35" y="26"/>
                  </a:lnTo>
                  <a:lnTo>
                    <a:pt x="58" y="0"/>
                  </a:lnTo>
                  <a:lnTo>
                    <a:pt x="67" y="26"/>
                  </a:lnTo>
                  <a:lnTo>
                    <a:pt x="53" y="80"/>
                  </a:lnTo>
                  <a:lnTo>
                    <a:pt x="22" y="133"/>
                  </a:lnTo>
                  <a:lnTo>
                    <a:pt x="0" y="160"/>
                  </a:lnTo>
                  <a:lnTo>
                    <a:pt x="1" y="160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9419" name="Group 27"/>
          <p:cNvGrpSpPr/>
          <p:nvPr/>
        </p:nvGrpSpPr>
        <p:grpSpPr>
          <a:xfrm>
            <a:off x="995363" y="2344738"/>
            <a:ext cx="4810125" cy="328612"/>
            <a:chOff x="627" y="1477"/>
            <a:chExt cx="3030" cy="207"/>
          </a:xfrm>
        </p:grpSpPr>
        <p:grpSp>
          <p:nvGrpSpPr>
            <p:cNvPr id="50265" name="Group 28"/>
            <p:cNvGrpSpPr/>
            <p:nvPr/>
          </p:nvGrpSpPr>
          <p:grpSpPr>
            <a:xfrm>
              <a:off x="627" y="1477"/>
              <a:ext cx="159" cy="207"/>
              <a:chOff x="627" y="1477"/>
              <a:chExt cx="159" cy="207"/>
            </a:xfrm>
          </p:grpSpPr>
          <p:sp>
            <p:nvSpPr>
              <p:cNvPr id="50271" name="Freeform 29"/>
              <p:cNvSpPr/>
              <p:nvPr/>
            </p:nvSpPr>
            <p:spPr>
              <a:xfrm>
                <a:off x="627" y="1511"/>
                <a:ext cx="47" cy="173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47" y="0"/>
                  </a:cxn>
                  <a:cxn ang="0">
                    <a:pos x="47" y="0"/>
                  </a:cxn>
                </a:cxnLst>
                <a:pathLst>
                  <a:path w="150" h="561">
                    <a:moveTo>
                      <a:pt x="0" y="561"/>
                    </a:moveTo>
                    <a:lnTo>
                      <a:pt x="149" y="0"/>
                    </a:lnTo>
                    <a:lnTo>
                      <a:pt x="150" y="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72" name="Freeform 30"/>
              <p:cNvSpPr/>
              <p:nvPr/>
            </p:nvSpPr>
            <p:spPr>
              <a:xfrm>
                <a:off x="635" y="1567"/>
                <a:ext cx="73" cy="117"/>
              </a:xfrm>
              <a:custGeom>
                <a:avLst/>
                <a:gdLst/>
                <a:ahLst/>
                <a:cxnLst>
                  <a:cxn ang="0">
                    <a:pos x="18" y="25"/>
                  </a:cxn>
                  <a:cxn ang="0">
                    <a:pos x="32" y="8"/>
                  </a:cxn>
                  <a:cxn ang="0">
                    <a:pos x="45" y="0"/>
                  </a:cxn>
                  <a:cxn ang="0">
                    <a:pos x="60" y="0"/>
                  </a:cxn>
                  <a:cxn ang="0">
                    <a:pos x="68" y="8"/>
                  </a:cxn>
                  <a:cxn ang="0">
                    <a:pos x="73" y="25"/>
                  </a:cxn>
                  <a:cxn ang="0">
                    <a:pos x="71" y="50"/>
                  </a:cxn>
                  <a:cxn ang="0">
                    <a:pos x="67" y="67"/>
                  </a:cxn>
                  <a:cxn ang="0">
                    <a:pos x="55" y="92"/>
                  </a:cxn>
                  <a:cxn ang="0">
                    <a:pos x="40" y="109"/>
                  </a:cxn>
                  <a:cxn ang="0">
                    <a:pos x="29" y="117"/>
                  </a:cxn>
                  <a:cxn ang="0">
                    <a:pos x="13" y="117"/>
                  </a:cxn>
                  <a:cxn ang="0">
                    <a:pos x="5" y="109"/>
                  </a:cxn>
                  <a:cxn ang="0">
                    <a:pos x="0" y="92"/>
                  </a:cxn>
                  <a:cxn ang="0">
                    <a:pos x="0" y="92"/>
                  </a:cxn>
                </a:cxnLst>
                <a:pathLst>
                  <a:path w="233" h="374">
                    <a:moveTo>
                      <a:pt x="57" y="80"/>
                    </a:moveTo>
                    <a:lnTo>
                      <a:pt x="103" y="26"/>
                    </a:lnTo>
                    <a:lnTo>
                      <a:pt x="143" y="0"/>
                    </a:lnTo>
                    <a:lnTo>
                      <a:pt x="191" y="0"/>
                    </a:lnTo>
                    <a:lnTo>
                      <a:pt x="216" y="26"/>
                    </a:lnTo>
                    <a:lnTo>
                      <a:pt x="233" y="80"/>
                    </a:lnTo>
                    <a:lnTo>
                      <a:pt x="228" y="160"/>
                    </a:lnTo>
                    <a:lnTo>
                      <a:pt x="214" y="213"/>
                    </a:lnTo>
                    <a:lnTo>
                      <a:pt x="176" y="293"/>
                    </a:lnTo>
                    <a:lnTo>
                      <a:pt x="129" y="347"/>
                    </a:lnTo>
                    <a:lnTo>
                      <a:pt x="91" y="374"/>
                    </a:lnTo>
                    <a:lnTo>
                      <a:pt x="42" y="374"/>
                    </a:lnTo>
                    <a:lnTo>
                      <a:pt x="17" y="347"/>
                    </a:lnTo>
                    <a:lnTo>
                      <a:pt x="0" y="293"/>
                    </a:lnTo>
                    <a:lnTo>
                      <a:pt x="1" y="293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73" name="Freeform 31"/>
              <p:cNvSpPr/>
              <p:nvPr/>
            </p:nvSpPr>
            <p:spPr>
              <a:xfrm>
                <a:off x="764" y="1477"/>
                <a:ext cx="22" cy="51"/>
              </a:xfrm>
              <a:custGeom>
                <a:avLst/>
                <a:gdLst/>
                <a:ahLst/>
                <a:cxnLst>
                  <a:cxn ang="0">
                    <a:pos x="22" y="8"/>
                  </a:cxn>
                  <a:cxn ang="0">
                    <a:pos x="14" y="17"/>
                  </a:cxn>
                  <a:cxn ang="0">
                    <a:pos x="12" y="8"/>
                  </a:cxn>
                  <a:cxn ang="0">
                    <a:pos x="19" y="0"/>
                  </a:cxn>
                  <a:cxn ang="0">
                    <a:pos x="22" y="8"/>
                  </a:cxn>
                  <a:cxn ang="0">
                    <a:pos x="17" y="26"/>
                  </a:cxn>
                  <a:cxn ang="0">
                    <a:pos x="8" y="42"/>
                  </a:cxn>
                  <a:cxn ang="0">
                    <a:pos x="0" y="51"/>
                  </a:cxn>
                  <a:cxn ang="0">
                    <a:pos x="0" y="51"/>
                  </a:cxn>
                </a:cxnLst>
                <a:pathLst>
                  <a:path w="69" h="160">
                    <a:moveTo>
                      <a:pt x="69" y="26"/>
                    </a:moveTo>
                    <a:lnTo>
                      <a:pt x="45" y="53"/>
                    </a:lnTo>
                    <a:lnTo>
                      <a:pt x="37" y="26"/>
                    </a:lnTo>
                    <a:lnTo>
                      <a:pt x="59" y="0"/>
                    </a:lnTo>
                    <a:lnTo>
                      <a:pt x="69" y="26"/>
                    </a:lnTo>
                    <a:lnTo>
                      <a:pt x="54" y="80"/>
                    </a:lnTo>
                    <a:lnTo>
                      <a:pt x="24" y="133"/>
                    </a:lnTo>
                    <a:lnTo>
                      <a:pt x="0" y="160"/>
                    </a:lnTo>
                    <a:lnTo>
                      <a:pt x="1" y="16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50266" name="Group 32"/>
            <p:cNvGrpSpPr/>
            <p:nvPr/>
          </p:nvGrpSpPr>
          <p:grpSpPr>
            <a:xfrm>
              <a:off x="3467" y="1477"/>
              <a:ext cx="190" cy="207"/>
              <a:chOff x="3467" y="1477"/>
              <a:chExt cx="190" cy="207"/>
            </a:xfrm>
          </p:grpSpPr>
          <p:sp>
            <p:nvSpPr>
              <p:cNvPr id="50267" name="Freeform 33"/>
              <p:cNvSpPr/>
              <p:nvPr/>
            </p:nvSpPr>
            <p:spPr>
              <a:xfrm>
                <a:off x="3467" y="1511"/>
                <a:ext cx="48" cy="173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48" y="0"/>
                  </a:cxn>
                  <a:cxn ang="0">
                    <a:pos x="48" y="0"/>
                  </a:cxn>
                </a:cxnLst>
                <a:pathLst>
                  <a:path w="152" h="561">
                    <a:moveTo>
                      <a:pt x="0" y="561"/>
                    </a:moveTo>
                    <a:lnTo>
                      <a:pt x="151" y="0"/>
                    </a:lnTo>
                    <a:lnTo>
                      <a:pt x="152" y="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68" name="Freeform 34"/>
              <p:cNvSpPr/>
              <p:nvPr/>
            </p:nvSpPr>
            <p:spPr>
              <a:xfrm>
                <a:off x="3475" y="1567"/>
                <a:ext cx="73" cy="117"/>
              </a:xfrm>
              <a:custGeom>
                <a:avLst/>
                <a:gdLst/>
                <a:ahLst/>
                <a:cxnLst>
                  <a:cxn ang="0">
                    <a:pos x="18" y="25"/>
                  </a:cxn>
                  <a:cxn ang="0">
                    <a:pos x="32" y="8"/>
                  </a:cxn>
                  <a:cxn ang="0">
                    <a:pos x="44" y="0"/>
                  </a:cxn>
                  <a:cxn ang="0">
                    <a:pos x="60" y="0"/>
                  </a:cxn>
                  <a:cxn ang="0">
                    <a:pos x="67" y="8"/>
                  </a:cxn>
                  <a:cxn ang="0">
                    <a:pos x="73" y="25"/>
                  </a:cxn>
                  <a:cxn ang="0">
                    <a:pos x="71" y="50"/>
                  </a:cxn>
                  <a:cxn ang="0">
                    <a:pos x="67" y="67"/>
                  </a:cxn>
                  <a:cxn ang="0">
                    <a:pos x="55" y="92"/>
                  </a:cxn>
                  <a:cxn ang="0">
                    <a:pos x="41" y="109"/>
                  </a:cxn>
                  <a:cxn ang="0">
                    <a:pos x="28" y="117"/>
                  </a:cxn>
                  <a:cxn ang="0">
                    <a:pos x="13" y="117"/>
                  </a:cxn>
                  <a:cxn ang="0">
                    <a:pos x="6" y="109"/>
                  </a:cxn>
                  <a:cxn ang="0">
                    <a:pos x="0" y="92"/>
                  </a:cxn>
                  <a:cxn ang="0">
                    <a:pos x="0" y="92"/>
                  </a:cxn>
                </a:cxnLst>
                <a:pathLst>
                  <a:path w="234" h="374">
                    <a:moveTo>
                      <a:pt x="57" y="80"/>
                    </a:moveTo>
                    <a:lnTo>
                      <a:pt x="104" y="26"/>
                    </a:lnTo>
                    <a:lnTo>
                      <a:pt x="142" y="0"/>
                    </a:lnTo>
                    <a:lnTo>
                      <a:pt x="191" y="0"/>
                    </a:lnTo>
                    <a:lnTo>
                      <a:pt x="216" y="26"/>
                    </a:lnTo>
                    <a:lnTo>
                      <a:pt x="234" y="80"/>
                    </a:lnTo>
                    <a:lnTo>
                      <a:pt x="228" y="160"/>
                    </a:lnTo>
                    <a:lnTo>
                      <a:pt x="214" y="213"/>
                    </a:lnTo>
                    <a:lnTo>
                      <a:pt x="177" y="293"/>
                    </a:lnTo>
                    <a:lnTo>
                      <a:pt x="130" y="347"/>
                    </a:lnTo>
                    <a:lnTo>
                      <a:pt x="90" y="374"/>
                    </a:lnTo>
                    <a:lnTo>
                      <a:pt x="43" y="374"/>
                    </a:lnTo>
                    <a:lnTo>
                      <a:pt x="18" y="347"/>
                    </a:lnTo>
                    <a:lnTo>
                      <a:pt x="0" y="293"/>
                    </a:lnTo>
                    <a:lnTo>
                      <a:pt x="1" y="293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69" name="Freeform 35"/>
              <p:cNvSpPr/>
              <p:nvPr/>
            </p:nvSpPr>
            <p:spPr>
              <a:xfrm>
                <a:off x="3604" y="1477"/>
                <a:ext cx="23" cy="51"/>
              </a:xfrm>
              <a:custGeom>
                <a:avLst/>
                <a:gdLst/>
                <a:ahLst/>
                <a:cxnLst>
                  <a:cxn ang="0">
                    <a:pos x="23" y="8"/>
                  </a:cxn>
                  <a:cxn ang="0">
                    <a:pos x="15" y="17"/>
                  </a:cxn>
                  <a:cxn ang="0">
                    <a:pos x="12" y="8"/>
                  </a:cxn>
                  <a:cxn ang="0">
                    <a:pos x="20" y="0"/>
                  </a:cxn>
                  <a:cxn ang="0">
                    <a:pos x="23" y="8"/>
                  </a:cxn>
                  <a:cxn ang="0">
                    <a:pos x="19" y="26"/>
                  </a:cxn>
                  <a:cxn ang="0">
                    <a:pos x="8" y="42"/>
                  </a:cxn>
                  <a:cxn ang="0">
                    <a:pos x="0" y="51"/>
                  </a:cxn>
                  <a:cxn ang="0">
                    <a:pos x="0" y="51"/>
                  </a:cxn>
                </a:cxnLst>
                <a:pathLst>
                  <a:path w="67" h="160">
                    <a:moveTo>
                      <a:pt x="67" y="26"/>
                    </a:moveTo>
                    <a:lnTo>
                      <a:pt x="44" y="53"/>
                    </a:lnTo>
                    <a:lnTo>
                      <a:pt x="36" y="26"/>
                    </a:lnTo>
                    <a:lnTo>
                      <a:pt x="59" y="0"/>
                    </a:lnTo>
                    <a:lnTo>
                      <a:pt x="67" y="26"/>
                    </a:lnTo>
                    <a:lnTo>
                      <a:pt x="54" y="80"/>
                    </a:lnTo>
                    <a:lnTo>
                      <a:pt x="23" y="133"/>
                    </a:lnTo>
                    <a:lnTo>
                      <a:pt x="0" y="160"/>
                    </a:lnTo>
                    <a:lnTo>
                      <a:pt x="1" y="16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70" name="Freeform 36"/>
              <p:cNvSpPr/>
              <p:nvPr/>
            </p:nvSpPr>
            <p:spPr>
              <a:xfrm>
                <a:off x="3635" y="1477"/>
                <a:ext cx="22" cy="51"/>
              </a:xfrm>
              <a:custGeom>
                <a:avLst/>
                <a:gdLst/>
                <a:ahLst/>
                <a:cxnLst>
                  <a:cxn ang="0">
                    <a:pos x="22" y="8"/>
                  </a:cxn>
                  <a:cxn ang="0">
                    <a:pos x="15" y="17"/>
                  </a:cxn>
                  <a:cxn ang="0">
                    <a:pos x="12" y="8"/>
                  </a:cxn>
                  <a:cxn ang="0">
                    <a:pos x="19" y="0"/>
                  </a:cxn>
                  <a:cxn ang="0">
                    <a:pos x="22" y="8"/>
                  </a:cxn>
                  <a:cxn ang="0">
                    <a:pos x="17" y="26"/>
                  </a:cxn>
                  <a:cxn ang="0">
                    <a:pos x="7" y="42"/>
                  </a:cxn>
                  <a:cxn ang="0">
                    <a:pos x="0" y="51"/>
                  </a:cxn>
                  <a:cxn ang="0">
                    <a:pos x="0" y="51"/>
                  </a:cxn>
                </a:cxnLst>
                <a:pathLst>
                  <a:path w="68" h="160">
                    <a:moveTo>
                      <a:pt x="68" y="26"/>
                    </a:moveTo>
                    <a:lnTo>
                      <a:pt x="45" y="53"/>
                    </a:lnTo>
                    <a:lnTo>
                      <a:pt x="36" y="26"/>
                    </a:lnTo>
                    <a:lnTo>
                      <a:pt x="58" y="0"/>
                    </a:lnTo>
                    <a:lnTo>
                      <a:pt x="68" y="26"/>
                    </a:lnTo>
                    <a:lnTo>
                      <a:pt x="53" y="80"/>
                    </a:lnTo>
                    <a:lnTo>
                      <a:pt x="23" y="133"/>
                    </a:lnTo>
                    <a:lnTo>
                      <a:pt x="0" y="160"/>
                    </a:lnTo>
                    <a:lnTo>
                      <a:pt x="1" y="16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59431" name="Group 39"/>
          <p:cNvGrpSpPr/>
          <p:nvPr/>
        </p:nvGrpSpPr>
        <p:grpSpPr>
          <a:xfrm>
            <a:off x="5940425" y="3068638"/>
            <a:ext cx="271463" cy="328612"/>
            <a:chOff x="3716" y="1930"/>
            <a:chExt cx="171" cy="207"/>
          </a:xfrm>
        </p:grpSpPr>
        <p:sp>
          <p:nvSpPr>
            <p:cNvPr id="50262" name="Freeform 40"/>
            <p:cNvSpPr/>
            <p:nvPr/>
          </p:nvSpPr>
          <p:spPr>
            <a:xfrm>
              <a:off x="3716" y="2020"/>
              <a:ext cx="73" cy="117"/>
            </a:xfrm>
            <a:custGeom>
              <a:avLst/>
              <a:gdLst/>
              <a:ahLst/>
              <a:cxnLst>
                <a:cxn ang="0">
                  <a:pos x="73" y="25"/>
                </a:cxn>
                <a:cxn ang="0">
                  <a:pos x="67" y="8"/>
                </a:cxn>
                <a:cxn ang="0">
                  <a:pos x="60" y="0"/>
                </a:cxn>
                <a:cxn ang="0">
                  <a:pos x="45" y="0"/>
                </a:cxn>
                <a:cxn ang="0">
                  <a:pos x="32" y="8"/>
                </a:cxn>
                <a:cxn ang="0">
                  <a:pos x="18" y="25"/>
                </a:cxn>
                <a:cxn ang="0">
                  <a:pos x="6" y="50"/>
                </a:cxn>
                <a:cxn ang="0">
                  <a:pos x="2" y="67"/>
                </a:cxn>
                <a:cxn ang="0">
                  <a:pos x="0" y="92"/>
                </a:cxn>
                <a:cxn ang="0">
                  <a:pos x="6" y="109"/>
                </a:cxn>
                <a:cxn ang="0">
                  <a:pos x="13" y="117"/>
                </a:cxn>
                <a:cxn ang="0">
                  <a:pos x="28" y="117"/>
                </a:cxn>
                <a:cxn ang="0">
                  <a:pos x="41" y="109"/>
                </a:cxn>
                <a:cxn ang="0">
                  <a:pos x="55" y="92"/>
                </a:cxn>
                <a:cxn ang="0">
                  <a:pos x="55" y="92"/>
                </a:cxn>
              </a:cxnLst>
              <a:pathLst>
                <a:path w="234" h="374">
                  <a:moveTo>
                    <a:pt x="234" y="80"/>
                  </a:moveTo>
                  <a:lnTo>
                    <a:pt x="216" y="26"/>
                  </a:lnTo>
                  <a:lnTo>
                    <a:pt x="191" y="0"/>
                  </a:lnTo>
                  <a:lnTo>
                    <a:pt x="143" y="0"/>
                  </a:lnTo>
                  <a:lnTo>
                    <a:pt x="104" y="26"/>
                  </a:lnTo>
                  <a:lnTo>
                    <a:pt x="58" y="80"/>
                  </a:lnTo>
                  <a:lnTo>
                    <a:pt x="20" y="160"/>
                  </a:lnTo>
                  <a:lnTo>
                    <a:pt x="6" y="213"/>
                  </a:lnTo>
                  <a:lnTo>
                    <a:pt x="0" y="293"/>
                  </a:lnTo>
                  <a:lnTo>
                    <a:pt x="19" y="347"/>
                  </a:lnTo>
                  <a:lnTo>
                    <a:pt x="42" y="374"/>
                  </a:lnTo>
                  <a:lnTo>
                    <a:pt x="91" y="374"/>
                  </a:lnTo>
                  <a:lnTo>
                    <a:pt x="130" y="347"/>
                  </a:lnTo>
                  <a:lnTo>
                    <a:pt x="176" y="293"/>
                  </a:lnTo>
                  <a:lnTo>
                    <a:pt x="177" y="293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63" name="Freeform 41"/>
            <p:cNvSpPr/>
            <p:nvPr/>
          </p:nvSpPr>
          <p:spPr>
            <a:xfrm>
              <a:off x="3837" y="1930"/>
              <a:ext cx="19" cy="51"/>
            </a:xfrm>
            <a:custGeom>
              <a:avLst/>
              <a:gdLst/>
              <a:ahLst/>
              <a:cxnLst>
                <a:cxn ang="0">
                  <a:pos x="19" y="8"/>
                </a:cxn>
                <a:cxn ang="0">
                  <a:pos x="13" y="17"/>
                </a:cxn>
                <a:cxn ang="0">
                  <a:pos x="10" y="8"/>
                </a:cxn>
                <a:cxn ang="0">
                  <a:pos x="16" y="0"/>
                </a:cxn>
                <a:cxn ang="0">
                  <a:pos x="19" y="8"/>
                </a:cxn>
                <a:cxn ang="0">
                  <a:pos x="15" y="26"/>
                </a:cxn>
                <a:cxn ang="0">
                  <a:pos x="6" y="42"/>
                </a:cxn>
                <a:cxn ang="0">
                  <a:pos x="0" y="51"/>
                </a:cxn>
                <a:cxn ang="0">
                  <a:pos x="0" y="51"/>
                </a:cxn>
              </a:cxnLst>
              <a:pathLst>
                <a:path w="68" h="160">
                  <a:moveTo>
                    <a:pt x="68" y="26"/>
                  </a:moveTo>
                  <a:lnTo>
                    <a:pt x="45" y="53"/>
                  </a:lnTo>
                  <a:lnTo>
                    <a:pt x="36" y="26"/>
                  </a:lnTo>
                  <a:lnTo>
                    <a:pt x="58" y="0"/>
                  </a:lnTo>
                  <a:lnTo>
                    <a:pt x="68" y="26"/>
                  </a:lnTo>
                  <a:lnTo>
                    <a:pt x="53" y="80"/>
                  </a:lnTo>
                  <a:lnTo>
                    <a:pt x="23" y="133"/>
                  </a:lnTo>
                  <a:lnTo>
                    <a:pt x="0" y="160"/>
                  </a:lnTo>
                  <a:lnTo>
                    <a:pt x="1" y="160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64" name="Freeform 42"/>
            <p:cNvSpPr/>
            <p:nvPr/>
          </p:nvSpPr>
          <p:spPr>
            <a:xfrm>
              <a:off x="3865" y="1930"/>
              <a:ext cx="22" cy="51"/>
            </a:xfrm>
            <a:custGeom>
              <a:avLst/>
              <a:gdLst/>
              <a:ahLst/>
              <a:cxnLst>
                <a:cxn ang="0">
                  <a:pos x="22" y="8"/>
                </a:cxn>
                <a:cxn ang="0">
                  <a:pos x="15" y="17"/>
                </a:cxn>
                <a:cxn ang="0">
                  <a:pos x="12" y="8"/>
                </a:cxn>
                <a:cxn ang="0">
                  <a:pos x="19" y="0"/>
                </a:cxn>
                <a:cxn ang="0">
                  <a:pos x="22" y="8"/>
                </a:cxn>
                <a:cxn ang="0">
                  <a:pos x="18" y="26"/>
                </a:cxn>
                <a:cxn ang="0">
                  <a:pos x="8" y="42"/>
                </a:cxn>
                <a:cxn ang="0">
                  <a:pos x="0" y="51"/>
                </a:cxn>
                <a:cxn ang="0">
                  <a:pos x="0" y="51"/>
                </a:cxn>
              </a:cxnLst>
              <a:pathLst>
                <a:path w="67" h="160">
                  <a:moveTo>
                    <a:pt x="67" y="26"/>
                  </a:moveTo>
                  <a:lnTo>
                    <a:pt x="45" y="53"/>
                  </a:lnTo>
                  <a:lnTo>
                    <a:pt x="36" y="26"/>
                  </a:lnTo>
                  <a:lnTo>
                    <a:pt x="59" y="0"/>
                  </a:lnTo>
                  <a:lnTo>
                    <a:pt x="67" y="26"/>
                  </a:lnTo>
                  <a:lnTo>
                    <a:pt x="54" y="80"/>
                  </a:lnTo>
                  <a:lnTo>
                    <a:pt x="23" y="133"/>
                  </a:lnTo>
                  <a:lnTo>
                    <a:pt x="0" y="160"/>
                  </a:lnTo>
                  <a:lnTo>
                    <a:pt x="1" y="160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9435" name="Group 43"/>
          <p:cNvGrpSpPr/>
          <p:nvPr/>
        </p:nvGrpSpPr>
        <p:grpSpPr>
          <a:xfrm>
            <a:off x="838200" y="4267200"/>
            <a:ext cx="2057400" cy="2136775"/>
            <a:chOff x="528" y="2688"/>
            <a:chExt cx="1296" cy="1346"/>
          </a:xfrm>
        </p:grpSpPr>
        <p:grpSp>
          <p:nvGrpSpPr>
            <p:cNvPr id="50258" name="Group 44"/>
            <p:cNvGrpSpPr/>
            <p:nvPr/>
          </p:nvGrpSpPr>
          <p:grpSpPr>
            <a:xfrm>
              <a:off x="727" y="3861"/>
              <a:ext cx="82" cy="173"/>
              <a:chOff x="727" y="3861"/>
              <a:chExt cx="82" cy="173"/>
            </a:xfrm>
          </p:grpSpPr>
          <p:sp>
            <p:nvSpPr>
              <p:cNvPr id="50260" name="Freeform 45"/>
              <p:cNvSpPr/>
              <p:nvPr/>
            </p:nvSpPr>
            <p:spPr>
              <a:xfrm>
                <a:off x="727" y="3861"/>
                <a:ext cx="48" cy="173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48" y="0"/>
                  </a:cxn>
                  <a:cxn ang="0">
                    <a:pos x="48" y="0"/>
                  </a:cxn>
                </a:cxnLst>
                <a:pathLst>
                  <a:path w="151" h="561">
                    <a:moveTo>
                      <a:pt x="0" y="561"/>
                    </a:moveTo>
                    <a:lnTo>
                      <a:pt x="150" y="0"/>
                    </a:lnTo>
                    <a:lnTo>
                      <a:pt x="151" y="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61" name="Freeform 46"/>
              <p:cNvSpPr/>
              <p:nvPr/>
            </p:nvSpPr>
            <p:spPr>
              <a:xfrm>
                <a:off x="736" y="3917"/>
                <a:ext cx="73" cy="117"/>
              </a:xfrm>
              <a:custGeom>
                <a:avLst/>
                <a:gdLst/>
                <a:ahLst/>
                <a:cxnLst>
                  <a:cxn ang="0">
                    <a:pos x="18" y="25"/>
                  </a:cxn>
                  <a:cxn ang="0">
                    <a:pos x="33" y="8"/>
                  </a:cxn>
                  <a:cxn ang="0">
                    <a:pos x="45" y="0"/>
                  </a:cxn>
                  <a:cxn ang="0">
                    <a:pos x="60" y="0"/>
                  </a:cxn>
                  <a:cxn ang="0">
                    <a:pos x="68" y="8"/>
                  </a:cxn>
                  <a:cxn ang="0">
                    <a:pos x="73" y="25"/>
                  </a:cxn>
                  <a:cxn ang="0">
                    <a:pos x="71" y="50"/>
                  </a:cxn>
                  <a:cxn ang="0">
                    <a:pos x="67" y="67"/>
                  </a:cxn>
                  <a:cxn ang="0">
                    <a:pos x="55" y="92"/>
                  </a:cxn>
                  <a:cxn ang="0">
                    <a:pos x="41" y="109"/>
                  </a:cxn>
                  <a:cxn ang="0">
                    <a:pos x="29" y="117"/>
                  </a:cxn>
                  <a:cxn ang="0">
                    <a:pos x="13" y="117"/>
                  </a:cxn>
                  <a:cxn ang="0">
                    <a:pos x="5" y="109"/>
                  </a:cxn>
                  <a:cxn ang="0">
                    <a:pos x="0" y="92"/>
                  </a:cxn>
                  <a:cxn ang="0">
                    <a:pos x="0" y="92"/>
                  </a:cxn>
                </a:cxnLst>
                <a:pathLst>
                  <a:path w="233" h="374">
                    <a:moveTo>
                      <a:pt x="57" y="80"/>
                    </a:moveTo>
                    <a:lnTo>
                      <a:pt x="104" y="27"/>
                    </a:lnTo>
                    <a:lnTo>
                      <a:pt x="143" y="0"/>
                    </a:lnTo>
                    <a:lnTo>
                      <a:pt x="191" y="0"/>
                    </a:lnTo>
                    <a:lnTo>
                      <a:pt x="216" y="27"/>
                    </a:lnTo>
                    <a:lnTo>
                      <a:pt x="233" y="80"/>
                    </a:lnTo>
                    <a:lnTo>
                      <a:pt x="228" y="161"/>
                    </a:lnTo>
                    <a:lnTo>
                      <a:pt x="214" y="214"/>
                    </a:lnTo>
                    <a:lnTo>
                      <a:pt x="176" y="294"/>
                    </a:lnTo>
                    <a:lnTo>
                      <a:pt x="130" y="348"/>
                    </a:lnTo>
                    <a:lnTo>
                      <a:pt x="91" y="374"/>
                    </a:lnTo>
                    <a:lnTo>
                      <a:pt x="42" y="374"/>
                    </a:lnTo>
                    <a:lnTo>
                      <a:pt x="17" y="348"/>
                    </a:lnTo>
                    <a:lnTo>
                      <a:pt x="0" y="294"/>
                    </a:lnTo>
                    <a:lnTo>
                      <a:pt x="1" y="294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50259" name="Freeform 47"/>
            <p:cNvSpPr/>
            <p:nvPr/>
          </p:nvSpPr>
          <p:spPr>
            <a:xfrm>
              <a:off x="528" y="2688"/>
              <a:ext cx="1296" cy="1298"/>
            </a:xfrm>
            <a:custGeom>
              <a:avLst/>
              <a:gdLst/>
              <a:ahLst/>
              <a:cxnLst>
                <a:cxn ang="0">
                  <a:pos x="1296" y="649"/>
                </a:cxn>
                <a:cxn ang="0">
                  <a:pos x="1247" y="400"/>
                </a:cxn>
                <a:cxn ang="0">
                  <a:pos x="1106" y="190"/>
                </a:cxn>
                <a:cxn ang="0">
                  <a:pos x="896" y="49"/>
                </a:cxn>
                <a:cxn ang="0">
                  <a:pos x="648" y="0"/>
                </a:cxn>
                <a:cxn ang="0">
                  <a:pos x="400" y="49"/>
                </a:cxn>
                <a:cxn ang="0">
                  <a:pos x="190" y="190"/>
                </a:cxn>
                <a:cxn ang="0">
                  <a:pos x="49" y="400"/>
                </a:cxn>
                <a:cxn ang="0">
                  <a:pos x="0" y="649"/>
                </a:cxn>
                <a:cxn ang="0">
                  <a:pos x="49" y="897"/>
                </a:cxn>
                <a:cxn ang="0">
                  <a:pos x="190" y="1108"/>
                </a:cxn>
                <a:cxn ang="0">
                  <a:pos x="400" y="1248"/>
                </a:cxn>
                <a:cxn ang="0">
                  <a:pos x="648" y="1298"/>
                </a:cxn>
                <a:cxn ang="0">
                  <a:pos x="896" y="1248"/>
                </a:cxn>
                <a:cxn ang="0">
                  <a:pos x="1106" y="1108"/>
                </a:cxn>
                <a:cxn ang="0">
                  <a:pos x="1247" y="897"/>
                </a:cxn>
                <a:cxn ang="0">
                  <a:pos x="1296" y="649"/>
                </a:cxn>
                <a:cxn ang="0">
                  <a:pos x="1296" y="649"/>
                </a:cxn>
              </a:cxnLst>
              <a:pathLst>
                <a:path w="3065" h="3067">
                  <a:moveTo>
                    <a:pt x="3064" y="1533"/>
                  </a:moveTo>
                  <a:lnTo>
                    <a:pt x="2948" y="946"/>
                  </a:lnTo>
                  <a:lnTo>
                    <a:pt x="2616" y="449"/>
                  </a:lnTo>
                  <a:lnTo>
                    <a:pt x="2119" y="116"/>
                  </a:lnTo>
                  <a:lnTo>
                    <a:pt x="1532" y="0"/>
                  </a:lnTo>
                  <a:lnTo>
                    <a:pt x="946" y="116"/>
                  </a:lnTo>
                  <a:lnTo>
                    <a:pt x="449" y="449"/>
                  </a:lnTo>
                  <a:lnTo>
                    <a:pt x="117" y="946"/>
                  </a:lnTo>
                  <a:lnTo>
                    <a:pt x="0" y="1533"/>
                  </a:lnTo>
                  <a:lnTo>
                    <a:pt x="117" y="2120"/>
                  </a:lnTo>
                  <a:lnTo>
                    <a:pt x="449" y="2617"/>
                  </a:lnTo>
                  <a:lnTo>
                    <a:pt x="946" y="2949"/>
                  </a:lnTo>
                  <a:lnTo>
                    <a:pt x="1532" y="3067"/>
                  </a:lnTo>
                  <a:lnTo>
                    <a:pt x="2119" y="2949"/>
                  </a:lnTo>
                  <a:lnTo>
                    <a:pt x="2616" y="2617"/>
                  </a:lnTo>
                  <a:lnTo>
                    <a:pt x="2948" y="2120"/>
                  </a:lnTo>
                  <a:lnTo>
                    <a:pt x="3064" y="1533"/>
                  </a:lnTo>
                  <a:lnTo>
                    <a:pt x="3065" y="1533"/>
                  </a:lnTo>
                </a:path>
              </a:pathLst>
            </a:custGeom>
            <a:noFill/>
            <a:ln w="190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9440" name="Line 48"/>
          <p:cNvSpPr/>
          <p:nvPr/>
        </p:nvSpPr>
        <p:spPr>
          <a:xfrm flipV="1">
            <a:off x="2895600" y="2667000"/>
            <a:ext cx="0" cy="2667000"/>
          </a:xfrm>
          <a:prstGeom prst="line">
            <a:avLst/>
          </a:prstGeom>
          <a:ln w="19050" cap="flat" cmpd="sng">
            <a:solidFill>
              <a:srgbClr val="66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9441" name="Group 49"/>
          <p:cNvGrpSpPr/>
          <p:nvPr/>
        </p:nvGrpSpPr>
        <p:grpSpPr>
          <a:xfrm>
            <a:off x="425450" y="3490913"/>
            <a:ext cx="2622550" cy="2833687"/>
            <a:chOff x="268" y="2199"/>
            <a:chExt cx="1652" cy="1785"/>
          </a:xfrm>
        </p:grpSpPr>
        <p:grpSp>
          <p:nvGrpSpPr>
            <p:cNvPr id="50251" name="Group 50"/>
            <p:cNvGrpSpPr/>
            <p:nvPr/>
          </p:nvGrpSpPr>
          <p:grpSpPr>
            <a:xfrm>
              <a:off x="268" y="2199"/>
              <a:ext cx="185" cy="1785"/>
              <a:chOff x="268" y="2199"/>
              <a:chExt cx="185" cy="1785"/>
            </a:xfrm>
          </p:grpSpPr>
          <p:sp>
            <p:nvSpPr>
              <p:cNvPr id="50253" name="Freeform 51"/>
              <p:cNvSpPr/>
              <p:nvPr/>
            </p:nvSpPr>
            <p:spPr>
              <a:xfrm>
                <a:off x="450" y="2199"/>
                <a:ext cx="3" cy="16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615"/>
                  </a:cxn>
                  <a:cxn ang="0">
                    <a:pos x="3" y="1615"/>
                  </a:cxn>
                </a:cxnLst>
                <a:pathLst>
                  <a:path w="1" h="5193">
                    <a:moveTo>
                      <a:pt x="0" y="0"/>
                    </a:moveTo>
                    <a:lnTo>
                      <a:pt x="0" y="5193"/>
                    </a:lnTo>
                    <a:lnTo>
                      <a:pt x="1" y="5193"/>
                    </a:lnTo>
                  </a:path>
                </a:pathLst>
              </a:custGeom>
              <a:noFill/>
              <a:ln w="1905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50254" name="Group 52"/>
              <p:cNvGrpSpPr/>
              <p:nvPr/>
            </p:nvGrpSpPr>
            <p:grpSpPr>
              <a:xfrm>
                <a:off x="268" y="2233"/>
                <a:ext cx="143" cy="207"/>
                <a:chOff x="268" y="2233"/>
                <a:chExt cx="143" cy="207"/>
              </a:xfrm>
            </p:grpSpPr>
            <p:sp>
              <p:nvSpPr>
                <p:cNvPr id="50256" name="Freeform 53"/>
                <p:cNvSpPr/>
                <p:nvPr/>
              </p:nvSpPr>
              <p:spPr>
                <a:xfrm>
                  <a:off x="268" y="2322"/>
                  <a:ext cx="73" cy="118"/>
                </a:xfrm>
                <a:custGeom>
                  <a:avLst/>
                  <a:gdLst/>
                  <a:ahLst/>
                  <a:cxnLst>
                    <a:cxn ang="0">
                      <a:pos x="73" y="25"/>
                    </a:cxn>
                    <a:cxn ang="0">
                      <a:pos x="67" y="8"/>
                    </a:cxn>
                    <a:cxn ang="0">
                      <a:pos x="60" y="0"/>
                    </a:cxn>
                    <a:cxn ang="0">
                      <a:pos x="44" y="0"/>
                    </a:cxn>
                    <a:cxn ang="0">
                      <a:pos x="32" y="8"/>
                    </a:cxn>
                    <a:cxn ang="0">
                      <a:pos x="18" y="25"/>
                    </a:cxn>
                    <a:cxn ang="0">
                      <a:pos x="6" y="51"/>
                    </a:cxn>
                    <a:cxn ang="0">
                      <a:pos x="2" y="67"/>
                    </a:cxn>
                    <a:cxn ang="0">
                      <a:pos x="0" y="93"/>
                    </a:cxn>
                    <a:cxn ang="0">
                      <a:pos x="6" y="110"/>
                    </a:cxn>
                    <a:cxn ang="0">
                      <a:pos x="13" y="118"/>
                    </a:cxn>
                    <a:cxn ang="0">
                      <a:pos x="28" y="118"/>
                    </a:cxn>
                    <a:cxn ang="0">
                      <a:pos x="41" y="110"/>
                    </a:cxn>
                    <a:cxn ang="0">
                      <a:pos x="55" y="93"/>
                    </a:cxn>
                    <a:cxn ang="0">
                      <a:pos x="55" y="93"/>
                    </a:cxn>
                  </a:cxnLst>
                  <a:pathLst>
                    <a:path w="233" h="375">
                      <a:moveTo>
                        <a:pt x="233" y="81"/>
                      </a:moveTo>
                      <a:lnTo>
                        <a:pt x="215" y="27"/>
                      </a:lnTo>
                      <a:lnTo>
                        <a:pt x="190" y="0"/>
                      </a:lnTo>
                      <a:lnTo>
                        <a:pt x="142" y="0"/>
                      </a:lnTo>
                      <a:lnTo>
                        <a:pt x="103" y="27"/>
                      </a:lnTo>
                      <a:lnTo>
                        <a:pt x="57" y="81"/>
                      </a:lnTo>
                      <a:lnTo>
                        <a:pt x="20" y="161"/>
                      </a:lnTo>
                      <a:lnTo>
                        <a:pt x="5" y="214"/>
                      </a:lnTo>
                      <a:lnTo>
                        <a:pt x="0" y="294"/>
                      </a:lnTo>
                      <a:lnTo>
                        <a:pt x="18" y="348"/>
                      </a:lnTo>
                      <a:lnTo>
                        <a:pt x="43" y="375"/>
                      </a:lnTo>
                      <a:lnTo>
                        <a:pt x="90" y="375"/>
                      </a:lnTo>
                      <a:lnTo>
                        <a:pt x="130" y="348"/>
                      </a:lnTo>
                      <a:lnTo>
                        <a:pt x="175" y="294"/>
                      </a:lnTo>
                      <a:lnTo>
                        <a:pt x="177" y="294"/>
                      </a:lnTo>
                    </a:path>
                  </a:pathLst>
                </a:custGeom>
                <a:noFill/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57" name="Freeform 54"/>
                <p:cNvSpPr/>
                <p:nvPr/>
              </p:nvSpPr>
              <p:spPr>
                <a:xfrm>
                  <a:off x="388" y="2233"/>
                  <a:ext cx="23" cy="50"/>
                </a:xfrm>
                <a:custGeom>
                  <a:avLst/>
                  <a:gdLst/>
                  <a:ahLst/>
                  <a:cxnLst>
                    <a:cxn ang="0">
                      <a:pos x="23" y="8"/>
                    </a:cxn>
                    <a:cxn ang="0">
                      <a:pos x="15" y="17"/>
                    </a:cxn>
                    <a:cxn ang="0">
                      <a:pos x="12" y="8"/>
                    </a:cxn>
                    <a:cxn ang="0">
                      <a:pos x="20" y="0"/>
                    </a:cxn>
                    <a:cxn ang="0">
                      <a:pos x="23" y="8"/>
                    </a:cxn>
                    <a:cxn ang="0">
                      <a:pos x="18" y="25"/>
                    </a:cxn>
                    <a:cxn ang="0">
                      <a:pos x="8" y="42"/>
                    </a:cxn>
                    <a:cxn ang="0">
                      <a:pos x="0" y="50"/>
                    </a:cxn>
                    <a:cxn ang="0">
                      <a:pos x="0" y="50"/>
                    </a:cxn>
                  </a:cxnLst>
                  <a:pathLst>
                    <a:path w="68" h="160">
                      <a:moveTo>
                        <a:pt x="68" y="26"/>
                      </a:moveTo>
                      <a:lnTo>
                        <a:pt x="45" y="53"/>
                      </a:lnTo>
                      <a:lnTo>
                        <a:pt x="36" y="26"/>
                      </a:lnTo>
                      <a:lnTo>
                        <a:pt x="60" y="0"/>
                      </a:lnTo>
                      <a:lnTo>
                        <a:pt x="68" y="26"/>
                      </a:lnTo>
                      <a:lnTo>
                        <a:pt x="53" y="80"/>
                      </a:lnTo>
                      <a:lnTo>
                        <a:pt x="23" y="133"/>
                      </a:lnTo>
                      <a:lnTo>
                        <a:pt x="0" y="160"/>
                      </a:lnTo>
                      <a:lnTo>
                        <a:pt x="1" y="160"/>
                      </a:lnTo>
                    </a:path>
                  </a:pathLst>
                </a:custGeom>
                <a:noFill/>
                <a:ln w="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50255" name="Freeform 55"/>
              <p:cNvSpPr/>
              <p:nvPr/>
            </p:nvSpPr>
            <p:spPr>
              <a:xfrm>
                <a:off x="318" y="3866"/>
                <a:ext cx="73" cy="118"/>
              </a:xfrm>
              <a:custGeom>
                <a:avLst/>
                <a:gdLst/>
                <a:ahLst/>
                <a:cxnLst>
                  <a:cxn ang="0">
                    <a:pos x="73" y="25"/>
                  </a:cxn>
                  <a:cxn ang="0">
                    <a:pos x="67" y="9"/>
                  </a:cxn>
                  <a:cxn ang="0">
                    <a:pos x="60" y="0"/>
                  </a:cxn>
                  <a:cxn ang="0">
                    <a:pos x="44" y="0"/>
                  </a:cxn>
                  <a:cxn ang="0">
                    <a:pos x="32" y="9"/>
                  </a:cxn>
                  <a:cxn ang="0">
                    <a:pos x="18" y="25"/>
                  </a:cxn>
                  <a:cxn ang="0">
                    <a:pos x="6" y="51"/>
                  </a:cxn>
                  <a:cxn ang="0">
                    <a:pos x="2" y="68"/>
                  </a:cxn>
                  <a:cxn ang="0">
                    <a:pos x="0" y="93"/>
                  </a:cxn>
                  <a:cxn ang="0">
                    <a:pos x="6" y="110"/>
                  </a:cxn>
                  <a:cxn ang="0">
                    <a:pos x="13" y="118"/>
                  </a:cxn>
                  <a:cxn ang="0">
                    <a:pos x="28" y="118"/>
                  </a:cxn>
                  <a:cxn ang="0">
                    <a:pos x="41" y="110"/>
                  </a:cxn>
                  <a:cxn ang="0">
                    <a:pos x="55" y="93"/>
                  </a:cxn>
                  <a:cxn ang="0">
                    <a:pos x="55" y="93"/>
                  </a:cxn>
                </a:cxnLst>
                <a:pathLst>
                  <a:path w="233" h="374">
                    <a:moveTo>
                      <a:pt x="233" y="80"/>
                    </a:moveTo>
                    <a:lnTo>
                      <a:pt x="215" y="27"/>
                    </a:lnTo>
                    <a:lnTo>
                      <a:pt x="190" y="0"/>
                    </a:lnTo>
                    <a:lnTo>
                      <a:pt x="142" y="0"/>
                    </a:lnTo>
                    <a:lnTo>
                      <a:pt x="103" y="27"/>
                    </a:lnTo>
                    <a:lnTo>
                      <a:pt x="57" y="80"/>
                    </a:lnTo>
                    <a:lnTo>
                      <a:pt x="20" y="161"/>
                    </a:lnTo>
                    <a:lnTo>
                      <a:pt x="5" y="214"/>
                    </a:lnTo>
                    <a:lnTo>
                      <a:pt x="0" y="294"/>
                    </a:lnTo>
                    <a:lnTo>
                      <a:pt x="18" y="348"/>
                    </a:lnTo>
                    <a:lnTo>
                      <a:pt x="43" y="374"/>
                    </a:lnTo>
                    <a:lnTo>
                      <a:pt x="90" y="374"/>
                    </a:lnTo>
                    <a:lnTo>
                      <a:pt x="130" y="348"/>
                    </a:lnTo>
                    <a:lnTo>
                      <a:pt x="176" y="294"/>
                    </a:lnTo>
                    <a:lnTo>
                      <a:pt x="177" y="294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50252" name="Line 56"/>
            <p:cNvSpPr/>
            <p:nvPr/>
          </p:nvSpPr>
          <p:spPr>
            <a:xfrm flipV="1">
              <a:off x="1920" y="2208"/>
              <a:ext cx="0" cy="1584"/>
            </a:xfrm>
            <a:prstGeom prst="line">
              <a:avLst/>
            </a:prstGeom>
            <a:ln w="19050" cap="flat" cmpd="sng">
              <a:solidFill>
                <a:srgbClr val="6666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0190" name="Group 57"/>
          <p:cNvGrpSpPr/>
          <p:nvPr/>
        </p:nvGrpSpPr>
        <p:grpSpPr>
          <a:xfrm>
            <a:off x="6877050" y="549275"/>
            <a:ext cx="2066925" cy="6192838"/>
            <a:chOff x="4320" y="0"/>
            <a:chExt cx="1302" cy="4080"/>
          </a:xfrm>
        </p:grpSpPr>
        <p:grpSp>
          <p:nvGrpSpPr>
            <p:cNvPr id="50242" name="Group 58"/>
            <p:cNvGrpSpPr/>
            <p:nvPr/>
          </p:nvGrpSpPr>
          <p:grpSpPr>
            <a:xfrm>
              <a:off x="4320" y="2640"/>
              <a:ext cx="1224" cy="1440"/>
              <a:chOff x="4272" y="513"/>
              <a:chExt cx="1713" cy="2016"/>
            </a:xfrm>
          </p:grpSpPr>
          <p:sp>
            <p:nvSpPr>
              <p:cNvPr id="50245" name="Freeform 59"/>
              <p:cNvSpPr/>
              <p:nvPr/>
            </p:nvSpPr>
            <p:spPr>
              <a:xfrm>
                <a:off x="5954" y="1864"/>
                <a:ext cx="31" cy="61"/>
              </a:xfrm>
              <a:custGeom>
                <a:avLst/>
                <a:gdLst/>
                <a:ahLst/>
                <a:cxnLst>
                  <a:cxn ang="0">
                    <a:pos x="31" y="61"/>
                  </a:cxn>
                  <a:cxn ang="0">
                    <a:pos x="17" y="3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99" h="204">
                    <a:moveTo>
                      <a:pt x="99" y="204"/>
                    </a:moveTo>
                    <a:lnTo>
                      <a:pt x="55" y="101"/>
                    </a:ln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38100" cap="flat" cmpd="sng">
                <a:solidFill>
                  <a:srgbClr val="00CC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46" name="Freeform 60"/>
              <p:cNvSpPr/>
              <p:nvPr/>
            </p:nvSpPr>
            <p:spPr>
              <a:xfrm>
                <a:off x="4272" y="1872"/>
                <a:ext cx="691" cy="657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20" y="59"/>
                  </a:cxn>
                  <a:cxn ang="0">
                    <a:pos x="4" y="119"/>
                  </a:cxn>
                  <a:cxn ang="0">
                    <a:pos x="0" y="180"/>
                  </a:cxn>
                  <a:cxn ang="0">
                    <a:pos x="9" y="240"/>
                  </a:cxn>
                  <a:cxn ang="0">
                    <a:pos x="31" y="300"/>
                  </a:cxn>
                  <a:cxn ang="0">
                    <a:pos x="66" y="358"/>
                  </a:cxn>
                  <a:cxn ang="0">
                    <a:pos x="112" y="413"/>
                  </a:cxn>
                  <a:cxn ang="0">
                    <a:pos x="169" y="464"/>
                  </a:cxn>
                  <a:cxn ang="0">
                    <a:pos x="237" y="510"/>
                  </a:cxn>
                  <a:cxn ang="0">
                    <a:pos x="314" y="552"/>
                  </a:cxn>
                  <a:cxn ang="0">
                    <a:pos x="399" y="588"/>
                  </a:cxn>
                  <a:cxn ang="0">
                    <a:pos x="491" y="618"/>
                  </a:cxn>
                  <a:cxn ang="0">
                    <a:pos x="589" y="641"/>
                  </a:cxn>
                  <a:cxn ang="0">
                    <a:pos x="691" y="657"/>
                  </a:cxn>
                  <a:cxn ang="0">
                    <a:pos x="691" y="657"/>
                  </a:cxn>
                </a:cxnLst>
                <a:pathLst>
                  <a:path w="2227" h="2121">
                    <a:moveTo>
                      <a:pt x="158" y="0"/>
                    </a:moveTo>
                    <a:lnTo>
                      <a:pt x="64" y="189"/>
                    </a:lnTo>
                    <a:lnTo>
                      <a:pt x="12" y="383"/>
                    </a:lnTo>
                    <a:lnTo>
                      <a:pt x="0" y="580"/>
                    </a:lnTo>
                    <a:lnTo>
                      <a:pt x="30" y="776"/>
                    </a:lnTo>
                    <a:lnTo>
                      <a:pt x="101" y="968"/>
                    </a:lnTo>
                    <a:lnTo>
                      <a:pt x="212" y="1155"/>
                    </a:lnTo>
                    <a:lnTo>
                      <a:pt x="360" y="1332"/>
                    </a:lnTo>
                    <a:lnTo>
                      <a:pt x="545" y="1497"/>
                    </a:lnTo>
                    <a:lnTo>
                      <a:pt x="763" y="1647"/>
                    </a:lnTo>
                    <a:lnTo>
                      <a:pt x="1011" y="1782"/>
                    </a:lnTo>
                    <a:lnTo>
                      <a:pt x="1286" y="1899"/>
                    </a:lnTo>
                    <a:lnTo>
                      <a:pt x="1583" y="1995"/>
                    </a:lnTo>
                    <a:lnTo>
                      <a:pt x="1898" y="2069"/>
                    </a:lnTo>
                    <a:lnTo>
                      <a:pt x="2226" y="2121"/>
                    </a:lnTo>
                    <a:lnTo>
                      <a:pt x="2227" y="2121"/>
                    </a:lnTo>
                  </a:path>
                </a:pathLst>
              </a:custGeom>
              <a:noFill/>
              <a:ln w="38100" cap="flat" cmpd="sng">
                <a:solidFill>
                  <a:srgbClr val="00CC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47" name="Freeform 61"/>
              <p:cNvSpPr/>
              <p:nvPr/>
            </p:nvSpPr>
            <p:spPr>
              <a:xfrm>
                <a:off x="4951" y="1514"/>
                <a:ext cx="1034" cy="1007"/>
              </a:xfrm>
              <a:custGeom>
                <a:avLst/>
                <a:gdLst/>
                <a:ahLst/>
                <a:cxnLst>
                  <a:cxn ang="0">
                    <a:pos x="0" y="1007"/>
                  </a:cxn>
                  <a:cxn ang="0">
                    <a:pos x="55" y="863"/>
                  </a:cxn>
                  <a:cxn ang="0">
                    <a:pos x="105" y="739"/>
                  </a:cxn>
                  <a:cxn ang="0">
                    <a:pos x="149" y="632"/>
                  </a:cxn>
                  <a:cxn ang="0">
                    <a:pos x="189" y="539"/>
                  </a:cxn>
                  <a:cxn ang="0">
                    <a:pos x="259" y="385"/>
                  </a:cxn>
                  <a:cxn ang="0">
                    <a:pos x="320" y="267"/>
                  </a:cxn>
                  <a:cxn ang="0">
                    <a:pos x="374" y="176"/>
                  </a:cxn>
                  <a:cxn ang="0">
                    <a:pos x="424" y="107"/>
                  </a:cxn>
                  <a:cxn ang="0">
                    <a:pos x="471" y="56"/>
                  </a:cxn>
                  <a:cxn ang="0">
                    <a:pos x="517" y="22"/>
                  </a:cxn>
                  <a:cxn ang="0">
                    <a:pos x="563" y="4"/>
                  </a:cxn>
                  <a:cxn ang="0">
                    <a:pos x="610" y="0"/>
                  </a:cxn>
                  <a:cxn ang="0">
                    <a:pos x="660" y="11"/>
                  </a:cxn>
                  <a:cxn ang="0">
                    <a:pos x="714" y="40"/>
                  </a:cxn>
                  <a:cxn ang="0">
                    <a:pos x="775" y="88"/>
                  </a:cxn>
                  <a:cxn ang="0">
                    <a:pos x="845" y="161"/>
                  </a:cxn>
                  <a:cxn ang="0">
                    <a:pos x="885" y="209"/>
                  </a:cxn>
                  <a:cxn ang="0">
                    <a:pos x="929" y="265"/>
                  </a:cxn>
                  <a:cxn ang="0">
                    <a:pos x="978" y="332"/>
                  </a:cxn>
                  <a:cxn ang="0">
                    <a:pos x="1034" y="412"/>
                  </a:cxn>
                  <a:cxn ang="0">
                    <a:pos x="1034" y="412"/>
                  </a:cxn>
                </a:cxnLst>
                <a:pathLst>
                  <a:path w="3319" h="3245">
                    <a:moveTo>
                      <a:pt x="0" y="3245"/>
                    </a:moveTo>
                    <a:lnTo>
                      <a:pt x="178" y="2782"/>
                    </a:lnTo>
                    <a:lnTo>
                      <a:pt x="336" y="2382"/>
                    </a:lnTo>
                    <a:lnTo>
                      <a:pt x="478" y="2036"/>
                    </a:lnTo>
                    <a:lnTo>
                      <a:pt x="606" y="1736"/>
                    </a:lnTo>
                    <a:lnTo>
                      <a:pt x="831" y="1242"/>
                    </a:lnTo>
                    <a:lnTo>
                      <a:pt x="1026" y="861"/>
                    </a:lnTo>
                    <a:lnTo>
                      <a:pt x="1200" y="568"/>
                    </a:lnTo>
                    <a:lnTo>
                      <a:pt x="1361" y="345"/>
                    </a:lnTo>
                    <a:lnTo>
                      <a:pt x="1511" y="182"/>
                    </a:lnTo>
                    <a:lnTo>
                      <a:pt x="1659" y="72"/>
                    </a:lnTo>
                    <a:lnTo>
                      <a:pt x="1806" y="12"/>
                    </a:lnTo>
                    <a:lnTo>
                      <a:pt x="1958" y="0"/>
                    </a:lnTo>
                    <a:lnTo>
                      <a:pt x="2118" y="37"/>
                    </a:lnTo>
                    <a:lnTo>
                      <a:pt x="2291" y="129"/>
                    </a:lnTo>
                    <a:lnTo>
                      <a:pt x="2487" y="285"/>
                    </a:lnTo>
                    <a:lnTo>
                      <a:pt x="2712" y="519"/>
                    </a:lnTo>
                    <a:lnTo>
                      <a:pt x="2841" y="672"/>
                    </a:lnTo>
                    <a:lnTo>
                      <a:pt x="2982" y="853"/>
                    </a:lnTo>
                    <a:lnTo>
                      <a:pt x="3140" y="1070"/>
                    </a:lnTo>
                    <a:lnTo>
                      <a:pt x="3318" y="1328"/>
                    </a:lnTo>
                    <a:lnTo>
                      <a:pt x="3319" y="1328"/>
                    </a:lnTo>
                  </a:path>
                </a:pathLst>
              </a:custGeom>
              <a:noFill/>
              <a:ln w="38100" cap="flat" cmpd="sng">
                <a:solidFill>
                  <a:srgbClr val="00CC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48" name="Freeform 62"/>
              <p:cNvSpPr/>
              <p:nvPr/>
            </p:nvSpPr>
            <p:spPr>
              <a:xfrm>
                <a:off x="4951" y="1925"/>
                <a:ext cx="1034" cy="596"/>
              </a:xfrm>
              <a:custGeom>
                <a:avLst/>
                <a:gdLst/>
                <a:ahLst/>
                <a:cxnLst>
                  <a:cxn ang="0">
                    <a:pos x="1034" y="0"/>
                  </a:cxn>
                  <a:cxn ang="0">
                    <a:pos x="0" y="596"/>
                  </a:cxn>
                  <a:cxn ang="0">
                    <a:pos x="0" y="596"/>
                  </a:cxn>
                </a:cxnLst>
                <a:pathLst>
                  <a:path w="3318" h="1917">
                    <a:moveTo>
                      <a:pt x="3318" y="0"/>
                    </a:moveTo>
                    <a:lnTo>
                      <a:pt x="0" y="1917"/>
                    </a:lnTo>
                    <a:lnTo>
                      <a:pt x="1" y="1917"/>
                    </a:lnTo>
                  </a:path>
                </a:pathLst>
              </a:custGeom>
              <a:noFill/>
              <a:ln w="38100" cap="flat" cmpd="sng">
                <a:solidFill>
                  <a:srgbClr val="00CC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49" name="Freeform 63"/>
              <p:cNvSpPr/>
              <p:nvPr/>
            </p:nvSpPr>
            <p:spPr>
              <a:xfrm>
                <a:off x="5131" y="513"/>
                <a:ext cx="823" cy="1351"/>
              </a:xfrm>
              <a:custGeom>
                <a:avLst/>
                <a:gdLst/>
                <a:ahLst/>
                <a:cxnLst>
                  <a:cxn ang="0">
                    <a:pos x="823" y="1351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pathLst>
                  <a:path w="2644" h="4348">
                    <a:moveTo>
                      <a:pt x="2644" y="4348"/>
                    </a:move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noFill/>
              <a:ln w="38100" cap="flat" cmpd="sng">
                <a:solidFill>
                  <a:srgbClr val="00CC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50" name="Freeform 64"/>
              <p:cNvSpPr/>
              <p:nvPr/>
            </p:nvSpPr>
            <p:spPr>
              <a:xfrm>
                <a:off x="4307" y="513"/>
                <a:ext cx="824" cy="1351"/>
              </a:xfrm>
              <a:custGeom>
                <a:avLst/>
                <a:gdLst/>
                <a:ahLst/>
                <a:cxnLst>
                  <a:cxn ang="0">
                    <a:pos x="824" y="0"/>
                  </a:cxn>
                  <a:cxn ang="0">
                    <a:pos x="0" y="1351"/>
                  </a:cxn>
                  <a:cxn ang="0">
                    <a:pos x="0" y="1351"/>
                  </a:cxn>
                </a:cxnLst>
                <a:pathLst>
                  <a:path w="2643" h="4348">
                    <a:moveTo>
                      <a:pt x="2643" y="0"/>
                    </a:moveTo>
                    <a:lnTo>
                      <a:pt x="0" y="4348"/>
                    </a:lnTo>
                    <a:lnTo>
                      <a:pt x="1" y="4348"/>
                    </a:lnTo>
                  </a:path>
                </a:pathLst>
              </a:custGeom>
              <a:noFill/>
              <a:ln w="38100" cap="flat" cmpd="sng">
                <a:solidFill>
                  <a:srgbClr val="00CC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pic>
          <p:nvPicPr>
            <p:cNvPr id="50243" name="Picture 6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416" y="0"/>
              <a:ext cx="1128" cy="1302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0244" name="Picture 6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4" y="1392"/>
              <a:ext cx="1158" cy="1236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50191" name="Group 67"/>
          <p:cNvGrpSpPr/>
          <p:nvPr/>
        </p:nvGrpSpPr>
        <p:grpSpPr>
          <a:xfrm>
            <a:off x="395288" y="0"/>
            <a:ext cx="6091237" cy="6858000"/>
            <a:chOff x="240" y="0"/>
            <a:chExt cx="3837" cy="4320"/>
          </a:xfrm>
        </p:grpSpPr>
        <p:sp>
          <p:nvSpPr>
            <p:cNvPr id="50194" name="Freeform 68"/>
            <p:cNvSpPr/>
            <p:nvPr/>
          </p:nvSpPr>
          <p:spPr>
            <a:xfrm>
              <a:off x="1178" y="3335"/>
              <a:ext cx="6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6" y="0"/>
                </a:cxn>
              </a:cxnLst>
              <a:pathLst>
                <a:path w="22" h="3">
                  <a:moveTo>
                    <a:pt x="0" y="0"/>
                  </a:moveTo>
                  <a:lnTo>
                    <a:pt x="21" y="0"/>
                  </a:lnTo>
                  <a:lnTo>
                    <a:pt x="22" y="0"/>
                  </a:lnTo>
                </a:path>
              </a:pathLst>
            </a:custGeom>
            <a:noFill/>
            <a:ln w="19050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195" name="Freeform 69"/>
            <p:cNvSpPr/>
            <p:nvPr/>
          </p:nvSpPr>
          <p:spPr>
            <a:xfrm>
              <a:off x="1181" y="3332"/>
              <a:ext cx="3" cy="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3" y="0"/>
                </a:cxn>
              </a:cxnLst>
              <a:pathLst>
                <a:path w="1" h="21">
                  <a:moveTo>
                    <a:pt x="0" y="21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rgbClr val="00FF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196" name="Freeform 70"/>
            <p:cNvSpPr/>
            <p:nvPr/>
          </p:nvSpPr>
          <p:spPr>
            <a:xfrm>
              <a:off x="450" y="3814"/>
              <a:ext cx="146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" y="0"/>
                </a:cxn>
                <a:cxn ang="0">
                  <a:pos x="148" y="0"/>
                </a:cxn>
                <a:cxn ang="0">
                  <a:pos x="210" y="0"/>
                </a:cxn>
                <a:cxn ang="0">
                  <a:pos x="267" y="0"/>
                </a:cxn>
                <a:cxn ang="0">
                  <a:pos x="366" y="0"/>
                </a:cxn>
                <a:cxn ang="0">
                  <a:pos x="452" y="0"/>
                </a:cxn>
                <a:cxn ang="0">
                  <a:pos x="529" y="0"/>
                </a:cxn>
                <a:cxn ang="0">
                  <a:pos x="599" y="0"/>
                </a:cxn>
                <a:cxn ang="0">
                  <a:pos x="666" y="0"/>
                </a:cxn>
                <a:cxn ang="0">
                  <a:pos x="731" y="0"/>
                </a:cxn>
                <a:cxn ang="0">
                  <a:pos x="796" y="0"/>
                </a:cxn>
                <a:cxn ang="0">
                  <a:pos x="862" y="0"/>
                </a:cxn>
                <a:cxn ang="0">
                  <a:pos x="933" y="0"/>
                </a:cxn>
                <a:cxn ang="0">
                  <a:pos x="1010" y="0"/>
                </a:cxn>
                <a:cxn ang="0">
                  <a:pos x="1095" y="0"/>
                </a:cxn>
                <a:cxn ang="0">
                  <a:pos x="1195" y="0"/>
                </a:cxn>
                <a:cxn ang="0">
                  <a:pos x="1251" y="0"/>
                </a:cxn>
                <a:cxn ang="0">
                  <a:pos x="1314" y="0"/>
                </a:cxn>
                <a:cxn ang="0">
                  <a:pos x="1383" y="0"/>
                </a:cxn>
                <a:cxn ang="0">
                  <a:pos x="1462" y="0"/>
                </a:cxn>
                <a:cxn ang="0">
                  <a:pos x="1462" y="0"/>
                </a:cxn>
              </a:cxnLst>
              <a:pathLst>
                <a:path w="4694" h="2">
                  <a:moveTo>
                    <a:pt x="0" y="0"/>
                  </a:moveTo>
                  <a:lnTo>
                    <a:pt x="252" y="0"/>
                  </a:lnTo>
                  <a:lnTo>
                    <a:pt x="475" y="0"/>
                  </a:lnTo>
                  <a:lnTo>
                    <a:pt x="675" y="0"/>
                  </a:lnTo>
                  <a:lnTo>
                    <a:pt x="857" y="0"/>
                  </a:lnTo>
                  <a:lnTo>
                    <a:pt x="1176" y="0"/>
                  </a:lnTo>
                  <a:lnTo>
                    <a:pt x="1452" y="0"/>
                  </a:lnTo>
                  <a:lnTo>
                    <a:pt x="1698" y="0"/>
                  </a:lnTo>
                  <a:lnTo>
                    <a:pt x="1923" y="0"/>
                  </a:lnTo>
                  <a:lnTo>
                    <a:pt x="2138" y="0"/>
                  </a:lnTo>
                  <a:lnTo>
                    <a:pt x="2346" y="0"/>
                  </a:lnTo>
                  <a:lnTo>
                    <a:pt x="2555" y="0"/>
                  </a:lnTo>
                  <a:lnTo>
                    <a:pt x="2769" y="0"/>
                  </a:lnTo>
                  <a:lnTo>
                    <a:pt x="2995" y="0"/>
                  </a:lnTo>
                  <a:lnTo>
                    <a:pt x="3242" y="0"/>
                  </a:lnTo>
                  <a:lnTo>
                    <a:pt x="3517" y="0"/>
                  </a:lnTo>
                  <a:lnTo>
                    <a:pt x="3836" y="0"/>
                  </a:lnTo>
                  <a:lnTo>
                    <a:pt x="4018" y="0"/>
                  </a:lnTo>
                  <a:lnTo>
                    <a:pt x="4218" y="0"/>
                  </a:lnTo>
                  <a:lnTo>
                    <a:pt x="4441" y="0"/>
                  </a:lnTo>
                  <a:lnTo>
                    <a:pt x="4693" y="0"/>
                  </a:lnTo>
                  <a:lnTo>
                    <a:pt x="4694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197" name="Freeform 71"/>
            <p:cNvSpPr/>
            <p:nvPr/>
          </p:nvSpPr>
          <p:spPr>
            <a:xfrm>
              <a:off x="1181" y="3318"/>
              <a:ext cx="3" cy="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3"/>
                </a:cxn>
                <a:cxn ang="0">
                  <a:pos x="3" y="73"/>
                </a:cxn>
              </a:cxnLst>
              <a:pathLst>
                <a:path w="1" h="233">
                  <a:moveTo>
                    <a:pt x="0" y="0"/>
                  </a:moveTo>
                  <a:lnTo>
                    <a:pt x="0" y="233"/>
                  </a:lnTo>
                  <a:lnTo>
                    <a:pt x="1" y="233"/>
                  </a:lnTo>
                </a:path>
              </a:pathLst>
            </a:custGeom>
            <a:noFill/>
            <a:ln w="190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50198" name="Group 72"/>
            <p:cNvGrpSpPr/>
            <p:nvPr/>
          </p:nvGrpSpPr>
          <p:grpSpPr>
            <a:xfrm>
              <a:off x="240" y="258"/>
              <a:ext cx="3837" cy="4062"/>
              <a:chOff x="240" y="258"/>
              <a:chExt cx="3837" cy="4062"/>
            </a:xfrm>
          </p:grpSpPr>
          <p:sp>
            <p:nvSpPr>
              <p:cNvPr id="50201" name="Freeform 73"/>
              <p:cNvSpPr/>
              <p:nvPr/>
            </p:nvSpPr>
            <p:spPr>
              <a:xfrm>
                <a:off x="1912" y="2199"/>
                <a:ext cx="143" cy="3"/>
              </a:xfrm>
              <a:custGeom>
                <a:avLst/>
                <a:gdLst/>
                <a:ahLst/>
                <a:cxnLst>
                  <a:cxn ang="0">
                    <a:pos x="143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456" h="3">
                    <a:moveTo>
                      <a:pt x="456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2" name="Freeform 74"/>
              <p:cNvSpPr/>
              <p:nvPr/>
            </p:nvSpPr>
            <p:spPr>
              <a:xfrm>
                <a:off x="310" y="2199"/>
                <a:ext cx="140" cy="3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456" h="3">
                    <a:moveTo>
                      <a:pt x="456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3" name="Freeform 75"/>
              <p:cNvSpPr/>
              <p:nvPr/>
            </p:nvSpPr>
            <p:spPr>
              <a:xfrm>
                <a:off x="450" y="2199"/>
                <a:ext cx="1462" cy="3"/>
              </a:xfrm>
              <a:custGeom>
                <a:avLst/>
                <a:gdLst/>
                <a:ahLst/>
                <a:cxnLst>
                  <a:cxn ang="0">
                    <a:pos x="146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4693" h="3">
                    <a:moveTo>
                      <a:pt x="4693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4" name="Freeform 76"/>
              <p:cNvSpPr/>
              <p:nvPr/>
            </p:nvSpPr>
            <p:spPr>
              <a:xfrm>
                <a:off x="1181" y="339"/>
                <a:ext cx="874" cy="1860"/>
              </a:xfrm>
              <a:custGeom>
                <a:avLst/>
                <a:gdLst/>
                <a:ahLst/>
                <a:cxnLst>
                  <a:cxn ang="0">
                    <a:pos x="874" y="186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2803" h="5982">
                    <a:moveTo>
                      <a:pt x="2803" y="5982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5" name="Freeform 77"/>
              <p:cNvSpPr/>
              <p:nvPr/>
            </p:nvSpPr>
            <p:spPr>
              <a:xfrm>
                <a:off x="310" y="339"/>
                <a:ext cx="871" cy="1860"/>
              </a:xfrm>
              <a:custGeom>
                <a:avLst/>
                <a:gdLst/>
                <a:ahLst/>
                <a:cxnLst>
                  <a:cxn ang="0">
                    <a:pos x="871" y="0"/>
                  </a:cxn>
                  <a:cxn ang="0">
                    <a:pos x="0" y="1860"/>
                  </a:cxn>
                  <a:cxn ang="0">
                    <a:pos x="0" y="1860"/>
                  </a:cxn>
                </a:cxnLst>
                <a:pathLst>
                  <a:path w="2802" h="5982">
                    <a:moveTo>
                      <a:pt x="2802" y="0"/>
                    </a:moveTo>
                    <a:lnTo>
                      <a:pt x="0" y="5982"/>
                    </a:lnTo>
                    <a:lnTo>
                      <a:pt x="1" y="5982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6" name="Freeform 78"/>
              <p:cNvSpPr/>
              <p:nvPr/>
            </p:nvSpPr>
            <p:spPr>
              <a:xfrm>
                <a:off x="310" y="2465"/>
                <a:ext cx="1742" cy="1349"/>
              </a:xfrm>
              <a:custGeom>
                <a:avLst/>
                <a:gdLst/>
                <a:ahLst/>
                <a:cxnLst>
                  <a:cxn ang="0">
                    <a:pos x="1601" y="1349"/>
                  </a:cxn>
                  <a:cxn ang="0">
                    <a:pos x="1701" y="1138"/>
                  </a:cxn>
                  <a:cxn ang="0">
                    <a:pos x="1742" y="908"/>
                  </a:cxn>
                  <a:cxn ang="0">
                    <a:pos x="1720" y="675"/>
                  </a:cxn>
                  <a:cxn ang="0">
                    <a:pos x="1637" y="457"/>
                  </a:cxn>
                  <a:cxn ang="0">
                    <a:pos x="1500" y="268"/>
                  </a:cxn>
                  <a:cxn ang="0">
                    <a:pos x="1317" y="123"/>
                  </a:cxn>
                  <a:cxn ang="0">
                    <a:pos x="1102" y="31"/>
                  </a:cxn>
                  <a:cxn ang="0">
                    <a:pos x="871" y="0"/>
                  </a:cxn>
                  <a:cxn ang="0">
                    <a:pos x="640" y="31"/>
                  </a:cxn>
                  <a:cxn ang="0">
                    <a:pos x="425" y="123"/>
                  </a:cxn>
                  <a:cxn ang="0">
                    <a:pos x="242" y="268"/>
                  </a:cxn>
                  <a:cxn ang="0">
                    <a:pos x="104" y="457"/>
                  </a:cxn>
                  <a:cxn ang="0">
                    <a:pos x="21" y="675"/>
                  </a:cxn>
                  <a:cxn ang="0">
                    <a:pos x="0" y="908"/>
                  </a:cxn>
                  <a:cxn ang="0">
                    <a:pos x="41" y="1138"/>
                  </a:cxn>
                  <a:cxn ang="0">
                    <a:pos x="141" y="1349"/>
                  </a:cxn>
                  <a:cxn ang="0">
                    <a:pos x="141" y="1349"/>
                  </a:cxn>
                </a:cxnLst>
                <a:pathLst>
                  <a:path w="5600" h="4338">
                    <a:moveTo>
                      <a:pt x="5146" y="4338"/>
                    </a:moveTo>
                    <a:lnTo>
                      <a:pt x="5468" y="3659"/>
                    </a:lnTo>
                    <a:lnTo>
                      <a:pt x="5600" y="2919"/>
                    </a:lnTo>
                    <a:lnTo>
                      <a:pt x="5529" y="2171"/>
                    </a:lnTo>
                    <a:lnTo>
                      <a:pt x="5264" y="1469"/>
                    </a:lnTo>
                    <a:lnTo>
                      <a:pt x="4822" y="863"/>
                    </a:lnTo>
                    <a:lnTo>
                      <a:pt x="4234" y="395"/>
                    </a:lnTo>
                    <a:lnTo>
                      <a:pt x="3543" y="101"/>
                    </a:lnTo>
                    <a:lnTo>
                      <a:pt x="2799" y="0"/>
                    </a:lnTo>
                    <a:lnTo>
                      <a:pt x="2056" y="101"/>
                    </a:lnTo>
                    <a:lnTo>
                      <a:pt x="1365" y="395"/>
                    </a:lnTo>
                    <a:lnTo>
                      <a:pt x="778" y="863"/>
                    </a:lnTo>
                    <a:lnTo>
                      <a:pt x="335" y="1469"/>
                    </a:lnTo>
                    <a:lnTo>
                      <a:pt x="69" y="2171"/>
                    </a:lnTo>
                    <a:lnTo>
                      <a:pt x="0" y="2919"/>
                    </a:lnTo>
                    <a:lnTo>
                      <a:pt x="131" y="3659"/>
                    </a:lnTo>
                    <a:lnTo>
                      <a:pt x="453" y="4338"/>
                    </a:lnTo>
                    <a:lnTo>
                      <a:pt x="454" y="4338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7" name="Freeform 79"/>
              <p:cNvSpPr/>
              <p:nvPr/>
            </p:nvSpPr>
            <p:spPr>
              <a:xfrm>
                <a:off x="3683" y="2199"/>
                <a:ext cx="394" cy="3"/>
              </a:xfrm>
              <a:custGeom>
                <a:avLst/>
                <a:gdLst/>
                <a:ahLst/>
                <a:cxnLst>
                  <a:cxn ang="0">
                    <a:pos x="394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270" h="3">
                    <a:moveTo>
                      <a:pt x="1270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lgDashDotDot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8" name="Freeform 80"/>
              <p:cNvSpPr/>
              <p:nvPr/>
            </p:nvSpPr>
            <p:spPr>
              <a:xfrm>
                <a:off x="3683" y="1357"/>
                <a:ext cx="394" cy="842"/>
              </a:xfrm>
              <a:custGeom>
                <a:avLst/>
                <a:gdLst/>
                <a:ahLst/>
                <a:cxnLst>
                  <a:cxn ang="0">
                    <a:pos x="394" y="84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270" h="2711">
                    <a:moveTo>
                      <a:pt x="1270" y="2711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lgDashDotDot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09" name="Freeform 81"/>
              <p:cNvSpPr/>
              <p:nvPr/>
            </p:nvSpPr>
            <p:spPr>
              <a:xfrm>
                <a:off x="2332" y="339"/>
                <a:ext cx="874" cy="1860"/>
              </a:xfrm>
              <a:custGeom>
                <a:avLst/>
                <a:gdLst/>
                <a:ahLst/>
                <a:cxnLst>
                  <a:cxn ang="0">
                    <a:pos x="874" y="0"/>
                  </a:cxn>
                  <a:cxn ang="0">
                    <a:pos x="0" y="1860"/>
                  </a:cxn>
                  <a:cxn ang="0">
                    <a:pos x="0" y="1860"/>
                  </a:cxn>
                </a:cxnLst>
                <a:pathLst>
                  <a:path w="2803" h="5982">
                    <a:moveTo>
                      <a:pt x="2803" y="0"/>
                    </a:moveTo>
                    <a:lnTo>
                      <a:pt x="0" y="5982"/>
                    </a:lnTo>
                    <a:lnTo>
                      <a:pt x="1" y="5982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50210" name="Group 82"/>
              <p:cNvGrpSpPr/>
              <p:nvPr/>
            </p:nvGrpSpPr>
            <p:grpSpPr>
              <a:xfrm>
                <a:off x="240" y="258"/>
                <a:ext cx="2969" cy="4062"/>
                <a:chOff x="240" y="258"/>
                <a:chExt cx="2969" cy="4062"/>
              </a:xfrm>
            </p:grpSpPr>
            <p:sp>
              <p:nvSpPr>
                <p:cNvPr id="50214" name="Freeform 83"/>
                <p:cNvSpPr/>
                <p:nvPr/>
              </p:nvSpPr>
              <p:spPr>
                <a:xfrm>
                  <a:off x="1181" y="258"/>
                  <a:ext cx="3" cy="3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25"/>
                    </a:cxn>
                    <a:cxn ang="0">
                      <a:pos x="3" y="325"/>
                    </a:cxn>
                  </a:cxnLst>
                  <a:pathLst>
                    <a:path w="1" h="1047">
                      <a:moveTo>
                        <a:pt x="0" y="0"/>
                      </a:moveTo>
                      <a:lnTo>
                        <a:pt x="0" y="1047"/>
                      </a:lnTo>
                      <a:lnTo>
                        <a:pt x="1" y="1047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15" name="Freeform 84"/>
                <p:cNvSpPr/>
                <p:nvPr/>
              </p:nvSpPr>
              <p:spPr>
                <a:xfrm>
                  <a:off x="1181" y="655"/>
                  <a:ext cx="3" cy="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3"/>
                    </a:cxn>
                    <a:cxn ang="0">
                      <a:pos x="3" y="73"/>
                    </a:cxn>
                  </a:cxnLst>
                  <a:pathLst>
                    <a:path w="1" h="234">
                      <a:moveTo>
                        <a:pt x="0" y="0"/>
                      </a:moveTo>
                      <a:lnTo>
                        <a:pt x="0" y="234"/>
                      </a:lnTo>
                      <a:lnTo>
                        <a:pt x="1" y="23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16" name="Freeform 85"/>
                <p:cNvSpPr/>
                <p:nvPr/>
              </p:nvSpPr>
              <p:spPr>
                <a:xfrm>
                  <a:off x="1181" y="801"/>
                  <a:ext cx="3" cy="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3"/>
                    </a:cxn>
                    <a:cxn ang="0">
                      <a:pos x="3" y="363"/>
                    </a:cxn>
                  </a:cxnLst>
                  <a:pathLst>
                    <a:path w="1" h="1168">
                      <a:moveTo>
                        <a:pt x="0" y="0"/>
                      </a:moveTo>
                      <a:lnTo>
                        <a:pt x="0" y="1168"/>
                      </a:lnTo>
                      <a:lnTo>
                        <a:pt x="1" y="1168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17" name="Freeform 86"/>
                <p:cNvSpPr/>
                <p:nvPr/>
              </p:nvSpPr>
              <p:spPr>
                <a:xfrm>
                  <a:off x="1181" y="1237"/>
                  <a:ext cx="3" cy="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3"/>
                    </a:cxn>
                    <a:cxn ang="0">
                      <a:pos x="3" y="73"/>
                    </a:cxn>
                  </a:cxnLst>
                  <a:pathLst>
                    <a:path w="1" h="233">
                      <a:moveTo>
                        <a:pt x="0" y="0"/>
                      </a:moveTo>
                      <a:lnTo>
                        <a:pt x="0" y="233"/>
                      </a:lnTo>
                      <a:lnTo>
                        <a:pt x="1" y="233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18" name="Freeform 87"/>
                <p:cNvSpPr/>
                <p:nvPr/>
              </p:nvSpPr>
              <p:spPr>
                <a:xfrm>
                  <a:off x="1181" y="1383"/>
                  <a:ext cx="3" cy="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3"/>
                    </a:cxn>
                    <a:cxn ang="0">
                      <a:pos x="3" y="363"/>
                    </a:cxn>
                  </a:cxnLst>
                  <a:pathLst>
                    <a:path w="1" h="1168">
                      <a:moveTo>
                        <a:pt x="0" y="0"/>
                      </a:moveTo>
                      <a:lnTo>
                        <a:pt x="0" y="1168"/>
                      </a:lnTo>
                      <a:lnTo>
                        <a:pt x="1" y="1168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19" name="Freeform 88"/>
                <p:cNvSpPr/>
                <p:nvPr/>
              </p:nvSpPr>
              <p:spPr>
                <a:xfrm>
                  <a:off x="1181" y="1819"/>
                  <a:ext cx="3" cy="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3"/>
                    </a:cxn>
                    <a:cxn ang="0">
                      <a:pos x="3" y="73"/>
                    </a:cxn>
                  </a:cxnLst>
                  <a:pathLst>
                    <a:path w="1" h="234">
                      <a:moveTo>
                        <a:pt x="0" y="0"/>
                      </a:moveTo>
                      <a:lnTo>
                        <a:pt x="0" y="234"/>
                      </a:lnTo>
                      <a:lnTo>
                        <a:pt x="1" y="23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0" name="Freeform 89"/>
                <p:cNvSpPr/>
                <p:nvPr/>
              </p:nvSpPr>
              <p:spPr>
                <a:xfrm>
                  <a:off x="1181" y="1964"/>
                  <a:ext cx="3" cy="3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25"/>
                    </a:cxn>
                    <a:cxn ang="0">
                      <a:pos x="3" y="325"/>
                    </a:cxn>
                  </a:cxnLst>
                  <a:pathLst>
                    <a:path w="1" h="1048">
                      <a:moveTo>
                        <a:pt x="0" y="0"/>
                      </a:moveTo>
                      <a:lnTo>
                        <a:pt x="0" y="1048"/>
                      </a:lnTo>
                      <a:lnTo>
                        <a:pt x="1" y="1048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1" name="Freeform 90"/>
                <p:cNvSpPr/>
                <p:nvPr/>
              </p:nvSpPr>
              <p:spPr>
                <a:xfrm>
                  <a:off x="3206" y="258"/>
                  <a:ext cx="3" cy="33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33"/>
                    </a:cxn>
                    <a:cxn ang="0">
                      <a:pos x="3" y="333"/>
                    </a:cxn>
                  </a:cxnLst>
                  <a:pathLst>
                    <a:path w="1" h="1074">
                      <a:moveTo>
                        <a:pt x="0" y="0"/>
                      </a:moveTo>
                      <a:lnTo>
                        <a:pt x="0" y="1074"/>
                      </a:lnTo>
                      <a:lnTo>
                        <a:pt x="1" y="107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2" name="Freeform 91"/>
                <p:cNvSpPr/>
                <p:nvPr/>
              </p:nvSpPr>
              <p:spPr>
                <a:xfrm>
                  <a:off x="3206" y="664"/>
                  <a:ext cx="3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2"/>
                    </a:cxn>
                    <a:cxn ang="0">
                      <a:pos x="3" y="72"/>
                    </a:cxn>
                  </a:cxnLst>
                  <a:pathLst>
                    <a:path w="1" h="234">
                      <a:moveTo>
                        <a:pt x="0" y="0"/>
                      </a:moveTo>
                      <a:lnTo>
                        <a:pt x="0" y="234"/>
                      </a:lnTo>
                      <a:lnTo>
                        <a:pt x="1" y="23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3" name="Freeform 92"/>
                <p:cNvSpPr/>
                <p:nvPr/>
              </p:nvSpPr>
              <p:spPr>
                <a:xfrm>
                  <a:off x="3206" y="809"/>
                  <a:ext cx="3" cy="3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4"/>
                    </a:cxn>
                    <a:cxn ang="0">
                      <a:pos x="3" y="364"/>
                    </a:cxn>
                  </a:cxnLst>
                  <a:pathLst>
                    <a:path w="1" h="1168">
                      <a:moveTo>
                        <a:pt x="0" y="0"/>
                      </a:moveTo>
                      <a:lnTo>
                        <a:pt x="0" y="1168"/>
                      </a:lnTo>
                      <a:lnTo>
                        <a:pt x="1" y="1168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4" name="Freeform 93"/>
                <p:cNvSpPr/>
                <p:nvPr/>
              </p:nvSpPr>
              <p:spPr>
                <a:xfrm>
                  <a:off x="3206" y="1246"/>
                  <a:ext cx="3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2"/>
                    </a:cxn>
                    <a:cxn ang="0">
                      <a:pos x="3" y="72"/>
                    </a:cxn>
                  </a:cxnLst>
                  <a:pathLst>
                    <a:path w="1" h="233">
                      <a:moveTo>
                        <a:pt x="0" y="0"/>
                      </a:moveTo>
                      <a:lnTo>
                        <a:pt x="0" y="233"/>
                      </a:lnTo>
                      <a:lnTo>
                        <a:pt x="1" y="233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5" name="Freeform 94"/>
                <p:cNvSpPr/>
                <p:nvPr/>
              </p:nvSpPr>
              <p:spPr>
                <a:xfrm>
                  <a:off x="3206" y="1391"/>
                  <a:ext cx="3" cy="3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4"/>
                    </a:cxn>
                    <a:cxn ang="0">
                      <a:pos x="3" y="364"/>
                    </a:cxn>
                  </a:cxnLst>
                  <a:pathLst>
                    <a:path w="1" h="1168">
                      <a:moveTo>
                        <a:pt x="0" y="0"/>
                      </a:moveTo>
                      <a:lnTo>
                        <a:pt x="0" y="1168"/>
                      </a:lnTo>
                      <a:lnTo>
                        <a:pt x="1" y="1168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6" name="Freeform 95"/>
                <p:cNvSpPr/>
                <p:nvPr/>
              </p:nvSpPr>
              <p:spPr>
                <a:xfrm>
                  <a:off x="3206" y="1827"/>
                  <a:ext cx="3" cy="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3"/>
                    </a:cxn>
                    <a:cxn ang="0">
                      <a:pos x="3" y="73"/>
                    </a:cxn>
                  </a:cxnLst>
                  <a:pathLst>
                    <a:path w="1" h="234">
                      <a:moveTo>
                        <a:pt x="0" y="0"/>
                      </a:moveTo>
                      <a:lnTo>
                        <a:pt x="0" y="234"/>
                      </a:lnTo>
                      <a:lnTo>
                        <a:pt x="1" y="23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7" name="Freeform 96"/>
                <p:cNvSpPr/>
                <p:nvPr/>
              </p:nvSpPr>
              <p:spPr>
                <a:xfrm>
                  <a:off x="3206" y="1973"/>
                  <a:ext cx="3" cy="33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33"/>
                    </a:cxn>
                    <a:cxn ang="0">
                      <a:pos x="3" y="333"/>
                    </a:cxn>
                  </a:cxnLst>
                  <a:pathLst>
                    <a:path w="1" h="1075">
                      <a:moveTo>
                        <a:pt x="0" y="0"/>
                      </a:moveTo>
                      <a:lnTo>
                        <a:pt x="0" y="1075"/>
                      </a:lnTo>
                      <a:lnTo>
                        <a:pt x="1" y="1075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8" name="Freeform 97"/>
                <p:cNvSpPr/>
                <p:nvPr/>
              </p:nvSpPr>
              <p:spPr>
                <a:xfrm>
                  <a:off x="1181" y="2289"/>
                  <a:ext cx="3" cy="1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01"/>
                    </a:cxn>
                    <a:cxn ang="0">
                      <a:pos x="3" y="101"/>
                    </a:cxn>
                  </a:cxnLst>
                  <a:pathLst>
                    <a:path w="1" h="324">
                      <a:moveTo>
                        <a:pt x="0" y="0"/>
                      </a:moveTo>
                      <a:lnTo>
                        <a:pt x="0" y="324"/>
                      </a:lnTo>
                      <a:lnTo>
                        <a:pt x="1" y="32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FF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29" name="Freeform 98"/>
                <p:cNvSpPr/>
                <p:nvPr/>
              </p:nvSpPr>
              <p:spPr>
                <a:xfrm>
                  <a:off x="1181" y="2390"/>
                  <a:ext cx="3" cy="27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74"/>
                    </a:cxn>
                    <a:cxn ang="0">
                      <a:pos x="3" y="274"/>
                    </a:cxn>
                  </a:cxnLst>
                  <a:pathLst>
                    <a:path w="1" h="885">
                      <a:moveTo>
                        <a:pt x="0" y="0"/>
                      </a:moveTo>
                      <a:lnTo>
                        <a:pt x="0" y="885"/>
                      </a:lnTo>
                      <a:lnTo>
                        <a:pt x="1" y="885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0" name="Freeform 99"/>
                <p:cNvSpPr/>
                <p:nvPr/>
              </p:nvSpPr>
              <p:spPr>
                <a:xfrm>
                  <a:off x="1181" y="2737"/>
                  <a:ext cx="3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2"/>
                    </a:cxn>
                    <a:cxn ang="0">
                      <a:pos x="3" y="72"/>
                    </a:cxn>
                  </a:cxnLst>
                  <a:pathLst>
                    <a:path w="1" h="234">
                      <a:moveTo>
                        <a:pt x="0" y="0"/>
                      </a:moveTo>
                      <a:lnTo>
                        <a:pt x="0" y="234"/>
                      </a:lnTo>
                      <a:lnTo>
                        <a:pt x="1" y="23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1" name="Freeform 100"/>
                <p:cNvSpPr/>
                <p:nvPr/>
              </p:nvSpPr>
              <p:spPr>
                <a:xfrm>
                  <a:off x="1181" y="2882"/>
                  <a:ext cx="3" cy="3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4"/>
                    </a:cxn>
                    <a:cxn ang="0">
                      <a:pos x="3" y="364"/>
                    </a:cxn>
                  </a:cxnLst>
                  <a:pathLst>
                    <a:path w="1" h="1168">
                      <a:moveTo>
                        <a:pt x="0" y="0"/>
                      </a:moveTo>
                      <a:lnTo>
                        <a:pt x="0" y="1168"/>
                      </a:lnTo>
                      <a:lnTo>
                        <a:pt x="1" y="1168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2" name="Freeform 101"/>
                <p:cNvSpPr/>
                <p:nvPr/>
              </p:nvSpPr>
              <p:spPr>
                <a:xfrm>
                  <a:off x="1181" y="3464"/>
                  <a:ext cx="3" cy="3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4"/>
                    </a:cxn>
                    <a:cxn ang="0">
                      <a:pos x="3" y="364"/>
                    </a:cxn>
                  </a:cxnLst>
                  <a:pathLst>
                    <a:path w="1" h="1168">
                      <a:moveTo>
                        <a:pt x="0" y="0"/>
                      </a:moveTo>
                      <a:lnTo>
                        <a:pt x="0" y="1168"/>
                      </a:lnTo>
                      <a:lnTo>
                        <a:pt x="1" y="1168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3" name="Freeform 102"/>
                <p:cNvSpPr/>
                <p:nvPr/>
              </p:nvSpPr>
              <p:spPr>
                <a:xfrm>
                  <a:off x="1181" y="3900"/>
                  <a:ext cx="3" cy="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3"/>
                    </a:cxn>
                    <a:cxn ang="0">
                      <a:pos x="3" y="73"/>
                    </a:cxn>
                  </a:cxnLst>
                  <a:pathLst>
                    <a:path w="1" h="234">
                      <a:moveTo>
                        <a:pt x="0" y="0"/>
                      </a:moveTo>
                      <a:lnTo>
                        <a:pt x="0" y="234"/>
                      </a:lnTo>
                      <a:lnTo>
                        <a:pt x="1" y="234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4" name="Freeform 103"/>
                <p:cNvSpPr/>
                <p:nvPr/>
              </p:nvSpPr>
              <p:spPr>
                <a:xfrm>
                  <a:off x="1181" y="4046"/>
                  <a:ext cx="3" cy="27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74"/>
                    </a:cxn>
                    <a:cxn ang="0">
                      <a:pos x="3" y="274"/>
                    </a:cxn>
                  </a:cxnLst>
                  <a:pathLst>
                    <a:path w="1" h="885">
                      <a:moveTo>
                        <a:pt x="0" y="0"/>
                      </a:moveTo>
                      <a:lnTo>
                        <a:pt x="0" y="885"/>
                      </a:lnTo>
                      <a:lnTo>
                        <a:pt x="1" y="885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5" name="Freeform 104"/>
                <p:cNvSpPr/>
                <p:nvPr/>
              </p:nvSpPr>
              <p:spPr>
                <a:xfrm>
                  <a:off x="240" y="3335"/>
                  <a:ext cx="260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0" y="0"/>
                    </a:cxn>
                    <a:cxn ang="0">
                      <a:pos x="260" y="0"/>
                    </a:cxn>
                  </a:cxnLst>
                  <a:pathLst>
                    <a:path w="834" h="3">
                      <a:moveTo>
                        <a:pt x="0" y="0"/>
                      </a:moveTo>
                      <a:lnTo>
                        <a:pt x="833" y="0"/>
                      </a:lnTo>
                      <a:lnTo>
                        <a:pt x="834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6" name="Freeform 105"/>
                <p:cNvSpPr/>
                <p:nvPr/>
              </p:nvSpPr>
              <p:spPr>
                <a:xfrm>
                  <a:off x="573" y="3335"/>
                  <a:ext cx="73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3" y="0"/>
                    </a:cxn>
                    <a:cxn ang="0">
                      <a:pos x="73" y="0"/>
                    </a:cxn>
                  </a:cxnLst>
                  <a:pathLst>
                    <a:path w="235" h="3">
                      <a:moveTo>
                        <a:pt x="0" y="0"/>
                      </a:moveTo>
                      <a:lnTo>
                        <a:pt x="234" y="0"/>
                      </a:lnTo>
                      <a:lnTo>
                        <a:pt x="235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7" name="Freeform 106"/>
                <p:cNvSpPr/>
                <p:nvPr/>
              </p:nvSpPr>
              <p:spPr>
                <a:xfrm>
                  <a:off x="719" y="3335"/>
                  <a:ext cx="361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61" y="0"/>
                    </a:cxn>
                    <a:cxn ang="0">
                      <a:pos x="361" y="0"/>
                    </a:cxn>
                  </a:cxnLst>
                  <a:pathLst>
                    <a:path w="1168" h="3">
                      <a:moveTo>
                        <a:pt x="0" y="0"/>
                      </a:moveTo>
                      <a:lnTo>
                        <a:pt x="1167" y="0"/>
                      </a:lnTo>
                      <a:lnTo>
                        <a:pt x="1168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8" name="Freeform 107"/>
                <p:cNvSpPr/>
                <p:nvPr/>
              </p:nvSpPr>
              <p:spPr>
                <a:xfrm>
                  <a:off x="1153" y="3335"/>
                  <a:ext cx="73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3" y="0"/>
                    </a:cxn>
                    <a:cxn ang="0">
                      <a:pos x="73" y="0"/>
                    </a:cxn>
                  </a:cxnLst>
                  <a:pathLst>
                    <a:path w="235" h="3">
                      <a:moveTo>
                        <a:pt x="0" y="0"/>
                      </a:moveTo>
                      <a:lnTo>
                        <a:pt x="234" y="0"/>
                      </a:lnTo>
                      <a:lnTo>
                        <a:pt x="235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39" name="Freeform 108"/>
                <p:cNvSpPr/>
                <p:nvPr/>
              </p:nvSpPr>
              <p:spPr>
                <a:xfrm>
                  <a:off x="1299" y="3335"/>
                  <a:ext cx="364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64" y="0"/>
                    </a:cxn>
                    <a:cxn ang="0">
                      <a:pos x="364" y="0"/>
                    </a:cxn>
                  </a:cxnLst>
                  <a:pathLst>
                    <a:path w="1169" h="3">
                      <a:moveTo>
                        <a:pt x="0" y="0"/>
                      </a:moveTo>
                      <a:lnTo>
                        <a:pt x="1168" y="0"/>
                      </a:lnTo>
                      <a:lnTo>
                        <a:pt x="1169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40" name="Freeform 109"/>
                <p:cNvSpPr/>
                <p:nvPr/>
              </p:nvSpPr>
              <p:spPr>
                <a:xfrm>
                  <a:off x="1736" y="3335"/>
                  <a:ext cx="73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3" y="0"/>
                    </a:cxn>
                    <a:cxn ang="0">
                      <a:pos x="73" y="0"/>
                    </a:cxn>
                  </a:cxnLst>
                  <a:pathLst>
                    <a:path w="234" h="3">
                      <a:moveTo>
                        <a:pt x="0" y="0"/>
                      </a:moveTo>
                      <a:lnTo>
                        <a:pt x="233" y="0"/>
                      </a:lnTo>
                      <a:lnTo>
                        <a:pt x="234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50241" name="Freeform 110"/>
                <p:cNvSpPr/>
                <p:nvPr/>
              </p:nvSpPr>
              <p:spPr>
                <a:xfrm>
                  <a:off x="1881" y="3335"/>
                  <a:ext cx="261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1" y="0"/>
                    </a:cxn>
                    <a:cxn ang="0">
                      <a:pos x="261" y="0"/>
                    </a:cxn>
                  </a:cxnLst>
                  <a:pathLst>
                    <a:path w="835" h="3">
                      <a:moveTo>
                        <a:pt x="0" y="0"/>
                      </a:moveTo>
                      <a:lnTo>
                        <a:pt x="834" y="0"/>
                      </a:lnTo>
                      <a:lnTo>
                        <a:pt x="835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0000FF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50211" name="Freeform 111"/>
              <p:cNvSpPr/>
              <p:nvPr/>
            </p:nvSpPr>
            <p:spPr>
              <a:xfrm>
                <a:off x="450" y="3814"/>
                <a:ext cx="1437" cy="3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8" y="180"/>
                  </a:cxn>
                  <a:cxn ang="0">
                    <a:pos x="359" y="311"/>
                  </a:cxn>
                  <a:cxn ang="0">
                    <a:pos x="588" y="382"/>
                  </a:cxn>
                  <a:cxn ang="0">
                    <a:pos x="829" y="389"/>
                  </a:cxn>
                  <a:cxn ang="0">
                    <a:pos x="1061" y="330"/>
                  </a:cxn>
                  <a:cxn ang="0">
                    <a:pos x="1269" y="210"/>
                  </a:cxn>
                  <a:cxn ang="0">
                    <a:pos x="1437" y="38"/>
                  </a:cxn>
                  <a:cxn ang="0">
                    <a:pos x="1437" y="38"/>
                  </a:cxn>
                </a:cxnLst>
                <a:pathLst>
                  <a:path w="4610" h="1253">
                    <a:moveTo>
                      <a:pt x="0" y="0"/>
                    </a:moveTo>
                    <a:lnTo>
                      <a:pt x="507" y="581"/>
                    </a:lnTo>
                    <a:lnTo>
                      <a:pt x="1152" y="1003"/>
                    </a:lnTo>
                    <a:lnTo>
                      <a:pt x="1887" y="1232"/>
                    </a:lnTo>
                    <a:lnTo>
                      <a:pt x="2658" y="1253"/>
                    </a:lnTo>
                    <a:lnTo>
                      <a:pt x="3405" y="1063"/>
                    </a:lnTo>
                    <a:lnTo>
                      <a:pt x="4072" y="676"/>
                    </a:lnTo>
                    <a:lnTo>
                      <a:pt x="4609" y="122"/>
                    </a:lnTo>
                    <a:lnTo>
                      <a:pt x="4610" y="122"/>
                    </a:lnTo>
                  </a:path>
                </a:pathLst>
              </a:custGeom>
              <a:noFill/>
              <a:ln w="19050" cap="flat" cmpd="sng">
                <a:solidFill>
                  <a:schemeClr val="tx1">
                    <a:alpha val="100000"/>
                  </a:schemeClr>
                </a:solidFill>
                <a:prstDash val="lgDashDotDot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12" name="Freeform 112"/>
              <p:cNvSpPr/>
              <p:nvPr/>
            </p:nvSpPr>
            <p:spPr>
              <a:xfrm>
                <a:off x="3206" y="339"/>
                <a:ext cx="477" cy="1018"/>
              </a:xfrm>
              <a:custGeom>
                <a:avLst/>
                <a:gdLst/>
                <a:ahLst/>
                <a:cxnLst>
                  <a:cxn ang="0">
                    <a:pos x="477" y="10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1532" h="3271">
                    <a:moveTo>
                      <a:pt x="1532" y="3271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0213" name="Freeform 113"/>
              <p:cNvSpPr/>
              <p:nvPr/>
            </p:nvSpPr>
            <p:spPr>
              <a:xfrm>
                <a:off x="2332" y="2199"/>
                <a:ext cx="1351" cy="3"/>
              </a:xfrm>
              <a:custGeom>
                <a:avLst/>
                <a:gdLst/>
                <a:ahLst/>
                <a:cxnLst>
                  <a:cxn ang="0">
                    <a:pos x="13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pathLst>
                  <a:path w="4335" h="3">
                    <a:moveTo>
                      <a:pt x="4335" y="0"/>
                    </a:moveTo>
                    <a:lnTo>
                      <a:pt x="0" y="0"/>
                    </a:lnTo>
                    <a:lnTo>
                      <a:pt x="1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50199" name="Freeform 114"/>
            <p:cNvSpPr/>
            <p:nvPr/>
          </p:nvSpPr>
          <p:spPr>
            <a:xfrm>
              <a:off x="3683" y="1357"/>
              <a:ext cx="2" cy="842"/>
            </a:xfrm>
            <a:custGeom>
              <a:avLst/>
              <a:gdLst/>
              <a:ahLst/>
              <a:cxnLst>
                <a:cxn ang="0">
                  <a:pos x="0" y="842"/>
                </a:cxn>
                <a:cxn ang="0">
                  <a:pos x="0" y="705"/>
                </a:cxn>
                <a:cxn ang="0">
                  <a:pos x="0" y="588"/>
                </a:cxn>
                <a:cxn ang="0">
                  <a:pos x="0" y="487"/>
                </a:cxn>
                <a:cxn ang="0">
                  <a:pos x="0" y="401"/>
                </a:cxn>
                <a:cxn ang="0">
                  <a:pos x="0" y="262"/>
                </a:cxn>
                <a:cxn ang="0">
                  <a:pos x="0" y="161"/>
                </a:cxn>
                <a:cxn ang="0">
                  <a:pos x="0" y="87"/>
                </a:cxn>
                <a:cxn ang="0">
                  <a:pos x="0" y="3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2" y="0"/>
                </a:cxn>
              </a:cxnLst>
              <a:pathLst>
                <a:path w="1" h="2711">
                  <a:moveTo>
                    <a:pt x="0" y="2711"/>
                  </a:moveTo>
                  <a:lnTo>
                    <a:pt x="0" y="2269"/>
                  </a:lnTo>
                  <a:lnTo>
                    <a:pt x="0" y="1892"/>
                  </a:lnTo>
                  <a:lnTo>
                    <a:pt x="0" y="1569"/>
                  </a:lnTo>
                  <a:lnTo>
                    <a:pt x="0" y="1291"/>
                  </a:lnTo>
                  <a:lnTo>
                    <a:pt x="0" y="845"/>
                  </a:lnTo>
                  <a:lnTo>
                    <a:pt x="0" y="517"/>
                  </a:lnTo>
                  <a:lnTo>
                    <a:pt x="0" y="281"/>
                  </a:lnTo>
                  <a:lnTo>
                    <a:pt x="0" y="121"/>
                  </a:lnTo>
                  <a:lnTo>
                    <a:pt x="0" y="30"/>
                  </a:ln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200" name="Text Box 115"/>
            <p:cNvSpPr txBox="1"/>
            <p:nvPr/>
          </p:nvSpPr>
          <p:spPr>
            <a:xfrm>
              <a:off x="1440" y="0"/>
              <a:ext cx="1776" cy="327"/>
            </a:xfrm>
            <a:prstGeom prst="rect">
              <a:avLst/>
            </a:prstGeom>
            <a:noFill/>
            <a:ln w="0">
              <a:noFill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endParaRPr lang="zh-CN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0192" name="Rectangle 128"/>
          <p:cNvSpPr/>
          <p:nvPr/>
        </p:nvSpPr>
        <p:spPr>
          <a:xfrm>
            <a:off x="3635375" y="6216650"/>
            <a:ext cx="17081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圆锥截交线</a:t>
            </a:r>
            <a:endParaRPr lang="zh-CN" altLang="en-US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26" name="Text Box 141"/>
          <p:cNvSpPr txBox="1"/>
          <p:nvPr/>
        </p:nvSpPr>
        <p:spPr>
          <a:xfrm>
            <a:off x="2211705" y="137478"/>
            <a:ext cx="29972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18.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圆锥截交线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Freeform 2"/>
          <p:cNvSpPr/>
          <p:nvPr/>
        </p:nvSpPr>
        <p:spPr>
          <a:xfrm>
            <a:off x="1738313" y="2201863"/>
            <a:ext cx="4056062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055744" y="0"/>
              </a:cxn>
              <a:cxn ang="0">
                <a:pos x="4056062" y="0"/>
              </a:cxn>
            </a:cxnLst>
            <a:pathLst>
              <a:path w="12766" h="3175">
                <a:moveTo>
                  <a:pt x="0" y="0"/>
                </a:moveTo>
                <a:lnTo>
                  <a:pt x="12765" y="0"/>
                </a:lnTo>
                <a:lnTo>
                  <a:pt x="12766" y="0"/>
                </a:lnTo>
              </a:path>
            </a:pathLst>
          </a:custGeom>
          <a:noFill/>
          <a:ln w="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3491" name="Freeform 3"/>
          <p:cNvSpPr/>
          <p:nvPr/>
        </p:nvSpPr>
        <p:spPr>
          <a:xfrm>
            <a:off x="1071563" y="3952875"/>
            <a:ext cx="668337" cy="2027238"/>
          </a:xfrm>
          <a:custGeom>
            <a:avLst/>
            <a:gdLst/>
            <a:ahLst/>
            <a:cxnLst>
              <a:cxn ang="0">
                <a:pos x="668019" y="0"/>
              </a:cxn>
              <a:cxn ang="0">
                <a:pos x="445982" y="127932"/>
              </a:cxn>
              <a:cxn ang="0">
                <a:pos x="259203" y="303483"/>
              </a:cxn>
              <a:cxn ang="0">
                <a:pos x="117848" y="517762"/>
              </a:cxn>
              <a:cxn ang="0">
                <a:pos x="30177" y="758706"/>
              </a:cxn>
              <a:cxn ang="0">
                <a:pos x="0" y="1013619"/>
              </a:cxn>
              <a:cxn ang="0">
                <a:pos x="30177" y="1268532"/>
              </a:cxn>
              <a:cxn ang="0">
                <a:pos x="117848" y="1509476"/>
              </a:cxn>
              <a:cxn ang="0">
                <a:pos x="259203" y="1723755"/>
              </a:cxn>
              <a:cxn ang="0">
                <a:pos x="445982" y="1899306"/>
              </a:cxn>
              <a:cxn ang="0">
                <a:pos x="668019" y="2027238"/>
              </a:cxn>
              <a:cxn ang="0">
                <a:pos x="668337" y="2027238"/>
              </a:cxn>
            </a:cxnLst>
            <a:pathLst>
              <a:path w="2104" h="6386">
                <a:moveTo>
                  <a:pt x="2103" y="0"/>
                </a:moveTo>
                <a:lnTo>
                  <a:pt x="1404" y="403"/>
                </a:lnTo>
                <a:lnTo>
                  <a:pt x="816" y="956"/>
                </a:lnTo>
                <a:lnTo>
                  <a:pt x="371" y="1631"/>
                </a:lnTo>
                <a:lnTo>
                  <a:pt x="95" y="2390"/>
                </a:lnTo>
                <a:lnTo>
                  <a:pt x="0" y="3193"/>
                </a:lnTo>
                <a:lnTo>
                  <a:pt x="95" y="3996"/>
                </a:lnTo>
                <a:lnTo>
                  <a:pt x="371" y="4755"/>
                </a:lnTo>
                <a:lnTo>
                  <a:pt x="816" y="5430"/>
                </a:lnTo>
                <a:lnTo>
                  <a:pt x="1404" y="5983"/>
                </a:lnTo>
                <a:lnTo>
                  <a:pt x="2103" y="6386"/>
                </a:lnTo>
                <a:lnTo>
                  <a:pt x="2104" y="6386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3492" name="Group 4"/>
          <p:cNvGrpSpPr/>
          <p:nvPr/>
        </p:nvGrpSpPr>
        <p:grpSpPr>
          <a:xfrm>
            <a:off x="1738313" y="3952875"/>
            <a:ext cx="1587" cy="2027238"/>
            <a:chOff x="1095" y="2339"/>
            <a:chExt cx="1" cy="1277"/>
          </a:xfrm>
        </p:grpSpPr>
        <p:sp>
          <p:nvSpPr>
            <p:cNvPr id="51341" name="Freeform 5"/>
            <p:cNvSpPr/>
            <p:nvPr/>
          </p:nvSpPr>
          <p:spPr>
            <a:xfrm>
              <a:off x="1095" y="3326"/>
              <a:ext cx="1" cy="2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"/>
                </a:cxn>
                <a:cxn ang="0">
                  <a:pos x="0" y="129"/>
                </a:cxn>
                <a:cxn ang="0">
                  <a:pos x="0" y="204"/>
                </a:cxn>
                <a:cxn ang="0">
                  <a:pos x="0" y="290"/>
                </a:cxn>
                <a:cxn ang="0">
                  <a:pos x="1" y="290"/>
                </a:cxn>
              </a:cxnLst>
              <a:pathLst>
                <a:path w="1" h="1442">
                  <a:moveTo>
                    <a:pt x="0" y="0"/>
                  </a:moveTo>
                  <a:lnTo>
                    <a:pt x="0" y="305"/>
                  </a:lnTo>
                  <a:lnTo>
                    <a:pt x="0" y="641"/>
                  </a:lnTo>
                  <a:lnTo>
                    <a:pt x="0" y="1016"/>
                  </a:lnTo>
                  <a:lnTo>
                    <a:pt x="0" y="1442"/>
                  </a:lnTo>
                  <a:lnTo>
                    <a:pt x="1" y="1442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42" name="Freeform 6"/>
            <p:cNvSpPr/>
            <p:nvPr/>
          </p:nvSpPr>
          <p:spPr>
            <a:xfrm>
              <a:off x="1095" y="2339"/>
              <a:ext cx="1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5"/>
                </a:cxn>
                <a:cxn ang="0">
                  <a:pos x="0" y="160"/>
                </a:cxn>
                <a:cxn ang="0">
                  <a:pos x="0" y="227"/>
                </a:cxn>
                <a:cxn ang="0">
                  <a:pos x="0" y="288"/>
                </a:cxn>
                <a:cxn ang="0">
                  <a:pos x="1" y="288"/>
                </a:cxn>
              </a:cxnLst>
              <a:pathLst>
                <a:path w="1" h="1442">
                  <a:moveTo>
                    <a:pt x="0" y="0"/>
                  </a:moveTo>
                  <a:lnTo>
                    <a:pt x="0" y="425"/>
                  </a:lnTo>
                  <a:lnTo>
                    <a:pt x="0" y="801"/>
                  </a:lnTo>
                  <a:lnTo>
                    <a:pt x="0" y="1138"/>
                  </a:lnTo>
                  <a:lnTo>
                    <a:pt x="0" y="1442"/>
                  </a:lnTo>
                  <a:lnTo>
                    <a:pt x="1" y="1442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43" name="Freeform 7"/>
            <p:cNvSpPr/>
            <p:nvPr/>
          </p:nvSpPr>
          <p:spPr>
            <a:xfrm>
              <a:off x="1095" y="2627"/>
              <a:ext cx="1" cy="699"/>
            </a:xfrm>
            <a:custGeom>
              <a:avLst/>
              <a:gdLst/>
              <a:ahLst/>
              <a:cxnLst>
                <a:cxn ang="0">
                  <a:pos x="0" y="699"/>
                </a:cxn>
                <a:cxn ang="0">
                  <a:pos x="0" y="0"/>
                </a:cxn>
                <a:cxn ang="0">
                  <a:pos x="1" y="0"/>
                </a:cxn>
              </a:cxnLst>
              <a:pathLst>
                <a:path w="1" h="3502">
                  <a:moveTo>
                    <a:pt x="0" y="3502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3496" name="Freeform 8"/>
          <p:cNvSpPr/>
          <p:nvPr/>
        </p:nvSpPr>
        <p:spPr>
          <a:xfrm>
            <a:off x="1738313" y="4386263"/>
            <a:ext cx="814387" cy="1158875"/>
          </a:xfrm>
          <a:custGeom>
            <a:avLst/>
            <a:gdLst/>
            <a:ahLst/>
            <a:cxnLst>
              <a:cxn ang="0">
                <a:pos x="0" y="24407"/>
              </a:cxn>
              <a:cxn ang="0">
                <a:pos x="193675" y="0"/>
              </a:cxn>
              <a:cxn ang="0">
                <a:pos x="386397" y="31381"/>
              </a:cxn>
              <a:cxn ang="0">
                <a:pos x="559435" y="114746"/>
              </a:cxn>
              <a:cxn ang="0">
                <a:pos x="696595" y="242806"/>
              </a:cxn>
              <a:cxn ang="0">
                <a:pos x="784542" y="402563"/>
              </a:cxn>
              <a:cxn ang="0">
                <a:pos x="814387" y="579438"/>
              </a:cxn>
              <a:cxn ang="0">
                <a:pos x="784542" y="756629"/>
              </a:cxn>
              <a:cxn ang="0">
                <a:pos x="696595" y="916386"/>
              </a:cxn>
              <a:cxn ang="0">
                <a:pos x="559435" y="1044129"/>
              </a:cxn>
              <a:cxn ang="0">
                <a:pos x="386397" y="1127811"/>
              </a:cxn>
              <a:cxn ang="0">
                <a:pos x="193675" y="1158875"/>
              </a:cxn>
              <a:cxn ang="0">
                <a:pos x="0" y="1134468"/>
              </a:cxn>
              <a:cxn ang="0">
                <a:pos x="317" y="1134468"/>
              </a:cxn>
            </a:cxnLst>
            <a:pathLst>
              <a:path w="2565" h="3656">
                <a:moveTo>
                  <a:pt x="0" y="77"/>
                </a:moveTo>
                <a:lnTo>
                  <a:pt x="610" y="0"/>
                </a:lnTo>
                <a:lnTo>
                  <a:pt x="1217" y="99"/>
                </a:lnTo>
                <a:lnTo>
                  <a:pt x="1762" y="362"/>
                </a:lnTo>
                <a:lnTo>
                  <a:pt x="2194" y="766"/>
                </a:lnTo>
                <a:lnTo>
                  <a:pt x="2471" y="1270"/>
                </a:lnTo>
                <a:lnTo>
                  <a:pt x="2565" y="1828"/>
                </a:lnTo>
                <a:lnTo>
                  <a:pt x="2471" y="2387"/>
                </a:lnTo>
                <a:lnTo>
                  <a:pt x="2194" y="2891"/>
                </a:lnTo>
                <a:lnTo>
                  <a:pt x="1762" y="3294"/>
                </a:lnTo>
                <a:lnTo>
                  <a:pt x="1217" y="3558"/>
                </a:lnTo>
                <a:lnTo>
                  <a:pt x="610" y="3656"/>
                </a:lnTo>
                <a:lnTo>
                  <a:pt x="0" y="3579"/>
                </a:lnTo>
                <a:lnTo>
                  <a:pt x="1" y="3579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3497" name="Group 9"/>
          <p:cNvGrpSpPr/>
          <p:nvPr/>
        </p:nvGrpSpPr>
        <p:grpSpPr>
          <a:xfrm>
            <a:off x="4073525" y="2201863"/>
            <a:ext cx="2028825" cy="847725"/>
            <a:chOff x="2566" y="1236"/>
            <a:chExt cx="1278" cy="534"/>
          </a:xfrm>
        </p:grpSpPr>
        <p:sp>
          <p:nvSpPr>
            <p:cNvPr id="51339" name="Freeform 10"/>
            <p:cNvSpPr/>
            <p:nvPr/>
          </p:nvSpPr>
          <p:spPr>
            <a:xfrm>
              <a:off x="3554" y="1236"/>
              <a:ext cx="290" cy="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1" y="106"/>
                </a:cxn>
                <a:cxn ang="0">
                  <a:pos x="129" y="228"/>
                </a:cxn>
                <a:cxn ang="0">
                  <a:pos x="204" y="369"/>
                </a:cxn>
                <a:cxn ang="0">
                  <a:pos x="290" y="534"/>
                </a:cxn>
                <a:cxn ang="0">
                  <a:pos x="290" y="534"/>
                </a:cxn>
              </a:cxnLst>
              <a:pathLst>
                <a:path w="1443" h="2670">
                  <a:moveTo>
                    <a:pt x="0" y="0"/>
                  </a:moveTo>
                  <a:lnTo>
                    <a:pt x="305" y="528"/>
                  </a:lnTo>
                  <a:lnTo>
                    <a:pt x="640" y="1138"/>
                  </a:lnTo>
                  <a:lnTo>
                    <a:pt x="1016" y="1846"/>
                  </a:lnTo>
                  <a:lnTo>
                    <a:pt x="1442" y="2670"/>
                  </a:lnTo>
                  <a:lnTo>
                    <a:pt x="1443" y="267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40" name="Freeform 11"/>
            <p:cNvSpPr/>
            <p:nvPr/>
          </p:nvSpPr>
          <p:spPr>
            <a:xfrm>
              <a:off x="2566" y="1236"/>
              <a:ext cx="290" cy="534"/>
            </a:xfrm>
            <a:custGeom>
              <a:avLst/>
              <a:gdLst/>
              <a:ahLst/>
              <a:cxnLst>
                <a:cxn ang="0">
                  <a:pos x="0" y="534"/>
                </a:cxn>
                <a:cxn ang="0">
                  <a:pos x="86" y="369"/>
                </a:cxn>
                <a:cxn ang="0">
                  <a:pos x="161" y="228"/>
                </a:cxn>
                <a:cxn ang="0">
                  <a:pos x="229" y="106"/>
                </a:cxn>
                <a:cxn ang="0">
                  <a:pos x="290" y="0"/>
                </a:cxn>
                <a:cxn ang="0">
                  <a:pos x="290" y="0"/>
                </a:cxn>
              </a:cxnLst>
              <a:pathLst>
                <a:path w="1443" h="2670">
                  <a:moveTo>
                    <a:pt x="0" y="2670"/>
                  </a:moveTo>
                  <a:lnTo>
                    <a:pt x="426" y="1846"/>
                  </a:lnTo>
                  <a:lnTo>
                    <a:pt x="801" y="1138"/>
                  </a:lnTo>
                  <a:lnTo>
                    <a:pt x="1137" y="528"/>
                  </a:lnTo>
                  <a:lnTo>
                    <a:pt x="1442" y="0"/>
                  </a:lnTo>
                  <a:lnTo>
                    <a:pt x="1443" y="0"/>
                  </a:lnTo>
                </a:path>
              </a:pathLst>
            </a:custGeom>
            <a:noFill/>
            <a:ln w="5715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3500" name="Freeform 12"/>
          <p:cNvSpPr/>
          <p:nvPr/>
        </p:nvSpPr>
        <p:spPr>
          <a:xfrm>
            <a:off x="4073525" y="3049588"/>
            <a:ext cx="202882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28507" y="0"/>
              </a:cxn>
              <a:cxn ang="0">
                <a:pos x="2028825" y="0"/>
              </a:cxn>
            </a:cxnLst>
            <a:pathLst>
              <a:path w="6384" h="3175">
                <a:moveTo>
                  <a:pt x="0" y="0"/>
                </a:moveTo>
                <a:lnTo>
                  <a:pt x="6383" y="0"/>
                </a:lnTo>
                <a:lnTo>
                  <a:pt x="6384" y="0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3501" name="Freeform 13"/>
          <p:cNvSpPr/>
          <p:nvPr/>
        </p:nvSpPr>
        <p:spPr>
          <a:xfrm>
            <a:off x="4506913" y="1508125"/>
            <a:ext cx="1160462" cy="693738"/>
          </a:xfrm>
          <a:custGeom>
            <a:avLst/>
            <a:gdLst/>
            <a:ahLst/>
            <a:cxnLst>
              <a:cxn ang="0">
                <a:pos x="24461" y="693738"/>
              </a:cxn>
              <a:cxn ang="0">
                <a:pos x="0" y="528999"/>
              </a:cxn>
              <a:cxn ang="0">
                <a:pos x="30814" y="364892"/>
              </a:cxn>
              <a:cxn ang="0">
                <a:pos x="114680" y="217544"/>
              </a:cxn>
              <a:cxn ang="0">
                <a:pos x="242703" y="100551"/>
              </a:cxn>
              <a:cxn ang="0">
                <a:pos x="402810" y="25612"/>
              </a:cxn>
              <a:cxn ang="0">
                <a:pos x="580072" y="0"/>
              </a:cxn>
              <a:cxn ang="0">
                <a:pos x="757334" y="25612"/>
              </a:cxn>
              <a:cxn ang="0">
                <a:pos x="917759" y="100551"/>
              </a:cxn>
              <a:cxn ang="0">
                <a:pos x="1045782" y="217544"/>
              </a:cxn>
              <a:cxn ang="0">
                <a:pos x="1129012" y="364892"/>
              </a:cxn>
              <a:cxn ang="0">
                <a:pos x="1160462" y="528999"/>
              </a:cxn>
              <a:cxn ang="0">
                <a:pos x="1136001" y="693738"/>
              </a:cxn>
              <a:cxn ang="0">
                <a:pos x="1136319" y="693738"/>
              </a:cxn>
            </a:cxnLst>
            <a:pathLst>
              <a:path w="3653" h="2194">
                <a:moveTo>
                  <a:pt x="77" y="2194"/>
                </a:moveTo>
                <a:lnTo>
                  <a:pt x="0" y="1673"/>
                </a:lnTo>
                <a:lnTo>
                  <a:pt x="97" y="1154"/>
                </a:lnTo>
                <a:lnTo>
                  <a:pt x="361" y="688"/>
                </a:lnTo>
                <a:lnTo>
                  <a:pt x="764" y="318"/>
                </a:lnTo>
                <a:lnTo>
                  <a:pt x="1268" y="81"/>
                </a:lnTo>
                <a:lnTo>
                  <a:pt x="1826" y="0"/>
                </a:lnTo>
                <a:lnTo>
                  <a:pt x="2384" y="81"/>
                </a:lnTo>
                <a:lnTo>
                  <a:pt x="2889" y="318"/>
                </a:lnTo>
                <a:lnTo>
                  <a:pt x="3292" y="688"/>
                </a:lnTo>
                <a:lnTo>
                  <a:pt x="3554" y="1154"/>
                </a:lnTo>
                <a:lnTo>
                  <a:pt x="3653" y="1673"/>
                </a:lnTo>
                <a:lnTo>
                  <a:pt x="3576" y="2194"/>
                </a:lnTo>
                <a:lnTo>
                  <a:pt x="3577" y="2194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3502" name="Group 14"/>
          <p:cNvGrpSpPr/>
          <p:nvPr/>
        </p:nvGrpSpPr>
        <p:grpSpPr>
          <a:xfrm>
            <a:off x="6324600" y="3821113"/>
            <a:ext cx="2606675" cy="2559050"/>
            <a:chOff x="3936" y="2441"/>
            <a:chExt cx="1642" cy="1612"/>
          </a:xfrm>
        </p:grpSpPr>
        <p:sp>
          <p:nvSpPr>
            <p:cNvPr id="51328" name="Freeform 15"/>
            <p:cNvSpPr/>
            <p:nvPr/>
          </p:nvSpPr>
          <p:spPr>
            <a:xfrm>
              <a:off x="4175" y="3422"/>
              <a:ext cx="1403" cy="631"/>
            </a:xfrm>
            <a:custGeom>
              <a:avLst/>
              <a:gdLst/>
              <a:ahLst/>
              <a:cxnLst>
                <a:cxn ang="0">
                  <a:pos x="0" y="493"/>
                </a:cxn>
                <a:cxn ang="0">
                  <a:pos x="88" y="537"/>
                </a:cxn>
                <a:cxn ang="0">
                  <a:pos x="186" y="574"/>
                </a:cxn>
                <a:cxn ang="0">
                  <a:pos x="292" y="602"/>
                </a:cxn>
                <a:cxn ang="0">
                  <a:pos x="403" y="621"/>
                </a:cxn>
                <a:cxn ang="0">
                  <a:pos x="519" y="631"/>
                </a:cxn>
                <a:cxn ang="0">
                  <a:pos x="635" y="631"/>
                </a:cxn>
                <a:cxn ang="0">
                  <a:pos x="751" y="622"/>
                </a:cxn>
                <a:cxn ang="0">
                  <a:pos x="863" y="603"/>
                </a:cxn>
                <a:cxn ang="0">
                  <a:pos x="969" y="576"/>
                </a:cxn>
                <a:cxn ang="0">
                  <a:pos x="1068" y="540"/>
                </a:cxn>
                <a:cxn ang="0">
                  <a:pos x="1157" y="497"/>
                </a:cxn>
                <a:cxn ang="0">
                  <a:pos x="1234" y="446"/>
                </a:cxn>
                <a:cxn ang="0">
                  <a:pos x="1298" y="390"/>
                </a:cxn>
                <a:cxn ang="0">
                  <a:pos x="1348" y="330"/>
                </a:cxn>
                <a:cxn ang="0">
                  <a:pos x="1383" y="265"/>
                </a:cxn>
                <a:cxn ang="0">
                  <a:pos x="1401" y="199"/>
                </a:cxn>
                <a:cxn ang="0">
                  <a:pos x="1403" y="132"/>
                </a:cxn>
                <a:cxn ang="0">
                  <a:pos x="1389" y="65"/>
                </a:cxn>
                <a:cxn ang="0">
                  <a:pos x="1358" y="0"/>
                </a:cxn>
                <a:cxn ang="0">
                  <a:pos x="1358" y="0"/>
                </a:cxn>
              </a:cxnLst>
              <a:pathLst>
                <a:path w="7014" h="3158">
                  <a:moveTo>
                    <a:pt x="0" y="2468"/>
                  </a:moveTo>
                  <a:lnTo>
                    <a:pt x="440" y="2688"/>
                  </a:lnTo>
                  <a:lnTo>
                    <a:pt x="929" y="2871"/>
                  </a:lnTo>
                  <a:lnTo>
                    <a:pt x="1459" y="3011"/>
                  </a:lnTo>
                  <a:lnTo>
                    <a:pt x="2017" y="3108"/>
                  </a:lnTo>
                  <a:lnTo>
                    <a:pt x="2594" y="3156"/>
                  </a:lnTo>
                  <a:lnTo>
                    <a:pt x="3176" y="3158"/>
                  </a:lnTo>
                  <a:lnTo>
                    <a:pt x="3754" y="3113"/>
                  </a:lnTo>
                  <a:lnTo>
                    <a:pt x="4314" y="3020"/>
                  </a:lnTo>
                  <a:lnTo>
                    <a:pt x="4845" y="2883"/>
                  </a:lnTo>
                  <a:lnTo>
                    <a:pt x="5339" y="2704"/>
                  </a:lnTo>
                  <a:lnTo>
                    <a:pt x="5783" y="2487"/>
                  </a:lnTo>
                  <a:lnTo>
                    <a:pt x="6170" y="2234"/>
                  </a:lnTo>
                  <a:lnTo>
                    <a:pt x="6491" y="1954"/>
                  </a:lnTo>
                  <a:lnTo>
                    <a:pt x="6740" y="1650"/>
                  </a:lnTo>
                  <a:lnTo>
                    <a:pt x="6913" y="1328"/>
                  </a:lnTo>
                  <a:lnTo>
                    <a:pt x="7004" y="995"/>
                  </a:lnTo>
                  <a:lnTo>
                    <a:pt x="7014" y="659"/>
                  </a:lnTo>
                  <a:lnTo>
                    <a:pt x="6942" y="324"/>
                  </a:lnTo>
                  <a:lnTo>
                    <a:pt x="6788" y="0"/>
                  </a:lnTo>
                  <a:lnTo>
                    <a:pt x="6789" y="0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9" name="Freeform 16"/>
            <p:cNvSpPr/>
            <p:nvPr/>
          </p:nvSpPr>
          <p:spPr>
            <a:xfrm>
              <a:off x="3936" y="3422"/>
              <a:ext cx="239" cy="492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15" y="64"/>
                </a:cxn>
                <a:cxn ang="0">
                  <a:pos x="0" y="130"/>
                </a:cxn>
                <a:cxn ang="0">
                  <a:pos x="1" y="197"/>
                </a:cxn>
                <a:cxn ang="0">
                  <a:pos x="19" y="262"/>
                </a:cxn>
                <a:cxn ang="0">
                  <a:pos x="52" y="326"/>
                </a:cxn>
                <a:cxn ang="0">
                  <a:pos x="101" y="386"/>
                </a:cxn>
                <a:cxn ang="0">
                  <a:pos x="163" y="442"/>
                </a:cxn>
                <a:cxn ang="0">
                  <a:pos x="239" y="492"/>
                </a:cxn>
                <a:cxn ang="0">
                  <a:pos x="239" y="492"/>
                </a:cxn>
              </a:cxnLst>
              <a:pathLst>
                <a:path w="1199" h="2468">
                  <a:moveTo>
                    <a:pt x="226" y="0"/>
                  </a:moveTo>
                  <a:lnTo>
                    <a:pt x="73" y="321"/>
                  </a:lnTo>
                  <a:lnTo>
                    <a:pt x="0" y="653"/>
                  </a:lnTo>
                  <a:lnTo>
                    <a:pt x="7" y="986"/>
                  </a:lnTo>
                  <a:lnTo>
                    <a:pt x="96" y="1315"/>
                  </a:lnTo>
                  <a:lnTo>
                    <a:pt x="263" y="1634"/>
                  </a:lnTo>
                  <a:lnTo>
                    <a:pt x="506" y="1936"/>
                  </a:lnTo>
                  <a:lnTo>
                    <a:pt x="820" y="2217"/>
                  </a:lnTo>
                  <a:lnTo>
                    <a:pt x="1198" y="2468"/>
                  </a:lnTo>
                  <a:lnTo>
                    <a:pt x="1199" y="2468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0" name="Freeform 17"/>
            <p:cNvSpPr/>
            <p:nvPr/>
          </p:nvSpPr>
          <p:spPr>
            <a:xfrm>
              <a:off x="4811" y="3175"/>
              <a:ext cx="203" cy="5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" y="111"/>
                </a:cxn>
                <a:cxn ang="0">
                  <a:pos x="90" y="238"/>
                </a:cxn>
                <a:cxn ang="0">
                  <a:pos x="143" y="384"/>
                </a:cxn>
                <a:cxn ang="0">
                  <a:pos x="203" y="554"/>
                </a:cxn>
                <a:cxn ang="0">
                  <a:pos x="203" y="554"/>
                </a:cxn>
              </a:cxnLst>
              <a:pathLst>
                <a:path w="1020" h="2768">
                  <a:moveTo>
                    <a:pt x="0" y="0"/>
                  </a:moveTo>
                  <a:lnTo>
                    <a:pt x="215" y="554"/>
                  </a:lnTo>
                  <a:lnTo>
                    <a:pt x="452" y="1190"/>
                  </a:lnTo>
                  <a:lnTo>
                    <a:pt x="718" y="1921"/>
                  </a:lnTo>
                  <a:lnTo>
                    <a:pt x="1019" y="2768"/>
                  </a:lnTo>
                  <a:lnTo>
                    <a:pt x="1020" y="2768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1" name="Freeform 18"/>
            <p:cNvSpPr/>
            <p:nvPr/>
          </p:nvSpPr>
          <p:spPr>
            <a:xfrm>
              <a:off x="4111" y="2891"/>
              <a:ext cx="205" cy="317"/>
            </a:xfrm>
            <a:custGeom>
              <a:avLst/>
              <a:gdLst/>
              <a:ahLst/>
              <a:cxnLst>
                <a:cxn ang="0">
                  <a:pos x="0" y="317"/>
                </a:cxn>
                <a:cxn ang="0">
                  <a:pos x="60" y="217"/>
                </a:cxn>
                <a:cxn ang="0">
                  <a:pos x="114" y="133"/>
                </a:cxn>
                <a:cxn ang="0">
                  <a:pos x="162" y="61"/>
                </a:cxn>
                <a:cxn ang="0">
                  <a:pos x="205" y="0"/>
                </a:cxn>
                <a:cxn ang="0">
                  <a:pos x="205" y="0"/>
                </a:cxn>
              </a:cxnLst>
              <a:pathLst>
                <a:path w="1020" h="1591">
                  <a:moveTo>
                    <a:pt x="0" y="1591"/>
                  </a:moveTo>
                  <a:lnTo>
                    <a:pt x="300" y="1091"/>
                  </a:lnTo>
                  <a:lnTo>
                    <a:pt x="566" y="667"/>
                  </a:lnTo>
                  <a:lnTo>
                    <a:pt x="804" y="306"/>
                  </a:lnTo>
                  <a:lnTo>
                    <a:pt x="1019" y="0"/>
                  </a:lnTo>
                  <a:lnTo>
                    <a:pt x="1020" y="0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2" name="Freeform 19"/>
            <p:cNvSpPr/>
            <p:nvPr/>
          </p:nvSpPr>
          <p:spPr>
            <a:xfrm>
              <a:off x="4111" y="3208"/>
              <a:ext cx="903" cy="521"/>
            </a:xfrm>
            <a:custGeom>
              <a:avLst/>
              <a:gdLst/>
              <a:ahLst/>
              <a:cxnLst>
                <a:cxn ang="0">
                  <a:pos x="903" y="521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4513" h="2607">
                  <a:moveTo>
                    <a:pt x="4513" y="2607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3" name="Freeform 20"/>
            <p:cNvSpPr/>
            <p:nvPr/>
          </p:nvSpPr>
          <p:spPr>
            <a:xfrm>
              <a:off x="4064" y="3208"/>
              <a:ext cx="950" cy="548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16" y="59"/>
                </a:cxn>
                <a:cxn ang="0">
                  <a:pos x="0" y="121"/>
                </a:cxn>
                <a:cxn ang="0">
                  <a:pos x="1" y="183"/>
                </a:cxn>
                <a:cxn ang="0">
                  <a:pos x="18" y="244"/>
                </a:cxn>
                <a:cxn ang="0">
                  <a:pos x="52" y="303"/>
                </a:cxn>
                <a:cxn ang="0">
                  <a:pos x="102" y="359"/>
                </a:cxn>
                <a:cxn ang="0">
                  <a:pos x="165" y="409"/>
                </a:cxn>
                <a:cxn ang="0">
                  <a:pos x="241" y="453"/>
                </a:cxn>
                <a:cxn ang="0">
                  <a:pos x="328" y="490"/>
                </a:cxn>
                <a:cxn ang="0">
                  <a:pos x="424" y="518"/>
                </a:cxn>
                <a:cxn ang="0">
                  <a:pos x="526" y="537"/>
                </a:cxn>
                <a:cxn ang="0">
                  <a:pos x="633" y="547"/>
                </a:cxn>
                <a:cxn ang="0">
                  <a:pos x="740" y="548"/>
                </a:cxn>
                <a:cxn ang="0">
                  <a:pos x="847" y="539"/>
                </a:cxn>
                <a:cxn ang="0">
                  <a:pos x="950" y="520"/>
                </a:cxn>
                <a:cxn ang="0">
                  <a:pos x="950" y="520"/>
                </a:cxn>
              </a:cxnLst>
              <a:pathLst>
                <a:path w="4753" h="2745">
                  <a:moveTo>
                    <a:pt x="239" y="0"/>
                  </a:moveTo>
                  <a:lnTo>
                    <a:pt x="79" y="297"/>
                  </a:lnTo>
                  <a:lnTo>
                    <a:pt x="0" y="605"/>
                  </a:lnTo>
                  <a:lnTo>
                    <a:pt x="4" y="917"/>
                  </a:lnTo>
                  <a:lnTo>
                    <a:pt x="92" y="1224"/>
                  </a:lnTo>
                  <a:lnTo>
                    <a:pt x="262" y="1519"/>
                  </a:lnTo>
                  <a:lnTo>
                    <a:pt x="508" y="1796"/>
                  </a:lnTo>
                  <a:lnTo>
                    <a:pt x="826" y="2048"/>
                  </a:lnTo>
                  <a:lnTo>
                    <a:pt x="1207" y="2268"/>
                  </a:lnTo>
                  <a:lnTo>
                    <a:pt x="1642" y="2452"/>
                  </a:lnTo>
                  <a:lnTo>
                    <a:pt x="2121" y="2594"/>
                  </a:lnTo>
                  <a:lnTo>
                    <a:pt x="2633" y="2691"/>
                  </a:lnTo>
                  <a:lnTo>
                    <a:pt x="3165" y="2742"/>
                  </a:lnTo>
                  <a:lnTo>
                    <a:pt x="3704" y="2745"/>
                  </a:lnTo>
                  <a:lnTo>
                    <a:pt x="4237" y="2700"/>
                  </a:lnTo>
                  <a:lnTo>
                    <a:pt x="4752" y="2607"/>
                  </a:lnTo>
                  <a:lnTo>
                    <a:pt x="4753" y="2607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4" name="Freeform 21"/>
            <p:cNvSpPr/>
            <p:nvPr/>
          </p:nvSpPr>
          <p:spPr>
            <a:xfrm>
              <a:off x="4316" y="2891"/>
              <a:ext cx="495" cy="284"/>
            </a:xfrm>
            <a:custGeom>
              <a:avLst/>
              <a:gdLst/>
              <a:ahLst/>
              <a:cxnLst>
                <a:cxn ang="0">
                  <a:pos x="495" y="284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475" h="1430">
                  <a:moveTo>
                    <a:pt x="2475" y="143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5" name="Freeform 22"/>
            <p:cNvSpPr/>
            <p:nvPr/>
          </p:nvSpPr>
          <p:spPr>
            <a:xfrm>
              <a:off x="4316" y="2441"/>
              <a:ext cx="707" cy="734"/>
            </a:xfrm>
            <a:custGeom>
              <a:avLst/>
              <a:gdLst/>
              <a:ahLst/>
              <a:cxnLst>
                <a:cxn ang="0">
                  <a:pos x="0" y="449"/>
                </a:cxn>
                <a:cxn ang="0">
                  <a:pos x="75" y="307"/>
                </a:cxn>
                <a:cxn ang="0">
                  <a:pos x="175" y="181"/>
                </a:cxn>
                <a:cxn ang="0">
                  <a:pos x="289" y="82"/>
                </a:cxn>
                <a:cxn ang="0">
                  <a:pos x="407" y="20"/>
                </a:cxn>
                <a:cxn ang="0">
                  <a:pos x="517" y="0"/>
                </a:cxn>
                <a:cxn ang="0">
                  <a:pos x="610" y="24"/>
                </a:cxn>
                <a:cxn ang="0">
                  <a:pos x="675" y="91"/>
                </a:cxn>
                <a:cxn ang="0">
                  <a:pos x="707" y="193"/>
                </a:cxn>
                <a:cxn ang="0">
                  <a:pos x="703" y="321"/>
                </a:cxn>
                <a:cxn ang="0">
                  <a:pos x="663" y="463"/>
                </a:cxn>
                <a:cxn ang="0">
                  <a:pos x="591" y="605"/>
                </a:cxn>
                <a:cxn ang="0">
                  <a:pos x="494" y="734"/>
                </a:cxn>
                <a:cxn ang="0">
                  <a:pos x="495" y="734"/>
                </a:cxn>
              </a:cxnLst>
              <a:pathLst>
                <a:path w="3540" h="3677">
                  <a:moveTo>
                    <a:pt x="0" y="2247"/>
                  </a:moveTo>
                  <a:lnTo>
                    <a:pt x="378" y="1540"/>
                  </a:lnTo>
                  <a:lnTo>
                    <a:pt x="876" y="908"/>
                  </a:lnTo>
                  <a:lnTo>
                    <a:pt x="1448" y="412"/>
                  </a:lnTo>
                  <a:lnTo>
                    <a:pt x="2038" y="99"/>
                  </a:lnTo>
                  <a:lnTo>
                    <a:pt x="2590" y="0"/>
                  </a:lnTo>
                  <a:lnTo>
                    <a:pt x="3052" y="122"/>
                  </a:lnTo>
                  <a:lnTo>
                    <a:pt x="3379" y="456"/>
                  </a:lnTo>
                  <a:lnTo>
                    <a:pt x="3540" y="967"/>
                  </a:lnTo>
                  <a:lnTo>
                    <a:pt x="3519" y="1609"/>
                  </a:lnTo>
                  <a:lnTo>
                    <a:pt x="3320" y="2321"/>
                  </a:lnTo>
                  <a:lnTo>
                    <a:pt x="2960" y="3032"/>
                  </a:lnTo>
                  <a:lnTo>
                    <a:pt x="2475" y="3677"/>
                  </a:lnTo>
                  <a:lnTo>
                    <a:pt x="2476" y="3677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6" name="Freeform 23"/>
            <p:cNvSpPr/>
            <p:nvPr/>
          </p:nvSpPr>
          <p:spPr>
            <a:xfrm>
              <a:off x="4989" y="2528"/>
              <a:ext cx="544" cy="894"/>
            </a:xfrm>
            <a:custGeom>
              <a:avLst/>
              <a:gdLst/>
              <a:ahLst/>
              <a:cxnLst>
                <a:cxn ang="0">
                  <a:pos x="544" y="894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721" h="4473">
                  <a:moveTo>
                    <a:pt x="2721" y="4473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7" name="Freeform 24"/>
            <p:cNvSpPr/>
            <p:nvPr/>
          </p:nvSpPr>
          <p:spPr>
            <a:xfrm>
              <a:off x="3981" y="3224"/>
              <a:ext cx="121" cy="198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0" y="198"/>
                </a:cxn>
                <a:cxn ang="0">
                  <a:pos x="0" y="198"/>
                </a:cxn>
              </a:cxnLst>
              <a:pathLst>
                <a:path w="603" h="991">
                  <a:moveTo>
                    <a:pt x="603" y="0"/>
                  </a:moveTo>
                  <a:lnTo>
                    <a:pt x="0" y="991"/>
                  </a:lnTo>
                  <a:lnTo>
                    <a:pt x="1" y="991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38" name="Freeform 25"/>
            <p:cNvSpPr/>
            <p:nvPr/>
          </p:nvSpPr>
          <p:spPr>
            <a:xfrm>
              <a:off x="4159" y="2774"/>
              <a:ext cx="214" cy="354"/>
            </a:xfrm>
            <a:custGeom>
              <a:avLst/>
              <a:gdLst/>
              <a:ahLst/>
              <a:cxnLst>
                <a:cxn ang="0">
                  <a:pos x="214" y="0"/>
                </a:cxn>
                <a:cxn ang="0">
                  <a:pos x="0" y="354"/>
                </a:cxn>
                <a:cxn ang="0">
                  <a:pos x="0" y="354"/>
                </a:cxn>
              </a:cxnLst>
              <a:pathLst>
                <a:path w="1078" h="1774">
                  <a:moveTo>
                    <a:pt x="1078" y="0"/>
                  </a:moveTo>
                  <a:lnTo>
                    <a:pt x="0" y="1774"/>
                  </a:lnTo>
                  <a:lnTo>
                    <a:pt x="1" y="1774"/>
                  </a:lnTo>
                </a:path>
              </a:pathLst>
            </a:custGeom>
            <a:noFill/>
            <a:ln w="57150" cap="flat" cmpd="sng">
              <a:solidFill>
                <a:srgbClr val="00CC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514" name="Group 26"/>
          <p:cNvGrpSpPr/>
          <p:nvPr/>
        </p:nvGrpSpPr>
        <p:grpSpPr>
          <a:xfrm>
            <a:off x="2174875" y="4440238"/>
            <a:ext cx="1606550" cy="1054100"/>
            <a:chOff x="1370" y="2646"/>
            <a:chExt cx="1012" cy="664"/>
          </a:xfrm>
        </p:grpSpPr>
        <p:sp>
          <p:nvSpPr>
            <p:cNvPr id="51326" name="Freeform 27"/>
            <p:cNvSpPr/>
            <p:nvPr/>
          </p:nvSpPr>
          <p:spPr>
            <a:xfrm>
              <a:off x="1370" y="2646"/>
              <a:ext cx="101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2" y="0"/>
                </a:cxn>
                <a:cxn ang="0">
                  <a:pos x="1012" y="0"/>
                </a:cxn>
              </a:cxnLst>
              <a:pathLst>
                <a:path w="5060" h="2">
                  <a:moveTo>
                    <a:pt x="0" y="0"/>
                  </a:moveTo>
                  <a:lnTo>
                    <a:pt x="5059" y="0"/>
                  </a:lnTo>
                  <a:lnTo>
                    <a:pt x="5060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7" name="Freeform 28"/>
            <p:cNvSpPr/>
            <p:nvPr/>
          </p:nvSpPr>
          <p:spPr>
            <a:xfrm>
              <a:off x="1370" y="3308"/>
              <a:ext cx="101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2" y="0"/>
                </a:cxn>
                <a:cxn ang="0">
                  <a:pos x="1012" y="0"/>
                </a:cxn>
              </a:cxnLst>
              <a:pathLst>
                <a:path w="5060" h="2">
                  <a:moveTo>
                    <a:pt x="0" y="0"/>
                  </a:moveTo>
                  <a:lnTo>
                    <a:pt x="5059" y="0"/>
                  </a:lnTo>
                  <a:lnTo>
                    <a:pt x="5060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517" name="Group 29"/>
          <p:cNvGrpSpPr/>
          <p:nvPr/>
        </p:nvGrpSpPr>
        <p:grpSpPr>
          <a:xfrm>
            <a:off x="4562475" y="1830388"/>
            <a:ext cx="1054100" cy="1830387"/>
            <a:chOff x="2874" y="1002"/>
            <a:chExt cx="664" cy="1153"/>
          </a:xfrm>
        </p:grpSpPr>
        <p:sp>
          <p:nvSpPr>
            <p:cNvPr id="51324" name="Freeform 30"/>
            <p:cNvSpPr/>
            <p:nvPr/>
          </p:nvSpPr>
          <p:spPr>
            <a:xfrm>
              <a:off x="3536" y="1002"/>
              <a:ext cx="2" cy="11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53"/>
                </a:cxn>
                <a:cxn ang="0">
                  <a:pos x="2" y="1153"/>
                </a:cxn>
              </a:cxnLst>
              <a:pathLst>
                <a:path w="1" h="5764">
                  <a:moveTo>
                    <a:pt x="0" y="0"/>
                  </a:moveTo>
                  <a:lnTo>
                    <a:pt x="0" y="5764"/>
                  </a:lnTo>
                  <a:lnTo>
                    <a:pt x="1" y="5764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5" name="Freeform 31"/>
            <p:cNvSpPr/>
            <p:nvPr/>
          </p:nvSpPr>
          <p:spPr>
            <a:xfrm>
              <a:off x="2874" y="1002"/>
              <a:ext cx="1" cy="11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53"/>
                </a:cxn>
                <a:cxn ang="0">
                  <a:pos x="1" y="1153"/>
                </a:cxn>
              </a:cxnLst>
              <a:pathLst>
                <a:path w="1" h="5764">
                  <a:moveTo>
                    <a:pt x="0" y="0"/>
                  </a:moveTo>
                  <a:lnTo>
                    <a:pt x="0" y="5764"/>
                  </a:lnTo>
                  <a:lnTo>
                    <a:pt x="1" y="5764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3520" name="Freeform 32"/>
          <p:cNvSpPr/>
          <p:nvPr/>
        </p:nvSpPr>
        <p:spPr>
          <a:xfrm>
            <a:off x="2881313" y="2201863"/>
            <a:ext cx="3175" cy="27638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763837"/>
              </a:cxn>
              <a:cxn ang="0">
                <a:pos x="3175" y="2763837"/>
              </a:cxn>
            </a:cxnLst>
            <a:pathLst>
              <a:path w="1" h="8707">
                <a:moveTo>
                  <a:pt x="0" y="0"/>
                </a:moveTo>
                <a:lnTo>
                  <a:pt x="0" y="8707"/>
                </a:lnTo>
                <a:lnTo>
                  <a:pt x="1" y="8707"/>
                </a:lnTo>
              </a:path>
            </a:pathLst>
          </a:custGeom>
          <a:noFill/>
          <a:ln w="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3521" name="Freeform 33"/>
          <p:cNvSpPr/>
          <p:nvPr/>
        </p:nvSpPr>
        <p:spPr>
          <a:xfrm>
            <a:off x="1468438" y="4260850"/>
            <a:ext cx="1412875" cy="1411288"/>
          </a:xfrm>
          <a:custGeom>
            <a:avLst/>
            <a:gdLst/>
            <a:ahLst/>
            <a:cxnLst>
              <a:cxn ang="0">
                <a:pos x="1412557" y="705644"/>
              </a:cxn>
              <a:cxn ang="0">
                <a:pos x="1388411" y="523205"/>
              </a:cxn>
              <a:cxn ang="0">
                <a:pos x="1317878" y="352822"/>
              </a:cxn>
              <a:cxn ang="0">
                <a:pos x="1205408" y="206553"/>
              </a:cxn>
              <a:cxn ang="0">
                <a:pos x="1059259" y="94551"/>
              </a:cxn>
              <a:cxn ang="0">
                <a:pos x="888964" y="23796"/>
              </a:cxn>
              <a:cxn ang="0">
                <a:pos x="706279" y="0"/>
              </a:cxn>
              <a:cxn ang="0">
                <a:pos x="523275" y="23796"/>
              </a:cxn>
              <a:cxn ang="0">
                <a:pos x="352980" y="94551"/>
              </a:cxn>
              <a:cxn ang="0">
                <a:pos x="206832" y="206553"/>
              </a:cxn>
              <a:cxn ang="0">
                <a:pos x="94679" y="352822"/>
              </a:cxn>
              <a:cxn ang="0">
                <a:pos x="24146" y="523205"/>
              </a:cxn>
              <a:cxn ang="0">
                <a:pos x="0" y="705644"/>
              </a:cxn>
              <a:cxn ang="0">
                <a:pos x="24146" y="888401"/>
              </a:cxn>
              <a:cxn ang="0">
                <a:pos x="94679" y="1058466"/>
              </a:cxn>
              <a:cxn ang="0">
                <a:pos x="206832" y="1204735"/>
              </a:cxn>
              <a:cxn ang="0">
                <a:pos x="352980" y="1316737"/>
              </a:cxn>
              <a:cxn ang="0">
                <a:pos x="523275" y="1387492"/>
              </a:cxn>
              <a:cxn ang="0">
                <a:pos x="706279" y="1411288"/>
              </a:cxn>
              <a:cxn ang="0">
                <a:pos x="888964" y="1387492"/>
              </a:cxn>
              <a:cxn ang="0">
                <a:pos x="1059259" y="1316737"/>
              </a:cxn>
              <a:cxn ang="0">
                <a:pos x="1205408" y="1204735"/>
              </a:cxn>
              <a:cxn ang="0">
                <a:pos x="1317878" y="1058466"/>
              </a:cxn>
              <a:cxn ang="0">
                <a:pos x="1388411" y="888401"/>
              </a:cxn>
              <a:cxn ang="0">
                <a:pos x="1412557" y="705644"/>
              </a:cxn>
              <a:cxn ang="0">
                <a:pos x="1412875" y="705644"/>
              </a:cxn>
            </a:cxnLst>
            <a:pathLst>
              <a:path w="4447" h="4448">
                <a:moveTo>
                  <a:pt x="4446" y="2224"/>
                </a:moveTo>
                <a:lnTo>
                  <a:pt x="4370" y="1649"/>
                </a:lnTo>
                <a:lnTo>
                  <a:pt x="4148" y="1112"/>
                </a:lnTo>
                <a:lnTo>
                  <a:pt x="3794" y="651"/>
                </a:lnTo>
                <a:lnTo>
                  <a:pt x="3334" y="298"/>
                </a:lnTo>
                <a:lnTo>
                  <a:pt x="2798" y="75"/>
                </a:lnTo>
                <a:lnTo>
                  <a:pt x="2223" y="0"/>
                </a:lnTo>
                <a:lnTo>
                  <a:pt x="1647" y="75"/>
                </a:lnTo>
                <a:lnTo>
                  <a:pt x="1111" y="298"/>
                </a:lnTo>
                <a:lnTo>
                  <a:pt x="651" y="651"/>
                </a:lnTo>
                <a:lnTo>
                  <a:pt x="298" y="1112"/>
                </a:lnTo>
                <a:lnTo>
                  <a:pt x="76" y="1649"/>
                </a:lnTo>
                <a:lnTo>
                  <a:pt x="0" y="2224"/>
                </a:lnTo>
                <a:lnTo>
                  <a:pt x="76" y="2800"/>
                </a:lnTo>
                <a:lnTo>
                  <a:pt x="298" y="3336"/>
                </a:lnTo>
                <a:lnTo>
                  <a:pt x="651" y="3797"/>
                </a:lnTo>
                <a:lnTo>
                  <a:pt x="1111" y="4150"/>
                </a:lnTo>
                <a:lnTo>
                  <a:pt x="1647" y="4373"/>
                </a:lnTo>
                <a:lnTo>
                  <a:pt x="2223" y="4448"/>
                </a:lnTo>
                <a:lnTo>
                  <a:pt x="2798" y="4373"/>
                </a:lnTo>
                <a:lnTo>
                  <a:pt x="3334" y="4150"/>
                </a:lnTo>
                <a:lnTo>
                  <a:pt x="3794" y="3797"/>
                </a:lnTo>
                <a:lnTo>
                  <a:pt x="4148" y="3336"/>
                </a:lnTo>
                <a:lnTo>
                  <a:pt x="4370" y="2800"/>
                </a:lnTo>
                <a:lnTo>
                  <a:pt x="4446" y="2224"/>
                </a:lnTo>
                <a:lnTo>
                  <a:pt x="4447" y="2224"/>
                </a:lnTo>
              </a:path>
            </a:pathLst>
          </a:custGeom>
          <a:noFill/>
          <a:ln w="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3522" name="Group 34"/>
          <p:cNvGrpSpPr/>
          <p:nvPr/>
        </p:nvGrpSpPr>
        <p:grpSpPr>
          <a:xfrm>
            <a:off x="1738313" y="4410075"/>
            <a:ext cx="2043112" cy="1112838"/>
            <a:chOff x="1095" y="2627"/>
            <a:chExt cx="1287" cy="701"/>
          </a:xfrm>
        </p:grpSpPr>
        <p:sp>
          <p:nvSpPr>
            <p:cNvPr id="51322" name="Freeform 35"/>
            <p:cNvSpPr/>
            <p:nvPr/>
          </p:nvSpPr>
          <p:spPr>
            <a:xfrm>
              <a:off x="1095" y="3326"/>
              <a:ext cx="1287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87" y="0"/>
                </a:cxn>
                <a:cxn ang="0">
                  <a:pos x="1287" y="0"/>
                </a:cxn>
              </a:cxnLst>
              <a:pathLst>
                <a:path w="6431" h="2">
                  <a:moveTo>
                    <a:pt x="0" y="0"/>
                  </a:moveTo>
                  <a:lnTo>
                    <a:pt x="6430" y="0"/>
                  </a:lnTo>
                  <a:lnTo>
                    <a:pt x="6431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3" name="Freeform 36"/>
            <p:cNvSpPr/>
            <p:nvPr/>
          </p:nvSpPr>
          <p:spPr>
            <a:xfrm>
              <a:off x="1095" y="2627"/>
              <a:ext cx="128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87" y="0"/>
                </a:cxn>
                <a:cxn ang="0">
                  <a:pos x="1287" y="0"/>
                </a:cxn>
              </a:cxnLst>
              <a:pathLst>
                <a:path w="6431" h="1">
                  <a:moveTo>
                    <a:pt x="0" y="0"/>
                  </a:moveTo>
                  <a:lnTo>
                    <a:pt x="6430" y="0"/>
                  </a:lnTo>
                  <a:lnTo>
                    <a:pt x="6431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525" name="Group 37"/>
          <p:cNvGrpSpPr/>
          <p:nvPr/>
        </p:nvGrpSpPr>
        <p:grpSpPr>
          <a:xfrm>
            <a:off x="3781425" y="3660775"/>
            <a:ext cx="1831975" cy="1830388"/>
            <a:chOff x="2382" y="2155"/>
            <a:chExt cx="1154" cy="1153"/>
          </a:xfrm>
        </p:grpSpPr>
        <p:sp>
          <p:nvSpPr>
            <p:cNvPr id="51320" name="Freeform 38"/>
            <p:cNvSpPr/>
            <p:nvPr/>
          </p:nvSpPr>
          <p:spPr>
            <a:xfrm>
              <a:off x="2382" y="2155"/>
              <a:ext cx="492" cy="491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127" y="474"/>
                </a:cxn>
                <a:cxn ang="0">
                  <a:pos x="246" y="425"/>
                </a:cxn>
                <a:cxn ang="0">
                  <a:pos x="348" y="347"/>
                </a:cxn>
                <a:cxn ang="0">
                  <a:pos x="426" y="246"/>
                </a:cxn>
                <a:cxn ang="0">
                  <a:pos x="475" y="127"/>
                </a:cxn>
                <a:cxn ang="0">
                  <a:pos x="492" y="0"/>
                </a:cxn>
                <a:cxn ang="0">
                  <a:pos x="492" y="0"/>
                </a:cxn>
              </a:cxnLst>
              <a:pathLst>
                <a:path w="2459" h="2460">
                  <a:moveTo>
                    <a:pt x="0" y="2460"/>
                  </a:moveTo>
                  <a:lnTo>
                    <a:pt x="636" y="2376"/>
                  </a:lnTo>
                  <a:lnTo>
                    <a:pt x="1229" y="2130"/>
                  </a:lnTo>
                  <a:lnTo>
                    <a:pt x="1738" y="1739"/>
                  </a:lnTo>
                  <a:lnTo>
                    <a:pt x="2129" y="1230"/>
                  </a:lnTo>
                  <a:lnTo>
                    <a:pt x="2374" y="636"/>
                  </a:lnTo>
                  <a:lnTo>
                    <a:pt x="2458" y="0"/>
                  </a:lnTo>
                  <a:lnTo>
                    <a:pt x="2459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1" name="Freeform 39"/>
            <p:cNvSpPr/>
            <p:nvPr/>
          </p:nvSpPr>
          <p:spPr>
            <a:xfrm>
              <a:off x="2382" y="2155"/>
              <a:ext cx="1154" cy="1153"/>
            </a:xfrm>
            <a:custGeom>
              <a:avLst/>
              <a:gdLst/>
              <a:ahLst/>
              <a:cxnLst>
                <a:cxn ang="0">
                  <a:pos x="0" y="1153"/>
                </a:cxn>
                <a:cxn ang="0">
                  <a:pos x="200" y="1136"/>
                </a:cxn>
                <a:cxn ang="0">
                  <a:pos x="395" y="1083"/>
                </a:cxn>
                <a:cxn ang="0">
                  <a:pos x="577" y="999"/>
                </a:cxn>
                <a:cxn ang="0">
                  <a:pos x="742" y="883"/>
                </a:cxn>
                <a:cxn ang="0">
                  <a:pos x="884" y="741"/>
                </a:cxn>
                <a:cxn ang="0">
                  <a:pos x="999" y="577"/>
                </a:cxn>
                <a:cxn ang="0">
                  <a:pos x="1084" y="394"/>
                </a:cxn>
                <a:cxn ang="0">
                  <a:pos x="1136" y="200"/>
                </a:cxn>
                <a:cxn ang="0">
                  <a:pos x="1154" y="0"/>
                </a:cxn>
                <a:cxn ang="0">
                  <a:pos x="1154" y="0"/>
                </a:cxn>
              </a:cxnLst>
              <a:pathLst>
                <a:path w="5768" h="5770">
                  <a:moveTo>
                    <a:pt x="0" y="5770"/>
                  </a:moveTo>
                  <a:lnTo>
                    <a:pt x="1001" y="5683"/>
                  </a:lnTo>
                  <a:lnTo>
                    <a:pt x="1972" y="5422"/>
                  </a:lnTo>
                  <a:lnTo>
                    <a:pt x="2883" y="4998"/>
                  </a:lnTo>
                  <a:lnTo>
                    <a:pt x="3707" y="4420"/>
                  </a:lnTo>
                  <a:lnTo>
                    <a:pt x="4417" y="3709"/>
                  </a:lnTo>
                  <a:lnTo>
                    <a:pt x="4994" y="2885"/>
                  </a:lnTo>
                  <a:lnTo>
                    <a:pt x="5419" y="1974"/>
                  </a:lnTo>
                  <a:lnTo>
                    <a:pt x="5679" y="1002"/>
                  </a:lnTo>
                  <a:lnTo>
                    <a:pt x="5767" y="0"/>
                  </a:lnTo>
                  <a:lnTo>
                    <a:pt x="5768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528" name="Group 40"/>
          <p:cNvGrpSpPr/>
          <p:nvPr/>
        </p:nvGrpSpPr>
        <p:grpSpPr>
          <a:xfrm>
            <a:off x="3781425" y="2201863"/>
            <a:ext cx="1863725" cy="3317875"/>
            <a:chOff x="2382" y="1236"/>
            <a:chExt cx="1174" cy="2090"/>
          </a:xfrm>
        </p:grpSpPr>
        <p:grpSp>
          <p:nvGrpSpPr>
            <p:cNvPr id="51314" name="Group 41"/>
            <p:cNvGrpSpPr/>
            <p:nvPr/>
          </p:nvGrpSpPr>
          <p:grpSpPr>
            <a:xfrm>
              <a:off x="2854" y="1236"/>
              <a:ext cx="702" cy="919"/>
              <a:chOff x="2854" y="1236"/>
              <a:chExt cx="702" cy="919"/>
            </a:xfrm>
          </p:grpSpPr>
          <p:sp>
            <p:nvSpPr>
              <p:cNvPr id="51318" name="Freeform 42"/>
              <p:cNvSpPr/>
              <p:nvPr/>
            </p:nvSpPr>
            <p:spPr>
              <a:xfrm>
                <a:off x="3554" y="1236"/>
                <a:ext cx="2" cy="9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19"/>
                  </a:cxn>
                  <a:cxn ang="0">
                    <a:pos x="2" y="919"/>
                  </a:cxn>
                </a:cxnLst>
                <a:pathLst>
                  <a:path w="1" h="4592">
                    <a:moveTo>
                      <a:pt x="0" y="0"/>
                    </a:moveTo>
                    <a:lnTo>
                      <a:pt x="0" y="4592"/>
                    </a:lnTo>
                    <a:lnTo>
                      <a:pt x="1" y="4592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19" name="Freeform 43"/>
              <p:cNvSpPr/>
              <p:nvPr/>
            </p:nvSpPr>
            <p:spPr>
              <a:xfrm>
                <a:off x="2854" y="1236"/>
                <a:ext cx="2" cy="9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19"/>
                  </a:cxn>
                  <a:cxn ang="0">
                    <a:pos x="2" y="919"/>
                  </a:cxn>
                </a:cxnLst>
                <a:pathLst>
                  <a:path w="1" h="4592">
                    <a:moveTo>
                      <a:pt x="0" y="0"/>
                    </a:moveTo>
                    <a:lnTo>
                      <a:pt x="0" y="4592"/>
                    </a:lnTo>
                    <a:lnTo>
                      <a:pt x="1" y="4592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51315" name="Group 44"/>
            <p:cNvGrpSpPr/>
            <p:nvPr/>
          </p:nvGrpSpPr>
          <p:grpSpPr>
            <a:xfrm>
              <a:off x="2382" y="2155"/>
              <a:ext cx="1172" cy="1171"/>
              <a:chOff x="2382" y="2155"/>
              <a:chExt cx="1172" cy="1171"/>
            </a:xfrm>
          </p:grpSpPr>
          <p:sp>
            <p:nvSpPr>
              <p:cNvPr id="51316" name="Freeform 45"/>
              <p:cNvSpPr/>
              <p:nvPr/>
            </p:nvSpPr>
            <p:spPr>
              <a:xfrm>
                <a:off x="2382" y="2155"/>
                <a:ext cx="474" cy="472"/>
              </a:xfrm>
              <a:custGeom>
                <a:avLst/>
                <a:gdLst/>
                <a:ahLst/>
                <a:cxnLst>
                  <a:cxn ang="0">
                    <a:pos x="0" y="472"/>
                  </a:cxn>
                  <a:cxn ang="0">
                    <a:pos x="123" y="456"/>
                  </a:cxn>
                  <a:cxn ang="0">
                    <a:pos x="237" y="409"/>
                  </a:cxn>
                  <a:cxn ang="0">
                    <a:pos x="335" y="334"/>
                  </a:cxn>
                  <a:cxn ang="0">
                    <a:pos x="410" y="236"/>
                  </a:cxn>
                  <a:cxn ang="0">
                    <a:pos x="458" y="122"/>
                  </a:cxn>
                  <a:cxn ang="0">
                    <a:pos x="474" y="0"/>
                  </a:cxn>
                  <a:cxn ang="0">
                    <a:pos x="474" y="0"/>
                  </a:cxn>
                </a:cxnLst>
                <a:pathLst>
                  <a:path w="2364" h="2364">
                    <a:moveTo>
                      <a:pt x="0" y="2364"/>
                    </a:moveTo>
                    <a:lnTo>
                      <a:pt x="611" y="2283"/>
                    </a:lnTo>
                    <a:lnTo>
                      <a:pt x="1181" y="2047"/>
                    </a:lnTo>
                    <a:lnTo>
                      <a:pt x="1671" y="1671"/>
                    </a:lnTo>
                    <a:lnTo>
                      <a:pt x="2046" y="1182"/>
                    </a:lnTo>
                    <a:lnTo>
                      <a:pt x="2282" y="611"/>
                    </a:lnTo>
                    <a:lnTo>
                      <a:pt x="2363" y="0"/>
                    </a:lnTo>
                    <a:lnTo>
                      <a:pt x="2364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17" name="Freeform 46"/>
              <p:cNvSpPr/>
              <p:nvPr/>
            </p:nvSpPr>
            <p:spPr>
              <a:xfrm>
                <a:off x="2382" y="2155"/>
                <a:ext cx="1172" cy="1171"/>
              </a:xfrm>
              <a:custGeom>
                <a:avLst/>
                <a:gdLst/>
                <a:ahLst/>
                <a:cxnLst>
                  <a:cxn ang="0">
                    <a:pos x="0" y="1171"/>
                  </a:cxn>
                  <a:cxn ang="0">
                    <a:pos x="203" y="1153"/>
                  </a:cxn>
                  <a:cxn ang="0">
                    <a:pos x="401" y="1101"/>
                  </a:cxn>
                  <a:cxn ang="0">
                    <a:pos x="586" y="1014"/>
                  </a:cxn>
                  <a:cxn ang="0">
                    <a:pos x="753" y="897"/>
                  </a:cxn>
                  <a:cxn ang="0">
                    <a:pos x="898" y="753"/>
                  </a:cxn>
                  <a:cxn ang="0">
                    <a:pos x="1015" y="586"/>
                  </a:cxn>
                  <a:cxn ang="0">
                    <a:pos x="1101" y="400"/>
                  </a:cxn>
                  <a:cxn ang="0">
                    <a:pos x="1154" y="203"/>
                  </a:cxn>
                  <a:cxn ang="0">
                    <a:pos x="1172" y="0"/>
                  </a:cxn>
                  <a:cxn ang="0">
                    <a:pos x="1172" y="0"/>
                  </a:cxn>
                </a:cxnLst>
                <a:pathLst>
                  <a:path w="5863" h="5866">
                    <a:moveTo>
                      <a:pt x="0" y="5866"/>
                    </a:moveTo>
                    <a:lnTo>
                      <a:pt x="1017" y="5778"/>
                    </a:lnTo>
                    <a:lnTo>
                      <a:pt x="2005" y="5513"/>
                    </a:lnTo>
                    <a:lnTo>
                      <a:pt x="2931" y="5081"/>
                    </a:lnTo>
                    <a:lnTo>
                      <a:pt x="3768" y="4494"/>
                    </a:lnTo>
                    <a:lnTo>
                      <a:pt x="4491" y="3770"/>
                    </a:lnTo>
                    <a:lnTo>
                      <a:pt x="5077" y="2933"/>
                    </a:lnTo>
                    <a:lnTo>
                      <a:pt x="5509" y="2006"/>
                    </a:lnTo>
                    <a:lnTo>
                      <a:pt x="5773" y="1018"/>
                    </a:lnTo>
                    <a:lnTo>
                      <a:pt x="5862" y="0"/>
                    </a:lnTo>
                    <a:lnTo>
                      <a:pt x="5863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63535" name="Group 47"/>
          <p:cNvGrpSpPr/>
          <p:nvPr/>
        </p:nvGrpSpPr>
        <p:grpSpPr>
          <a:xfrm>
            <a:off x="1571625" y="5473700"/>
            <a:ext cx="80963" cy="117475"/>
            <a:chOff x="990" y="3297"/>
            <a:chExt cx="51" cy="74"/>
          </a:xfrm>
        </p:grpSpPr>
        <p:sp>
          <p:nvSpPr>
            <p:cNvPr id="51312" name="Freeform 48"/>
            <p:cNvSpPr/>
            <p:nvPr/>
          </p:nvSpPr>
          <p:spPr>
            <a:xfrm>
              <a:off x="1021" y="3297"/>
              <a:ext cx="20" cy="7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74"/>
                </a:cxn>
                <a:cxn ang="0">
                  <a:pos x="0" y="74"/>
                </a:cxn>
              </a:cxnLst>
              <a:pathLst>
                <a:path w="97" h="366">
                  <a:moveTo>
                    <a:pt x="97" y="0"/>
                  </a:moveTo>
                  <a:lnTo>
                    <a:pt x="0" y="366"/>
                  </a:lnTo>
                  <a:lnTo>
                    <a:pt x="1" y="366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13" name="Freeform 49"/>
            <p:cNvSpPr/>
            <p:nvPr/>
          </p:nvSpPr>
          <p:spPr>
            <a:xfrm>
              <a:off x="990" y="3297"/>
              <a:ext cx="47" cy="74"/>
            </a:xfrm>
            <a:custGeom>
              <a:avLst/>
              <a:gdLst/>
              <a:ahLst/>
              <a:cxnLst>
                <a:cxn ang="0">
                  <a:pos x="47" y="16"/>
                </a:cxn>
                <a:cxn ang="0">
                  <a:pos x="43" y="5"/>
                </a:cxn>
                <a:cxn ang="0">
                  <a:pos x="38" y="0"/>
                </a:cxn>
                <a:cxn ang="0">
                  <a:pos x="29" y="0"/>
                </a:cxn>
                <a:cxn ang="0">
                  <a:pos x="21" y="5"/>
                </a:cxn>
                <a:cxn ang="0">
                  <a:pos x="11" y="16"/>
                </a:cxn>
                <a:cxn ang="0">
                  <a:pos x="4" y="32"/>
                </a:cxn>
                <a:cxn ang="0">
                  <a:pos x="1" y="42"/>
                </a:cxn>
                <a:cxn ang="0">
                  <a:pos x="0" y="58"/>
                </a:cxn>
                <a:cxn ang="0">
                  <a:pos x="4" y="69"/>
                </a:cxn>
                <a:cxn ang="0">
                  <a:pos x="9" y="74"/>
                </a:cxn>
                <a:cxn ang="0">
                  <a:pos x="18" y="74"/>
                </a:cxn>
                <a:cxn ang="0">
                  <a:pos x="26" y="69"/>
                </a:cxn>
                <a:cxn ang="0">
                  <a:pos x="36" y="58"/>
                </a:cxn>
                <a:cxn ang="0">
                  <a:pos x="36" y="58"/>
                </a:cxn>
              </a:cxnLst>
              <a:pathLst>
                <a:path w="229" h="366">
                  <a:moveTo>
                    <a:pt x="229" y="78"/>
                  </a:moveTo>
                  <a:lnTo>
                    <a:pt x="211" y="26"/>
                  </a:lnTo>
                  <a:lnTo>
                    <a:pt x="187" y="0"/>
                  </a:lnTo>
                  <a:lnTo>
                    <a:pt x="140" y="0"/>
                  </a:lnTo>
                  <a:lnTo>
                    <a:pt x="102" y="26"/>
                  </a:lnTo>
                  <a:lnTo>
                    <a:pt x="56" y="78"/>
                  </a:lnTo>
                  <a:lnTo>
                    <a:pt x="20" y="157"/>
                  </a:lnTo>
                  <a:lnTo>
                    <a:pt x="5" y="209"/>
                  </a:lnTo>
                  <a:lnTo>
                    <a:pt x="0" y="288"/>
                  </a:lnTo>
                  <a:lnTo>
                    <a:pt x="18" y="340"/>
                  </a:lnTo>
                  <a:lnTo>
                    <a:pt x="42" y="366"/>
                  </a:lnTo>
                  <a:lnTo>
                    <a:pt x="88" y="366"/>
                  </a:lnTo>
                  <a:lnTo>
                    <a:pt x="127" y="340"/>
                  </a:lnTo>
                  <a:lnTo>
                    <a:pt x="173" y="288"/>
                  </a:lnTo>
                  <a:lnTo>
                    <a:pt x="174" y="288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538" name="Group 50"/>
          <p:cNvGrpSpPr/>
          <p:nvPr/>
        </p:nvGrpSpPr>
        <p:grpSpPr>
          <a:xfrm>
            <a:off x="5434013" y="2195513"/>
            <a:ext cx="188912" cy="209550"/>
            <a:chOff x="3423" y="1232"/>
            <a:chExt cx="119" cy="132"/>
          </a:xfrm>
        </p:grpSpPr>
        <p:sp>
          <p:nvSpPr>
            <p:cNvPr id="51308" name="Freeform 51"/>
            <p:cNvSpPr/>
            <p:nvPr/>
          </p:nvSpPr>
          <p:spPr>
            <a:xfrm>
              <a:off x="3452" y="1290"/>
              <a:ext cx="19" cy="74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0" y="74"/>
                </a:cxn>
                <a:cxn ang="0">
                  <a:pos x="0" y="74"/>
                </a:cxn>
              </a:cxnLst>
              <a:pathLst>
                <a:path w="99" h="367">
                  <a:moveTo>
                    <a:pt x="99" y="0"/>
                  </a:moveTo>
                  <a:lnTo>
                    <a:pt x="0" y="367"/>
                  </a:lnTo>
                  <a:lnTo>
                    <a:pt x="1" y="367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09" name="Freeform 52"/>
            <p:cNvSpPr/>
            <p:nvPr/>
          </p:nvSpPr>
          <p:spPr>
            <a:xfrm>
              <a:off x="3423" y="1290"/>
              <a:ext cx="45" cy="74"/>
            </a:xfrm>
            <a:custGeom>
              <a:avLst/>
              <a:gdLst/>
              <a:ahLst/>
              <a:cxnLst>
                <a:cxn ang="0">
                  <a:pos x="45" y="16"/>
                </a:cxn>
                <a:cxn ang="0">
                  <a:pos x="41" y="5"/>
                </a:cxn>
                <a:cxn ang="0">
                  <a:pos x="37" y="0"/>
                </a:cxn>
                <a:cxn ang="0">
                  <a:pos x="28" y="0"/>
                </a:cxn>
                <a:cxn ang="0">
                  <a:pos x="20" y="5"/>
                </a:cxn>
                <a:cxn ang="0">
                  <a:pos x="11" y="16"/>
                </a:cxn>
                <a:cxn ang="0">
                  <a:pos x="4" y="32"/>
                </a:cxn>
                <a:cxn ang="0">
                  <a:pos x="1" y="42"/>
                </a:cxn>
                <a:cxn ang="0">
                  <a:pos x="0" y="58"/>
                </a:cxn>
                <a:cxn ang="0">
                  <a:pos x="3" y="69"/>
                </a:cxn>
                <a:cxn ang="0">
                  <a:pos x="8" y="74"/>
                </a:cxn>
                <a:cxn ang="0">
                  <a:pos x="17" y="74"/>
                </a:cxn>
                <a:cxn ang="0">
                  <a:pos x="25" y="69"/>
                </a:cxn>
                <a:cxn ang="0">
                  <a:pos x="34" y="58"/>
                </a:cxn>
                <a:cxn ang="0">
                  <a:pos x="34" y="58"/>
                </a:cxn>
              </a:cxnLst>
              <a:pathLst>
                <a:path w="229" h="367">
                  <a:moveTo>
                    <a:pt x="229" y="79"/>
                  </a:moveTo>
                  <a:lnTo>
                    <a:pt x="211" y="27"/>
                  </a:lnTo>
                  <a:lnTo>
                    <a:pt x="186" y="0"/>
                  </a:lnTo>
                  <a:lnTo>
                    <a:pt x="140" y="0"/>
                  </a:lnTo>
                  <a:lnTo>
                    <a:pt x="101" y="27"/>
                  </a:lnTo>
                  <a:lnTo>
                    <a:pt x="57" y="79"/>
                  </a:lnTo>
                  <a:lnTo>
                    <a:pt x="19" y="157"/>
                  </a:lnTo>
                  <a:lnTo>
                    <a:pt x="6" y="210"/>
                  </a:lnTo>
                  <a:lnTo>
                    <a:pt x="0" y="288"/>
                  </a:lnTo>
                  <a:lnTo>
                    <a:pt x="17" y="341"/>
                  </a:lnTo>
                  <a:lnTo>
                    <a:pt x="42" y="367"/>
                  </a:lnTo>
                  <a:lnTo>
                    <a:pt x="89" y="367"/>
                  </a:lnTo>
                  <a:lnTo>
                    <a:pt x="127" y="341"/>
                  </a:lnTo>
                  <a:lnTo>
                    <a:pt x="173" y="288"/>
                  </a:lnTo>
                  <a:lnTo>
                    <a:pt x="174" y="288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10" name="Freeform 53"/>
            <p:cNvSpPr/>
            <p:nvPr/>
          </p:nvSpPr>
          <p:spPr>
            <a:xfrm>
              <a:off x="3500" y="1232"/>
              <a:ext cx="15" cy="3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0" y="11"/>
                </a:cxn>
                <a:cxn ang="0">
                  <a:pos x="8" y="5"/>
                </a:cxn>
                <a:cxn ang="0">
                  <a:pos x="13" y="0"/>
                </a:cxn>
                <a:cxn ang="0">
                  <a:pos x="15" y="5"/>
                </a:cxn>
                <a:cxn ang="0">
                  <a:pos x="12" y="16"/>
                </a:cxn>
                <a:cxn ang="0">
                  <a:pos x="5" y="27"/>
                </a:cxn>
                <a:cxn ang="0">
                  <a:pos x="0" y="33"/>
                </a:cxn>
                <a:cxn ang="0">
                  <a:pos x="0" y="33"/>
                </a:cxn>
              </a:cxnLst>
              <a:pathLst>
                <a:path w="67" h="157">
                  <a:moveTo>
                    <a:pt x="67" y="26"/>
                  </a:moveTo>
                  <a:lnTo>
                    <a:pt x="44" y="52"/>
                  </a:lnTo>
                  <a:lnTo>
                    <a:pt x="35" y="26"/>
                  </a:lnTo>
                  <a:lnTo>
                    <a:pt x="57" y="0"/>
                  </a:lnTo>
                  <a:lnTo>
                    <a:pt x="67" y="26"/>
                  </a:lnTo>
                  <a:lnTo>
                    <a:pt x="52" y="78"/>
                  </a:lnTo>
                  <a:lnTo>
                    <a:pt x="23" y="130"/>
                  </a:lnTo>
                  <a:lnTo>
                    <a:pt x="0" y="157"/>
                  </a:lnTo>
                  <a:lnTo>
                    <a:pt x="1" y="157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11" name="Freeform 54"/>
            <p:cNvSpPr/>
            <p:nvPr/>
          </p:nvSpPr>
          <p:spPr>
            <a:xfrm>
              <a:off x="3529" y="1232"/>
              <a:ext cx="13" cy="33"/>
            </a:xfrm>
            <a:custGeom>
              <a:avLst/>
              <a:gdLst/>
              <a:ahLst/>
              <a:cxnLst>
                <a:cxn ang="0">
                  <a:pos x="13" y="5"/>
                </a:cxn>
                <a:cxn ang="0">
                  <a:pos x="9" y="11"/>
                </a:cxn>
                <a:cxn ang="0">
                  <a:pos x="7" y="5"/>
                </a:cxn>
                <a:cxn ang="0">
                  <a:pos x="11" y="0"/>
                </a:cxn>
                <a:cxn ang="0">
                  <a:pos x="13" y="5"/>
                </a:cxn>
                <a:cxn ang="0">
                  <a:pos x="10" y="16"/>
                </a:cxn>
                <a:cxn ang="0">
                  <a:pos x="4" y="27"/>
                </a:cxn>
                <a:cxn ang="0">
                  <a:pos x="0" y="33"/>
                </a:cxn>
                <a:cxn ang="0">
                  <a:pos x="0" y="33"/>
                </a:cxn>
              </a:cxnLst>
              <a:pathLst>
                <a:path w="67" h="157">
                  <a:moveTo>
                    <a:pt x="67" y="26"/>
                  </a:moveTo>
                  <a:lnTo>
                    <a:pt x="44" y="52"/>
                  </a:lnTo>
                  <a:lnTo>
                    <a:pt x="35" y="26"/>
                  </a:lnTo>
                  <a:lnTo>
                    <a:pt x="58" y="0"/>
                  </a:lnTo>
                  <a:lnTo>
                    <a:pt x="67" y="26"/>
                  </a:lnTo>
                  <a:lnTo>
                    <a:pt x="52" y="78"/>
                  </a:lnTo>
                  <a:lnTo>
                    <a:pt x="23" y="130"/>
                  </a:lnTo>
                  <a:lnTo>
                    <a:pt x="0" y="157"/>
                  </a:lnTo>
                  <a:lnTo>
                    <a:pt x="1" y="157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543" name="Group 55"/>
          <p:cNvGrpSpPr/>
          <p:nvPr/>
        </p:nvGrpSpPr>
        <p:grpSpPr>
          <a:xfrm>
            <a:off x="1971675" y="1579563"/>
            <a:ext cx="3959225" cy="254000"/>
            <a:chOff x="1242" y="844"/>
            <a:chExt cx="2494" cy="160"/>
          </a:xfrm>
        </p:grpSpPr>
        <p:sp>
          <p:nvSpPr>
            <p:cNvPr id="51298" name="Freeform 56"/>
            <p:cNvSpPr/>
            <p:nvPr/>
          </p:nvSpPr>
          <p:spPr>
            <a:xfrm>
              <a:off x="1370" y="1002"/>
              <a:ext cx="2170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70" y="0"/>
                </a:cxn>
                <a:cxn ang="0">
                  <a:pos x="2170" y="0"/>
                </a:cxn>
              </a:cxnLst>
              <a:pathLst>
                <a:path w="10846" h="2">
                  <a:moveTo>
                    <a:pt x="0" y="0"/>
                  </a:moveTo>
                  <a:lnTo>
                    <a:pt x="10845" y="0"/>
                  </a:lnTo>
                  <a:lnTo>
                    <a:pt x="10846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51299" name="Group 57"/>
            <p:cNvGrpSpPr/>
            <p:nvPr/>
          </p:nvGrpSpPr>
          <p:grpSpPr>
            <a:xfrm>
              <a:off x="1242" y="844"/>
              <a:ext cx="99" cy="131"/>
              <a:chOff x="1242" y="844"/>
              <a:chExt cx="99" cy="131"/>
            </a:xfrm>
          </p:grpSpPr>
          <p:sp>
            <p:nvSpPr>
              <p:cNvPr id="51305" name="Freeform 58"/>
              <p:cNvSpPr/>
              <p:nvPr/>
            </p:nvSpPr>
            <p:spPr>
              <a:xfrm>
                <a:off x="1242" y="865"/>
                <a:ext cx="31" cy="110"/>
              </a:xfrm>
              <a:custGeom>
                <a:avLst/>
                <a:gdLst/>
                <a:ahLst/>
                <a:cxnLst>
                  <a:cxn ang="0">
                    <a:pos x="0" y="110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pathLst>
                  <a:path w="148" h="549">
                    <a:moveTo>
                      <a:pt x="0" y="549"/>
                    </a:moveTo>
                    <a:lnTo>
                      <a:pt x="147" y="0"/>
                    </a:lnTo>
                    <a:lnTo>
                      <a:pt x="148" y="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06" name="Freeform 59"/>
              <p:cNvSpPr/>
              <p:nvPr/>
            </p:nvSpPr>
            <p:spPr>
              <a:xfrm>
                <a:off x="1248" y="901"/>
                <a:ext cx="45" cy="74"/>
              </a:xfrm>
              <a:custGeom>
                <a:avLst/>
                <a:gdLst/>
                <a:ahLst/>
                <a:cxnLst>
                  <a:cxn ang="0">
                    <a:pos x="11" y="16"/>
                  </a:cxn>
                  <a:cxn ang="0">
                    <a:pos x="20" y="5"/>
                  </a:cxn>
                  <a:cxn ang="0">
                    <a:pos x="27" y="0"/>
                  </a:cxn>
                  <a:cxn ang="0">
                    <a:pos x="37" y="0"/>
                  </a:cxn>
                  <a:cxn ang="0">
                    <a:pos x="42" y="5"/>
                  </a:cxn>
                  <a:cxn ang="0">
                    <a:pos x="45" y="16"/>
                  </a:cxn>
                  <a:cxn ang="0">
                    <a:pos x="44" y="32"/>
                  </a:cxn>
                  <a:cxn ang="0">
                    <a:pos x="41" y="42"/>
                  </a:cxn>
                  <a:cxn ang="0">
                    <a:pos x="34" y="58"/>
                  </a:cxn>
                  <a:cxn ang="0">
                    <a:pos x="25" y="69"/>
                  </a:cxn>
                  <a:cxn ang="0">
                    <a:pos x="17" y="74"/>
                  </a:cxn>
                  <a:cxn ang="0">
                    <a:pos x="8" y="74"/>
                  </a:cxn>
                  <a:cxn ang="0">
                    <a:pos x="4" y="69"/>
                  </a:cxn>
                  <a:cxn ang="0">
                    <a:pos x="0" y="58"/>
                  </a:cxn>
                  <a:cxn ang="0">
                    <a:pos x="0" y="58"/>
                  </a:cxn>
                </a:cxnLst>
                <a:pathLst>
                  <a:path w="228" h="366">
                    <a:moveTo>
                      <a:pt x="56" y="78"/>
                    </a:moveTo>
                    <a:lnTo>
                      <a:pt x="101" y="26"/>
                    </a:lnTo>
                    <a:lnTo>
                      <a:pt x="139" y="0"/>
                    </a:lnTo>
                    <a:lnTo>
                      <a:pt x="187" y="0"/>
                    </a:lnTo>
                    <a:lnTo>
                      <a:pt x="211" y="26"/>
                    </a:lnTo>
                    <a:lnTo>
                      <a:pt x="228" y="78"/>
                    </a:lnTo>
                    <a:lnTo>
                      <a:pt x="223" y="157"/>
                    </a:lnTo>
                    <a:lnTo>
                      <a:pt x="209" y="209"/>
                    </a:lnTo>
                    <a:lnTo>
                      <a:pt x="172" y="287"/>
                    </a:lnTo>
                    <a:lnTo>
                      <a:pt x="127" y="340"/>
                    </a:lnTo>
                    <a:lnTo>
                      <a:pt x="88" y="366"/>
                    </a:lnTo>
                    <a:lnTo>
                      <a:pt x="41" y="366"/>
                    </a:lnTo>
                    <a:lnTo>
                      <a:pt x="18" y="340"/>
                    </a:lnTo>
                    <a:lnTo>
                      <a:pt x="0" y="287"/>
                    </a:lnTo>
                    <a:lnTo>
                      <a:pt x="1" y="287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07" name="Freeform 60"/>
              <p:cNvSpPr/>
              <p:nvPr/>
            </p:nvSpPr>
            <p:spPr>
              <a:xfrm>
                <a:off x="1329" y="844"/>
                <a:ext cx="12" cy="32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8" y="11"/>
                  </a:cxn>
                  <a:cxn ang="0">
                    <a:pos x="6" y="5"/>
                  </a:cxn>
                  <a:cxn ang="0">
                    <a:pos x="10" y="0"/>
                  </a:cxn>
                  <a:cxn ang="0">
                    <a:pos x="12" y="5"/>
                  </a:cxn>
                  <a:cxn ang="0">
                    <a:pos x="9" y="16"/>
                  </a:cxn>
                  <a:cxn ang="0">
                    <a:pos x="4" y="27"/>
                  </a:cxn>
                  <a:cxn ang="0">
                    <a:pos x="0" y="32"/>
                  </a:cxn>
                  <a:cxn ang="0">
                    <a:pos x="0" y="32"/>
                  </a:cxn>
                </a:cxnLst>
                <a:pathLst>
                  <a:path w="67" h="157">
                    <a:moveTo>
                      <a:pt x="67" y="26"/>
                    </a:moveTo>
                    <a:lnTo>
                      <a:pt x="44" y="52"/>
                    </a:lnTo>
                    <a:lnTo>
                      <a:pt x="36" y="26"/>
                    </a:lnTo>
                    <a:lnTo>
                      <a:pt x="58" y="0"/>
                    </a:lnTo>
                    <a:lnTo>
                      <a:pt x="67" y="26"/>
                    </a:lnTo>
                    <a:lnTo>
                      <a:pt x="53" y="78"/>
                    </a:lnTo>
                    <a:lnTo>
                      <a:pt x="23" y="131"/>
                    </a:lnTo>
                    <a:lnTo>
                      <a:pt x="0" y="157"/>
                    </a:lnTo>
                    <a:lnTo>
                      <a:pt x="1" y="157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51300" name="Group 61"/>
            <p:cNvGrpSpPr/>
            <p:nvPr/>
          </p:nvGrpSpPr>
          <p:grpSpPr>
            <a:xfrm>
              <a:off x="3608" y="865"/>
              <a:ext cx="128" cy="132"/>
              <a:chOff x="3608" y="865"/>
              <a:chExt cx="128" cy="132"/>
            </a:xfrm>
          </p:grpSpPr>
          <p:sp>
            <p:nvSpPr>
              <p:cNvPr id="51301" name="Freeform 62"/>
              <p:cNvSpPr/>
              <p:nvPr/>
            </p:nvSpPr>
            <p:spPr>
              <a:xfrm>
                <a:off x="3608" y="887"/>
                <a:ext cx="31" cy="110"/>
              </a:xfrm>
              <a:custGeom>
                <a:avLst/>
                <a:gdLst/>
                <a:ahLst/>
                <a:cxnLst>
                  <a:cxn ang="0">
                    <a:pos x="0" y="110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pathLst>
                  <a:path w="149" h="549">
                    <a:moveTo>
                      <a:pt x="0" y="549"/>
                    </a:moveTo>
                    <a:lnTo>
                      <a:pt x="148" y="0"/>
                    </a:lnTo>
                    <a:lnTo>
                      <a:pt x="149" y="0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02" name="Freeform 63"/>
              <p:cNvSpPr/>
              <p:nvPr/>
            </p:nvSpPr>
            <p:spPr>
              <a:xfrm>
                <a:off x="3614" y="923"/>
                <a:ext cx="45" cy="74"/>
              </a:xfrm>
              <a:custGeom>
                <a:avLst/>
                <a:gdLst/>
                <a:ahLst/>
                <a:cxnLst>
                  <a:cxn ang="0">
                    <a:pos x="11" y="16"/>
                  </a:cxn>
                  <a:cxn ang="0">
                    <a:pos x="20" y="5"/>
                  </a:cxn>
                  <a:cxn ang="0">
                    <a:pos x="27" y="0"/>
                  </a:cxn>
                  <a:cxn ang="0">
                    <a:pos x="37" y="0"/>
                  </a:cxn>
                  <a:cxn ang="0">
                    <a:pos x="42" y="5"/>
                  </a:cxn>
                  <a:cxn ang="0">
                    <a:pos x="45" y="16"/>
                  </a:cxn>
                  <a:cxn ang="0">
                    <a:pos x="44" y="32"/>
                  </a:cxn>
                  <a:cxn ang="0">
                    <a:pos x="41" y="42"/>
                  </a:cxn>
                  <a:cxn ang="0">
                    <a:pos x="34" y="58"/>
                  </a:cxn>
                  <a:cxn ang="0">
                    <a:pos x="25" y="69"/>
                  </a:cxn>
                  <a:cxn ang="0">
                    <a:pos x="17" y="74"/>
                  </a:cxn>
                  <a:cxn ang="0">
                    <a:pos x="8" y="74"/>
                  </a:cxn>
                  <a:cxn ang="0">
                    <a:pos x="3" y="69"/>
                  </a:cxn>
                  <a:cxn ang="0">
                    <a:pos x="0" y="58"/>
                  </a:cxn>
                  <a:cxn ang="0">
                    <a:pos x="0" y="58"/>
                  </a:cxn>
                </a:cxnLst>
                <a:pathLst>
                  <a:path w="228" h="366">
                    <a:moveTo>
                      <a:pt x="55" y="78"/>
                    </a:moveTo>
                    <a:lnTo>
                      <a:pt x="101" y="26"/>
                    </a:lnTo>
                    <a:lnTo>
                      <a:pt x="139" y="0"/>
                    </a:lnTo>
                    <a:lnTo>
                      <a:pt x="186" y="0"/>
                    </a:lnTo>
                    <a:lnTo>
                      <a:pt x="211" y="26"/>
                    </a:lnTo>
                    <a:lnTo>
                      <a:pt x="228" y="78"/>
                    </a:lnTo>
                    <a:lnTo>
                      <a:pt x="222" y="157"/>
                    </a:lnTo>
                    <a:lnTo>
                      <a:pt x="209" y="209"/>
                    </a:lnTo>
                    <a:lnTo>
                      <a:pt x="173" y="287"/>
                    </a:lnTo>
                    <a:lnTo>
                      <a:pt x="127" y="340"/>
                    </a:lnTo>
                    <a:lnTo>
                      <a:pt x="88" y="366"/>
                    </a:lnTo>
                    <a:lnTo>
                      <a:pt x="42" y="366"/>
                    </a:lnTo>
                    <a:lnTo>
                      <a:pt x="17" y="340"/>
                    </a:lnTo>
                    <a:lnTo>
                      <a:pt x="0" y="287"/>
                    </a:lnTo>
                    <a:lnTo>
                      <a:pt x="1" y="287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03" name="Freeform 64"/>
              <p:cNvSpPr/>
              <p:nvPr/>
            </p:nvSpPr>
            <p:spPr>
              <a:xfrm>
                <a:off x="3695" y="865"/>
                <a:ext cx="14" cy="3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1"/>
                  </a:cxn>
                  <a:cxn ang="0">
                    <a:pos x="8" y="5"/>
                  </a:cxn>
                  <a:cxn ang="0">
                    <a:pos x="12" y="0"/>
                  </a:cxn>
                  <a:cxn ang="0">
                    <a:pos x="14" y="5"/>
                  </a:cxn>
                  <a:cxn ang="0">
                    <a:pos x="11" y="16"/>
                  </a:cxn>
                  <a:cxn ang="0">
                    <a:pos x="5" y="28"/>
                  </a:cxn>
                  <a:cxn ang="0">
                    <a:pos x="0" y="33"/>
                  </a:cxn>
                  <a:cxn ang="0">
                    <a:pos x="0" y="33"/>
                  </a:cxn>
                </a:cxnLst>
                <a:pathLst>
                  <a:path w="67" h="157">
                    <a:moveTo>
                      <a:pt x="67" y="26"/>
                    </a:moveTo>
                    <a:lnTo>
                      <a:pt x="44" y="52"/>
                    </a:lnTo>
                    <a:lnTo>
                      <a:pt x="36" y="26"/>
                    </a:lnTo>
                    <a:lnTo>
                      <a:pt x="58" y="0"/>
                    </a:lnTo>
                    <a:lnTo>
                      <a:pt x="67" y="26"/>
                    </a:lnTo>
                    <a:lnTo>
                      <a:pt x="52" y="78"/>
                    </a:lnTo>
                    <a:lnTo>
                      <a:pt x="23" y="131"/>
                    </a:lnTo>
                    <a:lnTo>
                      <a:pt x="0" y="157"/>
                    </a:lnTo>
                    <a:lnTo>
                      <a:pt x="1" y="157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304" name="Freeform 65"/>
              <p:cNvSpPr/>
              <p:nvPr/>
            </p:nvSpPr>
            <p:spPr>
              <a:xfrm>
                <a:off x="3723" y="865"/>
                <a:ext cx="13" cy="33"/>
              </a:xfrm>
              <a:custGeom>
                <a:avLst/>
                <a:gdLst/>
                <a:ahLst/>
                <a:cxnLst>
                  <a:cxn ang="0">
                    <a:pos x="13" y="5"/>
                  </a:cxn>
                  <a:cxn ang="0">
                    <a:pos x="8" y="11"/>
                  </a:cxn>
                  <a:cxn ang="0">
                    <a:pos x="7" y="5"/>
                  </a:cxn>
                  <a:cxn ang="0">
                    <a:pos x="11" y="0"/>
                  </a:cxn>
                  <a:cxn ang="0">
                    <a:pos x="13" y="5"/>
                  </a:cxn>
                  <a:cxn ang="0">
                    <a:pos x="10" y="16"/>
                  </a:cxn>
                  <a:cxn ang="0">
                    <a:pos x="4" y="28"/>
                  </a:cxn>
                  <a:cxn ang="0">
                    <a:pos x="0" y="33"/>
                  </a:cxn>
                  <a:cxn ang="0">
                    <a:pos x="0" y="33"/>
                  </a:cxn>
                </a:cxnLst>
                <a:pathLst>
                  <a:path w="66" h="157">
                    <a:moveTo>
                      <a:pt x="66" y="26"/>
                    </a:moveTo>
                    <a:lnTo>
                      <a:pt x="43" y="52"/>
                    </a:lnTo>
                    <a:lnTo>
                      <a:pt x="34" y="26"/>
                    </a:lnTo>
                    <a:lnTo>
                      <a:pt x="57" y="0"/>
                    </a:lnTo>
                    <a:lnTo>
                      <a:pt x="66" y="26"/>
                    </a:lnTo>
                    <a:lnTo>
                      <a:pt x="52" y="78"/>
                    </a:lnTo>
                    <a:lnTo>
                      <a:pt x="21" y="131"/>
                    </a:lnTo>
                    <a:lnTo>
                      <a:pt x="0" y="157"/>
                    </a:lnTo>
                    <a:lnTo>
                      <a:pt x="1" y="157"/>
                    </a:lnTo>
                  </a:path>
                </a:pathLst>
              </a:custGeom>
              <a:noFill/>
              <a:ln w="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63554" name="Group 66"/>
          <p:cNvGrpSpPr/>
          <p:nvPr/>
        </p:nvGrpSpPr>
        <p:grpSpPr>
          <a:xfrm>
            <a:off x="1971675" y="5297488"/>
            <a:ext cx="80963" cy="174625"/>
            <a:chOff x="1242" y="3186"/>
            <a:chExt cx="51" cy="110"/>
          </a:xfrm>
        </p:grpSpPr>
        <p:sp>
          <p:nvSpPr>
            <p:cNvPr id="51296" name="Freeform 67"/>
            <p:cNvSpPr/>
            <p:nvPr/>
          </p:nvSpPr>
          <p:spPr>
            <a:xfrm>
              <a:off x="1242" y="3186"/>
              <a:ext cx="31" cy="11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31" y="0"/>
                </a:cxn>
                <a:cxn ang="0">
                  <a:pos x="31" y="0"/>
                </a:cxn>
              </a:cxnLst>
              <a:pathLst>
                <a:path w="148" h="548">
                  <a:moveTo>
                    <a:pt x="0" y="548"/>
                  </a:moveTo>
                  <a:lnTo>
                    <a:pt x="147" y="0"/>
                  </a:lnTo>
                  <a:lnTo>
                    <a:pt x="148" y="0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97" name="Freeform 68"/>
            <p:cNvSpPr/>
            <p:nvPr/>
          </p:nvSpPr>
          <p:spPr>
            <a:xfrm>
              <a:off x="1248" y="3222"/>
              <a:ext cx="45" cy="74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20" y="5"/>
                </a:cxn>
                <a:cxn ang="0">
                  <a:pos x="27" y="0"/>
                </a:cxn>
                <a:cxn ang="0">
                  <a:pos x="37" y="0"/>
                </a:cxn>
                <a:cxn ang="0">
                  <a:pos x="42" y="5"/>
                </a:cxn>
                <a:cxn ang="0">
                  <a:pos x="45" y="16"/>
                </a:cxn>
                <a:cxn ang="0">
                  <a:pos x="44" y="32"/>
                </a:cxn>
                <a:cxn ang="0">
                  <a:pos x="41" y="42"/>
                </a:cxn>
                <a:cxn ang="0">
                  <a:pos x="34" y="58"/>
                </a:cxn>
                <a:cxn ang="0">
                  <a:pos x="25" y="69"/>
                </a:cxn>
                <a:cxn ang="0">
                  <a:pos x="17" y="74"/>
                </a:cxn>
                <a:cxn ang="0">
                  <a:pos x="8" y="74"/>
                </a:cxn>
                <a:cxn ang="0">
                  <a:pos x="4" y="69"/>
                </a:cxn>
                <a:cxn ang="0">
                  <a:pos x="0" y="58"/>
                </a:cxn>
                <a:cxn ang="0">
                  <a:pos x="0" y="58"/>
                </a:cxn>
              </a:cxnLst>
              <a:pathLst>
                <a:path w="228" h="366">
                  <a:moveTo>
                    <a:pt x="56" y="78"/>
                  </a:moveTo>
                  <a:lnTo>
                    <a:pt x="101" y="26"/>
                  </a:lnTo>
                  <a:lnTo>
                    <a:pt x="139" y="0"/>
                  </a:lnTo>
                  <a:lnTo>
                    <a:pt x="187" y="0"/>
                  </a:lnTo>
                  <a:lnTo>
                    <a:pt x="211" y="26"/>
                  </a:lnTo>
                  <a:lnTo>
                    <a:pt x="228" y="78"/>
                  </a:lnTo>
                  <a:lnTo>
                    <a:pt x="223" y="157"/>
                  </a:lnTo>
                  <a:lnTo>
                    <a:pt x="209" y="209"/>
                  </a:lnTo>
                  <a:lnTo>
                    <a:pt x="172" y="288"/>
                  </a:lnTo>
                  <a:lnTo>
                    <a:pt x="127" y="340"/>
                  </a:lnTo>
                  <a:lnTo>
                    <a:pt x="88" y="366"/>
                  </a:lnTo>
                  <a:lnTo>
                    <a:pt x="41" y="366"/>
                  </a:lnTo>
                  <a:lnTo>
                    <a:pt x="18" y="340"/>
                  </a:lnTo>
                  <a:lnTo>
                    <a:pt x="0" y="288"/>
                  </a:lnTo>
                  <a:lnTo>
                    <a:pt x="1" y="288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3557" name="Freeform 69"/>
          <p:cNvSpPr/>
          <p:nvPr/>
        </p:nvSpPr>
        <p:spPr>
          <a:xfrm>
            <a:off x="4530725" y="2201863"/>
            <a:ext cx="1111250" cy="3175"/>
          </a:xfrm>
          <a:custGeom>
            <a:avLst/>
            <a:gdLst/>
            <a:ahLst/>
            <a:cxnLst>
              <a:cxn ang="0">
                <a:pos x="1111250" y="0"/>
              </a:cxn>
              <a:cxn ang="0">
                <a:pos x="0" y="0"/>
              </a:cxn>
              <a:cxn ang="0">
                <a:pos x="318" y="0"/>
              </a:cxn>
            </a:cxnLst>
            <a:pathLst>
              <a:path w="3499" h="3175">
                <a:moveTo>
                  <a:pt x="3499" y="0"/>
                </a:moveTo>
                <a:lnTo>
                  <a:pt x="0" y="0"/>
                </a:lnTo>
                <a:lnTo>
                  <a:pt x="1" y="0"/>
                </a:lnTo>
              </a:path>
            </a:pathLst>
          </a:custGeom>
          <a:noFill/>
          <a:ln w="5715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1222" name="Group 70"/>
          <p:cNvGrpSpPr/>
          <p:nvPr/>
        </p:nvGrpSpPr>
        <p:grpSpPr>
          <a:xfrm>
            <a:off x="685800" y="696913"/>
            <a:ext cx="5708650" cy="5756275"/>
            <a:chOff x="432" y="288"/>
            <a:chExt cx="3596" cy="3626"/>
          </a:xfrm>
        </p:grpSpPr>
        <p:sp>
          <p:nvSpPr>
            <p:cNvPr id="51238" name="Freeform 71"/>
            <p:cNvSpPr/>
            <p:nvPr/>
          </p:nvSpPr>
          <p:spPr>
            <a:xfrm>
              <a:off x="2036" y="2977"/>
              <a:ext cx="56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56" y="0"/>
                </a:cxn>
              </a:cxnLst>
              <a:pathLst>
                <a:path w="275" h="2">
                  <a:moveTo>
                    <a:pt x="0" y="0"/>
                  </a:moveTo>
                  <a:lnTo>
                    <a:pt x="274" y="0"/>
                  </a:lnTo>
                  <a:lnTo>
                    <a:pt x="275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9" name="Freeform 72"/>
            <p:cNvSpPr/>
            <p:nvPr/>
          </p:nvSpPr>
          <p:spPr>
            <a:xfrm>
              <a:off x="1370" y="2155"/>
              <a:ext cx="1012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12" y="0"/>
                </a:cxn>
                <a:cxn ang="0">
                  <a:pos x="1012" y="0"/>
                </a:cxn>
              </a:cxnLst>
              <a:pathLst>
                <a:path w="5060" h="2">
                  <a:moveTo>
                    <a:pt x="0" y="0"/>
                  </a:moveTo>
                  <a:lnTo>
                    <a:pt x="5059" y="0"/>
                  </a:lnTo>
                  <a:lnTo>
                    <a:pt x="5060" y="0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40" name="Freeform 73"/>
            <p:cNvSpPr/>
            <p:nvPr/>
          </p:nvSpPr>
          <p:spPr>
            <a:xfrm>
              <a:off x="2382" y="2044"/>
              <a:ext cx="2" cy="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1"/>
                </a:cxn>
                <a:cxn ang="0">
                  <a:pos x="2" y="111"/>
                </a:cxn>
              </a:cxnLst>
              <a:pathLst>
                <a:path w="1" h="557">
                  <a:moveTo>
                    <a:pt x="0" y="0"/>
                  </a:moveTo>
                  <a:lnTo>
                    <a:pt x="0" y="557"/>
                  </a:lnTo>
                  <a:lnTo>
                    <a:pt x="1" y="557"/>
                  </a:lnTo>
                </a:path>
              </a:pathLst>
            </a:custGeom>
            <a:noFill/>
            <a:ln w="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51241" name="Group 74"/>
            <p:cNvGrpSpPr/>
            <p:nvPr/>
          </p:nvGrpSpPr>
          <p:grpSpPr>
            <a:xfrm>
              <a:off x="432" y="288"/>
              <a:ext cx="3596" cy="3626"/>
              <a:chOff x="432" y="288"/>
              <a:chExt cx="3596" cy="3626"/>
            </a:xfrm>
          </p:grpSpPr>
          <p:sp>
            <p:nvSpPr>
              <p:cNvPr id="51242" name="Freeform 75"/>
              <p:cNvSpPr/>
              <p:nvPr/>
            </p:nvSpPr>
            <p:spPr>
              <a:xfrm>
                <a:off x="432" y="2977"/>
                <a:ext cx="16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2" y="0"/>
                  </a:cxn>
                  <a:cxn ang="0">
                    <a:pos x="162" y="0"/>
                  </a:cxn>
                </a:cxnLst>
                <a:pathLst>
                  <a:path w="810" h="2">
                    <a:moveTo>
                      <a:pt x="0" y="0"/>
                    </a:moveTo>
                    <a:lnTo>
                      <a:pt x="809" y="0"/>
                    </a:lnTo>
                    <a:lnTo>
                      <a:pt x="810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43" name="Freeform 76"/>
              <p:cNvSpPr/>
              <p:nvPr/>
            </p:nvSpPr>
            <p:spPr>
              <a:xfrm>
                <a:off x="648" y="2977"/>
                <a:ext cx="5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pathLst>
                  <a:path w="275" h="2">
                    <a:moveTo>
                      <a:pt x="0" y="0"/>
                    </a:moveTo>
                    <a:lnTo>
                      <a:pt x="273" y="0"/>
                    </a:lnTo>
                    <a:lnTo>
                      <a:pt x="275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44" name="Freeform 77"/>
              <p:cNvSpPr/>
              <p:nvPr/>
            </p:nvSpPr>
            <p:spPr>
              <a:xfrm>
                <a:off x="758" y="2977"/>
                <a:ext cx="27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4" y="0"/>
                  </a:cxn>
                  <a:cxn ang="0">
                    <a:pos x="274" y="0"/>
                  </a:cxn>
                </a:cxnLst>
                <a:pathLst>
                  <a:path w="1372" h="2">
                    <a:moveTo>
                      <a:pt x="0" y="0"/>
                    </a:moveTo>
                    <a:lnTo>
                      <a:pt x="1371" y="0"/>
                    </a:lnTo>
                    <a:lnTo>
                      <a:pt x="1372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45" name="Freeform 78"/>
              <p:cNvSpPr/>
              <p:nvPr/>
            </p:nvSpPr>
            <p:spPr>
              <a:xfrm>
                <a:off x="1087" y="2977"/>
                <a:ext cx="5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pathLst>
                  <a:path w="275" h="2">
                    <a:moveTo>
                      <a:pt x="0" y="0"/>
                    </a:moveTo>
                    <a:lnTo>
                      <a:pt x="274" y="0"/>
                    </a:lnTo>
                    <a:lnTo>
                      <a:pt x="275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46" name="Freeform 79"/>
              <p:cNvSpPr/>
              <p:nvPr/>
            </p:nvSpPr>
            <p:spPr>
              <a:xfrm>
                <a:off x="1197" y="2977"/>
                <a:ext cx="160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0" y="0"/>
                  </a:cxn>
                  <a:cxn ang="0">
                    <a:pos x="160" y="0"/>
                  </a:cxn>
                </a:cxnLst>
                <a:pathLst>
                  <a:path w="809" h="2">
                    <a:moveTo>
                      <a:pt x="0" y="0"/>
                    </a:moveTo>
                    <a:lnTo>
                      <a:pt x="808" y="0"/>
                    </a:lnTo>
                    <a:lnTo>
                      <a:pt x="809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47" name="Freeform 80"/>
              <p:cNvSpPr/>
              <p:nvPr/>
            </p:nvSpPr>
            <p:spPr>
              <a:xfrm>
                <a:off x="1381" y="2977"/>
                <a:ext cx="16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2" y="0"/>
                  </a:cxn>
                  <a:cxn ang="0">
                    <a:pos x="162" y="0"/>
                  </a:cxn>
                </a:cxnLst>
                <a:pathLst>
                  <a:path w="809" h="2">
                    <a:moveTo>
                      <a:pt x="0" y="0"/>
                    </a:moveTo>
                    <a:lnTo>
                      <a:pt x="808" y="0"/>
                    </a:lnTo>
                    <a:lnTo>
                      <a:pt x="809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48" name="Freeform 81"/>
              <p:cNvSpPr/>
              <p:nvPr/>
            </p:nvSpPr>
            <p:spPr>
              <a:xfrm>
                <a:off x="1597" y="2977"/>
                <a:ext cx="56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6" y="0"/>
                  </a:cxn>
                  <a:cxn ang="0">
                    <a:pos x="56" y="0"/>
                  </a:cxn>
                </a:cxnLst>
                <a:pathLst>
                  <a:path w="276" h="2">
                    <a:moveTo>
                      <a:pt x="0" y="0"/>
                    </a:moveTo>
                    <a:lnTo>
                      <a:pt x="275" y="0"/>
                    </a:lnTo>
                    <a:lnTo>
                      <a:pt x="276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49" name="Freeform 82"/>
              <p:cNvSpPr/>
              <p:nvPr/>
            </p:nvSpPr>
            <p:spPr>
              <a:xfrm>
                <a:off x="1707" y="2977"/>
                <a:ext cx="275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75" y="0"/>
                  </a:cxn>
                  <a:cxn ang="0">
                    <a:pos x="275" y="0"/>
                  </a:cxn>
                </a:cxnLst>
                <a:pathLst>
                  <a:path w="1372" h="2">
                    <a:moveTo>
                      <a:pt x="0" y="0"/>
                    </a:moveTo>
                    <a:lnTo>
                      <a:pt x="1371" y="0"/>
                    </a:lnTo>
                    <a:lnTo>
                      <a:pt x="1372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50" name="Freeform 83"/>
              <p:cNvSpPr/>
              <p:nvPr/>
            </p:nvSpPr>
            <p:spPr>
              <a:xfrm>
                <a:off x="2146" y="2977"/>
                <a:ext cx="16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2" y="0"/>
                  </a:cxn>
                  <a:cxn ang="0">
                    <a:pos x="162" y="0"/>
                  </a:cxn>
                </a:cxnLst>
                <a:pathLst>
                  <a:path w="809" h="2">
                    <a:moveTo>
                      <a:pt x="0" y="0"/>
                    </a:moveTo>
                    <a:lnTo>
                      <a:pt x="808" y="0"/>
                    </a:lnTo>
                    <a:lnTo>
                      <a:pt x="809" y="0"/>
                    </a:lnTo>
                  </a:path>
                </a:pathLst>
              </a:custGeom>
              <a:noFill/>
              <a:ln w="0" cap="flat" cmpd="sng">
                <a:solidFill>
                  <a:srgbClr val="00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51251" name="Group 84"/>
              <p:cNvGrpSpPr/>
              <p:nvPr/>
            </p:nvGrpSpPr>
            <p:grpSpPr>
              <a:xfrm>
                <a:off x="547" y="288"/>
                <a:ext cx="3481" cy="3626"/>
                <a:chOff x="547" y="288"/>
                <a:chExt cx="3481" cy="3626"/>
              </a:xfrm>
            </p:grpSpPr>
            <p:grpSp>
              <p:nvGrpSpPr>
                <p:cNvPr id="51252" name="Group 85"/>
                <p:cNvGrpSpPr/>
                <p:nvPr/>
              </p:nvGrpSpPr>
              <p:grpSpPr>
                <a:xfrm>
                  <a:off x="1366" y="288"/>
                  <a:ext cx="1841" cy="3626"/>
                  <a:chOff x="1366" y="288"/>
                  <a:chExt cx="1841" cy="3626"/>
                </a:xfrm>
              </p:grpSpPr>
              <p:sp>
                <p:nvSpPr>
                  <p:cNvPr id="51268" name="Freeform 86"/>
                  <p:cNvSpPr/>
                  <p:nvPr/>
                </p:nvSpPr>
                <p:spPr>
                  <a:xfrm>
                    <a:off x="1370" y="745"/>
                    <a:ext cx="2" cy="16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4"/>
                      </a:cxn>
                      <a:cxn ang="0">
                        <a:pos x="2" y="164"/>
                      </a:cxn>
                    </a:cxnLst>
                    <a:pathLst>
                      <a:path w="1" h="817">
                        <a:moveTo>
                          <a:pt x="0" y="0"/>
                        </a:moveTo>
                        <a:lnTo>
                          <a:pt x="0" y="817"/>
                        </a:lnTo>
                        <a:lnTo>
                          <a:pt x="1" y="817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69" name="Freeform 87"/>
                  <p:cNvSpPr/>
                  <p:nvPr/>
                </p:nvSpPr>
                <p:spPr>
                  <a:xfrm>
                    <a:off x="1370" y="963"/>
                    <a:ext cx="2" cy="5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55"/>
                      </a:cxn>
                      <a:cxn ang="0">
                        <a:pos x="2" y="55"/>
                      </a:cxn>
                    </a:cxnLst>
                    <a:pathLst>
                      <a:path w="1" h="275">
                        <a:moveTo>
                          <a:pt x="0" y="0"/>
                        </a:moveTo>
                        <a:lnTo>
                          <a:pt x="0" y="275"/>
                        </a:lnTo>
                        <a:lnTo>
                          <a:pt x="1" y="275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0" name="Freeform 88"/>
                  <p:cNvSpPr/>
                  <p:nvPr/>
                </p:nvSpPr>
                <p:spPr>
                  <a:xfrm>
                    <a:off x="1370" y="1072"/>
                    <a:ext cx="2" cy="27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6"/>
                      </a:cxn>
                      <a:cxn ang="0">
                        <a:pos x="2" y="276"/>
                      </a:cxn>
                    </a:cxnLst>
                    <a:pathLst>
                      <a:path w="1" h="1372">
                        <a:moveTo>
                          <a:pt x="0" y="0"/>
                        </a:moveTo>
                        <a:lnTo>
                          <a:pt x="0" y="1372"/>
                        </a:lnTo>
                        <a:lnTo>
                          <a:pt x="1" y="1372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1" name="Freeform 89"/>
                  <p:cNvSpPr/>
                  <p:nvPr/>
                </p:nvSpPr>
                <p:spPr>
                  <a:xfrm>
                    <a:off x="1370" y="1401"/>
                    <a:ext cx="2" cy="5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56"/>
                      </a:cxn>
                      <a:cxn ang="0">
                        <a:pos x="2" y="56"/>
                      </a:cxn>
                    </a:cxnLst>
                    <a:pathLst>
                      <a:path w="1" h="274">
                        <a:moveTo>
                          <a:pt x="0" y="0"/>
                        </a:moveTo>
                        <a:lnTo>
                          <a:pt x="0" y="274"/>
                        </a:lnTo>
                        <a:lnTo>
                          <a:pt x="1" y="274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2" name="Freeform 90"/>
                  <p:cNvSpPr/>
                  <p:nvPr/>
                </p:nvSpPr>
                <p:spPr>
                  <a:xfrm>
                    <a:off x="1370" y="1511"/>
                    <a:ext cx="2" cy="27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4"/>
                      </a:cxn>
                      <a:cxn ang="0">
                        <a:pos x="2" y="274"/>
                      </a:cxn>
                    </a:cxnLst>
                    <a:pathLst>
                      <a:path w="1" h="1372">
                        <a:moveTo>
                          <a:pt x="0" y="0"/>
                        </a:moveTo>
                        <a:lnTo>
                          <a:pt x="0" y="1372"/>
                        </a:lnTo>
                        <a:lnTo>
                          <a:pt x="1" y="1372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3" name="Freeform 91"/>
                  <p:cNvSpPr/>
                  <p:nvPr/>
                </p:nvSpPr>
                <p:spPr>
                  <a:xfrm>
                    <a:off x="1370" y="1840"/>
                    <a:ext cx="2" cy="5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56"/>
                      </a:cxn>
                      <a:cxn ang="0">
                        <a:pos x="2" y="56"/>
                      </a:cxn>
                    </a:cxnLst>
                    <a:pathLst>
                      <a:path w="1" h="275">
                        <a:moveTo>
                          <a:pt x="0" y="0"/>
                        </a:moveTo>
                        <a:lnTo>
                          <a:pt x="0" y="275"/>
                        </a:lnTo>
                        <a:lnTo>
                          <a:pt x="1" y="275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4" name="Freeform 92"/>
                  <p:cNvSpPr/>
                  <p:nvPr/>
                </p:nvSpPr>
                <p:spPr>
                  <a:xfrm>
                    <a:off x="1370" y="1950"/>
                    <a:ext cx="2" cy="16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4"/>
                      </a:cxn>
                      <a:cxn ang="0">
                        <a:pos x="2" y="164"/>
                      </a:cxn>
                    </a:cxnLst>
                    <a:pathLst>
                      <a:path w="1" h="816">
                        <a:moveTo>
                          <a:pt x="0" y="0"/>
                        </a:moveTo>
                        <a:lnTo>
                          <a:pt x="0" y="816"/>
                        </a:lnTo>
                        <a:lnTo>
                          <a:pt x="1" y="816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5" name="Freeform 93"/>
                  <p:cNvSpPr/>
                  <p:nvPr/>
                </p:nvSpPr>
                <p:spPr>
                  <a:xfrm>
                    <a:off x="3205" y="288"/>
                    <a:ext cx="2" cy="16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7"/>
                      </a:cxn>
                      <a:cxn ang="0">
                        <a:pos x="2" y="167"/>
                      </a:cxn>
                    </a:cxnLst>
                    <a:pathLst>
                      <a:path w="1" h="833">
                        <a:moveTo>
                          <a:pt x="0" y="0"/>
                        </a:moveTo>
                        <a:lnTo>
                          <a:pt x="0" y="833"/>
                        </a:lnTo>
                        <a:lnTo>
                          <a:pt x="1" y="833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6" name="Freeform 94"/>
                  <p:cNvSpPr/>
                  <p:nvPr/>
                </p:nvSpPr>
                <p:spPr>
                  <a:xfrm>
                    <a:off x="3205" y="509"/>
                    <a:ext cx="2" cy="5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56"/>
                      </a:cxn>
                      <a:cxn ang="0">
                        <a:pos x="2" y="56"/>
                      </a:cxn>
                    </a:cxnLst>
                    <a:pathLst>
                      <a:path w="1" h="274">
                        <a:moveTo>
                          <a:pt x="0" y="0"/>
                        </a:moveTo>
                        <a:lnTo>
                          <a:pt x="0" y="274"/>
                        </a:lnTo>
                        <a:lnTo>
                          <a:pt x="1" y="274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7" name="Freeform 95"/>
                  <p:cNvSpPr/>
                  <p:nvPr/>
                </p:nvSpPr>
                <p:spPr>
                  <a:xfrm>
                    <a:off x="3205" y="619"/>
                    <a:ext cx="2" cy="27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5"/>
                      </a:cxn>
                      <a:cxn ang="0">
                        <a:pos x="2" y="275"/>
                      </a:cxn>
                    </a:cxnLst>
                    <a:pathLst>
                      <a:path w="1" h="1372">
                        <a:moveTo>
                          <a:pt x="0" y="0"/>
                        </a:moveTo>
                        <a:lnTo>
                          <a:pt x="0" y="1372"/>
                        </a:lnTo>
                        <a:lnTo>
                          <a:pt x="1" y="1372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8" name="Freeform 96"/>
                  <p:cNvSpPr/>
                  <p:nvPr/>
                </p:nvSpPr>
                <p:spPr>
                  <a:xfrm>
                    <a:off x="3205" y="948"/>
                    <a:ext cx="2" cy="5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56"/>
                      </a:cxn>
                      <a:cxn ang="0">
                        <a:pos x="2" y="56"/>
                      </a:cxn>
                    </a:cxnLst>
                    <a:pathLst>
                      <a:path w="1" h="274">
                        <a:moveTo>
                          <a:pt x="0" y="0"/>
                        </a:moveTo>
                        <a:lnTo>
                          <a:pt x="0" y="274"/>
                        </a:lnTo>
                        <a:lnTo>
                          <a:pt x="1" y="274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79" name="Freeform 97"/>
                  <p:cNvSpPr/>
                  <p:nvPr/>
                </p:nvSpPr>
                <p:spPr>
                  <a:xfrm>
                    <a:off x="3205" y="1058"/>
                    <a:ext cx="2" cy="27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3"/>
                      </a:cxn>
                      <a:cxn ang="0">
                        <a:pos x="2" y="273"/>
                      </a:cxn>
                    </a:cxnLst>
                    <a:pathLst>
                      <a:path w="1" h="1371">
                        <a:moveTo>
                          <a:pt x="0" y="0"/>
                        </a:moveTo>
                        <a:lnTo>
                          <a:pt x="0" y="1371"/>
                        </a:lnTo>
                        <a:lnTo>
                          <a:pt x="1" y="1371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0" name="Freeform 98"/>
                  <p:cNvSpPr/>
                  <p:nvPr/>
                </p:nvSpPr>
                <p:spPr>
                  <a:xfrm>
                    <a:off x="3205" y="1387"/>
                    <a:ext cx="2" cy="5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56"/>
                      </a:cxn>
                      <a:cxn ang="0">
                        <a:pos x="2" y="56"/>
                      </a:cxn>
                    </a:cxnLst>
                    <a:pathLst>
                      <a:path w="1" h="275">
                        <a:moveTo>
                          <a:pt x="0" y="0"/>
                        </a:moveTo>
                        <a:lnTo>
                          <a:pt x="0" y="275"/>
                        </a:lnTo>
                        <a:lnTo>
                          <a:pt x="1" y="275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1" name="Freeform 99"/>
                  <p:cNvSpPr/>
                  <p:nvPr/>
                </p:nvSpPr>
                <p:spPr>
                  <a:xfrm>
                    <a:off x="3205" y="1497"/>
                    <a:ext cx="2" cy="27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273"/>
                      </a:cxn>
                      <a:cxn ang="0">
                        <a:pos x="2" y="273"/>
                      </a:cxn>
                    </a:cxnLst>
                    <a:pathLst>
                      <a:path w="1" h="1371">
                        <a:moveTo>
                          <a:pt x="0" y="0"/>
                        </a:moveTo>
                        <a:lnTo>
                          <a:pt x="0" y="1371"/>
                        </a:lnTo>
                        <a:lnTo>
                          <a:pt x="1" y="1371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2" name="Freeform 100"/>
                  <p:cNvSpPr/>
                  <p:nvPr/>
                </p:nvSpPr>
                <p:spPr>
                  <a:xfrm>
                    <a:off x="3205" y="1826"/>
                    <a:ext cx="2" cy="5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54"/>
                      </a:cxn>
                      <a:cxn ang="0">
                        <a:pos x="2" y="54"/>
                      </a:cxn>
                    </a:cxnLst>
                    <a:pathLst>
                      <a:path w="1" h="274">
                        <a:moveTo>
                          <a:pt x="0" y="0"/>
                        </a:moveTo>
                        <a:lnTo>
                          <a:pt x="0" y="274"/>
                        </a:lnTo>
                        <a:lnTo>
                          <a:pt x="1" y="274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3" name="Freeform 101"/>
                  <p:cNvSpPr/>
                  <p:nvPr/>
                </p:nvSpPr>
                <p:spPr>
                  <a:xfrm>
                    <a:off x="3205" y="1936"/>
                    <a:ext cx="2" cy="16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65"/>
                      </a:cxn>
                      <a:cxn ang="0">
                        <a:pos x="2" y="165"/>
                      </a:cxn>
                    </a:cxnLst>
                    <a:pathLst>
                      <a:path w="1" h="833">
                        <a:moveTo>
                          <a:pt x="0" y="0"/>
                        </a:moveTo>
                        <a:lnTo>
                          <a:pt x="0" y="833"/>
                        </a:lnTo>
                        <a:lnTo>
                          <a:pt x="1" y="833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4" name="Freeform 102"/>
                  <p:cNvSpPr/>
                  <p:nvPr/>
                </p:nvSpPr>
                <p:spPr>
                  <a:xfrm>
                    <a:off x="1366" y="2977"/>
                    <a:ext cx="8" cy="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8" y="0"/>
                      </a:cxn>
                      <a:cxn ang="0">
                        <a:pos x="8" y="0"/>
                      </a:cxn>
                    </a:cxnLst>
                    <a:pathLst>
                      <a:path w="31" h="2">
                        <a:moveTo>
                          <a:pt x="0" y="0"/>
                        </a:moveTo>
                        <a:lnTo>
                          <a:pt x="30" y="0"/>
                        </a:lnTo>
                        <a:lnTo>
                          <a:pt x="3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FF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5" name="Freeform 103"/>
                  <p:cNvSpPr/>
                  <p:nvPr/>
                </p:nvSpPr>
                <p:spPr>
                  <a:xfrm>
                    <a:off x="1370" y="2974"/>
                    <a:ext cx="2" cy="7"/>
                  </a:xfrm>
                  <a:custGeom>
                    <a:avLst/>
                    <a:gdLst/>
                    <a:ahLst/>
                    <a:cxnLst>
                      <a:cxn ang="0">
                        <a:pos x="0" y="7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31">
                        <a:moveTo>
                          <a:pt x="0" y="31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FF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6" name="Freeform 104"/>
                  <p:cNvSpPr/>
                  <p:nvPr/>
                </p:nvSpPr>
                <p:spPr>
                  <a:xfrm>
                    <a:off x="1370" y="3753"/>
                    <a:ext cx="2" cy="161"/>
                  </a:xfrm>
                  <a:custGeom>
                    <a:avLst/>
                    <a:gdLst/>
                    <a:ahLst/>
                    <a:cxnLst>
                      <a:cxn ang="0">
                        <a:pos x="0" y="161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809">
                        <a:moveTo>
                          <a:pt x="0" y="809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7" name="Freeform 105"/>
                  <p:cNvSpPr/>
                  <p:nvPr/>
                </p:nvSpPr>
                <p:spPr>
                  <a:xfrm>
                    <a:off x="1370" y="3645"/>
                    <a:ext cx="2" cy="5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274">
                        <a:moveTo>
                          <a:pt x="0" y="274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8" name="Freeform 106"/>
                  <p:cNvSpPr/>
                  <p:nvPr/>
                </p:nvSpPr>
                <p:spPr>
                  <a:xfrm>
                    <a:off x="1370" y="3315"/>
                    <a:ext cx="2" cy="274"/>
                  </a:xfrm>
                  <a:custGeom>
                    <a:avLst/>
                    <a:gdLst/>
                    <a:ahLst/>
                    <a:cxnLst>
                      <a:cxn ang="0">
                        <a:pos x="0" y="274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1371">
                        <a:moveTo>
                          <a:pt x="0" y="1371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89" name="Freeform 107"/>
                  <p:cNvSpPr/>
                  <p:nvPr/>
                </p:nvSpPr>
                <p:spPr>
                  <a:xfrm>
                    <a:off x="1370" y="3206"/>
                    <a:ext cx="2" cy="5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275">
                        <a:moveTo>
                          <a:pt x="0" y="275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90" name="Freeform 108"/>
                  <p:cNvSpPr/>
                  <p:nvPr/>
                </p:nvSpPr>
                <p:spPr>
                  <a:xfrm>
                    <a:off x="1370" y="2988"/>
                    <a:ext cx="2" cy="162"/>
                  </a:xfrm>
                  <a:custGeom>
                    <a:avLst/>
                    <a:gdLst/>
                    <a:ahLst/>
                    <a:cxnLst>
                      <a:cxn ang="0">
                        <a:pos x="0" y="162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809">
                        <a:moveTo>
                          <a:pt x="0" y="809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91" name="Freeform 109"/>
                  <p:cNvSpPr/>
                  <p:nvPr/>
                </p:nvSpPr>
                <p:spPr>
                  <a:xfrm>
                    <a:off x="1370" y="2803"/>
                    <a:ext cx="2" cy="162"/>
                  </a:xfrm>
                  <a:custGeom>
                    <a:avLst/>
                    <a:gdLst/>
                    <a:ahLst/>
                    <a:cxnLst>
                      <a:cxn ang="0">
                        <a:pos x="0" y="162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809">
                        <a:moveTo>
                          <a:pt x="0" y="809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92" name="Freeform 110"/>
                  <p:cNvSpPr/>
                  <p:nvPr/>
                </p:nvSpPr>
                <p:spPr>
                  <a:xfrm>
                    <a:off x="1370" y="2695"/>
                    <a:ext cx="2" cy="5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274">
                        <a:moveTo>
                          <a:pt x="0" y="274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93" name="Freeform 111"/>
                  <p:cNvSpPr/>
                  <p:nvPr/>
                </p:nvSpPr>
                <p:spPr>
                  <a:xfrm>
                    <a:off x="1370" y="2366"/>
                    <a:ext cx="2" cy="273"/>
                  </a:xfrm>
                  <a:custGeom>
                    <a:avLst/>
                    <a:gdLst/>
                    <a:ahLst/>
                    <a:cxnLst>
                      <a:cxn ang="0">
                        <a:pos x="0" y="273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1371">
                        <a:moveTo>
                          <a:pt x="0" y="1371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94" name="Freeform 112"/>
                  <p:cNvSpPr/>
                  <p:nvPr/>
                </p:nvSpPr>
                <p:spPr>
                  <a:xfrm>
                    <a:off x="1370" y="2256"/>
                    <a:ext cx="2" cy="54"/>
                  </a:xfrm>
                  <a:custGeom>
                    <a:avLst/>
                    <a:gdLst/>
                    <a:ahLst/>
                    <a:cxnLst>
                      <a:cxn ang="0">
                        <a:pos x="0" y="54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274">
                        <a:moveTo>
                          <a:pt x="0" y="274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95" name="Freeform 113"/>
                  <p:cNvSpPr/>
                  <p:nvPr/>
                </p:nvSpPr>
                <p:spPr>
                  <a:xfrm>
                    <a:off x="1370" y="2038"/>
                    <a:ext cx="2" cy="162"/>
                  </a:xfrm>
                  <a:custGeom>
                    <a:avLst/>
                    <a:gdLst/>
                    <a:ahLst/>
                    <a:cxnLst>
                      <a:cxn ang="0">
                        <a:pos x="0" y="162"/>
                      </a:cxn>
                      <a:cxn ang="0">
                        <a:pos x="0" y="0"/>
                      </a:cxn>
                      <a:cxn ang="0">
                        <a:pos x="2" y="0"/>
                      </a:cxn>
                    </a:cxnLst>
                    <a:pathLst>
                      <a:path w="1" h="809">
                        <a:moveTo>
                          <a:pt x="0" y="809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0" cap="flat" cmpd="sng">
                    <a:solidFill>
                      <a:srgbClr val="0000FF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51253" name="Group 114"/>
                <p:cNvGrpSpPr/>
                <p:nvPr/>
              </p:nvGrpSpPr>
              <p:grpSpPr>
                <a:xfrm>
                  <a:off x="547" y="288"/>
                  <a:ext cx="3481" cy="3511"/>
                  <a:chOff x="547" y="288"/>
                  <a:chExt cx="3481" cy="3511"/>
                </a:xfrm>
              </p:grpSpPr>
              <p:grpSp>
                <p:nvGrpSpPr>
                  <p:cNvPr id="51254" name="Group 115"/>
                  <p:cNvGrpSpPr/>
                  <p:nvPr/>
                </p:nvGrpSpPr>
                <p:grpSpPr>
                  <a:xfrm>
                    <a:off x="547" y="799"/>
                    <a:ext cx="1646" cy="1246"/>
                    <a:chOff x="547" y="799"/>
                    <a:chExt cx="1646" cy="1246"/>
                  </a:xfrm>
                </p:grpSpPr>
                <p:sp>
                  <p:nvSpPr>
                    <p:cNvPr id="51262" name="Freeform 116"/>
                    <p:cNvSpPr/>
                    <p:nvPr/>
                  </p:nvSpPr>
                  <p:spPr>
                    <a:xfrm>
                      <a:off x="547" y="2044"/>
                      <a:ext cx="1646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1646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pathLst>
                        <a:path w="8225" h="1">
                          <a:moveTo>
                            <a:pt x="8225" y="0"/>
                          </a:moveTo>
                          <a:lnTo>
                            <a:pt x="0" y="0"/>
                          </a:lnTo>
                          <a:lnTo>
                            <a:pt x="2" y="0"/>
                          </a:lnTo>
                        </a:path>
                      </a:pathLst>
                    </a:custGeom>
                    <a:noFill/>
                    <a:ln w="571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51263" name="Freeform 117"/>
                    <p:cNvSpPr/>
                    <p:nvPr/>
                  </p:nvSpPr>
                  <p:spPr>
                    <a:xfrm>
                      <a:off x="1095" y="1236"/>
                      <a:ext cx="1" cy="534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106"/>
                        </a:cxn>
                        <a:cxn ang="0">
                          <a:pos x="0" y="228"/>
                        </a:cxn>
                        <a:cxn ang="0">
                          <a:pos x="0" y="369"/>
                        </a:cxn>
                        <a:cxn ang="0">
                          <a:pos x="0" y="534"/>
                        </a:cxn>
                        <a:cxn ang="0">
                          <a:pos x="1" y="534"/>
                        </a:cxn>
                      </a:cxnLst>
                      <a:pathLst>
                        <a:path w="1" h="2670">
                          <a:moveTo>
                            <a:pt x="0" y="0"/>
                          </a:moveTo>
                          <a:lnTo>
                            <a:pt x="0" y="528"/>
                          </a:lnTo>
                          <a:lnTo>
                            <a:pt x="0" y="1138"/>
                          </a:lnTo>
                          <a:lnTo>
                            <a:pt x="0" y="1846"/>
                          </a:lnTo>
                          <a:lnTo>
                            <a:pt x="0" y="2670"/>
                          </a:lnTo>
                          <a:lnTo>
                            <a:pt x="1" y="2670"/>
                          </a:lnTo>
                        </a:path>
                      </a:pathLst>
                    </a:custGeom>
                    <a:noFill/>
                    <a:ln w="571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51264" name="Freeform 118"/>
                    <p:cNvSpPr/>
                    <p:nvPr/>
                  </p:nvSpPr>
                  <p:spPr>
                    <a:xfrm>
                      <a:off x="675" y="1770"/>
                      <a:ext cx="421" cy="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421" y="0"/>
                        </a:cxn>
                        <a:cxn ang="0">
                          <a:pos x="421" y="0"/>
                        </a:cxn>
                      </a:cxnLst>
                      <a:pathLst>
                        <a:path w="2104" h="2">
                          <a:moveTo>
                            <a:pt x="0" y="0"/>
                          </a:moveTo>
                          <a:lnTo>
                            <a:pt x="2103" y="0"/>
                          </a:lnTo>
                          <a:lnTo>
                            <a:pt x="2104" y="0"/>
                          </a:lnTo>
                        </a:path>
                      </a:pathLst>
                    </a:custGeom>
                    <a:noFill/>
                    <a:ln w="571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51265" name="Freeform 119"/>
                    <p:cNvSpPr/>
                    <p:nvPr/>
                  </p:nvSpPr>
                  <p:spPr>
                    <a:xfrm>
                      <a:off x="1095" y="799"/>
                      <a:ext cx="513" cy="437"/>
                    </a:xfrm>
                    <a:custGeom>
                      <a:avLst/>
                      <a:gdLst/>
                      <a:ahLst/>
                      <a:cxnLst>
                        <a:cxn ang="0">
                          <a:pos x="513" y="0"/>
                        </a:cxn>
                        <a:cxn ang="0">
                          <a:pos x="494" y="16"/>
                        </a:cxn>
                        <a:cxn ang="0">
                          <a:pos x="439" y="63"/>
                        </a:cxn>
                        <a:cxn ang="0">
                          <a:pos x="352" y="137"/>
                        </a:cxn>
                        <a:cxn ang="0">
                          <a:pos x="243" y="230"/>
                        </a:cxn>
                        <a:cxn ang="0">
                          <a:pos x="122" y="333"/>
                        </a:cxn>
                        <a:cxn ang="0">
                          <a:pos x="0" y="437"/>
                        </a:cxn>
                        <a:cxn ang="0">
                          <a:pos x="0" y="437"/>
                        </a:cxn>
                      </a:cxnLst>
                      <a:pathLst>
                        <a:path w="2565" h="2194">
                          <a:moveTo>
                            <a:pt x="2565" y="0"/>
                          </a:moveTo>
                          <a:lnTo>
                            <a:pt x="2471" y="81"/>
                          </a:lnTo>
                          <a:lnTo>
                            <a:pt x="2194" y="318"/>
                          </a:lnTo>
                          <a:lnTo>
                            <a:pt x="1762" y="688"/>
                          </a:lnTo>
                          <a:lnTo>
                            <a:pt x="1217" y="1154"/>
                          </a:lnTo>
                          <a:lnTo>
                            <a:pt x="610" y="1673"/>
                          </a:lnTo>
                          <a:lnTo>
                            <a:pt x="0" y="2194"/>
                          </a:lnTo>
                          <a:lnTo>
                            <a:pt x="1" y="2194"/>
                          </a:lnTo>
                        </a:path>
                      </a:pathLst>
                    </a:custGeom>
                    <a:noFill/>
                    <a:ln w="571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51266" name="Freeform 120"/>
                    <p:cNvSpPr/>
                    <p:nvPr/>
                  </p:nvSpPr>
                  <p:spPr>
                    <a:xfrm>
                      <a:off x="1608" y="799"/>
                      <a:ext cx="585" cy="1245"/>
                    </a:xfrm>
                    <a:custGeom>
                      <a:avLst/>
                      <a:gdLst/>
                      <a:ahLst/>
                      <a:cxnLst>
                        <a:cxn ang="0">
                          <a:pos x="585" y="1245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pathLst>
                        <a:path w="2918" h="6229">
                          <a:moveTo>
                            <a:pt x="2918" y="6229"/>
                          </a:moveTo>
                          <a:lnTo>
                            <a:pt x="0" y="0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noFill/>
                    <a:ln w="571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51267" name="Freeform 121"/>
                    <p:cNvSpPr/>
                    <p:nvPr/>
                  </p:nvSpPr>
                  <p:spPr>
                    <a:xfrm>
                      <a:off x="547" y="1770"/>
                      <a:ext cx="128" cy="274"/>
                    </a:xfrm>
                    <a:custGeom>
                      <a:avLst/>
                      <a:gdLst/>
                      <a:ahLst/>
                      <a:cxnLst>
                        <a:cxn ang="0">
                          <a:pos x="128" y="0"/>
                        </a:cxn>
                        <a:cxn ang="0">
                          <a:pos x="0" y="274"/>
                        </a:cxn>
                        <a:cxn ang="0">
                          <a:pos x="0" y="274"/>
                        </a:cxn>
                      </a:cxnLst>
                      <a:pathLst>
                        <a:path w="639" h="1365">
                          <a:moveTo>
                            <a:pt x="639" y="0"/>
                          </a:moveTo>
                          <a:lnTo>
                            <a:pt x="0" y="1365"/>
                          </a:lnTo>
                          <a:lnTo>
                            <a:pt x="2" y="1365"/>
                          </a:lnTo>
                        </a:path>
                      </a:pathLst>
                    </a:custGeom>
                    <a:noFill/>
                    <a:ln w="571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51255" name="Freeform 122"/>
                  <p:cNvSpPr/>
                  <p:nvPr/>
                </p:nvSpPr>
                <p:spPr>
                  <a:xfrm>
                    <a:off x="547" y="2155"/>
                    <a:ext cx="1646" cy="1644"/>
                  </a:xfrm>
                  <a:custGeom>
                    <a:avLst/>
                    <a:gdLst/>
                    <a:ahLst/>
                    <a:cxnLst>
                      <a:cxn ang="0">
                        <a:pos x="1646" y="822"/>
                      </a:cxn>
                      <a:cxn ang="0">
                        <a:pos x="1630" y="662"/>
                      </a:cxn>
                      <a:cxn ang="0">
                        <a:pos x="1583" y="508"/>
                      </a:cxn>
                      <a:cxn ang="0">
                        <a:pos x="1507" y="365"/>
                      </a:cxn>
                      <a:cxn ang="0">
                        <a:pos x="1405" y="241"/>
                      </a:cxn>
                      <a:cxn ang="0">
                        <a:pos x="1280" y="138"/>
                      </a:cxn>
                      <a:cxn ang="0">
                        <a:pos x="1138" y="63"/>
                      </a:cxn>
                      <a:cxn ang="0">
                        <a:pos x="983" y="16"/>
                      </a:cxn>
                      <a:cxn ang="0">
                        <a:pos x="823" y="0"/>
                      </a:cxn>
                      <a:cxn ang="0">
                        <a:pos x="663" y="16"/>
                      </a:cxn>
                      <a:cxn ang="0">
                        <a:pos x="508" y="63"/>
                      </a:cxn>
                      <a:cxn ang="0">
                        <a:pos x="366" y="138"/>
                      </a:cxn>
                      <a:cxn ang="0">
                        <a:pos x="241" y="241"/>
                      </a:cxn>
                      <a:cxn ang="0">
                        <a:pos x="139" y="365"/>
                      </a:cxn>
                      <a:cxn ang="0">
                        <a:pos x="63" y="508"/>
                      </a:cxn>
                      <a:cxn ang="0">
                        <a:pos x="16" y="662"/>
                      </a:cxn>
                      <a:cxn ang="0">
                        <a:pos x="0" y="822"/>
                      </a:cxn>
                      <a:cxn ang="0">
                        <a:pos x="16" y="982"/>
                      </a:cxn>
                      <a:cxn ang="0">
                        <a:pos x="63" y="1137"/>
                      </a:cxn>
                      <a:cxn ang="0">
                        <a:pos x="139" y="1279"/>
                      </a:cxn>
                      <a:cxn ang="0">
                        <a:pos x="241" y="1403"/>
                      </a:cxn>
                      <a:cxn ang="0">
                        <a:pos x="366" y="1506"/>
                      </a:cxn>
                      <a:cxn ang="0">
                        <a:pos x="508" y="1581"/>
                      </a:cxn>
                      <a:cxn ang="0">
                        <a:pos x="663" y="1628"/>
                      </a:cxn>
                      <a:cxn ang="0">
                        <a:pos x="823" y="1644"/>
                      </a:cxn>
                      <a:cxn ang="0">
                        <a:pos x="983" y="1628"/>
                      </a:cxn>
                      <a:cxn ang="0">
                        <a:pos x="1138" y="1581"/>
                      </a:cxn>
                      <a:cxn ang="0">
                        <a:pos x="1280" y="1506"/>
                      </a:cxn>
                      <a:cxn ang="0">
                        <a:pos x="1405" y="1403"/>
                      </a:cxn>
                      <a:cxn ang="0">
                        <a:pos x="1507" y="1279"/>
                      </a:cxn>
                      <a:cxn ang="0">
                        <a:pos x="1583" y="1137"/>
                      </a:cxn>
                      <a:cxn ang="0">
                        <a:pos x="1630" y="982"/>
                      </a:cxn>
                      <a:cxn ang="0">
                        <a:pos x="1646" y="822"/>
                      </a:cxn>
                      <a:cxn ang="0">
                        <a:pos x="1646" y="822"/>
                      </a:cxn>
                    </a:cxnLst>
                    <a:pathLst>
                      <a:path w="8226" h="8230">
                        <a:moveTo>
                          <a:pt x="8225" y="4115"/>
                        </a:moveTo>
                        <a:lnTo>
                          <a:pt x="8146" y="3312"/>
                        </a:lnTo>
                        <a:lnTo>
                          <a:pt x="7913" y="2541"/>
                        </a:lnTo>
                        <a:lnTo>
                          <a:pt x="7532" y="1828"/>
                        </a:lnTo>
                        <a:lnTo>
                          <a:pt x="7021" y="1205"/>
                        </a:lnTo>
                        <a:lnTo>
                          <a:pt x="6398" y="693"/>
                        </a:lnTo>
                        <a:lnTo>
                          <a:pt x="5687" y="313"/>
                        </a:lnTo>
                        <a:lnTo>
                          <a:pt x="4915" y="78"/>
                        </a:lnTo>
                        <a:lnTo>
                          <a:pt x="4113" y="0"/>
                        </a:lnTo>
                        <a:lnTo>
                          <a:pt x="3311" y="78"/>
                        </a:lnTo>
                        <a:lnTo>
                          <a:pt x="2539" y="313"/>
                        </a:lnTo>
                        <a:lnTo>
                          <a:pt x="1829" y="693"/>
                        </a:lnTo>
                        <a:lnTo>
                          <a:pt x="1205" y="1205"/>
                        </a:lnTo>
                        <a:lnTo>
                          <a:pt x="693" y="1828"/>
                        </a:lnTo>
                        <a:lnTo>
                          <a:pt x="313" y="2541"/>
                        </a:lnTo>
                        <a:lnTo>
                          <a:pt x="79" y="3312"/>
                        </a:lnTo>
                        <a:lnTo>
                          <a:pt x="0" y="4115"/>
                        </a:lnTo>
                        <a:lnTo>
                          <a:pt x="79" y="4918"/>
                        </a:lnTo>
                        <a:lnTo>
                          <a:pt x="313" y="5690"/>
                        </a:lnTo>
                        <a:lnTo>
                          <a:pt x="693" y="6402"/>
                        </a:lnTo>
                        <a:lnTo>
                          <a:pt x="1205" y="7025"/>
                        </a:lnTo>
                        <a:lnTo>
                          <a:pt x="1829" y="7537"/>
                        </a:lnTo>
                        <a:lnTo>
                          <a:pt x="2539" y="7917"/>
                        </a:lnTo>
                        <a:lnTo>
                          <a:pt x="3311" y="8151"/>
                        </a:lnTo>
                        <a:lnTo>
                          <a:pt x="4113" y="8230"/>
                        </a:lnTo>
                        <a:lnTo>
                          <a:pt x="4915" y="8151"/>
                        </a:lnTo>
                        <a:lnTo>
                          <a:pt x="5687" y="7917"/>
                        </a:lnTo>
                        <a:lnTo>
                          <a:pt x="6398" y="7537"/>
                        </a:lnTo>
                        <a:lnTo>
                          <a:pt x="7021" y="7025"/>
                        </a:lnTo>
                        <a:lnTo>
                          <a:pt x="7532" y="6402"/>
                        </a:lnTo>
                        <a:lnTo>
                          <a:pt x="7913" y="5690"/>
                        </a:lnTo>
                        <a:lnTo>
                          <a:pt x="8146" y="4918"/>
                        </a:lnTo>
                        <a:lnTo>
                          <a:pt x="8225" y="4115"/>
                        </a:lnTo>
                        <a:lnTo>
                          <a:pt x="8226" y="4115"/>
                        </a:lnTo>
                      </a:path>
                    </a:pathLst>
                  </a:custGeom>
                  <a:noFill/>
                  <a:ln w="5715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56" name="Freeform 123"/>
                  <p:cNvSpPr/>
                  <p:nvPr/>
                </p:nvSpPr>
                <p:spPr>
                  <a:xfrm>
                    <a:off x="3205" y="2044"/>
                    <a:ext cx="823" cy="1"/>
                  </a:xfrm>
                  <a:custGeom>
                    <a:avLst/>
                    <a:gdLst/>
                    <a:ahLst/>
                    <a:cxnLst>
                      <a:cxn ang="0">
                        <a:pos x="823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4112" h="1">
                        <a:moveTo>
                          <a:pt x="4112" y="0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57" name="Freeform 124"/>
                  <p:cNvSpPr/>
                  <p:nvPr/>
                </p:nvSpPr>
                <p:spPr>
                  <a:xfrm>
                    <a:off x="2382" y="2044"/>
                    <a:ext cx="823" cy="1"/>
                  </a:xfrm>
                  <a:custGeom>
                    <a:avLst/>
                    <a:gdLst/>
                    <a:ahLst/>
                    <a:cxnLst>
                      <a:cxn ang="0">
                        <a:pos x="823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4112" h="1">
                        <a:moveTo>
                          <a:pt x="4112" y="0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58" name="Freeform 125"/>
                  <p:cNvSpPr/>
                  <p:nvPr/>
                </p:nvSpPr>
                <p:spPr>
                  <a:xfrm>
                    <a:off x="3540" y="1002"/>
                    <a:ext cx="488" cy="1042"/>
                  </a:xfrm>
                  <a:custGeom>
                    <a:avLst/>
                    <a:gdLst/>
                    <a:ahLst/>
                    <a:cxnLst>
                      <a:cxn ang="0">
                        <a:pos x="488" y="1042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2438" h="5207">
                        <a:moveTo>
                          <a:pt x="2438" y="5207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59" name="Freeform 126"/>
                  <p:cNvSpPr/>
                  <p:nvPr/>
                </p:nvSpPr>
                <p:spPr>
                  <a:xfrm>
                    <a:off x="2870" y="288"/>
                    <a:ext cx="335" cy="714"/>
                  </a:xfrm>
                  <a:custGeom>
                    <a:avLst/>
                    <a:gdLst/>
                    <a:ahLst/>
                    <a:cxnLst>
                      <a:cxn ang="0">
                        <a:pos x="335" y="0"/>
                      </a:cxn>
                      <a:cxn ang="0">
                        <a:pos x="0" y="714"/>
                      </a:cxn>
                      <a:cxn ang="0">
                        <a:pos x="0" y="714"/>
                      </a:cxn>
                    </a:cxnLst>
                    <a:pathLst>
                      <a:path w="1674" h="3572">
                        <a:moveTo>
                          <a:pt x="1674" y="0"/>
                        </a:moveTo>
                        <a:lnTo>
                          <a:pt x="0" y="3572"/>
                        </a:lnTo>
                        <a:lnTo>
                          <a:pt x="2" y="3572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rgbClr val="000000">
                        <a:alpha val="100000"/>
                      </a:srgbClr>
                    </a:solidFill>
                    <a:prstDash val="lgDashDotDot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60" name="Freeform 127"/>
                  <p:cNvSpPr/>
                  <p:nvPr/>
                </p:nvSpPr>
                <p:spPr>
                  <a:xfrm>
                    <a:off x="3205" y="288"/>
                    <a:ext cx="335" cy="714"/>
                  </a:xfrm>
                  <a:custGeom>
                    <a:avLst/>
                    <a:gdLst/>
                    <a:ahLst/>
                    <a:cxnLst>
                      <a:cxn ang="0">
                        <a:pos x="335" y="714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pathLst>
                      <a:path w="1674" h="3572">
                        <a:moveTo>
                          <a:pt x="1674" y="3572"/>
                        </a:moveTo>
                        <a:lnTo>
                          <a:pt x="0" y="0"/>
                        </a:lnTo>
                        <a:lnTo>
                          <a:pt x="1" y="0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rgbClr val="000000">
                        <a:alpha val="100000"/>
                      </a:srgbClr>
                    </a:solidFill>
                    <a:prstDash val="lgDashDotDot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51261" name="Freeform 128"/>
                  <p:cNvSpPr/>
                  <p:nvPr/>
                </p:nvSpPr>
                <p:spPr>
                  <a:xfrm>
                    <a:off x="2382" y="1002"/>
                    <a:ext cx="488" cy="1042"/>
                  </a:xfrm>
                  <a:custGeom>
                    <a:avLst/>
                    <a:gdLst/>
                    <a:ahLst/>
                    <a:cxnLst>
                      <a:cxn ang="0">
                        <a:pos x="488" y="0"/>
                      </a:cxn>
                      <a:cxn ang="0">
                        <a:pos x="0" y="1042"/>
                      </a:cxn>
                      <a:cxn ang="0">
                        <a:pos x="0" y="1042"/>
                      </a:cxn>
                    </a:cxnLst>
                    <a:pathLst>
                      <a:path w="2438" h="5207">
                        <a:moveTo>
                          <a:pt x="2438" y="0"/>
                        </a:moveTo>
                        <a:lnTo>
                          <a:pt x="0" y="5207"/>
                        </a:lnTo>
                        <a:lnTo>
                          <a:pt x="1" y="5207"/>
                        </a:lnTo>
                      </a:path>
                    </a:pathLst>
                  </a:custGeom>
                  <a:noFill/>
                  <a:ln w="1905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</p:grpSp>
      <p:grpSp>
        <p:nvGrpSpPr>
          <p:cNvPr id="63617" name="Group 129"/>
          <p:cNvGrpSpPr/>
          <p:nvPr/>
        </p:nvGrpSpPr>
        <p:grpSpPr>
          <a:xfrm>
            <a:off x="1571625" y="1990725"/>
            <a:ext cx="146050" cy="207963"/>
            <a:chOff x="990" y="1103"/>
            <a:chExt cx="92" cy="131"/>
          </a:xfrm>
        </p:grpSpPr>
        <p:sp>
          <p:nvSpPr>
            <p:cNvPr id="51235" name="Freeform 130"/>
            <p:cNvSpPr/>
            <p:nvPr/>
          </p:nvSpPr>
          <p:spPr>
            <a:xfrm>
              <a:off x="1021" y="1160"/>
              <a:ext cx="20" cy="7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74"/>
                </a:cxn>
                <a:cxn ang="0">
                  <a:pos x="0" y="74"/>
                </a:cxn>
              </a:cxnLst>
              <a:pathLst>
                <a:path w="97" h="367">
                  <a:moveTo>
                    <a:pt x="97" y="0"/>
                  </a:moveTo>
                  <a:lnTo>
                    <a:pt x="0" y="367"/>
                  </a:lnTo>
                  <a:lnTo>
                    <a:pt x="1" y="367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6" name="Freeform 131"/>
            <p:cNvSpPr/>
            <p:nvPr/>
          </p:nvSpPr>
          <p:spPr>
            <a:xfrm>
              <a:off x="990" y="1160"/>
              <a:ext cx="47" cy="74"/>
            </a:xfrm>
            <a:custGeom>
              <a:avLst/>
              <a:gdLst/>
              <a:ahLst/>
              <a:cxnLst>
                <a:cxn ang="0">
                  <a:pos x="47" y="16"/>
                </a:cxn>
                <a:cxn ang="0">
                  <a:pos x="43" y="5"/>
                </a:cxn>
                <a:cxn ang="0">
                  <a:pos x="38" y="0"/>
                </a:cxn>
                <a:cxn ang="0">
                  <a:pos x="29" y="0"/>
                </a:cxn>
                <a:cxn ang="0">
                  <a:pos x="21" y="5"/>
                </a:cxn>
                <a:cxn ang="0">
                  <a:pos x="11" y="16"/>
                </a:cxn>
                <a:cxn ang="0">
                  <a:pos x="4" y="32"/>
                </a:cxn>
                <a:cxn ang="0">
                  <a:pos x="1" y="42"/>
                </a:cxn>
                <a:cxn ang="0">
                  <a:pos x="0" y="58"/>
                </a:cxn>
                <a:cxn ang="0">
                  <a:pos x="4" y="69"/>
                </a:cxn>
                <a:cxn ang="0">
                  <a:pos x="9" y="74"/>
                </a:cxn>
                <a:cxn ang="0">
                  <a:pos x="18" y="74"/>
                </a:cxn>
                <a:cxn ang="0">
                  <a:pos x="26" y="69"/>
                </a:cxn>
                <a:cxn ang="0">
                  <a:pos x="36" y="58"/>
                </a:cxn>
                <a:cxn ang="0">
                  <a:pos x="36" y="58"/>
                </a:cxn>
              </a:cxnLst>
              <a:pathLst>
                <a:path w="229" h="367">
                  <a:moveTo>
                    <a:pt x="229" y="79"/>
                  </a:moveTo>
                  <a:lnTo>
                    <a:pt x="211" y="27"/>
                  </a:lnTo>
                  <a:lnTo>
                    <a:pt x="187" y="0"/>
                  </a:lnTo>
                  <a:lnTo>
                    <a:pt x="140" y="0"/>
                  </a:lnTo>
                  <a:lnTo>
                    <a:pt x="102" y="27"/>
                  </a:lnTo>
                  <a:lnTo>
                    <a:pt x="56" y="79"/>
                  </a:lnTo>
                  <a:lnTo>
                    <a:pt x="20" y="157"/>
                  </a:lnTo>
                  <a:lnTo>
                    <a:pt x="5" y="210"/>
                  </a:lnTo>
                  <a:lnTo>
                    <a:pt x="0" y="288"/>
                  </a:lnTo>
                  <a:lnTo>
                    <a:pt x="18" y="341"/>
                  </a:lnTo>
                  <a:lnTo>
                    <a:pt x="42" y="367"/>
                  </a:lnTo>
                  <a:lnTo>
                    <a:pt x="88" y="367"/>
                  </a:lnTo>
                  <a:lnTo>
                    <a:pt x="127" y="341"/>
                  </a:lnTo>
                  <a:lnTo>
                    <a:pt x="173" y="288"/>
                  </a:lnTo>
                  <a:lnTo>
                    <a:pt x="174" y="288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7" name="Freeform 132"/>
            <p:cNvSpPr/>
            <p:nvPr/>
          </p:nvSpPr>
          <p:spPr>
            <a:xfrm>
              <a:off x="1069" y="1103"/>
              <a:ext cx="13" cy="32"/>
            </a:xfrm>
            <a:custGeom>
              <a:avLst/>
              <a:gdLst/>
              <a:ahLst/>
              <a:cxnLst>
                <a:cxn ang="0">
                  <a:pos x="13" y="5"/>
                </a:cxn>
                <a:cxn ang="0">
                  <a:pos x="8" y="11"/>
                </a:cxn>
                <a:cxn ang="0">
                  <a:pos x="7" y="5"/>
                </a:cxn>
                <a:cxn ang="0">
                  <a:pos x="11" y="0"/>
                </a:cxn>
                <a:cxn ang="0">
                  <a:pos x="13" y="5"/>
                </a:cxn>
                <a:cxn ang="0">
                  <a:pos x="10" y="16"/>
                </a:cxn>
                <a:cxn ang="0">
                  <a:pos x="5" y="27"/>
                </a:cxn>
                <a:cxn ang="0">
                  <a:pos x="0" y="32"/>
                </a:cxn>
                <a:cxn ang="0">
                  <a:pos x="0" y="32"/>
                </a:cxn>
              </a:cxnLst>
              <a:pathLst>
                <a:path w="66" h="157">
                  <a:moveTo>
                    <a:pt x="66" y="26"/>
                  </a:moveTo>
                  <a:lnTo>
                    <a:pt x="43" y="52"/>
                  </a:lnTo>
                  <a:lnTo>
                    <a:pt x="35" y="26"/>
                  </a:lnTo>
                  <a:lnTo>
                    <a:pt x="58" y="0"/>
                  </a:lnTo>
                  <a:lnTo>
                    <a:pt x="66" y="26"/>
                  </a:lnTo>
                  <a:lnTo>
                    <a:pt x="53" y="78"/>
                  </a:lnTo>
                  <a:lnTo>
                    <a:pt x="23" y="131"/>
                  </a:lnTo>
                  <a:lnTo>
                    <a:pt x="0" y="157"/>
                  </a:lnTo>
                  <a:lnTo>
                    <a:pt x="1" y="157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621" name="Group 133"/>
          <p:cNvGrpSpPr/>
          <p:nvPr/>
        </p:nvGrpSpPr>
        <p:grpSpPr>
          <a:xfrm>
            <a:off x="2554288" y="1524000"/>
            <a:ext cx="2540000" cy="3449638"/>
            <a:chOff x="1609" y="809"/>
            <a:chExt cx="1600" cy="2173"/>
          </a:xfrm>
        </p:grpSpPr>
        <p:sp>
          <p:nvSpPr>
            <p:cNvPr id="51233" name="Freeform 134"/>
            <p:cNvSpPr/>
            <p:nvPr/>
          </p:nvSpPr>
          <p:spPr>
            <a:xfrm>
              <a:off x="1609" y="809"/>
              <a:ext cx="1" cy="21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73"/>
                </a:cxn>
              </a:cxnLst>
              <a:pathLst>
                <a:path w="1" h="2173">
                  <a:moveTo>
                    <a:pt x="0" y="0"/>
                  </a:moveTo>
                  <a:lnTo>
                    <a:pt x="0" y="2173"/>
                  </a:lnTo>
                </a:path>
              </a:pathLst>
            </a:custGeom>
            <a:noFill/>
            <a:ln w="12700" cap="flat" cmpd="sng">
              <a:solidFill>
                <a:srgbClr val="66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4" name="Freeform 135"/>
            <p:cNvSpPr/>
            <p:nvPr/>
          </p:nvSpPr>
          <p:spPr>
            <a:xfrm>
              <a:off x="1609" y="809"/>
              <a:ext cx="160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0" y="0"/>
                </a:cxn>
              </a:cxnLst>
              <a:pathLst>
                <a:path w="1600" h="1">
                  <a:moveTo>
                    <a:pt x="0" y="0"/>
                  </a:moveTo>
                  <a:lnTo>
                    <a:pt x="1600" y="0"/>
                  </a:lnTo>
                </a:path>
              </a:pathLst>
            </a:custGeom>
            <a:noFill/>
            <a:ln w="12700" cap="flat" cmpd="sng">
              <a:solidFill>
                <a:srgbClr val="66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3624" name="Group 136"/>
          <p:cNvGrpSpPr/>
          <p:nvPr/>
        </p:nvGrpSpPr>
        <p:grpSpPr>
          <a:xfrm>
            <a:off x="3781425" y="1830388"/>
            <a:ext cx="2613025" cy="1655762"/>
            <a:chOff x="2382" y="1002"/>
            <a:chExt cx="1646" cy="1043"/>
          </a:xfrm>
        </p:grpSpPr>
        <p:sp>
          <p:nvSpPr>
            <p:cNvPr id="51229" name="Freeform 137"/>
            <p:cNvSpPr/>
            <p:nvPr/>
          </p:nvSpPr>
          <p:spPr>
            <a:xfrm>
              <a:off x="3205" y="2044"/>
              <a:ext cx="823" cy="1"/>
            </a:xfrm>
            <a:custGeom>
              <a:avLst/>
              <a:gdLst/>
              <a:ahLst/>
              <a:cxnLst>
                <a:cxn ang="0">
                  <a:pos x="823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4112" h="1">
                  <a:moveTo>
                    <a:pt x="4112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0" name="Freeform 138"/>
            <p:cNvSpPr/>
            <p:nvPr/>
          </p:nvSpPr>
          <p:spPr>
            <a:xfrm>
              <a:off x="2382" y="2044"/>
              <a:ext cx="823" cy="1"/>
            </a:xfrm>
            <a:custGeom>
              <a:avLst/>
              <a:gdLst/>
              <a:ahLst/>
              <a:cxnLst>
                <a:cxn ang="0">
                  <a:pos x="823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4112" h="1">
                  <a:moveTo>
                    <a:pt x="4112" y="0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1" name="Freeform 139"/>
            <p:cNvSpPr/>
            <p:nvPr/>
          </p:nvSpPr>
          <p:spPr>
            <a:xfrm>
              <a:off x="3540" y="1002"/>
              <a:ext cx="488" cy="1042"/>
            </a:xfrm>
            <a:custGeom>
              <a:avLst/>
              <a:gdLst/>
              <a:ahLst/>
              <a:cxnLst>
                <a:cxn ang="0">
                  <a:pos x="488" y="1042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438" h="5207">
                  <a:moveTo>
                    <a:pt x="2438" y="5207"/>
                  </a:moveTo>
                  <a:lnTo>
                    <a:pt x="0" y="0"/>
                  </a:lnTo>
                  <a:lnTo>
                    <a:pt x="1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232" name="Freeform 140"/>
            <p:cNvSpPr/>
            <p:nvPr/>
          </p:nvSpPr>
          <p:spPr>
            <a:xfrm>
              <a:off x="2382" y="1002"/>
              <a:ext cx="488" cy="1042"/>
            </a:xfrm>
            <a:custGeom>
              <a:avLst/>
              <a:gdLst/>
              <a:ahLst/>
              <a:cxnLst>
                <a:cxn ang="0">
                  <a:pos x="488" y="0"/>
                </a:cxn>
                <a:cxn ang="0">
                  <a:pos x="0" y="1042"/>
                </a:cxn>
                <a:cxn ang="0">
                  <a:pos x="0" y="1042"/>
                </a:cxn>
              </a:cxnLst>
              <a:pathLst>
                <a:path w="2438" h="5207">
                  <a:moveTo>
                    <a:pt x="2438" y="0"/>
                  </a:moveTo>
                  <a:lnTo>
                    <a:pt x="0" y="5207"/>
                  </a:lnTo>
                  <a:lnTo>
                    <a:pt x="1" y="5207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1226" name="Text Box 141"/>
          <p:cNvSpPr txBox="1"/>
          <p:nvPr/>
        </p:nvSpPr>
        <p:spPr>
          <a:xfrm>
            <a:off x="323850" y="549275"/>
            <a:ext cx="2997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19.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圆锥截交线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pic>
        <p:nvPicPr>
          <p:cNvPr id="63630" name="Picture 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0" y="1230313"/>
            <a:ext cx="2143125" cy="2181225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3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3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3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3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63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6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3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3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4594" name="Line 2"/>
          <p:cNvSpPr/>
          <p:nvPr/>
        </p:nvSpPr>
        <p:spPr>
          <a:xfrm>
            <a:off x="2103438" y="3129280"/>
            <a:ext cx="2884487" cy="1588"/>
          </a:xfrm>
          <a:prstGeom prst="line">
            <a:avLst/>
          </a:prstGeom>
          <a:ln w="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595" name="Line 3"/>
          <p:cNvSpPr/>
          <p:nvPr/>
        </p:nvSpPr>
        <p:spPr>
          <a:xfrm flipH="1" flipV="1">
            <a:off x="4298950" y="1544955"/>
            <a:ext cx="925513" cy="21637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596" name="Line 4"/>
          <p:cNvSpPr/>
          <p:nvPr/>
        </p:nvSpPr>
        <p:spPr>
          <a:xfrm flipH="1">
            <a:off x="3389313" y="1521143"/>
            <a:ext cx="917575" cy="21637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4597" name="Group 5"/>
          <p:cNvGrpSpPr/>
          <p:nvPr/>
        </p:nvGrpSpPr>
        <p:grpSpPr>
          <a:xfrm>
            <a:off x="755650" y="1375093"/>
            <a:ext cx="1855788" cy="2490787"/>
            <a:chOff x="648" y="1032"/>
            <a:chExt cx="1169" cy="1569"/>
          </a:xfrm>
        </p:grpSpPr>
        <p:grpSp>
          <p:nvGrpSpPr>
            <p:cNvPr id="51329" name="Group 6"/>
            <p:cNvGrpSpPr/>
            <p:nvPr/>
          </p:nvGrpSpPr>
          <p:grpSpPr>
            <a:xfrm>
              <a:off x="648" y="1032"/>
              <a:ext cx="1169" cy="1569"/>
              <a:chOff x="648" y="1032"/>
              <a:chExt cx="1169" cy="1569"/>
            </a:xfrm>
          </p:grpSpPr>
          <p:sp>
            <p:nvSpPr>
              <p:cNvPr id="51331" name="Line 7"/>
              <p:cNvSpPr/>
              <p:nvPr/>
            </p:nvSpPr>
            <p:spPr>
              <a:xfrm>
                <a:off x="651" y="2500"/>
                <a:ext cx="1166" cy="1"/>
              </a:xfrm>
              <a:prstGeom prst="line">
                <a:avLst/>
              </a:prstGeom>
              <a:ln w="444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32" name="Line 8"/>
              <p:cNvSpPr/>
              <p:nvPr/>
            </p:nvSpPr>
            <p:spPr>
              <a:xfrm flipH="1" flipV="1">
                <a:off x="1234" y="1124"/>
                <a:ext cx="583" cy="1378"/>
              </a:xfrm>
              <a:prstGeom prst="line">
                <a:avLst/>
              </a:prstGeom>
              <a:ln w="444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51333" name="Group 9"/>
              <p:cNvGrpSpPr/>
              <p:nvPr/>
            </p:nvGrpSpPr>
            <p:grpSpPr>
              <a:xfrm>
                <a:off x="1234" y="1032"/>
                <a:ext cx="1" cy="1569"/>
                <a:chOff x="1234" y="1032"/>
                <a:chExt cx="1" cy="1569"/>
              </a:xfrm>
            </p:grpSpPr>
            <p:sp>
              <p:nvSpPr>
                <p:cNvPr id="51336" name="Line 10"/>
                <p:cNvSpPr/>
                <p:nvPr/>
              </p:nvSpPr>
              <p:spPr>
                <a:xfrm>
                  <a:off x="1234" y="1032"/>
                  <a:ext cx="1" cy="254"/>
                </a:xfrm>
                <a:prstGeom prst="line">
                  <a:avLst/>
                </a:prstGeom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1337" name="Line 11"/>
                <p:cNvSpPr/>
                <p:nvPr/>
              </p:nvSpPr>
              <p:spPr>
                <a:xfrm>
                  <a:off x="1234" y="1337"/>
                  <a:ext cx="1" cy="50"/>
                </a:xfrm>
                <a:prstGeom prst="line">
                  <a:avLst/>
                </a:prstGeom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1338" name="Line 12"/>
                <p:cNvSpPr/>
                <p:nvPr/>
              </p:nvSpPr>
              <p:spPr>
                <a:xfrm>
                  <a:off x="1234" y="1438"/>
                  <a:ext cx="1" cy="303"/>
                </a:xfrm>
                <a:prstGeom prst="line">
                  <a:avLst/>
                </a:prstGeom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1339" name="Line 13"/>
                <p:cNvSpPr/>
                <p:nvPr/>
              </p:nvSpPr>
              <p:spPr>
                <a:xfrm>
                  <a:off x="1234" y="1791"/>
                  <a:ext cx="1" cy="51"/>
                </a:xfrm>
                <a:prstGeom prst="line">
                  <a:avLst/>
                </a:prstGeom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1340" name="Line 14"/>
                <p:cNvSpPr/>
                <p:nvPr/>
              </p:nvSpPr>
              <p:spPr>
                <a:xfrm>
                  <a:off x="1234" y="1892"/>
                  <a:ext cx="1" cy="303"/>
                </a:xfrm>
                <a:prstGeom prst="line">
                  <a:avLst/>
                </a:prstGeom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1341" name="Line 15"/>
                <p:cNvSpPr/>
                <p:nvPr/>
              </p:nvSpPr>
              <p:spPr>
                <a:xfrm>
                  <a:off x="1234" y="2246"/>
                  <a:ext cx="1" cy="50"/>
                </a:xfrm>
                <a:prstGeom prst="line">
                  <a:avLst/>
                </a:prstGeom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51342" name="Line 16"/>
                <p:cNvSpPr/>
                <p:nvPr/>
              </p:nvSpPr>
              <p:spPr>
                <a:xfrm>
                  <a:off x="1234" y="2347"/>
                  <a:ext cx="1" cy="254"/>
                </a:xfrm>
                <a:prstGeom prst="line">
                  <a:avLst/>
                </a:prstGeom>
                <a:ln w="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51334" name="Line 17"/>
              <p:cNvSpPr/>
              <p:nvPr/>
            </p:nvSpPr>
            <p:spPr>
              <a:xfrm flipH="1">
                <a:off x="648" y="2146"/>
                <a:ext cx="150" cy="356"/>
              </a:xfrm>
              <a:prstGeom prst="line">
                <a:avLst/>
              </a:prstGeom>
              <a:ln w="444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35" name="Line 18"/>
              <p:cNvSpPr/>
              <p:nvPr/>
            </p:nvSpPr>
            <p:spPr>
              <a:xfrm>
                <a:off x="793" y="2139"/>
                <a:ext cx="700" cy="1"/>
              </a:xfrm>
              <a:prstGeom prst="line">
                <a:avLst/>
              </a:prstGeom>
              <a:ln w="444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51330" name="Line 19"/>
            <p:cNvSpPr/>
            <p:nvPr/>
          </p:nvSpPr>
          <p:spPr>
            <a:xfrm flipH="1" flipV="1">
              <a:off x="1226" y="1117"/>
              <a:ext cx="267" cy="1022"/>
            </a:xfrm>
            <a:prstGeom prst="line">
              <a:avLst/>
            </a:prstGeom>
            <a:ln w="444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4612" name="Line 20"/>
          <p:cNvSpPr/>
          <p:nvPr/>
        </p:nvSpPr>
        <p:spPr>
          <a:xfrm>
            <a:off x="984250" y="3129280"/>
            <a:ext cx="1111250" cy="1588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13" name="Line 21"/>
          <p:cNvSpPr/>
          <p:nvPr/>
        </p:nvSpPr>
        <p:spPr>
          <a:xfrm flipH="1" flipV="1">
            <a:off x="1677988" y="1521143"/>
            <a:ext cx="420687" cy="1620837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14" name="Line 22"/>
          <p:cNvSpPr/>
          <p:nvPr/>
        </p:nvSpPr>
        <p:spPr>
          <a:xfrm flipH="1">
            <a:off x="1679575" y="4605655"/>
            <a:ext cx="423863" cy="541338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15" name="Line 23"/>
          <p:cNvSpPr/>
          <p:nvPr/>
        </p:nvSpPr>
        <p:spPr>
          <a:xfrm>
            <a:off x="1679575" y="5146993"/>
            <a:ext cx="423863" cy="539750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4616" name="Group 24"/>
          <p:cNvGrpSpPr/>
          <p:nvPr/>
        </p:nvGrpSpPr>
        <p:grpSpPr>
          <a:xfrm>
            <a:off x="1000125" y="4469130"/>
            <a:ext cx="1373188" cy="1373188"/>
            <a:chOff x="802" y="2981"/>
            <a:chExt cx="865" cy="865"/>
          </a:xfrm>
        </p:grpSpPr>
        <p:sp>
          <p:nvSpPr>
            <p:cNvPr id="51327" name="Freeform 25"/>
            <p:cNvSpPr/>
            <p:nvPr/>
          </p:nvSpPr>
          <p:spPr>
            <a:xfrm>
              <a:off x="802" y="2981"/>
              <a:ext cx="699" cy="865"/>
            </a:xfrm>
            <a:custGeom>
              <a:avLst/>
              <a:gdLst>
                <a:gd name="txL" fmla="*/ 0 w 3495"/>
                <a:gd name="txT" fmla="*/ 0 h 4325"/>
                <a:gd name="txR" fmla="*/ 3495 w 3495"/>
                <a:gd name="txB" fmla="*/ 4325 h 432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95" h="4325">
                  <a:moveTo>
                    <a:pt x="3495" y="459"/>
                  </a:moveTo>
                  <a:lnTo>
                    <a:pt x="3357" y="360"/>
                  </a:lnTo>
                  <a:lnTo>
                    <a:pt x="3212" y="272"/>
                  </a:lnTo>
                  <a:lnTo>
                    <a:pt x="3062" y="195"/>
                  </a:lnTo>
                  <a:lnTo>
                    <a:pt x="2905" y="130"/>
                  </a:lnTo>
                  <a:lnTo>
                    <a:pt x="2743" y="78"/>
                  </a:lnTo>
                  <a:lnTo>
                    <a:pt x="2578" y="39"/>
                  </a:lnTo>
                  <a:lnTo>
                    <a:pt x="2411" y="13"/>
                  </a:lnTo>
                  <a:lnTo>
                    <a:pt x="2242" y="0"/>
                  </a:lnTo>
                  <a:lnTo>
                    <a:pt x="2072" y="0"/>
                  </a:lnTo>
                  <a:lnTo>
                    <a:pt x="1903" y="14"/>
                  </a:lnTo>
                  <a:lnTo>
                    <a:pt x="1736" y="40"/>
                  </a:lnTo>
                  <a:lnTo>
                    <a:pt x="1571" y="80"/>
                  </a:lnTo>
                  <a:lnTo>
                    <a:pt x="1409" y="133"/>
                  </a:lnTo>
                  <a:lnTo>
                    <a:pt x="1253" y="198"/>
                  </a:lnTo>
                  <a:lnTo>
                    <a:pt x="1103" y="276"/>
                  </a:lnTo>
                  <a:lnTo>
                    <a:pt x="958" y="364"/>
                  </a:lnTo>
                  <a:lnTo>
                    <a:pt x="821" y="465"/>
                  </a:lnTo>
                  <a:lnTo>
                    <a:pt x="692" y="574"/>
                  </a:lnTo>
                  <a:lnTo>
                    <a:pt x="573" y="695"/>
                  </a:lnTo>
                  <a:lnTo>
                    <a:pt x="462" y="824"/>
                  </a:lnTo>
                  <a:lnTo>
                    <a:pt x="363" y="962"/>
                  </a:lnTo>
                  <a:lnTo>
                    <a:pt x="274" y="1106"/>
                  </a:lnTo>
                  <a:lnTo>
                    <a:pt x="198" y="1257"/>
                  </a:lnTo>
                  <a:lnTo>
                    <a:pt x="132" y="1414"/>
                  </a:lnTo>
                  <a:lnTo>
                    <a:pt x="80" y="1575"/>
                  </a:lnTo>
                  <a:lnTo>
                    <a:pt x="41" y="1740"/>
                  </a:lnTo>
                  <a:lnTo>
                    <a:pt x="15" y="1908"/>
                  </a:lnTo>
                  <a:lnTo>
                    <a:pt x="0" y="2077"/>
                  </a:lnTo>
                  <a:lnTo>
                    <a:pt x="0" y="2247"/>
                  </a:lnTo>
                  <a:lnTo>
                    <a:pt x="15" y="2416"/>
                  </a:lnTo>
                  <a:lnTo>
                    <a:pt x="41" y="2584"/>
                  </a:lnTo>
                  <a:lnTo>
                    <a:pt x="80" y="2749"/>
                  </a:lnTo>
                  <a:lnTo>
                    <a:pt x="132" y="2910"/>
                  </a:lnTo>
                  <a:lnTo>
                    <a:pt x="198" y="3067"/>
                  </a:lnTo>
                  <a:lnTo>
                    <a:pt x="274" y="3219"/>
                  </a:lnTo>
                  <a:lnTo>
                    <a:pt x="363" y="3364"/>
                  </a:lnTo>
                  <a:lnTo>
                    <a:pt x="462" y="3500"/>
                  </a:lnTo>
                  <a:lnTo>
                    <a:pt x="573" y="3630"/>
                  </a:lnTo>
                  <a:lnTo>
                    <a:pt x="692" y="3750"/>
                  </a:lnTo>
                  <a:lnTo>
                    <a:pt x="821" y="3860"/>
                  </a:lnTo>
                  <a:lnTo>
                    <a:pt x="958" y="3960"/>
                  </a:lnTo>
                  <a:lnTo>
                    <a:pt x="1103" y="4048"/>
                  </a:lnTo>
                  <a:lnTo>
                    <a:pt x="1253" y="4126"/>
                  </a:lnTo>
                  <a:lnTo>
                    <a:pt x="1409" y="4191"/>
                  </a:lnTo>
                  <a:lnTo>
                    <a:pt x="1571" y="4244"/>
                  </a:lnTo>
                  <a:lnTo>
                    <a:pt x="1736" y="4284"/>
                  </a:lnTo>
                  <a:lnTo>
                    <a:pt x="1903" y="4311"/>
                  </a:lnTo>
                  <a:lnTo>
                    <a:pt x="2072" y="4324"/>
                  </a:lnTo>
                  <a:lnTo>
                    <a:pt x="2242" y="4325"/>
                  </a:lnTo>
                  <a:lnTo>
                    <a:pt x="2411" y="4312"/>
                  </a:lnTo>
                  <a:lnTo>
                    <a:pt x="2578" y="4286"/>
                  </a:lnTo>
                  <a:lnTo>
                    <a:pt x="2743" y="4247"/>
                  </a:lnTo>
                  <a:lnTo>
                    <a:pt x="2905" y="4194"/>
                  </a:lnTo>
                  <a:lnTo>
                    <a:pt x="3062" y="4130"/>
                  </a:lnTo>
                  <a:lnTo>
                    <a:pt x="3212" y="4053"/>
                  </a:lnTo>
                  <a:lnTo>
                    <a:pt x="3357" y="3965"/>
                  </a:lnTo>
                  <a:lnTo>
                    <a:pt x="3495" y="3865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8" name="Freeform 26"/>
            <p:cNvSpPr/>
            <p:nvPr/>
          </p:nvSpPr>
          <p:spPr>
            <a:xfrm>
              <a:off x="1501" y="3073"/>
              <a:ext cx="166" cy="681"/>
            </a:xfrm>
            <a:custGeom>
              <a:avLst/>
              <a:gdLst>
                <a:gd name="txL" fmla="*/ 0 w 833"/>
                <a:gd name="txT" fmla="*/ 0 h 3406"/>
                <a:gd name="txR" fmla="*/ 833 w 833"/>
                <a:gd name="txB" fmla="*/ 3406 h 340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833" h="3406">
                  <a:moveTo>
                    <a:pt x="0" y="3406"/>
                  </a:moveTo>
                  <a:lnTo>
                    <a:pt x="131" y="3297"/>
                  </a:lnTo>
                  <a:lnTo>
                    <a:pt x="252" y="3177"/>
                  </a:lnTo>
                  <a:lnTo>
                    <a:pt x="364" y="3047"/>
                  </a:lnTo>
                  <a:lnTo>
                    <a:pt x="465" y="2911"/>
                  </a:lnTo>
                  <a:lnTo>
                    <a:pt x="555" y="2765"/>
                  </a:lnTo>
                  <a:lnTo>
                    <a:pt x="634" y="2613"/>
                  </a:lnTo>
                  <a:lnTo>
                    <a:pt x="699" y="2456"/>
                  </a:lnTo>
                  <a:lnTo>
                    <a:pt x="752" y="2293"/>
                  </a:lnTo>
                  <a:lnTo>
                    <a:pt x="792" y="2127"/>
                  </a:lnTo>
                  <a:lnTo>
                    <a:pt x="820" y="1959"/>
                  </a:lnTo>
                  <a:lnTo>
                    <a:pt x="833" y="1789"/>
                  </a:lnTo>
                  <a:lnTo>
                    <a:pt x="833" y="1618"/>
                  </a:lnTo>
                  <a:lnTo>
                    <a:pt x="820" y="1448"/>
                  </a:lnTo>
                  <a:lnTo>
                    <a:pt x="792" y="1279"/>
                  </a:lnTo>
                  <a:lnTo>
                    <a:pt x="752" y="1113"/>
                  </a:lnTo>
                  <a:lnTo>
                    <a:pt x="699" y="951"/>
                  </a:lnTo>
                  <a:lnTo>
                    <a:pt x="634" y="793"/>
                  </a:lnTo>
                  <a:lnTo>
                    <a:pt x="555" y="641"/>
                  </a:lnTo>
                  <a:lnTo>
                    <a:pt x="465" y="497"/>
                  </a:lnTo>
                  <a:lnTo>
                    <a:pt x="364" y="359"/>
                  </a:lnTo>
                  <a:lnTo>
                    <a:pt x="252" y="230"/>
                  </a:lnTo>
                  <a:lnTo>
                    <a:pt x="131" y="110"/>
                  </a:lnTo>
                  <a:lnTo>
                    <a:pt x="0" y="0"/>
                  </a:lnTo>
                </a:path>
              </a:pathLst>
            </a:custGeom>
            <a:noFill/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94619" name="Line 27"/>
          <p:cNvSpPr/>
          <p:nvPr/>
        </p:nvSpPr>
        <p:spPr>
          <a:xfrm flipV="1">
            <a:off x="3757613" y="1510030"/>
            <a:ext cx="539750" cy="1622425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20" name="Line 28"/>
          <p:cNvSpPr/>
          <p:nvPr/>
        </p:nvSpPr>
        <p:spPr>
          <a:xfrm>
            <a:off x="4297363" y="1510030"/>
            <a:ext cx="541337" cy="1622425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21" name="Line 29"/>
          <p:cNvSpPr/>
          <p:nvPr/>
        </p:nvSpPr>
        <p:spPr>
          <a:xfrm>
            <a:off x="2101850" y="4575493"/>
            <a:ext cx="1588" cy="10810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22" name="Line 30"/>
          <p:cNvSpPr/>
          <p:nvPr/>
        </p:nvSpPr>
        <p:spPr>
          <a:xfrm>
            <a:off x="3373438" y="3708718"/>
            <a:ext cx="1851025" cy="1587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4623" name="Group 31"/>
          <p:cNvGrpSpPr/>
          <p:nvPr/>
        </p:nvGrpSpPr>
        <p:grpSpPr>
          <a:xfrm>
            <a:off x="5411788" y="2527618"/>
            <a:ext cx="2303462" cy="2339975"/>
            <a:chOff x="2064" y="1480"/>
            <a:chExt cx="1451" cy="1474"/>
          </a:xfrm>
        </p:grpSpPr>
        <p:sp>
          <p:nvSpPr>
            <p:cNvPr id="51324" name="Freeform 32"/>
            <p:cNvSpPr/>
            <p:nvPr/>
          </p:nvSpPr>
          <p:spPr>
            <a:xfrm>
              <a:off x="2064" y="1480"/>
              <a:ext cx="1406" cy="1383"/>
            </a:xfrm>
            <a:custGeom>
              <a:avLst/>
              <a:gdLst>
                <a:gd name="txL" fmla="*/ 0 w 1406"/>
                <a:gd name="txT" fmla="*/ 0 h 1383"/>
                <a:gd name="txR" fmla="*/ 1406 w 1406"/>
                <a:gd name="txB" fmla="*/ 1383 h 1383"/>
              </a:gdLst>
              <a:ahLst/>
              <a:cxnLst>
                <a:cxn ang="0">
                  <a:pos x="0" y="1383"/>
                </a:cxn>
                <a:cxn ang="0">
                  <a:pos x="1406" y="1383"/>
                </a:cxn>
                <a:cxn ang="0">
                  <a:pos x="703" y="0"/>
                </a:cxn>
                <a:cxn ang="0">
                  <a:pos x="0" y="1383"/>
                </a:cxn>
              </a:cxnLst>
              <a:rect l="txL" t="txT" r="txR" b="txB"/>
              <a:pathLst>
                <a:path w="1406" h="1383">
                  <a:moveTo>
                    <a:pt x="0" y="1383"/>
                  </a:moveTo>
                  <a:lnTo>
                    <a:pt x="1406" y="1383"/>
                  </a:lnTo>
                  <a:lnTo>
                    <a:pt x="703" y="0"/>
                  </a:lnTo>
                  <a:lnTo>
                    <a:pt x="0" y="1383"/>
                  </a:lnTo>
                  <a:close/>
                </a:path>
              </a:pathLst>
            </a:custGeom>
            <a:solidFill>
              <a:srgbClr val="008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5" name="Freeform 33"/>
            <p:cNvSpPr/>
            <p:nvPr/>
          </p:nvSpPr>
          <p:spPr>
            <a:xfrm>
              <a:off x="2767" y="1480"/>
              <a:ext cx="748" cy="1474"/>
            </a:xfrm>
            <a:custGeom>
              <a:avLst/>
              <a:gdLst>
                <a:gd name="txL" fmla="*/ 0 w 748"/>
                <a:gd name="txT" fmla="*/ 0 h 1474"/>
                <a:gd name="txR" fmla="*/ 748 w 748"/>
                <a:gd name="txB" fmla="*/ 1474 h 1474"/>
              </a:gdLst>
              <a:ahLst/>
              <a:cxnLst>
                <a:cxn ang="0">
                  <a:pos x="0" y="0"/>
                </a:cxn>
                <a:cxn ang="0">
                  <a:pos x="703" y="1360"/>
                </a:cxn>
                <a:cxn ang="0">
                  <a:pos x="748" y="1474"/>
                </a:cxn>
                <a:cxn ang="0">
                  <a:pos x="476" y="1451"/>
                </a:cxn>
                <a:cxn ang="0">
                  <a:pos x="499" y="1360"/>
                </a:cxn>
                <a:cxn ang="0">
                  <a:pos x="567" y="1247"/>
                </a:cxn>
                <a:cxn ang="0">
                  <a:pos x="0" y="0"/>
                </a:cxn>
              </a:cxnLst>
              <a:rect l="txL" t="txT" r="txR" b="txB"/>
              <a:pathLst>
                <a:path w="748" h="1474">
                  <a:moveTo>
                    <a:pt x="0" y="0"/>
                  </a:moveTo>
                  <a:lnTo>
                    <a:pt x="703" y="1360"/>
                  </a:lnTo>
                  <a:lnTo>
                    <a:pt x="748" y="1474"/>
                  </a:lnTo>
                  <a:lnTo>
                    <a:pt x="476" y="1451"/>
                  </a:lnTo>
                  <a:lnTo>
                    <a:pt x="499" y="1360"/>
                  </a:lnTo>
                  <a:lnTo>
                    <a:pt x="567" y="12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6" name="Freeform 34"/>
            <p:cNvSpPr/>
            <p:nvPr/>
          </p:nvSpPr>
          <p:spPr>
            <a:xfrm>
              <a:off x="2064" y="2614"/>
              <a:ext cx="181" cy="272"/>
            </a:xfrm>
            <a:custGeom>
              <a:avLst/>
              <a:gdLst>
                <a:gd name="txL" fmla="*/ 0 w 181"/>
                <a:gd name="txT" fmla="*/ 0 h 272"/>
                <a:gd name="txR" fmla="*/ 181 w 181"/>
                <a:gd name="txB" fmla="*/ 272 h 272"/>
              </a:gdLst>
              <a:ahLst/>
              <a:cxnLst>
                <a:cxn ang="0">
                  <a:pos x="0" y="272"/>
                </a:cxn>
                <a:cxn ang="0">
                  <a:pos x="113" y="0"/>
                </a:cxn>
                <a:cxn ang="0">
                  <a:pos x="136" y="113"/>
                </a:cxn>
                <a:cxn ang="0">
                  <a:pos x="181" y="226"/>
                </a:cxn>
                <a:cxn ang="0">
                  <a:pos x="0" y="272"/>
                </a:cxn>
              </a:cxnLst>
              <a:rect l="txL" t="txT" r="txR" b="txB"/>
              <a:pathLst>
                <a:path w="181" h="272">
                  <a:moveTo>
                    <a:pt x="0" y="272"/>
                  </a:moveTo>
                  <a:lnTo>
                    <a:pt x="113" y="0"/>
                  </a:lnTo>
                  <a:lnTo>
                    <a:pt x="136" y="113"/>
                  </a:lnTo>
                  <a:lnTo>
                    <a:pt x="181" y="226"/>
                  </a:lnTo>
                  <a:lnTo>
                    <a:pt x="0" y="272"/>
                  </a:lnTo>
                  <a:close/>
                </a:path>
              </a:pathLst>
            </a:custGeom>
            <a:solidFill>
              <a:srgbClr val="008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94627" name="Oval 35"/>
          <p:cNvSpPr/>
          <p:nvPr/>
        </p:nvSpPr>
        <p:spPr>
          <a:xfrm>
            <a:off x="5375275" y="4256405"/>
            <a:ext cx="2339975" cy="1295400"/>
          </a:xfrm>
          <a:prstGeom prst="ellipse">
            <a:avLst/>
          </a:prstGeom>
          <a:solidFill>
            <a:srgbClr val="008000"/>
          </a:solidFill>
          <a:ln w="9525">
            <a:noFill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494628" name="Freeform 36"/>
          <p:cNvSpPr/>
          <p:nvPr/>
        </p:nvSpPr>
        <p:spPr>
          <a:xfrm>
            <a:off x="5578475" y="2529205"/>
            <a:ext cx="936625" cy="1728788"/>
          </a:xfrm>
          <a:custGeom>
            <a:avLst/>
            <a:gdLst>
              <a:gd name="txL" fmla="*/ 0 w 590"/>
              <a:gd name="txT" fmla="*/ 0 h 1089"/>
              <a:gd name="txR" fmla="*/ 590 w 590"/>
              <a:gd name="txB" fmla="*/ 1089 h 1089"/>
            </a:gdLst>
            <a:ahLst/>
            <a:cxnLst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txL" t="txT" r="txR" b="txB"/>
            <a:pathLst>
              <a:path w="590" h="1089">
                <a:moveTo>
                  <a:pt x="567" y="23"/>
                </a:moveTo>
                <a:lnTo>
                  <a:pt x="0" y="1089"/>
                </a:lnTo>
                <a:lnTo>
                  <a:pt x="91" y="998"/>
                </a:lnTo>
                <a:lnTo>
                  <a:pt x="204" y="908"/>
                </a:lnTo>
                <a:lnTo>
                  <a:pt x="340" y="862"/>
                </a:lnTo>
                <a:lnTo>
                  <a:pt x="590" y="46"/>
                </a:lnTo>
                <a:lnTo>
                  <a:pt x="590" y="0"/>
                </a:lnTo>
                <a:lnTo>
                  <a:pt x="567" y="23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94629" name="Freeform 37"/>
          <p:cNvSpPr/>
          <p:nvPr/>
        </p:nvSpPr>
        <p:spPr>
          <a:xfrm>
            <a:off x="5626100" y="3900805"/>
            <a:ext cx="1797050" cy="992188"/>
          </a:xfrm>
          <a:custGeom>
            <a:avLst/>
            <a:gdLst>
              <a:gd name="txL" fmla="*/ 0 w 6792"/>
              <a:gd name="txT" fmla="*/ 0 h 3747"/>
              <a:gd name="txR" fmla="*/ 6792 w 6792"/>
              <a:gd name="txB" fmla="*/ 3747 h 3747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6792" h="3747">
                <a:moveTo>
                  <a:pt x="1862" y="0"/>
                </a:moveTo>
                <a:lnTo>
                  <a:pt x="1668" y="62"/>
                </a:lnTo>
                <a:lnTo>
                  <a:pt x="1480" y="132"/>
                </a:lnTo>
                <a:lnTo>
                  <a:pt x="1301" y="208"/>
                </a:lnTo>
                <a:lnTo>
                  <a:pt x="1131" y="292"/>
                </a:lnTo>
                <a:lnTo>
                  <a:pt x="970" y="381"/>
                </a:lnTo>
                <a:lnTo>
                  <a:pt x="821" y="476"/>
                </a:lnTo>
                <a:lnTo>
                  <a:pt x="682" y="577"/>
                </a:lnTo>
                <a:lnTo>
                  <a:pt x="554" y="683"/>
                </a:lnTo>
                <a:lnTo>
                  <a:pt x="438" y="793"/>
                </a:lnTo>
                <a:lnTo>
                  <a:pt x="336" y="907"/>
                </a:lnTo>
                <a:lnTo>
                  <a:pt x="247" y="1025"/>
                </a:lnTo>
                <a:lnTo>
                  <a:pt x="170" y="1146"/>
                </a:lnTo>
                <a:lnTo>
                  <a:pt x="108" y="1269"/>
                </a:lnTo>
                <a:lnTo>
                  <a:pt x="59" y="1395"/>
                </a:lnTo>
                <a:lnTo>
                  <a:pt x="25" y="1522"/>
                </a:lnTo>
                <a:lnTo>
                  <a:pt x="5" y="1650"/>
                </a:lnTo>
                <a:lnTo>
                  <a:pt x="0" y="1780"/>
                </a:lnTo>
                <a:lnTo>
                  <a:pt x="10" y="1908"/>
                </a:lnTo>
                <a:lnTo>
                  <a:pt x="33" y="2036"/>
                </a:lnTo>
                <a:lnTo>
                  <a:pt x="71" y="2163"/>
                </a:lnTo>
                <a:lnTo>
                  <a:pt x="123" y="2288"/>
                </a:lnTo>
                <a:lnTo>
                  <a:pt x="188" y="2411"/>
                </a:lnTo>
                <a:lnTo>
                  <a:pt x="268" y="2531"/>
                </a:lnTo>
                <a:lnTo>
                  <a:pt x="361" y="2649"/>
                </a:lnTo>
                <a:lnTo>
                  <a:pt x="467" y="2761"/>
                </a:lnTo>
                <a:lnTo>
                  <a:pt x="586" y="2870"/>
                </a:lnTo>
                <a:lnTo>
                  <a:pt x="716" y="2975"/>
                </a:lnTo>
                <a:lnTo>
                  <a:pt x="858" y="3075"/>
                </a:lnTo>
                <a:lnTo>
                  <a:pt x="1011" y="3168"/>
                </a:lnTo>
                <a:lnTo>
                  <a:pt x="1173" y="3256"/>
                </a:lnTo>
                <a:lnTo>
                  <a:pt x="1346" y="3337"/>
                </a:lnTo>
                <a:lnTo>
                  <a:pt x="1528" y="3412"/>
                </a:lnTo>
                <a:lnTo>
                  <a:pt x="1716" y="3480"/>
                </a:lnTo>
                <a:lnTo>
                  <a:pt x="1913" y="3542"/>
                </a:lnTo>
                <a:lnTo>
                  <a:pt x="2117" y="3594"/>
                </a:lnTo>
                <a:lnTo>
                  <a:pt x="2325" y="3640"/>
                </a:lnTo>
                <a:lnTo>
                  <a:pt x="2538" y="3678"/>
                </a:lnTo>
                <a:lnTo>
                  <a:pt x="2755" y="3707"/>
                </a:lnTo>
                <a:lnTo>
                  <a:pt x="2974" y="3729"/>
                </a:lnTo>
                <a:lnTo>
                  <a:pt x="3197" y="3742"/>
                </a:lnTo>
                <a:lnTo>
                  <a:pt x="3419" y="3747"/>
                </a:lnTo>
                <a:lnTo>
                  <a:pt x="3642" y="3743"/>
                </a:lnTo>
                <a:lnTo>
                  <a:pt x="3864" y="3731"/>
                </a:lnTo>
                <a:lnTo>
                  <a:pt x="4084" y="3711"/>
                </a:lnTo>
                <a:lnTo>
                  <a:pt x="4302" y="3682"/>
                </a:lnTo>
                <a:lnTo>
                  <a:pt x="4516" y="3645"/>
                </a:lnTo>
                <a:lnTo>
                  <a:pt x="4724" y="3601"/>
                </a:lnTo>
                <a:lnTo>
                  <a:pt x="4929" y="3549"/>
                </a:lnTo>
                <a:lnTo>
                  <a:pt x="5126" y="3490"/>
                </a:lnTo>
                <a:lnTo>
                  <a:pt x="5316" y="3422"/>
                </a:lnTo>
                <a:lnTo>
                  <a:pt x="5498" y="3349"/>
                </a:lnTo>
                <a:lnTo>
                  <a:pt x="5672" y="3267"/>
                </a:lnTo>
                <a:lnTo>
                  <a:pt x="5837" y="3180"/>
                </a:lnTo>
                <a:lnTo>
                  <a:pt x="5991" y="3087"/>
                </a:lnTo>
                <a:lnTo>
                  <a:pt x="6135" y="2989"/>
                </a:lnTo>
                <a:lnTo>
                  <a:pt x="6266" y="2885"/>
                </a:lnTo>
                <a:lnTo>
                  <a:pt x="6387" y="2777"/>
                </a:lnTo>
                <a:lnTo>
                  <a:pt x="6495" y="2665"/>
                </a:lnTo>
                <a:lnTo>
                  <a:pt x="6589" y="2548"/>
                </a:lnTo>
                <a:lnTo>
                  <a:pt x="6671" y="2428"/>
                </a:lnTo>
                <a:lnTo>
                  <a:pt x="6738" y="2306"/>
                </a:lnTo>
                <a:lnTo>
                  <a:pt x="6792" y="2181"/>
                </a:lnTo>
                <a:lnTo>
                  <a:pt x="1862" y="0"/>
                </a:lnTo>
                <a:close/>
              </a:path>
            </a:pathLst>
          </a:custGeom>
          <a:noFill/>
          <a:ln w="571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94630" name="Freeform 38"/>
          <p:cNvSpPr/>
          <p:nvPr/>
        </p:nvSpPr>
        <p:spPr>
          <a:xfrm>
            <a:off x="5649913" y="3897630"/>
            <a:ext cx="1774825" cy="989013"/>
          </a:xfrm>
          <a:custGeom>
            <a:avLst/>
            <a:gdLst>
              <a:gd name="txL" fmla="*/ 0 w 6792"/>
              <a:gd name="txT" fmla="*/ 0 h 3746"/>
              <a:gd name="txR" fmla="*/ 6792 w 6792"/>
              <a:gd name="txB" fmla="*/ 3746 h 3746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6792" h="3746">
                <a:moveTo>
                  <a:pt x="1862" y="0"/>
                </a:moveTo>
                <a:lnTo>
                  <a:pt x="1671" y="61"/>
                </a:lnTo>
                <a:lnTo>
                  <a:pt x="1486" y="130"/>
                </a:lnTo>
                <a:lnTo>
                  <a:pt x="1310" y="205"/>
                </a:lnTo>
                <a:lnTo>
                  <a:pt x="1141" y="287"/>
                </a:lnTo>
                <a:lnTo>
                  <a:pt x="983" y="374"/>
                </a:lnTo>
                <a:lnTo>
                  <a:pt x="834" y="468"/>
                </a:lnTo>
                <a:lnTo>
                  <a:pt x="697" y="566"/>
                </a:lnTo>
                <a:lnTo>
                  <a:pt x="570" y="669"/>
                </a:lnTo>
                <a:lnTo>
                  <a:pt x="454" y="777"/>
                </a:lnTo>
                <a:lnTo>
                  <a:pt x="352" y="889"/>
                </a:lnTo>
                <a:lnTo>
                  <a:pt x="262" y="1005"/>
                </a:lnTo>
                <a:lnTo>
                  <a:pt x="184" y="1123"/>
                </a:lnTo>
                <a:lnTo>
                  <a:pt x="120" y="1244"/>
                </a:lnTo>
                <a:lnTo>
                  <a:pt x="69" y="1368"/>
                </a:lnTo>
                <a:lnTo>
                  <a:pt x="32" y="1493"/>
                </a:lnTo>
                <a:lnTo>
                  <a:pt x="10" y="1619"/>
                </a:lnTo>
                <a:lnTo>
                  <a:pt x="0" y="1745"/>
                </a:lnTo>
                <a:lnTo>
                  <a:pt x="5" y="1872"/>
                </a:lnTo>
                <a:lnTo>
                  <a:pt x="24" y="1998"/>
                </a:lnTo>
                <a:lnTo>
                  <a:pt x="57" y="2123"/>
                </a:lnTo>
                <a:lnTo>
                  <a:pt x="104" y="2247"/>
                </a:lnTo>
                <a:lnTo>
                  <a:pt x="164" y="2368"/>
                </a:lnTo>
                <a:lnTo>
                  <a:pt x="237" y="2488"/>
                </a:lnTo>
                <a:lnTo>
                  <a:pt x="324" y="2604"/>
                </a:lnTo>
                <a:lnTo>
                  <a:pt x="424" y="2717"/>
                </a:lnTo>
                <a:lnTo>
                  <a:pt x="535" y="2826"/>
                </a:lnTo>
                <a:lnTo>
                  <a:pt x="659" y="2931"/>
                </a:lnTo>
                <a:lnTo>
                  <a:pt x="793" y="3031"/>
                </a:lnTo>
                <a:lnTo>
                  <a:pt x="939" y="3125"/>
                </a:lnTo>
                <a:lnTo>
                  <a:pt x="1095" y="3215"/>
                </a:lnTo>
                <a:lnTo>
                  <a:pt x="1260" y="3298"/>
                </a:lnTo>
                <a:lnTo>
                  <a:pt x="1435" y="3375"/>
                </a:lnTo>
                <a:lnTo>
                  <a:pt x="1617" y="3446"/>
                </a:lnTo>
                <a:lnTo>
                  <a:pt x="1806" y="3510"/>
                </a:lnTo>
                <a:lnTo>
                  <a:pt x="2002" y="3566"/>
                </a:lnTo>
                <a:lnTo>
                  <a:pt x="2204" y="3615"/>
                </a:lnTo>
                <a:lnTo>
                  <a:pt x="2412" y="3657"/>
                </a:lnTo>
                <a:lnTo>
                  <a:pt x="2624" y="3691"/>
                </a:lnTo>
                <a:lnTo>
                  <a:pt x="2839" y="3716"/>
                </a:lnTo>
                <a:lnTo>
                  <a:pt x="3056" y="3734"/>
                </a:lnTo>
                <a:lnTo>
                  <a:pt x="3274" y="3744"/>
                </a:lnTo>
                <a:lnTo>
                  <a:pt x="3494" y="3746"/>
                </a:lnTo>
                <a:lnTo>
                  <a:pt x="3712" y="3740"/>
                </a:lnTo>
                <a:lnTo>
                  <a:pt x="3930" y="3726"/>
                </a:lnTo>
                <a:lnTo>
                  <a:pt x="4146" y="3704"/>
                </a:lnTo>
                <a:lnTo>
                  <a:pt x="4360" y="3673"/>
                </a:lnTo>
                <a:lnTo>
                  <a:pt x="4569" y="3635"/>
                </a:lnTo>
                <a:lnTo>
                  <a:pt x="4774" y="3589"/>
                </a:lnTo>
                <a:lnTo>
                  <a:pt x="4973" y="3536"/>
                </a:lnTo>
                <a:lnTo>
                  <a:pt x="5166" y="3476"/>
                </a:lnTo>
                <a:lnTo>
                  <a:pt x="5351" y="3409"/>
                </a:lnTo>
                <a:lnTo>
                  <a:pt x="5530" y="3335"/>
                </a:lnTo>
                <a:lnTo>
                  <a:pt x="5700" y="3255"/>
                </a:lnTo>
                <a:lnTo>
                  <a:pt x="5860" y="3168"/>
                </a:lnTo>
                <a:lnTo>
                  <a:pt x="6010" y="3076"/>
                </a:lnTo>
                <a:lnTo>
                  <a:pt x="6150" y="2978"/>
                </a:lnTo>
                <a:lnTo>
                  <a:pt x="6279" y="2876"/>
                </a:lnTo>
                <a:lnTo>
                  <a:pt x="6395" y="2769"/>
                </a:lnTo>
                <a:lnTo>
                  <a:pt x="6501" y="2657"/>
                </a:lnTo>
                <a:lnTo>
                  <a:pt x="6593" y="2542"/>
                </a:lnTo>
                <a:lnTo>
                  <a:pt x="6673" y="2424"/>
                </a:lnTo>
                <a:lnTo>
                  <a:pt x="6739" y="2304"/>
                </a:lnTo>
                <a:lnTo>
                  <a:pt x="6792" y="2181"/>
                </a:lnTo>
              </a:path>
            </a:pathLst>
          </a:custGeom>
          <a:solidFill>
            <a:srgbClr val="00D200">
              <a:alpha val="100000"/>
            </a:srgbClr>
          </a:solidFill>
          <a:ln w="571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4631" name="Line 39"/>
          <p:cNvSpPr/>
          <p:nvPr/>
        </p:nvSpPr>
        <p:spPr>
          <a:xfrm flipH="1">
            <a:off x="5830888" y="4226243"/>
            <a:ext cx="254000" cy="4826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32" name="Rectangle 40"/>
          <p:cNvSpPr/>
          <p:nvPr/>
        </p:nvSpPr>
        <p:spPr>
          <a:xfrm>
            <a:off x="6946900" y="4402455"/>
            <a:ext cx="422275" cy="3048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sz="2400" i="1" dirty="0">
                <a:solidFill>
                  <a:schemeClr val="bg1"/>
                </a:solidFill>
                <a:latin typeface="TIE-ISOCPEUI"/>
                <a:ea typeface="仿宋_GB2312" pitchFamily="49" charset="-122"/>
              </a:rPr>
              <a:t>Ⅰ</a:t>
            </a:r>
            <a:endParaRPr lang="en-US" altLang="zh-CN" sz="2400" i="1" dirty="0">
              <a:solidFill>
                <a:schemeClr val="bg1"/>
              </a:solidFill>
              <a:latin typeface="TIE-ISOCPEUI"/>
              <a:ea typeface="仿宋_GB2312" pitchFamily="49" charset="-122"/>
            </a:endParaRPr>
          </a:p>
        </p:txBody>
      </p:sp>
      <p:sp>
        <p:nvSpPr>
          <p:cNvPr id="494633" name="Rectangle 41"/>
          <p:cNvSpPr/>
          <p:nvPr/>
        </p:nvSpPr>
        <p:spPr>
          <a:xfrm>
            <a:off x="5902325" y="4473893"/>
            <a:ext cx="395288" cy="3048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sz="2400" i="1" dirty="0">
                <a:solidFill>
                  <a:schemeClr val="bg1"/>
                </a:solidFill>
                <a:latin typeface="TIE-ISOCPEUI"/>
                <a:ea typeface="仿宋_GB2312" pitchFamily="49" charset="-122"/>
              </a:rPr>
              <a:t>Ⅱ</a:t>
            </a:r>
            <a:endParaRPr lang="en-US" altLang="zh-CN" sz="2400" i="1" dirty="0">
              <a:solidFill>
                <a:schemeClr val="bg1"/>
              </a:solidFill>
              <a:latin typeface="TIE-ISOCPEUI"/>
              <a:ea typeface="仿宋_GB2312" pitchFamily="49" charset="-122"/>
            </a:endParaRPr>
          </a:p>
        </p:txBody>
      </p:sp>
      <p:sp>
        <p:nvSpPr>
          <p:cNvPr id="494634" name="Rectangle 42"/>
          <p:cNvSpPr/>
          <p:nvPr/>
        </p:nvSpPr>
        <p:spPr>
          <a:xfrm>
            <a:off x="5865813" y="3934143"/>
            <a:ext cx="395287" cy="3048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sz="2400" i="1" dirty="0">
                <a:solidFill>
                  <a:schemeClr val="bg1"/>
                </a:solidFill>
                <a:latin typeface="TIE-ISOCPEUI"/>
              </a:rPr>
              <a:t>Ⅲ</a:t>
            </a:r>
            <a:endParaRPr lang="en-US" altLang="zh-CN" sz="2400" i="1" dirty="0">
              <a:solidFill>
                <a:schemeClr val="bg1"/>
              </a:solidFill>
              <a:latin typeface="TIE-ISOCPEUI"/>
            </a:endParaRPr>
          </a:p>
        </p:txBody>
      </p:sp>
      <p:sp>
        <p:nvSpPr>
          <p:cNvPr id="494635" name="Freeform 43"/>
          <p:cNvSpPr/>
          <p:nvPr/>
        </p:nvSpPr>
        <p:spPr>
          <a:xfrm>
            <a:off x="4594225" y="3845243"/>
            <a:ext cx="3343275" cy="1303337"/>
          </a:xfrm>
          <a:custGeom>
            <a:avLst/>
            <a:gdLst>
              <a:gd name="txL" fmla="*/ 0 w 12640"/>
              <a:gd name="txT" fmla="*/ 0 h 4929"/>
              <a:gd name="txR" fmla="*/ 12640 w 12640"/>
              <a:gd name="txB" fmla="*/ 4929 h 4929"/>
            </a:gdLst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12640" h="4929">
                <a:moveTo>
                  <a:pt x="5396" y="0"/>
                </a:moveTo>
                <a:lnTo>
                  <a:pt x="0" y="1724"/>
                </a:lnTo>
                <a:lnTo>
                  <a:pt x="7245" y="4929"/>
                </a:lnTo>
                <a:lnTo>
                  <a:pt x="12640" y="3204"/>
                </a:lnTo>
                <a:lnTo>
                  <a:pt x="5396" y="0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 w="190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4636" name="Freeform 44"/>
          <p:cNvSpPr/>
          <p:nvPr/>
        </p:nvSpPr>
        <p:spPr>
          <a:xfrm>
            <a:off x="5686425" y="2205355"/>
            <a:ext cx="2251075" cy="2487613"/>
          </a:xfrm>
          <a:custGeom>
            <a:avLst/>
            <a:gdLst>
              <a:gd name="txL" fmla="*/ 0 w 8508"/>
              <a:gd name="txT" fmla="*/ 0 h 9400"/>
              <a:gd name="txR" fmla="*/ 8508 w 8508"/>
              <a:gd name="txB" fmla="*/ 9400 h 9400"/>
            </a:gdLst>
            <a:ahLst/>
            <a:cxnLst>
              <a:cxn ang="0">
                <a:pos x="2147483646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8508" h="9400">
                <a:moveTo>
                  <a:pt x="7244" y="3204"/>
                </a:moveTo>
                <a:lnTo>
                  <a:pt x="0" y="0"/>
                </a:lnTo>
                <a:lnTo>
                  <a:pt x="1264" y="6196"/>
                </a:lnTo>
                <a:lnTo>
                  <a:pt x="8508" y="9400"/>
                </a:lnTo>
                <a:lnTo>
                  <a:pt x="7244" y="3204"/>
                </a:lnTo>
                <a:close/>
              </a:path>
            </a:pathLst>
          </a:custGeom>
          <a:solidFill>
            <a:srgbClr val="FF0000">
              <a:alpha val="50195"/>
            </a:srgbClr>
          </a:solidFill>
          <a:ln w="190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4637" name="Freeform 45"/>
          <p:cNvSpPr/>
          <p:nvPr/>
        </p:nvSpPr>
        <p:spPr>
          <a:xfrm>
            <a:off x="6118225" y="2565718"/>
            <a:ext cx="1304925" cy="1912937"/>
          </a:xfrm>
          <a:custGeom>
            <a:avLst/>
            <a:gdLst>
              <a:gd name="txL" fmla="*/ 0 w 4930"/>
              <a:gd name="txT" fmla="*/ 0 h 7230"/>
              <a:gd name="txR" fmla="*/ 4930 w 4930"/>
              <a:gd name="txB" fmla="*/ 7230 h 7230"/>
            </a:gdLst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4930" h="7230">
                <a:moveTo>
                  <a:pt x="1573" y="0"/>
                </a:moveTo>
                <a:lnTo>
                  <a:pt x="0" y="5049"/>
                </a:lnTo>
                <a:lnTo>
                  <a:pt x="4930" y="7230"/>
                </a:lnTo>
                <a:lnTo>
                  <a:pt x="1573" y="0"/>
                </a:lnTo>
                <a:close/>
              </a:path>
            </a:pathLst>
          </a:custGeom>
          <a:solidFill>
            <a:srgbClr val="009A00">
              <a:alpha val="100000"/>
            </a:srgbClr>
          </a:solidFill>
          <a:ln w="5715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94638" name="Group 46"/>
          <p:cNvGrpSpPr/>
          <p:nvPr/>
        </p:nvGrpSpPr>
        <p:grpSpPr>
          <a:xfrm>
            <a:off x="5367338" y="4685030"/>
            <a:ext cx="2335212" cy="871538"/>
            <a:chOff x="2036" y="2839"/>
            <a:chExt cx="1471" cy="549"/>
          </a:xfrm>
        </p:grpSpPr>
        <p:sp>
          <p:nvSpPr>
            <p:cNvPr id="51318" name="Freeform 47"/>
            <p:cNvSpPr/>
            <p:nvPr/>
          </p:nvSpPr>
          <p:spPr>
            <a:xfrm>
              <a:off x="2036" y="2839"/>
              <a:ext cx="42" cy="265"/>
            </a:xfrm>
            <a:custGeom>
              <a:avLst/>
              <a:gdLst>
                <a:gd name="txL" fmla="*/ 0 w 251"/>
                <a:gd name="txT" fmla="*/ 0 h 1591"/>
                <a:gd name="txR" fmla="*/ 251 w 251"/>
                <a:gd name="txB" fmla="*/ 1591 h 159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1" h="1591">
                  <a:moveTo>
                    <a:pt x="191" y="0"/>
                  </a:moveTo>
                  <a:lnTo>
                    <a:pt x="188" y="7"/>
                  </a:lnTo>
                  <a:lnTo>
                    <a:pt x="185" y="13"/>
                  </a:lnTo>
                  <a:lnTo>
                    <a:pt x="182" y="18"/>
                  </a:lnTo>
                  <a:lnTo>
                    <a:pt x="179" y="25"/>
                  </a:lnTo>
                  <a:lnTo>
                    <a:pt x="175" y="31"/>
                  </a:lnTo>
                  <a:lnTo>
                    <a:pt x="172" y="37"/>
                  </a:lnTo>
                  <a:lnTo>
                    <a:pt x="169" y="43"/>
                  </a:lnTo>
                  <a:lnTo>
                    <a:pt x="167" y="49"/>
                  </a:lnTo>
                  <a:lnTo>
                    <a:pt x="164" y="55"/>
                  </a:lnTo>
                  <a:lnTo>
                    <a:pt x="161" y="62"/>
                  </a:lnTo>
                  <a:lnTo>
                    <a:pt x="157" y="67"/>
                  </a:lnTo>
                  <a:lnTo>
                    <a:pt x="154" y="73"/>
                  </a:lnTo>
                  <a:lnTo>
                    <a:pt x="152" y="80"/>
                  </a:lnTo>
                  <a:lnTo>
                    <a:pt x="149" y="86"/>
                  </a:lnTo>
                  <a:lnTo>
                    <a:pt x="146" y="92"/>
                  </a:lnTo>
                  <a:lnTo>
                    <a:pt x="144" y="98"/>
                  </a:lnTo>
                  <a:lnTo>
                    <a:pt x="141" y="104"/>
                  </a:lnTo>
                  <a:lnTo>
                    <a:pt x="138" y="110"/>
                  </a:lnTo>
                  <a:lnTo>
                    <a:pt x="135" y="117"/>
                  </a:lnTo>
                  <a:lnTo>
                    <a:pt x="132" y="123"/>
                  </a:lnTo>
                  <a:lnTo>
                    <a:pt x="130" y="128"/>
                  </a:lnTo>
                  <a:lnTo>
                    <a:pt x="127" y="135"/>
                  </a:lnTo>
                  <a:lnTo>
                    <a:pt x="125" y="141"/>
                  </a:lnTo>
                  <a:lnTo>
                    <a:pt x="123" y="147"/>
                  </a:lnTo>
                  <a:lnTo>
                    <a:pt x="119" y="154"/>
                  </a:lnTo>
                  <a:lnTo>
                    <a:pt x="117" y="160"/>
                  </a:lnTo>
                  <a:lnTo>
                    <a:pt x="114" y="165"/>
                  </a:lnTo>
                  <a:lnTo>
                    <a:pt x="112" y="172"/>
                  </a:lnTo>
                  <a:lnTo>
                    <a:pt x="110" y="178"/>
                  </a:lnTo>
                  <a:lnTo>
                    <a:pt x="107" y="185"/>
                  </a:lnTo>
                  <a:lnTo>
                    <a:pt x="105" y="191"/>
                  </a:lnTo>
                  <a:lnTo>
                    <a:pt x="102" y="197"/>
                  </a:lnTo>
                  <a:lnTo>
                    <a:pt x="100" y="203"/>
                  </a:lnTo>
                  <a:lnTo>
                    <a:pt x="98" y="209"/>
                  </a:lnTo>
                  <a:lnTo>
                    <a:pt x="95" y="215"/>
                  </a:lnTo>
                  <a:lnTo>
                    <a:pt x="93" y="222"/>
                  </a:lnTo>
                  <a:lnTo>
                    <a:pt x="91" y="228"/>
                  </a:lnTo>
                  <a:lnTo>
                    <a:pt x="89" y="234"/>
                  </a:lnTo>
                  <a:lnTo>
                    <a:pt x="87" y="241"/>
                  </a:lnTo>
                  <a:lnTo>
                    <a:pt x="84" y="247"/>
                  </a:lnTo>
                  <a:lnTo>
                    <a:pt x="82" y="252"/>
                  </a:lnTo>
                  <a:lnTo>
                    <a:pt x="80" y="259"/>
                  </a:lnTo>
                  <a:lnTo>
                    <a:pt x="78" y="265"/>
                  </a:lnTo>
                  <a:lnTo>
                    <a:pt x="76" y="271"/>
                  </a:lnTo>
                  <a:lnTo>
                    <a:pt x="74" y="278"/>
                  </a:lnTo>
                  <a:lnTo>
                    <a:pt x="72" y="284"/>
                  </a:lnTo>
                  <a:lnTo>
                    <a:pt x="71" y="290"/>
                  </a:lnTo>
                  <a:lnTo>
                    <a:pt x="69" y="297"/>
                  </a:lnTo>
                  <a:lnTo>
                    <a:pt x="66" y="303"/>
                  </a:lnTo>
                  <a:lnTo>
                    <a:pt x="64" y="308"/>
                  </a:lnTo>
                  <a:lnTo>
                    <a:pt x="62" y="315"/>
                  </a:lnTo>
                  <a:lnTo>
                    <a:pt x="61" y="321"/>
                  </a:lnTo>
                  <a:lnTo>
                    <a:pt x="59" y="327"/>
                  </a:lnTo>
                  <a:lnTo>
                    <a:pt x="57" y="334"/>
                  </a:lnTo>
                  <a:lnTo>
                    <a:pt x="56" y="340"/>
                  </a:lnTo>
                  <a:lnTo>
                    <a:pt x="54" y="347"/>
                  </a:lnTo>
                  <a:lnTo>
                    <a:pt x="52" y="353"/>
                  </a:lnTo>
                  <a:lnTo>
                    <a:pt x="51" y="359"/>
                  </a:lnTo>
                  <a:lnTo>
                    <a:pt x="48" y="366"/>
                  </a:lnTo>
                  <a:lnTo>
                    <a:pt x="47" y="372"/>
                  </a:lnTo>
                  <a:lnTo>
                    <a:pt x="45" y="378"/>
                  </a:lnTo>
                  <a:lnTo>
                    <a:pt x="44" y="384"/>
                  </a:lnTo>
                  <a:lnTo>
                    <a:pt x="42" y="390"/>
                  </a:lnTo>
                  <a:lnTo>
                    <a:pt x="41" y="396"/>
                  </a:lnTo>
                  <a:lnTo>
                    <a:pt x="39" y="403"/>
                  </a:lnTo>
                  <a:lnTo>
                    <a:pt x="38" y="409"/>
                  </a:lnTo>
                  <a:lnTo>
                    <a:pt x="37" y="415"/>
                  </a:lnTo>
                  <a:lnTo>
                    <a:pt x="35" y="422"/>
                  </a:lnTo>
                  <a:lnTo>
                    <a:pt x="34" y="428"/>
                  </a:lnTo>
                  <a:lnTo>
                    <a:pt x="33" y="434"/>
                  </a:lnTo>
                  <a:lnTo>
                    <a:pt x="31" y="441"/>
                  </a:lnTo>
                  <a:lnTo>
                    <a:pt x="29" y="447"/>
                  </a:lnTo>
                  <a:lnTo>
                    <a:pt x="28" y="453"/>
                  </a:lnTo>
                  <a:lnTo>
                    <a:pt x="27" y="460"/>
                  </a:lnTo>
                  <a:lnTo>
                    <a:pt x="26" y="466"/>
                  </a:lnTo>
                  <a:lnTo>
                    <a:pt x="25" y="473"/>
                  </a:lnTo>
                  <a:lnTo>
                    <a:pt x="24" y="479"/>
                  </a:lnTo>
                  <a:lnTo>
                    <a:pt x="23" y="485"/>
                  </a:lnTo>
                  <a:lnTo>
                    <a:pt x="22" y="492"/>
                  </a:lnTo>
                  <a:lnTo>
                    <a:pt x="21" y="498"/>
                  </a:lnTo>
                  <a:lnTo>
                    <a:pt x="20" y="503"/>
                  </a:lnTo>
                  <a:lnTo>
                    <a:pt x="19" y="510"/>
                  </a:lnTo>
                  <a:lnTo>
                    <a:pt x="18" y="516"/>
                  </a:lnTo>
                  <a:lnTo>
                    <a:pt x="17" y="522"/>
                  </a:lnTo>
                  <a:lnTo>
                    <a:pt x="16" y="529"/>
                  </a:lnTo>
                  <a:lnTo>
                    <a:pt x="15" y="535"/>
                  </a:lnTo>
                  <a:lnTo>
                    <a:pt x="13" y="541"/>
                  </a:lnTo>
                  <a:lnTo>
                    <a:pt x="12" y="548"/>
                  </a:lnTo>
                  <a:lnTo>
                    <a:pt x="12" y="554"/>
                  </a:lnTo>
                  <a:lnTo>
                    <a:pt x="11" y="560"/>
                  </a:lnTo>
                  <a:lnTo>
                    <a:pt x="10" y="567"/>
                  </a:lnTo>
                  <a:lnTo>
                    <a:pt x="9" y="573"/>
                  </a:lnTo>
                  <a:lnTo>
                    <a:pt x="9" y="579"/>
                  </a:lnTo>
                  <a:lnTo>
                    <a:pt x="8" y="586"/>
                  </a:lnTo>
                  <a:lnTo>
                    <a:pt x="8" y="592"/>
                  </a:lnTo>
                  <a:lnTo>
                    <a:pt x="7" y="599"/>
                  </a:lnTo>
                  <a:lnTo>
                    <a:pt x="6" y="605"/>
                  </a:lnTo>
                  <a:lnTo>
                    <a:pt x="6" y="611"/>
                  </a:lnTo>
                  <a:lnTo>
                    <a:pt x="5" y="618"/>
                  </a:lnTo>
                  <a:lnTo>
                    <a:pt x="5" y="624"/>
                  </a:lnTo>
                  <a:lnTo>
                    <a:pt x="4" y="630"/>
                  </a:lnTo>
                  <a:lnTo>
                    <a:pt x="4" y="637"/>
                  </a:lnTo>
                  <a:lnTo>
                    <a:pt x="3" y="643"/>
                  </a:lnTo>
                  <a:lnTo>
                    <a:pt x="3" y="649"/>
                  </a:lnTo>
                  <a:lnTo>
                    <a:pt x="3" y="656"/>
                  </a:lnTo>
                  <a:lnTo>
                    <a:pt x="2" y="662"/>
                  </a:lnTo>
                  <a:lnTo>
                    <a:pt x="2" y="668"/>
                  </a:lnTo>
                  <a:lnTo>
                    <a:pt x="2" y="675"/>
                  </a:lnTo>
                  <a:lnTo>
                    <a:pt x="1" y="681"/>
                  </a:lnTo>
                  <a:lnTo>
                    <a:pt x="1" y="687"/>
                  </a:lnTo>
                  <a:lnTo>
                    <a:pt x="1" y="694"/>
                  </a:lnTo>
                  <a:lnTo>
                    <a:pt x="1" y="700"/>
                  </a:lnTo>
                  <a:lnTo>
                    <a:pt x="1" y="707"/>
                  </a:lnTo>
                  <a:lnTo>
                    <a:pt x="1" y="713"/>
                  </a:lnTo>
                  <a:lnTo>
                    <a:pt x="0" y="719"/>
                  </a:lnTo>
                  <a:lnTo>
                    <a:pt x="0" y="726"/>
                  </a:lnTo>
                  <a:lnTo>
                    <a:pt x="0" y="732"/>
                  </a:lnTo>
                  <a:lnTo>
                    <a:pt x="0" y="738"/>
                  </a:lnTo>
                  <a:lnTo>
                    <a:pt x="0" y="745"/>
                  </a:lnTo>
                  <a:lnTo>
                    <a:pt x="0" y="751"/>
                  </a:lnTo>
                  <a:lnTo>
                    <a:pt x="0" y="757"/>
                  </a:lnTo>
                  <a:lnTo>
                    <a:pt x="0" y="764"/>
                  </a:lnTo>
                  <a:lnTo>
                    <a:pt x="0" y="770"/>
                  </a:lnTo>
                  <a:lnTo>
                    <a:pt x="1" y="776"/>
                  </a:lnTo>
                  <a:lnTo>
                    <a:pt x="1" y="783"/>
                  </a:lnTo>
                  <a:lnTo>
                    <a:pt x="1" y="789"/>
                  </a:lnTo>
                  <a:lnTo>
                    <a:pt x="1" y="795"/>
                  </a:lnTo>
                  <a:lnTo>
                    <a:pt x="1" y="802"/>
                  </a:lnTo>
                  <a:lnTo>
                    <a:pt x="2" y="808"/>
                  </a:lnTo>
                  <a:lnTo>
                    <a:pt x="2" y="815"/>
                  </a:lnTo>
                  <a:lnTo>
                    <a:pt x="2" y="821"/>
                  </a:lnTo>
                  <a:lnTo>
                    <a:pt x="3" y="827"/>
                  </a:lnTo>
                  <a:lnTo>
                    <a:pt x="3" y="834"/>
                  </a:lnTo>
                  <a:lnTo>
                    <a:pt x="3" y="840"/>
                  </a:lnTo>
                  <a:lnTo>
                    <a:pt x="4" y="846"/>
                  </a:lnTo>
                  <a:lnTo>
                    <a:pt x="4" y="853"/>
                  </a:lnTo>
                  <a:lnTo>
                    <a:pt x="5" y="859"/>
                  </a:lnTo>
                  <a:lnTo>
                    <a:pt x="5" y="865"/>
                  </a:lnTo>
                  <a:lnTo>
                    <a:pt x="6" y="872"/>
                  </a:lnTo>
                  <a:lnTo>
                    <a:pt x="6" y="878"/>
                  </a:lnTo>
                  <a:lnTo>
                    <a:pt x="7" y="884"/>
                  </a:lnTo>
                  <a:lnTo>
                    <a:pt x="7" y="891"/>
                  </a:lnTo>
                  <a:lnTo>
                    <a:pt x="8" y="896"/>
                  </a:lnTo>
                  <a:lnTo>
                    <a:pt x="8" y="902"/>
                  </a:lnTo>
                  <a:lnTo>
                    <a:pt x="9" y="909"/>
                  </a:lnTo>
                  <a:lnTo>
                    <a:pt x="10" y="915"/>
                  </a:lnTo>
                  <a:lnTo>
                    <a:pt x="11" y="921"/>
                  </a:lnTo>
                  <a:lnTo>
                    <a:pt x="11" y="928"/>
                  </a:lnTo>
                  <a:lnTo>
                    <a:pt x="12" y="934"/>
                  </a:lnTo>
                  <a:lnTo>
                    <a:pt x="13" y="941"/>
                  </a:lnTo>
                  <a:lnTo>
                    <a:pt x="15" y="947"/>
                  </a:lnTo>
                  <a:lnTo>
                    <a:pt x="15" y="953"/>
                  </a:lnTo>
                  <a:lnTo>
                    <a:pt x="16" y="960"/>
                  </a:lnTo>
                  <a:lnTo>
                    <a:pt x="17" y="966"/>
                  </a:lnTo>
                  <a:lnTo>
                    <a:pt x="18" y="972"/>
                  </a:lnTo>
                  <a:lnTo>
                    <a:pt x="19" y="979"/>
                  </a:lnTo>
                  <a:lnTo>
                    <a:pt x="20" y="985"/>
                  </a:lnTo>
                  <a:lnTo>
                    <a:pt x="21" y="991"/>
                  </a:lnTo>
                  <a:lnTo>
                    <a:pt x="22" y="998"/>
                  </a:lnTo>
                  <a:lnTo>
                    <a:pt x="23" y="1004"/>
                  </a:lnTo>
                  <a:lnTo>
                    <a:pt x="24" y="1010"/>
                  </a:lnTo>
                  <a:lnTo>
                    <a:pt x="25" y="1017"/>
                  </a:lnTo>
                  <a:lnTo>
                    <a:pt x="26" y="1023"/>
                  </a:lnTo>
                  <a:lnTo>
                    <a:pt x="28" y="1029"/>
                  </a:lnTo>
                  <a:lnTo>
                    <a:pt x="29" y="1036"/>
                  </a:lnTo>
                  <a:lnTo>
                    <a:pt x="30" y="1042"/>
                  </a:lnTo>
                  <a:lnTo>
                    <a:pt x="31" y="1049"/>
                  </a:lnTo>
                  <a:lnTo>
                    <a:pt x="33" y="1055"/>
                  </a:lnTo>
                  <a:lnTo>
                    <a:pt x="35" y="1061"/>
                  </a:lnTo>
                  <a:lnTo>
                    <a:pt x="36" y="1068"/>
                  </a:lnTo>
                  <a:lnTo>
                    <a:pt x="37" y="1073"/>
                  </a:lnTo>
                  <a:lnTo>
                    <a:pt x="39" y="1079"/>
                  </a:lnTo>
                  <a:lnTo>
                    <a:pt x="40" y="1086"/>
                  </a:lnTo>
                  <a:lnTo>
                    <a:pt x="42" y="1092"/>
                  </a:lnTo>
                  <a:lnTo>
                    <a:pt x="43" y="1098"/>
                  </a:lnTo>
                  <a:lnTo>
                    <a:pt x="44" y="1105"/>
                  </a:lnTo>
                  <a:lnTo>
                    <a:pt x="46" y="1111"/>
                  </a:lnTo>
                  <a:lnTo>
                    <a:pt x="47" y="1117"/>
                  </a:lnTo>
                  <a:lnTo>
                    <a:pt x="49" y="1124"/>
                  </a:lnTo>
                  <a:lnTo>
                    <a:pt x="52" y="1130"/>
                  </a:lnTo>
                  <a:lnTo>
                    <a:pt x="53" y="1136"/>
                  </a:lnTo>
                  <a:lnTo>
                    <a:pt x="55" y="1143"/>
                  </a:lnTo>
                  <a:lnTo>
                    <a:pt x="56" y="1149"/>
                  </a:lnTo>
                  <a:lnTo>
                    <a:pt x="58" y="1155"/>
                  </a:lnTo>
                  <a:lnTo>
                    <a:pt x="60" y="1161"/>
                  </a:lnTo>
                  <a:lnTo>
                    <a:pt x="61" y="1167"/>
                  </a:lnTo>
                  <a:lnTo>
                    <a:pt x="63" y="1173"/>
                  </a:lnTo>
                  <a:lnTo>
                    <a:pt x="65" y="1180"/>
                  </a:lnTo>
                  <a:lnTo>
                    <a:pt x="67" y="1186"/>
                  </a:lnTo>
                  <a:lnTo>
                    <a:pt x="70" y="1193"/>
                  </a:lnTo>
                  <a:lnTo>
                    <a:pt x="71" y="1199"/>
                  </a:lnTo>
                  <a:lnTo>
                    <a:pt x="73" y="1205"/>
                  </a:lnTo>
                  <a:lnTo>
                    <a:pt x="75" y="1212"/>
                  </a:lnTo>
                  <a:lnTo>
                    <a:pt x="77" y="1218"/>
                  </a:lnTo>
                  <a:lnTo>
                    <a:pt x="79" y="1223"/>
                  </a:lnTo>
                  <a:lnTo>
                    <a:pt x="81" y="1230"/>
                  </a:lnTo>
                  <a:lnTo>
                    <a:pt x="83" y="1236"/>
                  </a:lnTo>
                  <a:lnTo>
                    <a:pt x="85" y="1242"/>
                  </a:lnTo>
                  <a:lnTo>
                    <a:pt x="88" y="1249"/>
                  </a:lnTo>
                  <a:lnTo>
                    <a:pt x="90" y="1255"/>
                  </a:lnTo>
                  <a:lnTo>
                    <a:pt x="92" y="1261"/>
                  </a:lnTo>
                  <a:lnTo>
                    <a:pt x="94" y="1268"/>
                  </a:lnTo>
                  <a:lnTo>
                    <a:pt x="96" y="1273"/>
                  </a:lnTo>
                  <a:lnTo>
                    <a:pt x="99" y="1279"/>
                  </a:lnTo>
                  <a:lnTo>
                    <a:pt x="101" y="1286"/>
                  </a:lnTo>
                  <a:lnTo>
                    <a:pt x="103" y="1292"/>
                  </a:lnTo>
                  <a:lnTo>
                    <a:pt x="106" y="1298"/>
                  </a:lnTo>
                  <a:lnTo>
                    <a:pt x="109" y="1305"/>
                  </a:lnTo>
                  <a:lnTo>
                    <a:pt x="111" y="1310"/>
                  </a:lnTo>
                  <a:lnTo>
                    <a:pt x="113" y="1316"/>
                  </a:lnTo>
                  <a:lnTo>
                    <a:pt x="116" y="1323"/>
                  </a:lnTo>
                  <a:lnTo>
                    <a:pt x="118" y="1329"/>
                  </a:lnTo>
                  <a:lnTo>
                    <a:pt x="120" y="1335"/>
                  </a:lnTo>
                  <a:lnTo>
                    <a:pt x="124" y="1342"/>
                  </a:lnTo>
                  <a:lnTo>
                    <a:pt x="126" y="1347"/>
                  </a:lnTo>
                  <a:lnTo>
                    <a:pt x="129" y="1353"/>
                  </a:lnTo>
                  <a:lnTo>
                    <a:pt x="131" y="1360"/>
                  </a:lnTo>
                  <a:lnTo>
                    <a:pt x="134" y="1366"/>
                  </a:lnTo>
                  <a:lnTo>
                    <a:pt x="136" y="1373"/>
                  </a:lnTo>
                  <a:lnTo>
                    <a:pt x="139" y="1379"/>
                  </a:lnTo>
                  <a:lnTo>
                    <a:pt x="142" y="1384"/>
                  </a:lnTo>
                  <a:lnTo>
                    <a:pt x="145" y="1391"/>
                  </a:lnTo>
                  <a:lnTo>
                    <a:pt x="148" y="1397"/>
                  </a:lnTo>
                  <a:lnTo>
                    <a:pt x="150" y="1403"/>
                  </a:lnTo>
                  <a:lnTo>
                    <a:pt x="153" y="1409"/>
                  </a:lnTo>
                  <a:lnTo>
                    <a:pt x="156" y="1415"/>
                  </a:lnTo>
                  <a:lnTo>
                    <a:pt x="159" y="1421"/>
                  </a:lnTo>
                  <a:lnTo>
                    <a:pt x="162" y="1428"/>
                  </a:lnTo>
                  <a:lnTo>
                    <a:pt x="165" y="1434"/>
                  </a:lnTo>
                  <a:lnTo>
                    <a:pt x="168" y="1439"/>
                  </a:lnTo>
                  <a:lnTo>
                    <a:pt x="171" y="1446"/>
                  </a:lnTo>
                  <a:lnTo>
                    <a:pt x="174" y="1452"/>
                  </a:lnTo>
                  <a:lnTo>
                    <a:pt x="177" y="1458"/>
                  </a:lnTo>
                  <a:lnTo>
                    <a:pt x="180" y="1464"/>
                  </a:lnTo>
                  <a:lnTo>
                    <a:pt x="183" y="1470"/>
                  </a:lnTo>
                  <a:lnTo>
                    <a:pt x="186" y="1476"/>
                  </a:lnTo>
                  <a:lnTo>
                    <a:pt x="189" y="1483"/>
                  </a:lnTo>
                  <a:lnTo>
                    <a:pt x="192" y="1488"/>
                  </a:lnTo>
                  <a:lnTo>
                    <a:pt x="196" y="1494"/>
                  </a:lnTo>
                  <a:lnTo>
                    <a:pt x="199" y="1501"/>
                  </a:lnTo>
                  <a:lnTo>
                    <a:pt x="203" y="1506"/>
                  </a:lnTo>
                  <a:lnTo>
                    <a:pt x="206" y="1512"/>
                  </a:lnTo>
                  <a:lnTo>
                    <a:pt x="209" y="1519"/>
                  </a:lnTo>
                  <a:lnTo>
                    <a:pt x="213" y="1525"/>
                  </a:lnTo>
                  <a:lnTo>
                    <a:pt x="216" y="1530"/>
                  </a:lnTo>
                  <a:lnTo>
                    <a:pt x="219" y="1537"/>
                  </a:lnTo>
                  <a:lnTo>
                    <a:pt x="223" y="1543"/>
                  </a:lnTo>
                  <a:lnTo>
                    <a:pt x="226" y="1548"/>
                  </a:lnTo>
                  <a:lnTo>
                    <a:pt x="229" y="1555"/>
                  </a:lnTo>
                  <a:lnTo>
                    <a:pt x="233" y="1561"/>
                  </a:lnTo>
                  <a:lnTo>
                    <a:pt x="237" y="1566"/>
                  </a:lnTo>
                  <a:lnTo>
                    <a:pt x="240" y="1573"/>
                  </a:lnTo>
                  <a:lnTo>
                    <a:pt x="244" y="1579"/>
                  </a:lnTo>
                  <a:lnTo>
                    <a:pt x="247" y="1584"/>
                  </a:lnTo>
                  <a:lnTo>
                    <a:pt x="251" y="1591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19" name="Freeform 48"/>
            <p:cNvSpPr/>
            <p:nvPr/>
          </p:nvSpPr>
          <p:spPr>
            <a:xfrm>
              <a:off x="2078" y="3104"/>
              <a:ext cx="280" cy="210"/>
            </a:xfrm>
            <a:custGeom>
              <a:avLst/>
              <a:gdLst>
                <a:gd name="txL" fmla="*/ 0 w 1680"/>
                <a:gd name="txT" fmla="*/ 0 h 1260"/>
                <a:gd name="txR" fmla="*/ 1680 w 1680"/>
                <a:gd name="txB" fmla="*/ 1260 h 126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680" h="1260">
                  <a:moveTo>
                    <a:pt x="0" y="0"/>
                  </a:moveTo>
                  <a:lnTo>
                    <a:pt x="4" y="6"/>
                  </a:lnTo>
                  <a:lnTo>
                    <a:pt x="7" y="11"/>
                  </a:lnTo>
                  <a:lnTo>
                    <a:pt x="11" y="18"/>
                  </a:lnTo>
                  <a:lnTo>
                    <a:pt x="14" y="24"/>
                  </a:lnTo>
                  <a:lnTo>
                    <a:pt x="19" y="29"/>
                  </a:lnTo>
                  <a:lnTo>
                    <a:pt x="23" y="36"/>
                  </a:lnTo>
                  <a:lnTo>
                    <a:pt x="26" y="41"/>
                  </a:lnTo>
                  <a:lnTo>
                    <a:pt x="30" y="47"/>
                  </a:lnTo>
                  <a:lnTo>
                    <a:pt x="34" y="54"/>
                  </a:lnTo>
                  <a:lnTo>
                    <a:pt x="38" y="59"/>
                  </a:lnTo>
                  <a:lnTo>
                    <a:pt x="42" y="65"/>
                  </a:lnTo>
                  <a:lnTo>
                    <a:pt x="46" y="71"/>
                  </a:lnTo>
                  <a:lnTo>
                    <a:pt x="49" y="77"/>
                  </a:lnTo>
                  <a:lnTo>
                    <a:pt x="54" y="83"/>
                  </a:lnTo>
                  <a:lnTo>
                    <a:pt x="58" y="89"/>
                  </a:lnTo>
                  <a:lnTo>
                    <a:pt x="62" y="95"/>
                  </a:lnTo>
                  <a:lnTo>
                    <a:pt x="66" y="100"/>
                  </a:lnTo>
                  <a:lnTo>
                    <a:pt x="70" y="107"/>
                  </a:lnTo>
                  <a:lnTo>
                    <a:pt x="74" y="112"/>
                  </a:lnTo>
                  <a:lnTo>
                    <a:pt x="78" y="118"/>
                  </a:lnTo>
                  <a:lnTo>
                    <a:pt x="82" y="125"/>
                  </a:lnTo>
                  <a:lnTo>
                    <a:pt x="86" y="130"/>
                  </a:lnTo>
                  <a:lnTo>
                    <a:pt x="91" y="136"/>
                  </a:lnTo>
                  <a:lnTo>
                    <a:pt x="95" y="142"/>
                  </a:lnTo>
                  <a:lnTo>
                    <a:pt x="99" y="148"/>
                  </a:lnTo>
                  <a:lnTo>
                    <a:pt x="103" y="153"/>
                  </a:lnTo>
                  <a:lnTo>
                    <a:pt x="108" y="160"/>
                  </a:lnTo>
                  <a:lnTo>
                    <a:pt x="112" y="165"/>
                  </a:lnTo>
                  <a:lnTo>
                    <a:pt x="117" y="171"/>
                  </a:lnTo>
                  <a:lnTo>
                    <a:pt x="121" y="176"/>
                  </a:lnTo>
                  <a:lnTo>
                    <a:pt x="126" y="183"/>
                  </a:lnTo>
                  <a:lnTo>
                    <a:pt x="130" y="188"/>
                  </a:lnTo>
                  <a:lnTo>
                    <a:pt x="134" y="194"/>
                  </a:lnTo>
                  <a:lnTo>
                    <a:pt x="139" y="200"/>
                  </a:lnTo>
                  <a:lnTo>
                    <a:pt x="144" y="206"/>
                  </a:lnTo>
                  <a:lnTo>
                    <a:pt x="148" y="211"/>
                  </a:lnTo>
                  <a:lnTo>
                    <a:pt x="152" y="217"/>
                  </a:lnTo>
                  <a:lnTo>
                    <a:pt x="157" y="223"/>
                  </a:lnTo>
                  <a:lnTo>
                    <a:pt x="162" y="228"/>
                  </a:lnTo>
                  <a:lnTo>
                    <a:pt x="167" y="235"/>
                  </a:lnTo>
                  <a:lnTo>
                    <a:pt x="171" y="240"/>
                  </a:lnTo>
                  <a:lnTo>
                    <a:pt x="175" y="246"/>
                  </a:lnTo>
                  <a:lnTo>
                    <a:pt x="181" y="252"/>
                  </a:lnTo>
                  <a:lnTo>
                    <a:pt x="185" y="257"/>
                  </a:lnTo>
                  <a:lnTo>
                    <a:pt x="190" y="263"/>
                  </a:lnTo>
                  <a:lnTo>
                    <a:pt x="194" y="269"/>
                  </a:lnTo>
                  <a:lnTo>
                    <a:pt x="200" y="275"/>
                  </a:lnTo>
                  <a:lnTo>
                    <a:pt x="205" y="280"/>
                  </a:lnTo>
                  <a:lnTo>
                    <a:pt x="209" y="286"/>
                  </a:lnTo>
                  <a:lnTo>
                    <a:pt x="215" y="292"/>
                  </a:lnTo>
                  <a:lnTo>
                    <a:pt x="219" y="297"/>
                  </a:lnTo>
                  <a:lnTo>
                    <a:pt x="224" y="302"/>
                  </a:lnTo>
                  <a:lnTo>
                    <a:pt x="229" y="309"/>
                  </a:lnTo>
                  <a:lnTo>
                    <a:pt x="234" y="314"/>
                  </a:lnTo>
                  <a:lnTo>
                    <a:pt x="239" y="319"/>
                  </a:lnTo>
                  <a:lnTo>
                    <a:pt x="244" y="326"/>
                  </a:lnTo>
                  <a:lnTo>
                    <a:pt x="250" y="331"/>
                  </a:lnTo>
                  <a:lnTo>
                    <a:pt x="255" y="336"/>
                  </a:lnTo>
                  <a:lnTo>
                    <a:pt x="259" y="343"/>
                  </a:lnTo>
                  <a:lnTo>
                    <a:pt x="264" y="348"/>
                  </a:lnTo>
                  <a:lnTo>
                    <a:pt x="270" y="353"/>
                  </a:lnTo>
                  <a:lnTo>
                    <a:pt x="275" y="359"/>
                  </a:lnTo>
                  <a:lnTo>
                    <a:pt x="280" y="365"/>
                  </a:lnTo>
                  <a:lnTo>
                    <a:pt x="286" y="370"/>
                  </a:lnTo>
                  <a:lnTo>
                    <a:pt x="291" y="376"/>
                  </a:lnTo>
                  <a:lnTo>
                    <a:pt x="296" y="382"/>
                  </a:lnTo>
                  <a:lnTo>
                    <a:pt x="301" y="387"/>
                  </a:lnTo>
                  <a:lnTo>
                    <a:pt x="307" y="392"/>
                  </a:lnTo>
                  <a:lnTo>
                    <a:pt x="312" y="398"/>
                  </a:lnTo>
                  <a:lnTo>
                    <a:pt x="317" y="403"/>
                  </a:lnTo>
                  <a:lnTo>
                    <a:pt x="323" y="409"/>
                  </a:lnTo>
                  <a:lnTo>
                    <a:pt x="328" y="415"/>
                  </a:lnTo>
                  <a:lnTo>
                    <a:pt x="333" y="420"/>
                  </a:lnTo>
                  <a:lnTo>
                    <a:pt x="340" y="425"/>
                  </a:lnTo>
                  <a:lnTo>
                    <a:pt x="345" y="431"/>
                  </a:lnTo>
                  <a:lnTo>
                    <a:pt x="350" y="437"/>
                  </a:lnTo>
                  <a:lnTo>
                    <a:pt x="355" y="442"/>
                  </a:lnTo>
                  <a:lnTo>
                    <a:pt x="361" y="448"/>
                  </a:lnTo>
                  <a:lnTo>
                    <a:pt x="367" y="453"/>
                  </a:lnTo>
                  <a:lnTo>
                    <a:pt x="372" y="458"/>
                  </a:lnTo>
                  <a:lnTo>
                    <a:pt x="378" y="463"/>
                  </a:lnTo>
                  <a:lnTo>
                    <a:pt x="384" y="470"/>
                  </a:lnTo>
                  <a:lnTo>
                    <a:pt x="389" y="475"/>
                  </a:lnTo>
                  <a:lnTo>
                    <a:pt x="396" y="480"/>
                  </a:lnTo>
                  <a:lnTo>
                    <a:pt x="401" y="486"/>
                  </a:lnTo>
                  <a:lnTo>
                    <a:pt x="406" y="491"/>
                  </a:lnTo>
                  <a:lnTo>
                    <a:pt x="413" y="496"/>
                  </a:lnTo>
                  <a:lnTo>
                    <a:pt x="418" y="502"/>
                  </a:lnTo>
                  <a:lnTo>
                    <a:pt x="424" y="507"/>
                  </a:lnTo>
                  <a:lnTo>
                    <a:pt x="430" y="512"/>
                  </a:lnTo>
                  <a:lnTo>
                    <a:pt x="436" y="517"/>
                  </a:lnTo>
                  <a:lnTo>
                    <a:pt x="441" y="523"/>
                  </a:lnTo>
                  <a:lnTo>
                    <a:pt x="448" y="528"/>
                  </a:lnTo>
                  <a:lnTo>
                    <a:pt x="454" y="534"/>
                  </a:lnTo>
                  <a:lnTo>
                    <a:pt x="459" y="540"/>
                  </a:lnTo>
                  <a:lnTo>
                    <a:pt x="466" y="545"/>
                  </a:lnTo>
                  <a:lnTo>
                    <a:pt x="472" y="550"/>
                  </a:lnTo>
                  <a:lnTo>
                    <a:pt x="477" y="556"/>
                  </a:lnTo>
                  <a:lnTo>
                    <a:pt x="484" y="561"/>
                  </a:lnTo>
                  <a:lnTo>
                    <a:pt x="490" y="566"/>
                  </a:lnTo>
                  <a:lnTo>
                    <a:pt x="495" y="571"/>
                  </a:lnTo>
                  <a:lnTo>
                    <a:pt x="502" y="577"/>
                  </a:lnTo>
                  <a:lnTo>
                    <a:pt x="508" y="581"/>
                  </a:lnTo>
                  <a:lnTo>
                    <a:pt x="514" y="586"/>
                  </a:lnTo>
                  <a:lnTo>
                    <a:pt x="521" y="592"/>
                  </a:lnTo>
                  <a:lnTo>
                    <a:pt x="527" y="597"/>
                  </a:lnTo>
                  <a:lnTo>
                    <a:pt x="533" y="602"/>
                  </a:lnTo>
                  <a:lnTo>
                    <a:pt x="539" y="607"/>
                  </a:lnTo>
                  <a:lnTo>
                    <a:pt x="545" y="613"/>
                  </a:lnTo>
                  <a:lnTo>
                    <a:pt x="551" y="618"/>
                  </a:lnTo>
                  <a:lnTo>
                    <a:pt x="558" y="623"/>
                  </a:lnTo>
                  <a:lnTo>
                    <a:pt x="564" y="629"/>
                  </a:lnTo>
                  <a:lnTo>
                    <a:pt x="570" y="634"/>
                  </a:lnTo>
                  <a:lnTo>
                    <a:pt x="577" y="639"/>
                  </a:lnTo>
                  <a:lnTo>
                    <a:pt x="583" y="643"/>
                  </a:lnTo>
                  <a:lnTo>
                    <a:pt x="589" y="649"/>
                  </a:lnTo>
                  <a:lnTo>
                    <a:pt x="597" y="654"/>
                  </a:lnTo>
                  <a:lnTo>
                    <a:pt x="603" y="659"/>
                  </a:lnTo>
                  <a:lnTo>
                    <a:pt x="610" y="665"/>
                  </a:lnTo>
                  <a:lnTo>
                    <a:pt x="616" y="670"/>
                  </a:lnTo>
                  <a:lnTo>
                    <a:pt x="622" y="674"/>
                  </a:lnTo>
                  <a:lnTo>
                    <a:pt x="629" y="679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9" y="695"/>
                  </a:lnTo>
                  <a:lnTo>
                    <a:pt x="655" y="700"/>
                  </a:lnTo>
                  <a:lnTo>
                    <a:pt x="662" y="705"/>
                  </a:lnTo>
                  <a:lnTo>
                    <a:pt x="669" y="710"/>
                  </a:lnTo>
                  <a:lnTo>
                    <a:pt x="675" y="715"/>
                  </a:lnTo>
                  <a:lnTo>
                    <a:pt x="683" y="720"/>
                  </a:lnTo>
                  <a:lnTo>
                    <a:pt x="689" y="725"/>
                  </a:lnTo>
                  <a:lnTo>
                    <a:pt x="696" y="730"/>
                  </a:lnTo>
                  <a:lnTo>
                    <a:pt x="703" y="734"/>
                  </a:lnTo>
                  <a:lnTo>
                    <a:pt x="709" y="740"/>
                  </a:lnTo>
                  <a:lnTo>
                    <a:pt x="716" y="745"/>
                  </a:lnTo>
                  <a:lnTo>
                    <a:pt x="723" y="749"/>
                  </a:lnTo>
                  <a:lnTo>
                    <a:pt x="730" y="755"/>
                  </a:lnTo>
                  <a:lnTo>
                    <a:pt x="737" y="760"/>
                  </a:lnTo>
                  <a:lnTo>
                    <a:pt x="744" y="764"/>
                  </a:lnTo>
                  <a:lnTo>
                    <a:pt x="751" y="769"/>
                  </a:lnTo>
                  <a:lnTo>
                    <a:pt x="758" y="775"/>
                  </a:lnTo>
                  <a:lnTo>
                    <a:pt x="765" y="779"/>
                  </a:lnTo>
                  <a:lnTo>
                    <a:pt x="772" y="784"/>
                  </a:lnTo>
                  <a:lnTo>
                    <a:pt x="779" y="790"/>
                  </a:lnTo>
                  <a:lnTo>
                    <a:pt x="786" y="794"/>
                  </a:lnTo>
                  <a:lnTo>
                    <a:pt x="793" y="799"/>
                  </a:lnTo>
                  <a:lnTo>
                    <a:pt x="800" y="803"/>
                  </a:lnTo>
                  <a:lnTo>
                    <a:pt x="808" y="809"/>
                  </a:lnTo>
                  <a:lnTo>
                    <a:pt x="815" y="813"/>
                  </a:lnTo>
                  <a:lnTo>
                    <a:pt x="821" y="818"/>
                  </a:lnTo>
                  <a:lnTo>
                    <a:pt x="829" y="822"/>
                  </a:lnTo>
                  <a:lnTo>
                    <a:pt x="836" y="828"/>
                  </a:lnTo>
                  <a:lnTo>
                    <a:pt x="844" y="832"/>
                  </a:lnTo>
                  <a:lnTo>
                    <a:pt x="851" y="837"/>
                  </a:lnTo>
                  <a:lnTo>
                    <a:pt x="857" y="841"/>
                  </a:lnTo>
                  <a:lnTo>
                    <a:pt x="865" y="847"/>
                  </a:lnTo>
                  <a:lnTo>
                    <a:pt x="872" y="851"/>
                  </a:lnTo>
                  <a:lnTo>
                    <a:pt x="880" y="856"/>
                  </a:lnTo>
                  <a:lnTo>
                    <a:pt x="887" y="860"/>
                  </a:lnTo>
                  <a:lnTo>
                    <a:pt x="894" y="866"/>
                  </a:lnTo>
                  <a:lnTo>
                    <a:pt x="902" y="870"/>
                  </a:lnTo>
                  <a:lnTo>
                    <a:pt x="909" y="875"/>
                  </a:lnTo>
                  <a:lnTo>
                    <a:pt x="917" y="880"/>
                  </a:lnTo>
                  <a:lnTo>
                    <a:pt x="924" y="884"/>
                  </a:lnTo>
                  <a:lnTo>
                    <a:pt x="931" y="889"/>
                  </a:lnTo>
                  <a:lnTo>
                    <a:pt x="939" y="893"/>
                  </a:lnTo>
                  <a:lnTo>
                    <a:pt x="946" y="899"/>
                  </a:lnTo>
                  <a:lnTo>
                    <a:pt x="954" y="903"/>
                  </a:lnTo>
                  <a:lnTo>
                    <a:pt x="962" y="907"/>
                  </a:lnTo>
                  <a:lnTo>
                    <a:pt x="970" y="912"/>
                  </a:lnTo>
                  <a:lnTo>
                    <a:pt x="977" y="917"/>
                  </a:lnTo>
                  <a:lnTo>
                    <a:pt x="984" y="921"/>
                  </a:lnTo>
                  <a:lnTo>
                    <a:pt x="992" y="926"/>
                  </a:lnTo>
                  <a:lnTo>
                    <a:pt x="999" y="930"/>
                  </a:lnTo>
                  <a:lnTo>
                    <a:pt x="1008" y="935"/>
                  </a:lnTo>
                  <a:lnTo>
                    <a:pt x="1015" y="939"/>
                  </a:lnTo>
                  <a:lnTo>
                    <a:pt x="1022" y="944"/>
                  </a:lnTo>
                  <a:lnTo>
                    <a:pt x="1031" y="948"/>
                  </a:lnTo>
                  <a:lnTo>
                    <a:pt x="1038" y="953"/>
                  </a:lnTo>
                  <a:lnTo>
                    <a:pt x="1046" y="957"/>
                  </a:lnTo>
                  <a:lnTo>
                    <a:pt x="1054" y="962"/>
                  </a:lnTo>
                  <a:lnTo>
                    <a:pt x="1062" y="966"/>
                  </a:lnTo>
                  <a:lnTo>
                    <a:pt x="1069" y="971"/>
                  </a:lnTo>
                  <a:lnTo>
                    <a:pt x="1078" y="975"/>
                  </a:lnTo>
                  <a:lnTo>
                    <a:pt x="1085" y="979"/>
                  </a:lnTo>
                  <a:lnTo>
                    <a:pt x="1093" y="984"/>
                  </a:lnTo>
                  <a:lnTo>
                    <a:pt x="1101" y="989"/>
                  </a:lnTo>
                  <a:lnTo>
                    <a:pt x="1109" y="993"/>
                  </a:lnTo>
                  <a:lnTo>
                    <a:pt x="1117" y="997"/>
                  </a:lnTo>
                  <a:lnTo>
                    <a:pt x="1125" y="1001"/>
                  </a:lnTo>
                  <a:lnTo>
                    <a:pt x="1133" y="1006"/>
                  </a:lnTo>
                  <a:lnTo>
                    <a:pt x="1141" y="1010"/>
                  </a:lnTo>
                  <a:lnTo>
                    <a:pt x="1148" y="1014"/>
                  </a:lnTo>
                  <a:lnTo>
                    <a:pt x="1157" y="1019"/>
                  </a:lnTo>
                  <a:lnTo>
                    <a:pt x="1164" y="1024"/>
                  </a:lnTo>
                  <a:lnTo>
                    <a:pt x="1173" y="1028"/>
                  </a:lnTo>
                  <a:lnTo>
                    <a:pt x="1181" y="1032"/>
                  </a:lnTo>
                  <a:lnTo>
                    <a:pt x="1189" y="1036"/>
                  </a:lnTo>
                  <a:lnTo>
                    <a:pt x="1197" y="1040"/>
                  </a:lnTo>
                  <a:lnTo>
                    <a:pt x="1206" y="1045"/>
                  </a:lnTo>
                  <a:lnTo>
                    <a:pt x="1213" y="1049"/>
                  </a:lnTo>
                  <a:lnTo>
                    <a:pt x="1222" y="1053"/>
                  </a:lnTo>
                  <a:lnTo>
                    <a:pt x="1230" y="1057"/>
                  </a:lnTo>
                  <a:lnTo>
                    <a:pt x="1238" y="1062"/>
                  </a:lnTo>
                  <a:lnTo>
                    <a:pt x="1246" y="1066"/>
                  </a:lnTo>
                  <a:lnTo>
                    <a:pt x="1254" y="1070"/>
                  </a:lnTo>
                  <a:lnTo>
                    <a:pt x="1263" y="1074"/>
                  </a:lnTo>
                  <a:lnTo>
                    <a:pt x="1271" y="1079"/>
                  </a:lnTo>
                  <a:lnTo>
                    <a:pt x="1280" y="1083"/>
                  </a:lnTo>
                  <a:lnTo>
                    <a:pt x="1287" y="1086"/>
                  </a:lnTo>
                  <a:lnTo>
                    <a:pt x="1296" y="1090"/>
                  </a:lnTo>
                  <a:lnTo>
                    <a:pt x="1304" y="1094"/>
                  </a:lnTo>
                  <a:lnTo>
                    <a:pt x="1313" y="1099"/>
                  </a:lnTo>
                  <a:lnTo>
                    <a:pt x="1321" y="1103"/>
                  </a:lnTo>
                  <a:lnTo>
                    <a:pt x="1330" y="1107"/>
                  </a:lnTo>
                  <a:lnTo>
                    <a:pt x="1338" y="1111"/>
                  </a:lnTo>
                  <a:lnTo>
                    <a:pt x="1346" y="1115"/>
                  </a:lnTo>
                  <a:lnTo>
                    <a:pt x="1355" y="1119"/>
                  </a:lnTo>
                  <a:lnTo>
                    <a:pt x="1363" y="1123"/>
                  </a:lnTo>
                  <a:lnTo>
                    <a:pt x="1372" y="1127"/>
                  </a:lnTo>
                  <a:lnTo>
                    <a:pt x="1380" y="1132"/>
                  </a:lnTo>
                  <a:lnTo>
                    <a:pt x="1389" y="1135"/>
                  </a:lnTo>
                  <a:lnTo>
                    <a:pt x="1397" y="1139"/>
                  </a:lnTo>
                  <a:lnTo>
                    <a:pt x="1406" y="1143"/>
                  </a:lnTo>
                  <a:lnTo>
                    <a:pt x="1414" y="1147"/>
                  </a:lnTo>
                  <a:lnTo>
                    <a:pt x="1423" y="1151"/>
                  </a:lnTo>
                  <a:lnTo>
                    <a:pt x="1432" y="1155"/>
                  </a:lnTo>
                  <a:lnTo>
                    <a:pt x="1441" y="1159"/>
                  </a:lnTo>
                  <a:lnTo>
                    <a:pt x="1449" y="1162"/>
                  </a:lnTo>
                  <a:lnTo>
                    <a:pt x="1458" y="1166"/>
                  </a:lnTo>
                  <a:lnTo>
                    <a:pt x="1466" y="1171"/>
                  </a:lnTo>
                  <a:lnTo>
                    <a:pt x="1476" y="1174"/>
                  </a:lnTo>
                  <a:lnTo>
                    <a:pt x="1484" y="1178"/>
                  </a:lnTo>
                  <a:lnTo>
                    <a:pt x="1493" y="1182"/>
                  </a:lnTo>
                  <a:lnTo>
                    <a:pt x="1501" y="1186"/>
                  </a:lnTo>
                  <a:lnTo>
                    <a:pt x="1511" y="1190"/>
                  </a:lnTo>
                  <a:lnTo>
                    <a:pt x="1519" y="1194"/>
                  </a:lnTo>
                  <a:lnTo>
                    <a:pt x="1528" y="1197"/>
                  </a:lnTo>
                  <a:lnTo>
                    <a:pt x="1537" y="1201"/>
                  </a:lnTo>
                  <a:lnTo>
                    <a:pt x="1546" y="1205"/>
                  </a:lnTo>
                  <a:lnTo>
                    <a:pt x="1554" y="1209"/>
                  </a:lnTo>
                  <a:lnTo>
                    <a:pt x="1564" y="1212"/>
                  </a:lnTo>
                  <a:lnTo>
                    <a:pt x="1572" y="1216"/>
                  </a:lnTo>
                  <a:lnTo>
                    <a:pt x="1580" y="1219"/>
                  </a:lnTo>
                  <a:lnTo>
                    <a:pt x="1590" y="1224"/>
                  </a:lnTo>
                  <a:lnTo>
                    <a:pt x="1598" y="1227"/>
                  </a:lnTo>
                  <a:lnTo>
                    <a:pt x="1608" y="1231"/>
                  </a:lnTo>
                  <a:lnTo>
                    <a:pt x="1616" y="1234"/>
                  </a:lnTo>
                  <a:lnTo>
                    <a:pt x="1626" y="1238"/>
                  </a:lnTo>
                  <a:lnTo>
                    <a:pt x="1634" y="1242"/>
                  </a:lnTo>
                  <a:lnTo>
                    <a:pt x="1644" y="1246"/>
                  </a:lnTo>
                  <a:lnTo>
                    <a:pt x="1652" y="1249"/>
                  </a:lnTo>
                  <a:lnTo>
                    <a:pt x="1662" y="1252"/>
                  </a:lnTo>
                  <a:lnTo>
                    <a:pt x="1670" y="1256"/>
                  </a:lnTo>
                  <a:lnTo>
                    <a:pt x="1680" y="126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0" name="Freeform 49"/>
            <p:cNvSpPr/>
            <p:nvPr/>
          </p:nvSpPr>
          <p:spPr>
            <a:xfrm>
              <a:off x="2358" y="3314"/>
              <a:ext cx="441" cy="74"/>
            </a:xfrm>
            <a:custGeom>
              <a:avLst/>
              <a:gdLst>
                <a:gd name="txL" fmla="*/ 0 w 2645"/>
                <a:gd name="txT" fmla="*/ 0 h 441"/>
                <a:gd name="txR" fmla="*/ 2645 w 2645"/>
                <a:gd name="txB" fmla="*/ 441 h 44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645" h="441">
                  <a:moveTo>
                    <a:pt x="0" y="0"/>
                  </a:moveTo>
                  <a:lnTo>
                    <a:pt x="8" y="4"/>
                  </a:lnTo>
                  <a:lnTo>
                    <a:pt x="18" y="7"/>
                  </a:lnTo>
                  <a:lnTo>
                    <a:pt x="28" y="10"/>
                  </a:lnTo>
                  <a:lnTo>
                    <a:pt x="36" y="14"/>
                  </a:lnTo>
                  <a:lnTo>
                    <a:pt x="46" y="18"/>
                  </a:lnTo>
                  <a:lnTo>
                    <a:pt x="55" y="21"/>
                  </a:lnTo>
                  <a:lnTo>
                    <a:pt x="64" y="24"/>
                  </a:lnTo>
                  <a:lnTo>
                    <a:pt x="73" y="28"/>
                  </a:lnTo>
                  <a:lnTo>
                    <a:pt x="83" y="31"/>
                  </a:lnTo>
                  <a:lnTo>
                    <a:pt x="91" y="35"/>
                  </a:lnTo>
                  <a:lnTo>
                    <a:pt x="101" y="39"/>
                  </a:lnTo>
                  <a:lnTo>
                    <a:pt x="110" y="42"/>
                  </a:lnTo>
                  <a:lnTo>
                    <a:pt x="119" y="45"/>
                  </a:lnTo>
                  <a:lnTo>
                    <a:pt x="128" y="48"/>
                  </a:lnTo>
                  <a:lnTo>
                    <a:pt x="138" y="52"/>
                  </a:lnTo>
                  <a:lnTo>
                    <a:pt x="147" y="56"/>
                  </a:lnTo>
                  <a:lnTo>
                    <a:pt x="157" y="59"/>
                  </a:lnTo>
                  <a:lnTo>
                    <a:pt x="165" y="62"/>
                  </a:lnTo>
                  <a:lnTo>
                    <a:pt x="175" y="65"/>
                  </a:lnTo>
                  <a:lnTo>
                    <a:pt x="184" y="68"/>
                  </a:lnTo>
                  <a:lnTo>
                    <a:pt x="194" y="72"/>
                  </a:lnTo>
                  <a:lnTo>
                    <a:pt x="203" y="75"/>
                  </a:lnTo>
                  <a:lnTo>
                    <a:pt x="213" y="78"/>
                  </a:lnTo>
                  <a:lnTo>
                    <a:pt x="222" y="81"/>
                  </a:lnTo>
                  <a:lnTo>
                    <a:pt x="232" y="85"/>
                  </a:lnTo>
                  <a:lnTo>
                    <a:pt x="240" y="89"/>
                  </a:lnTo>
                  <a:lnTo>
                    <a:pt x="250" y="92"/>
                  </a:lnTo>
                  <a:lnTo>
                    <a:pt x="259" y="95"/>
                  </a:lnTo>
                  <a:lnTo>
                    <a:pt x="269" y="98"/>
                  </a:lnTo>
                  <a:lnTo>
                    <a:pt x="278" y="101"/>
                  </a:lnTo>
                  <a:lnTo>
                    <a:pt x="288" y="104"/>
                  </a:lnTo>
                  <a:lnTo>
                    <a:pt x="298" y="108"/>
                  </a:lnTo>
                  <a:lnTo>
                    <a:pt x="307" y="111"/>
                  </a:lnTo>
                  <a:lnTo>
                    <a:pt x="317" y="113"/>
                  </a:lnTo>
                  <a:lnTo>
                    <a:pt x="326" y="116"/>
                  </a:lnTo>
                  <a:lnTo>
                    <a:pt x="336" y="119"/>
                  </a:lnTo>
                  <a:lnTo>
                    <a:pt x="346" y="122"/>
                  </a:lnTo>
                  <a:lnTo>
                    <a:pt x="356" y="126"/>
                  </a:lnTo>
                  <a:lnTo>
                    <a:pt x="365" y="129"/>
                  </a:lnTo>
                  <a:lnTo>
                    <a:pt x="375" y="132"/>
                  </a:lnTo>
                  <a:lnTo>
                    <a:pt x="384" y="135"/>
                  </a:lnTo>
                  <a:lnTo>
                    <a:pt x="394" y="138"/>
                  </a:lnTo>
                  <a:lnTo>
                    <a:pt x="403" y="140"/>
                  </a:lnTo>
                  <a:lnTo>
                    <a:pt x="413" y="144"/>
                  </a:lnTo>
                  <a:lnTo>
                    <a:pt x="422" y="147"/>
                  </a:lnTo>
                  <a:lnTo>
                    <a:pt x="433" y="150"/>
                  </a:lnTo>
                  <a:lnTo>
                    <a:pt x="443" y="153"/>
                  </a:lnTo>
                  <a:lnTo>
                    <a:pt x="452" y="155"/>
                  </a:lnTo>
                  <a:lnTo>
                    <a:pt x="462" y="158"/>
                  </a:lnTo>
                  <a:lnTo>
                    <a:pt x="472" y="162"/>
                  </a:lnTo>
                  <a:lnTo>
                    <a:pt x="482" y="165"/>
                  </a:lnTo>
                  <a:lnTo>
                    <a:pt x="491" y="167"/>
                  </a:lnTo>
                  <a:lnTo>
                    <a:pt x="501" y="170"/>
                  </a:lnTo>
                  <a:lnTo>
                    <a:pt x="511" y="173"/>
                  </a:lnTo>
                  <a:lnTo>
                    <a:pt x="521" y="175"/>
                  </a:lnTo>
                  <a:lnTo>
                    <a:pt x="530" y="179"/>
                  </a:lnTo>
                  <a:lnTo>
                    <a:pt x="540" y="182"/>
                  </a:lnTo>
                  <a:lnTo>
                    <a:pt x="551" y="184"/>
                  </a:lnTo>
                  <a:lnTo>
                    <a:pt x="560" y="187"/>
                  </a:lnTo>
                  <a:lnTo>
                    <a:pt x="570" y="189"/>
                  </a:lnTo>
                  <a:lnTo>
                    <a:pt x="580" y="192"/>
                  </a:lnTo>
                  <a:lnTo>
                    <a:pt x="590" y="196"/>
                  </a:lnTo>
                  <a:lnTo>
                    <a:pt x="599" y="198"/>
                  </a:lnTo>
                  <a:lnTo>
                    <a:pt x="610" y="201"/>
                  </a:lnTo>
                  <a:lnTo>
                    <a:pt x="619" y="203"/>
                  </a:lnTo>
                  <a:lnTo>
                    <a:pt x="630" y="206"/>
                  </a:lnTo>
                  <a:lnTo>
                    <a:pt x="640" y="208"/>
                  </a:lnTo>
                  <a:lnTo>
                    <a:pt x="650" y="211"/>
                  </a:lnTo>
                  <a:lnTo>
                    <a:pt x="660" y="214"/>
                  </a:lnTo>
                  <a:lnTo>
                    <a:pt x="669" y="217"/>
                  </a:lnTo>
                  <a:lnTo>
                    <a:pt x="680" y="219"/>
                  </a:lnTo>
                  <a:lnTo>
                    <a:pt x="689" y="222"/>
                  </a:lnTo>
                  <a:lnTo>
                    <a:pt x="700" y="224"/>
                  </a:lnTo>
                  <a:lnTo>
                    <a:pt x="709" y="226"/>
                  </a:lnTo>
                  <a:lnTo>
                    <a:pt x="720" y="229"/>
                  </a:lnTo>
                  <a:lnTo>
                    <a:pt x="730" y="232"/>
                  </a:lnTo>
                  <a:lnTo>
                    <a:pt x="740" y="235"/>
                  </a:lnTo>
                  <a:lnTo>
                    <a:pt x="750" y="237"/>
                  </a:lnTo>
                  <a:lnTo>
                    <a:pt x="760" y="239"/>
                  </a:lnTo>
                  <a:lnTo>
                    <a:pt x="770" y="242"/>
                  </a:lnTo>
                  <a:lnTo>
                    <a:pt x="780" y="244"/>
                  </a:lnTo>
                  <a:lnTo>
                    <a:pt x="791" y="246"/>
                  </a:lnTo>
                  <a:lnTo>
                    <a:pt x="800" y="250"/>
                  </a:lnTo>
                  <a:lnTo>
                    <a:pt x="811" y="252"/>
                  </a:lnTo>
                  <a:lnTo>
                    <a:pt x="821" y="254"/>
                  </a:lnTo>
                  <a:lnTo>
                    <a:pt x="831" y="256"/>
                  </a:lnTo>
                  <a:lnTo>
                    <a:pt x="842" y="259"/>
                  </a:lnTo>
                  <a:lnTo>
                    <a:pt x="851" y="261"/>
                  </a:lnTo>
                  <a:lnTo>
                    <a:pt x="862" y="263"/>
                  </a:lnTo>
                  <a:lnTo>
                    <a:pt x="872" y="265"/>
                  </a:lnTo>
                  <a:lnTo>
                    <a:pt x="882" y="268"/>
                  </a:lnTo>
                  <a:lnTo>
                    <a:pt x="893" y="271"/>
                  </a:lnTo>
                  <a:lnTo>
                    <a:pt x="903" y="273"/>
                  </a:lnTo>
                  <a:lnTo>
                    <a:pt x="913" y="275"/>
                  </a:lnTo>
                  <a:lnTo>
                    <a:pt x="923" y="277"/>
                  </a:lnTo>
                  <a:lnTo>
                    <a:pt x="934" y="279"/>
                  </a:lnTo>
                  <a:lnTo>
                    <a:pt x="943" y="281"/>
                  </a:lnTo>
                  <a:lnTo>
                    <a:pt x="954" y="283"/>
                  </a:lnTo>
                  <a:lnTo>
                    <a:pt x="965" y="286"/>
                  </a:lnTo>
                  <a:lnTo>
                    <a:pt x="975" y="288"/>
                  </a:lnTo>
                  <a:lnTo>
                    <a:pt x="985" y="290"/>
                  </a:lnTo>
                  <a:lnTo>
                    <a:pt x="995" y="292"/>
                  </a:lnTo>
                  <a:lnTo>
                    <a:pt x="1006" y="294"/>
                  </a:lnTo>
                  <a:lnTo>
                    <a:pt x="1016" y="296"/>
                  </a:lnTo>
                  <a:lnTo>
                    <a:pt x="1026" y="298"/>
                  </a:lnTo>
                  <a:lnTo>
                    <a:pt x="1037" y="300"/>
                  </a:lnTo>
                  <a:lnTo>
                    <a:pt x="1047" y="302"/>
                  </a:lnTo>
                  <a:lnTo>
                    <a:pt x="1058" y="305"/>
                  </a:lnTo>
                  <a:lnTo>
                    <a:pt x="1068" y="307"/>
                  </a:lnTo>
                  <a:lnTo>
                    <a:pt x="1078" y="309"/>
                  </a:lnTo>
                  <a:lnTo>
                    <a:pt x="1088" y="311"/>
                  </a:lnTo>
                  <a:lnTo>
                    <a:pt x="1099" y="313"/>
                  </a:lnTo>
                  <a:lnTo>
                    <a:pt x="1110" y="315"/>
                  </a:lnTo>
                  <a:lnTo>
                    <a:pt x="1120" y="317"/>
                  </a:lnTo>
                  <a:lnTo>
                    <a:pt x="1131" y="318"/>
                  </a:lnTo>
                  <a:lnTo>
                    <a:pt x="1141" y="320"/>
                  </a:lnTo>
                  <a:lnTo>
                    <a:pt x="1151" y="323"/>
                  </a:lnTo>
                  <a:lnTo>
                    <a:pt x="1162" y="325"/>
                  </a:lnTo>
                  <a:lnTo>
                    <a:pt x="1172" y="327"/>
                  </a:lnTo>
                  <a:lnTo>
                    <a:pt x="1183" y="328"/>
                  </a:lnTo>
                  <a:lnTo>
                    <a:pt x="1193" y="330"/>
                  </a:lnTo>
                  <a:lnTo>
                    <a:pt x="1204" y="332"/>
                  </a:lnTo>
                  <a:lnTo>
                    <a:pt x="1214" y="334"/>
                  </a:lnTo>
                  <a:lnTo>
                    <a:pt x="1225" y="335"/>
                  </a:lnTo>
                  <a:lnTo>
                    <a:pt x="1236" y="337"/>
                  </a:lnTo>
                  <a:lnTo>
                    <a:pt x="1246" y="340"/>
                  </a:lnTo>
                  <a:lnTo>
                    <a:pt x="1257" y="341"/>
                  </a:lnTo>
                  <a:lnTo>
                    <a:pt x="1267" y="343"/>
                  </a:lnTo>
                  <a:lnTo>
                    <a:pt x="1278" y="345"/>
                  </a:lnTo>
                  <a:lnTo>
                    <a:pt x="1289" y="346"/>
                  </a:lnTo>
                  <a:lnTo>
                    <a:pt x="1299" y="348"/>
                  </a:lnTo>
                  <a:lnTo>
                    <a:pt x="1310" y="350"/>
                  </a:lnTo>
                  <a:lnTo>
                    <a:pt x="1320" y="351"/>
                  </a:lnTo>
                  <a:lnTo>
                    <a:pt x="1331" y="353"/>
                  </a:lnTo>
                  <a:lnTo>
                    <a:pt x="1342" y="354"/>
                  </a:lnTo>
                  <a:lnTo>
                    <a:pt x="1352" y="356"/>
                  </a:lnTo>
                  <a:lnTo>
                    <a:pt x="1363" y="358"/>
                  </a:lnTo>
                  <a:lnTo>
                    <a:pt x="1373" y="360"/>
                  </a:lnTo>
                  <a:lnTo>
                    <a:pt x="1384" y="361"/>
                  </a:lnTo>
                  <a:lnTo>
                    <a:pt x="1394" y="363"/>
                  </a:lnTo>
                  <a:lnTo>
                    <a:pt x="1405" y="364"/>
                  </a:lnTo>
                  <a:lnTo>
                    <a:pt x="1416" y="366"/>
                  </a:lnTo>
                  <a:lnTo>
                    <a:pt x="1426" y="367"/>
                  </a:lnTo>
                  <a:lnTo>
                    <a:pt x="1437" y="369"/>
                  </a:lnTo>
                  <a:lnTo>
                    <a:pt x="1447" y="370"/>
                  </a:lnTo>
                  <a:lnTo>
                    <a:pt x="1458" y="371"/>
                  </a:lnTo>
                  <a:lnTo>
                    <a:pt x="1469" y="373"/>
                  </a:lnTo>
                  <a:lnTo>
                    <a:pt x="1479" y="374"/>
                  </a:lnTo>
                  <a:lnTo>
                    <a:pt x="1490" y="376"/>
                  </a:lnTo>
                  <a:lnTo>
                    <a:pt x="1501" y="378"/>
                  </a:lnTo>
                  <a:lnTo>
                    <a:pt x="1512" y="379"/>
                  </a:lnTo>
                  <a:lnTo>
                    <a:pt x="1523" y="380"/>
                  </a:lnTo>
                  <a:lnTo>
                    <a:pt x="1533" y="382"/>
                  </a:lnTo>
                  <a:lnTo>
                    <a:pt x="1544" y="383"/>
                  </a:lnTo>
                  <a:lnTo>
                    <a:pt x="1554" y="384"/>
                  </a:lnTo>
                  <a:lnTo>
                    <a:pt x="1565" y="386"/>
                  </a:lnTo>
                  <a:lnTo>
                    <a:pt x="1576" y="387"/>
                  </a:lnTo>
                  <a:lnTo>
                    <a:pt x="1587" y="388"/>
                  </a:lnTo>
                  <a:lnTo>
                    <a:pt x="1598" y="389"/>
                  </a:lnTo>
                  <a:lnTo>
                    <a:pt x="1608" y="390"/>
                  </a:lnTo>
                  <a:lnTo>
                    <a:pt x="1619" y="392"/>
                  </a:lnTo>
                  <a:lnTo>
                    <a:pt x="1630" y="394"/>
                  </a:lnTo>
                  <a:lnTo>
                    <a:pt x="1640" y="395"/>
                  </a:lnTo>
                  <a:lnTo>
                    <a:pt x="1652" y="396"/>
                  </a:lnTo>
                  <a:lnTo>
                    <a:pt x="1662" y="397"/>
                  </a:lnTo>
                  <a:lnTo>
                    <a:pt x="1673" y="398"/>
                  </a:lnTo>
                  <a:lnTo>
                    <a:pt x="1684" y="399"/>
                  </a:lnTo>
                  <a:lnTo>
                    <a:pt x="1694" y="400"/>
                  </a:lnTo>
                  <a:lnTo>
                    <a:pt x="1706" y="401"/>
                  </a:lnTo>
                  <a:lnTo>
                    <a:pt x="1716" y="403"/>
                  </a:lnTo>
                  <a:lnTo>
                    <a:pt x="1727" y="404"/>
                  </a:lnTo>
                  <a:lnTo>
                    <a:pt x="1738" y="405"/>
                  </a:lnTo>
                  <a:lnTo>
                    <a:pt x="1748" y="406"/>
                  </a:lnTo>
                  <a:lnTo>
                    <a:pt x="1760" y="407"/>
                  </a:lnTo>
                  <a:lnTo>
                    <a:pt x="1770" y="408"/>
                  </a:lnTo>
                  <a:lnTo>
                    <a:pt x="1781" y="408"/>
                  </a:lnTo>
                  <a:lnTo>
                    <a:pt x="1792" y="409"/>
                  </a:lnTo>
                  <a:lnTo>
                    <a:pt x="1803" y="410"/>
                  </a:lnTo>
                  <a:lnTo>
                    <a:pt x="1814" y="412"/>
                  </a:lnTo>
                  <a:lnTo>
                    <a:pt x="1824" y="413"/>
                  </a:lnTo>
                  <a:lnTo>
                    <a:pt x="1835" y="414"/>
                  </a:lnTo>
                  <a:lnTo>
                    <a:pt x="1847" y="415"/>
                  </a:lnTo>
                  <a:lnTo>
                    <a:pt x="1857" y="416"/>
                  </a:lnTo>
                  <a:lnTo>
                    <a:pt x="1868" y="417"/>
                  </a:lnTo>
                  <a:lnTo>
                    <a:pt x="1878" y="417"/>
                  </a:lnTo>
                  <a:lnTo>
                    <a:pt x="1890" y="418"/>
                  </a:lnTo>
                  <a:lnTo>
                    <a:pt x="1901" y="419"/>
                  </a:lnTo>
                  <a:lnTo>
                    <a:pt x="1911" y="420"/>
                  </a:lnTo>
                  <a:lnTo>
                    <a:pt x="1923" y="421"/>
                  </a:lnTo>
                  <a:lnTo>
                    <a:pt x="1933" y="421"/>
                  </a:lnTo>
                  <a:lnTo>
                    <a:pt x="1944" y="422"/>
                  </a:lnTo>
                  <a:lnTo>
                    <a:pt x="1955" y="423"/>
                  </a:lnTo>
                  <a:lnTo>
                    <a:pt x="1966" y="424"/>
                  </a:lnTo>
                  <a:lnTo>
                    <a:pt x="1977" y="424"/>
                  </a:lnTo>
                  <a:lnTo>
                    <a:pt x="1987" y="425"/>
                  </a:lnTo>
                  <a:lnTo>
                    <a:pt x="1999" y="426"/>
                  </a:lnTo>
                  <a:lnTo>
                    <a:pt x="2010" y="426"/>
                  </a:lnTo>
                  <a:lnTo>
                    <a:pt x="2020" y="427"/>
                  </a:lnTo>
                  <a:lnTo>
                    <a:pt x="2032" y="427"/>
                  </a:lnTo>
                  <a:lnTo>
                    <a:pt x="2042" y="428"/>
                  </a:lnTo>
                  <a:lnTo>
                    <a:pt x="2053" y="430"/>
                  </a:lnTo>
                  <a:lnTo>
                    <a:pt x="2065" y="430"/>
                  </a:lnTo>
                  <a:lnTo>
                    <a:pt x="2075" y="431"/>
                  </a:lnTo>
                  <a:lnTo>
                    <a:pt x="2086" y="431"/>
                  </a:lnTo>
                  <a:lnTo>
                    <a:pt x="2096" y="432"/>
                  </a:lnTo>
                  <a:lnTo>
                    <a:pt x="2108" y="432"/>
                  </a:lnTo>
                  <a:lnTo>
                    <a:pt x="2119" y="433"/>
                  </a:lnTo>
                  <a:lnTo>
                    <a:pt x="2129" y="433"/>
                  </a:lnTo>
                  <a:lnTo>
                    <a:pt x="2141" y="434"/>
                  </a:lnTo>
                  <a:lnTo>
                    <a:pt x="2152" y="434"/>
                  </a:lnTo>
                  <a:lnTo>
                    <a:pt x="2163" y="435"/>
                  </a:lnTo>
                  <a:lnTo>
                    <a:pt x="2174" y="435"/>
                  </a:lnTo>
                  <a:lnTo>
                    <a:pt x="2184" y="436"/>
                  </a:lnTo>
                  <a:lnTo>
                    <a:pt x="2196" y="436"/>
                  </a:lnTo>
                  <a:lnTo>
                    <a:pt x="2207" y="436"/>
                  </a:lnTo>
                  <a:lnTo>
                    <a:pt x="2217" y="437"/>
                  </a:lnTo>
                  <a:lnTo>
                    <a:pt x="2229" y="437"/>
                  </a:lnTo>
                  <a:lnTo>
                    <a:pt x="2239" y="437"/>
                  </a:lnTo>
                  <a:lnTo>
                    <a:pt x="2250" y="438"/>
                  </a:lnTo>
                  <a:lnTo>
                    <a:pt x="2262" y="438"/>
                  </a:lnTo>
                  <a:lnTo>
                    <a:pt x="2272" y="438"/>
                  </a:lnTo>
                  <a:lnTo>
                    <a:pt x="2283" y="439"/>
                  </a:lnTo>
                  <a:lnTo>
                    <a:pt x="2294" y="439"/>
                  </a:lnTo>
                  <a:lnTo>
                    <a:pt x="2305" y="439"/>
                  </a:lnTo>
                  <a:lnTo>
                    <a:pt x="2316" y="439"/>
                  </a:lnTo>
                  <a:lnTo>
                    <a:pt x="2327" y="439"/>
                  </a:lnTo>
                  <a:lnTo>
                    <a:pt x="2338" y="440"/>
                  </a:lnTo>
                  <a:lnTo>
                    <a:pt x="2350" y="440"/>
                  </a:lnTo>
                  <a:lnTo>
                    <a:pt x="2360" y="440"/>
                  </a:lnTo>
                  <a:lnTo>
                    <a:pt x="2371" y="440"/>
                  </a:lnTo>
                  <a:lnTo>
                    <a:pt x="2382" y="440"/>
                  </a:lnTo>
                  <a:lnTo>
                    <a:pt x="2393" y="440"/>
                  </a:lnTo>
                  <a:lnTo>
                    <a:pt x="2404" y="441"/>
                  </a:lnTo>
                  <a:lnTo>
                    <a:pt x="2415" y="441"/>
                  </a:lnTo>
                  <a:lnTo>
                    <a:pt x="2426" y="441"/>
                  </a:lnTo>
                  <a:lnTo>
                    <a:pt x="2436" y="441"/>
                  </a:lnTo>
                  <a:lnTo>
                    <a:pt x="2448" y="441"/>
                  </a:lnTo>
                  <a:lnTo>
                    <a:pt x="2459" y="441"/>
                  </a:lnTo>
                  <a:lnTo>
                    <a:pt x="2470" y="441"/>
                  </a:lnTo>
                  <a:lnTo>
                    <a:pt x="2481" y="441"/>
                  </a:lnTo>
                  <a:lnTo>
                    <a:pt x="2491" y="441"/>
                  </a:lnTo>
                  <a:lnTo>
                    <a:pt x="2503" y="441"/>
                  </a:lnTo>
                  <a:lnTo>
                    <a:pt x="2514" y="441"/>
                  </a:lnTo>
                  <a:lnTo>
                    <a:pt x="2524" y="441"/>
                  </a:lnTo>
                  <a:lnTo>
                    <a:pt x="2536" y="441"/>
                  </a:lnTo>
                  <a:lnTo>
                    <a:pt x="2546" y="441"/>
                  </a:lnTo>
                  <a:lnTo>
                    <a:pt x="2558" y="441"/>
                  </a:lnTo>
                  <a:lnTo>
                    <a:pt x="2569" y="440"/>
                  </a:lnTo>
                  <a:lnTo>
                    <a:pt x="2579" y="440"/>
                  </a:lnTo>
                  <a:lnTo>
                    <a:pt x="2591" y="440"/>
                  </a:lnTo>
                  <a:lnTo>
                    <a:pt x="2602" y="440"/>
                  </a:lnTo>
                  <a:lnTo>
                    <a:pt x="2612" y="440"/>
                  </a:lnTo>
                  <a:lnTo>
                    <a:pt x="2624" y="440"/>
                  </a:lnTo>
                  <a:lnTo>
                    <a:pt x="2634" y="439"/>
                  </a:lnTo>
                  <a:lnTo>
                    <a:pt x="2645" y="439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1" name="Freeform 50"/>
            <p:cNvSpPr/>
            <p:nvPr/>
          </p:nvSpPr>
          <p:spPr>
            <a:xfrm>
              <a:off x="2799" y="3295"/>
              <a:ext cx="430" cy="92"/>
            </a:xfrm>
            <a:custGeom>
              <a:avLst/>
              <a:gdLst>
                <a:gd name="txL" fmla="*/ 0 w 2581"/>
                <a:gd name="txT" fmla="*/ 0 h 552"/>
                <a:gd name="txR" fmla="*/ 2581 w 2581"/>
                <a:gd name="txB" fmla="*/ 552 h 55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581" h="552">
                  <a:moveTo>
                    <a:pt x="0" y="552"/>
                  </a:moveTo>
                  <a:lnTo>
                    <a:pt x="12" y="552"/>
                  </a:lnTo>
                  <a:lnTo>
                    <a:pt x="22" y="552"/>
                  </a:lnTo>
                  <a:lnTo>
                    <a:pt x="33" y="552"/>
                  </a:lnTo>
                  <a:lnTo>
                    <a:pt x="44" y="551"/>
                  </a:lnTo>
                  <a:lnTo>
                    <a:pt x="55" y="551"/>
                  </a:lnTo>
                  <a:lnTo>
                    <a:pt x="67" y="551"/>
                  </a:lnTo>
                  <a:lnTo>
                    <a:pt x="77" y="550"/>
                  </a:lnTo>
                  <a:lnTo>
                    <a:pt x="88" y="550"/>
                  </a:lnTo>
                  <a:lnTo>
                    <a:pt x="99" y="550"/>
                  </a:lnTo>
                  <a:lnTo>
                    <a:pt x="110" y="549"/>
                  </a:lnTo>
                  <a:lnTo>
                    <a:pt x="121" y="549"/>
                  </a:lnTo>
                  <a:lnTo>
                    <a:pt x="132" y="549"/>
                  </a:lnTo>
                  <a:lnTo>
                    <a:pt x="143" y="548"/>
                  </a:lnTo>
                  <a:lnTo>
                    <a:pt x="153" y="548"/>
                  </a:lnTo>
                  <a:lnTo>
                    <a:pt x="165" y="547"/>
                  </a:lnTo>
                  <a:lnTo>
                    <a:pt x="176" y="547"/>
                  </a:lnTo>
                  <a:lnTo>
                    <a:pt x="186" y="546"/>
                  </a:lnTo>
                  <a:lnTo>
                    <a:pt x="198" y="546"/>
                  </a:lnTo>
                  <a:lnTo>
                    <a:pt x="209" y="545"/>
                  </a:lnTo>
                  <a:lnTo>
                    <a:pt x="219" y="545"/>
                  </a:lnTo>
                  <a:lnTo>
                    <a:pt x="231" y="544"/>
                  </a:lnTo>
                  <a:lnTo>
                    <a:pt x="241" y="544"/>
                  </a:lnTo>
                  <a:lnTo>
                    <a:pt x="252" y="543"/>
                  </a:lnTo>
                  <a:lnTo>
                    <a:pt x="264" y="543"/>
                  </a:lnTo>
                  <a:lnTo>
                    <a:pt x="274" y="541"/>
                  </a:lnTo>
                  <a:lnTo>
                    <a:pt x="285" y="540"/>
                  </a:lnTo>
                  <a:lnTo>
                    <a:pt x="296" y="540"/>
                  </a:lnTo>
                  <a:lnTo>
                    <a:pt x="307" y="539"/>
                  </a:lnTo>
                  <a:lnTo>
                    <a:pt x="318" y="539"/>
                  </a:lnTo>
                  <a:lnTo>
                    <a:pt x="329" y="538"/>
                  </a:lnTo>
                  <a:lnTo>
                    <a:pt x="340" y="537"/>
                  </a:lnTo>
                  <a:lnTo>
                    <a:pt x="350" y="537"/>
                  </a:lnTo>
                  <a:lnTo>
                    <a:pt x="361" y="536"/>
                  </a:lnTo>
                  <a:lnTo>
                    <a:pt x="373" y="535"/>
                  </a:lnTo>
                  <a:lnTo>
                    <a:pt x="383" y="534"/>
                  </a:lnTo>
                  <a:lnTo>
                    <a:pt x="394" y="534"/>
                  </a:lnTo>
                  <a:lnTo>
                    <a:pt x="405" y="533"/>
                  </a:lnTo>
                  <a:lnTo>
                    <a:pt x="416" y="532"/>
                  </a:lnTo>
                  <a:lnTo>
                    <a:pt x="427" y="531"/>
                  </a:lnTo>
                  <a:lnTo>
                    <a:pt x="437" y="530"/>
                  </a:lnTo>
                  <a:lnTo>
                    <a:pt x="449" y="530"/>
                  </a:lnTo>
                  <a:lnTo>
                    <a:pt x="459" y="529"/>
                  </a:lnTo>
                  <a:lnTo>
                    <a:pt x="470" y="528"/>
                  </a:lnTo>
                  <a:lnTo>
                    <a:pt x="481" y="527"/>
                  </a:lnTo>
                  <a:lnTo>
                    <a:pt x="492" y="526"/>
                  </a:lnTo>
                  <a:lnTo>
                    <a:pt x="503" y="525"/>
                  </a:lnTo>
                  <a:lnTo>
                    <a:pt x="513" y="523"/>
                  </a:lnTo>
                  <a:lnTo>
                    <a:pt x="524" y="522"/>
                  </a:lnTo>
                  <a:lnTo>
                    <a:pt x="536" y="521"/>
                  </a:lnTo>
                  <a:lnTo>
                    <a:pt x="546" y="521"/>
                  </a:lnTo>
                  <a:lnTo>
                    <a:pt x="557" y="520"/>
                  </a:lnTo>
                  <a:lnTo>
                    <a:pt x="567" y="519"/>
                  </a:lnTo>
                  <a:lnTo>
                    <a:pt x="579" y="518"/>
                  </a:lnTo>
                  <a:lnTo>
                    <a:pt x="590" y="517"/>
                  </a:lnTo>
                  <a:lnTo>
                    <a:pt x="600" y="516"/>
                  </a:lnTo>
                  <a:lnTo>
                    <a:pt x="611" y="514"/>
                  </a:lnTo>
                  <a:lnTo>
                    <a:pt x="621" y="513"/>
                  </a:lnTo>
                  <a:lnTo>
                    <a:pt x="633" y="512"/>
                  </a:lnTo>
                  <a:lnTo>
                    <a:pt x="644" y="511"/>
                  </a:lnTo>
                  <a:lnTo>
                    <a:pt x="654" y="510"/>
                  </a:lnTo>
                  <a:lnTo>
                    <a:pt x="665" y="509"/>
                  </a:lnTo>
                  <a:lnTo>
                    <a:pt x="675" y="508"/>
                  </a:lnTo>
                  <a:lnTo>
                    <a:pt x="687" y="507"/>
                  </a:lnTo>
                  <a:lnTo>
                    <a:pt x="698" y="505"/>
                  </a:lnTo>
                  <a:lnTo>
                    <a:pt x="708" y="503"/>
                  </a:lnTo>
                  <a:lnTo>
                    <a:pt x="719" y="502"/>
                  </a:lnTo>
                  <a:lnTo>
                    <a:pt x="729" y="501"/>
                  </a:lnTo>
                  <a:lnTo>
                    <a:pt x="740" y="500"/>
                  </a:lnTo>
                  <a:lnTo>
                    <a:pt x="752" y="499"/>
                  </a:lnTo>
                  <a:lnTo>
                    <a:pt x="762" y="497"/>
                  </a:lnTo>
                  <a:lnTo>
                    <a:pt x="773" y="496"/>
                  </a:lnTo>
                  <a:lnTo>
                    <a:pt x="783" y="495"/>
                  </a:lnTo>
                  <a:lnTo>
                    <a:pt x="794" y="493"/>
                  </a:lnTo>
                  <a:lnTo>
                    <a:pt x="805" y="492"/>
                  </a:lnTo>
                  <a:lnTo>
                    <a:pt x="815" y="491"/>
                  </a:lnTo>
                  <a:lnTo>
                    <a:pt x="826" y="489"/>
                  </a:lnTo>
                  <a:lnTo>
                    <a:pt x="837" y="487"/>
                  </a:lnTo>
                  <a:lnTo>
                    <a:pt x="848" y="486"/>
                  </a:lnTo>
                  <a:lnTo>
                    <a:pt x="859" y="484"/>
                  </a:lnTo>
                  <a:lnTo>
                    <a:pt x="869" y="483"/>
                  </a:lnTo>
                  <a:lnTo>
                    <a:pt x="880" y="482"/>
                  </a:lnTo>
                  <a:lnTo>
                    <a:pt x="890" y="480"/>
                  </a:lnTo>
                  <a:lnTo>
                    <a:pt x="901" y="479"/>
                  </a:lnTo>
                  <a:lnTo>
                    <a:pt x="912" y="477"/>
                  </a:lnTo>
                  <a:lnTo>
                    <a:pt x="922" y="476"/>
                  </a:lnTo>
                  <a:lnTo>
                    <a:pt x="933" y="474"/>
                  </a:lnTo>
                  <a:lnTo>
                    <a:pt x="943" y="473"/>
                  </a:lnTo>
                  <a:lnTo>
                    <a:pt x="954" y="471"/>
                  </a:lnTo>
                  <a:lnTo>
                    <a:pt x="965" y="469"/>
                  </a:lnTo>
                  <a:lnTo>
                    <a:pt x="975" y="467"/>
                  </a:lnTo>
                  <a:lnTo>
                    <a:pt x="986" y="466"/>
                  </a:lnTo>
                  <a:lnTo>
                    <a:pt x="996" y="464"/>
                  </a:lnTo>
                  <a:lnTo>
                    <a:pt x="1007" y="463"/>
                  </a:lnTo>
                  <a:lnTo>
                    <a:pt x="1017" y="461"/>
                  </a:lnTo>
                  <a:lnTo>
                    <a:pt x="1028" y="459"/>
                  </a:lnTo>
                  <a:lnTo>
                    <a:pt x="1039" y="458"/>
                  </a:lnTo>
                  <a:lnTo>
                    <a:pt x="1049" y="456"/>
                  </a:lnTo>
                  <a:lnTo>
                    <a:pt x="1060" y="454"/>
                  </a:lnTo>
                  <a:lnTo>
                    <a:pt x="1070" y="453"/>
                  </a:lnTo>
                  <a:lnTo>
                    <a:pt x="1081" y="450"/>
                  </a:lnTo>
                  <a:lnTo>
                    <a:pt x="1092" y="448"/>
                  </a:lnTo>
                  <a:lnTo>
                    <a:pt x="1102" y="447"/>
                  </a:lnTo>
                  <a:lnTo>
                    <a:pt x="1113" y="445"/>
                  </a:lnTo>
                  <a:lnTo>
                    <a:pt x="1123" y="443"/>
                  </a:lnTo>
                  <a:lnTo>
                    <a:pt x="1134" y="441"/>
                  </a:lnTo>
                  <a:lnTo>
                    <a:pt x="1145" y="440"/>
                  </a:lnTo>
                  <a:lnTo>
                    <a:pt x="1155" y="438"/>
                  </a:lnTo>
                  <a:lnTo>
                    <a:pt x="1165" y="436"/>
                  </a:lnTo>
                  <a:lnTo>
                    <a:pt x="1175" y="433"/>
                  </a:lnTo>
                  <a:lnTo>
                    <a:pt x="1186" y="431"/>
                  </a:lnTo>
                  <a:lnTo>
                    <a:pt x="1196" y="430"/>
                  </a:lnTo>
                  <a:lnTo>
                    <a:pt x="1207" y="428"/>
                  </a:lnTo>
                  <a:lnTo>
                    <a:pt x="1218" y="426"/>
                  </a:lnTo>
                  <a:lnTo>
                    <a:pt x="1228" y="424"/>
                  </a:lnTo>
                  <a:lnTo>
                    <a:pt x="1238" y="422"/>
                  </a:lnTo>
                  <a:lnTo>
                    <a:pt x="1248" y="420"/>
                  </a:lnTo>
                  <a:lnTo>
                    <a:pt x="1259" y="418"/>
                  </a:lnTo>
                  <a:lnTo>
                    <a:pt x="1269" y="415"/>
                  </a:lnTo>
                  <a:lnTo>
                    <a:pt x="1280" y="413"/>
                  </a:lnTo>
                  <a:lnTo>
                    <a:pt x="1290" y="411"/>
                  </a:lnTo>
                  <a:lnTo>
                    <a:pt x="1300" y="409"/>
                  </a:lnTo>
                  <a:lnTo>
                    <a:pt x="1311" y="407"/>
                  </a:lnTo>
                  <a:lnTo>
                    <a:pt x="1321" y="405"/>
                  </a:lnTo>
                  <a:lnTo>
                    <a:pt x="1332" y="403"/>
                  </a:lnTo>
                  <a:lnTo>
                    <a:pt x="1341" y="401"/>
                  </a:lnTo>
                  <a:lnTo>
                    <a:pt x="1352" y="399"/>
                  </a:lnTo>
                  <a:lnTo>
                    <a:pt x="1363" y="396"/>
                  </a:lnTo>
                  <a:lnTo>
                    <a:pt x="1373" y="394"/>
                  </a:lnTo>
                  <a:lnTo>
                    <a:pt x="1383" y="392"/>
                  </a:lnTo>
                  <a:lnTo>
                    <a:pt x="1393" y="390"/>
                  </a:lnTo>
                  <a:lnTo>
                    <a:pt x="1404" y="388"/>
                  </a:lnTo>
                  <a:lnTo>
                    <a:pt x="1413" y="386"/>
                  </a:lnTo>
                  <a:lnTo>
                    <a:pt x="1424" y="384"/>
                  </a:lnTo>
                  <a:lnTo>
                    <a:pt x="1435" y="381"/>
                  </a:lnTo>
                  <a:lnTo>
                    <a:pt x="1444" y="378"/>
                  </a:lnTo>
                  <a:lnTo>
                    <a:pt x="1455" y="376"/>
                  </a:lnTo>
                  <a:lnTo>
                    <a:pt x="1465" y="374"/>
                  </a:lnTo>
                  <a:lnTo>
                    <a:pt x="1475" y="372"/>
                  </a:lnTo>
                  <a:lnTo>
                    <a:pt x="1485" y="369"/>
                  </a:lnTo>
                  <a:lnTo>
                    <a:pt x="1495" y="367"/>
                  </a:lnTo>
                  <a:lnTo>
                    <a:pt x="1506" y="365"/>
                  </a:lnTo>
                  <a:lnTo>
                    <a:pt x="1516" y="363"/>
                  </a:lnTo>
                  <a:lnTo>
                    <a:pt x="1526" y="359"/>
                  </a:lnTo>
                  <a:lnTo>
                    <a:pt x="1536" y="357"/>
                  </a:lnTo>
                  <a:lnTo>
                    <a:pt x="1546" y="355"/>
                  </a:lnTo>
                  <a:lnTo>
                    <a:pt x="1556" y="352"/>
                  </a:lnTo>
                  <a:lnTo>
                    <a:pt x="1566" y="350"/>
                  </a:lnTo>
                  <a:lnTo>
                    <a:pt x="1577" y="348"/>
                  </a:lnTo>
                  <a:lnTo>
                    <a:pt x="1587" y="345"/>
                  </a:lnTo>
                  <a:lnTo>
                    <a:pt x="1597" y="342"/>
                  </a:lnTo>
                  <a:lnTo>
                    <a:pt x="1607" y="339"/>
                  </a:lnTo>
                  <a:lnTo>
                    <a:pt x="1617" y="337"/>
                  </a:lnTo>
                  <a:lnTo>
                    <a:pt x="1627" y="335"/>
                  </a:lnTo>
                  <a:lnTo>
                    <a:pt x="1637" y="332"/>
                  </a:lnTo>
                  <a:lnTo>
                    <a:pt x="1646" y="330"/>
                  </a:lnTo>
                  <a:lnTo>
                    <a:pt x="1657" y="327"/>
                  </a:lnTo>
                  <a:lnTo>
                    <a:pt x="1667" y="324"/>
                  </a:lnTo>
                  <a:lnTo>
                    <a:pt x="1677" y="321"/>
                  </a:lnTo>
                  <a:lnTo>
                    <a:pt x="1687" y="319"/>
                  </a:lnTo>
                  <a:lnTo>
                    <a:pt x="1697" y="316"/>
                  </a:lnTo>
                  <a:lnTo>
                    <a:pt x="1707" y="314"/>
                  </a:lnTo>
                  <a:lnTo>
                    <a:pt x="1716" y="311"/>
                  </a:lnTo>
                  <a:lnTo>
                    <a:pt x="1727" y="309"/>
                  </a:lnTo>
                  <a:lnTo>
                    <a:pt x="1736" y="305"/>
                  </a:lnTo>
                  <a:lnTo>
                    <a:pt x="1746" y="302"/>
                  </a:lnTo>
                  <a:lnTo>
                    <a:pt x="1757" y="300"/>
                  </a:lnTo>
                  <a:lnTo>
                    <a:pt x="1766" y="297"/>
                  </a:lnTo>
                  <a:lnTo>
                    <a:pt x="1776" y="295"/>
                  </a:lnTo>
                  <a:lnTo>
                    <a:pt x="1786" y="292"/>
                  </a:lnTo>
                  <a:lnTo>
                    <a:pt x="1796" y="288"/>
                  </a:lnTo>
                  <a:lnTo>
                    <a:pt x="1805" y="286"/>
                  </a:lnTo>
                  <a:lnTo>
                    <a:pt x="1816" y="283"/>
                  </a:lnTo>
                  <a:lnTo>
                    <a:pt x="1825" y="280"/>
                  </a:lnTo>
                  <a:lnTo>
                    <a:pt x="1835" y="278"/>
                  </a:lnTo>
                  <a:lnTo>
                    <a:pt x="1844" y="275"/>
                  </a:lnTo>
                  <a:lnTo>
                    <a:pt x="1855" y="271"/>
                  </a:lnTo>
                  <a:lnTo>
                    <a:pt x="1865" y="268"/>
                  </a:lnTo>
                  <a:lnTo>
                    <a:pt x="1874" y="266"/>
                  </a:lnTo>
                  <a:lnTo>
                    <a:pt x="1884" y="263"/>
                  </a:lnTo>
                  <a:lnTo>
                    <a:pt x="1893" y="260"/>
                  </a:lnTo>
                  <a:lnTo>
                    <a:pt x="1904" y="257"/>
                  </a:lnTo>
                  <a:lnTo>
                    <a:pt x="1913" y="253"/>
                  </a:lnTo>
                  <a:lnTo>
                    <a:pt x="1923" y="251"/>
                  </a:lnTo>
                  <a:lnTo>
                    <a:pt x="1932" y="248"/>
                  </a:lnTo>
                  <a:lnTo>
                    <a:pt x="1942" y="245"/>
                  </a:lnTo>
                  <a:lnTo>
                    <a:pt x="1951" y="242"/>
                  </a:lnTo>
                  <a:lnTo>
                    <a:pt x="1961" y="239"/>
                  </a:lnTo>
                  <a:lnTo>
                    <a:pt x="1970" y="235"/>
                  </a:lnTo>
                  <a:lnTo>
                    <a:pt x="1980" y="232"/>
                  </a:lnTo>
                  <a:lnTo>
                    <a:pt x="1989" y="229"/>
                  </a:lnTo>
                  <a:lnTo>
                    <a:pt x="2000" y="226"/>
                  </a:lnTo>
                  <a:lnTo>
                    <a:pt x="2010" y="224"/>
                  </a:lnTo>
                  <a:lnTo>
                    <a:pt x="2019" y="221"/>
                  </a:lnTo>
                  <a:lnTo>
                    <a:pt x="2029" y="217"/>
                  </a:lnTo>
                  <a:lnTo>
                    <a:pt x="2038" y="214"/>
                  </a:lnTo>
                  <a:lnTo>
                    <a:pt x="2048" y="211"/>
                  </a:lnTo>
                  <a:lnTo>
                    <a:pt x="2056" y="208"/>
                  </a:lnTo>
                  <a:lnTo>
                    <a:pt x="2066" y="205"/>
                  </a:lnTo>
                  <a:lnTo>
                    <a:pt x="2075" y="202"/>
                  </a:lnTo>
                  <a:lnTo>
                    <a:pt x="2085" y="198"/>
                  </a:lnTo>
                  <a:lnTo>
                    <a:pt x="2094" y="194"/>
                  </a:lnTo>
                  <a:lnTo>
                    <a:pt x="2104" y="191"/>
                  </a:lnTo>
                  <a:lnTo>
                    <a:pt x="2113" y="188"/>
                  </a:lnTo>
                  <a:lnTo>
                    <a:pt x="2123" y="185"/>
                  </a:lnTo>
                  <a:lnTo>
                    <a:pt x="2132" y="181"/>
                  </a:lnTo>
                  <a:lnTo>
                    <a:pt x="2142" y="178"/>
                  </a:lnTo>
                  <a:lnTo>
                    <a:pt x="2150" y="175"/>
                  </a:lnTo>
                  <a:lnTo>
                    <a:pt x="2160" y="172"/>
                  </a:lnTo>
                  <a:lnTo>
                    <a:pt x="2169" y="169"/>
                  </a:lnTo>
                  <a:lnTo>
                    <a:pt x="2179" y="165"/>
                  </a:lnTo>
                  <a:lnTo>
                    <a:pt x="2189" y="161"/>
                  </a:lnTo>
                  <a:lnTo>
                    <a:pt x="2197" y="158"/>
                  </a:lnTo>
                  <a:lnTo>
                    <a:pt x="2207" y="155"/>
                  </a:lnTo>
                  <a:lnTo>
                    <a:pt x="2216" y="152"/>
                  </a:lnTo>
                  <a:lnTo>
                    <a:pt x="2226" y="148"/>
                  </a:lnTo>
                  <a:lnTo>
                    <a:pt x="2234" y="144"/>
                  </a:lnTo>
                  <a:lnTo>
                    <a:pt x="2244" y="141"/>
                  </a:lnTo>
                  <a:lnTo>
                    <a:pt x="2253" y="137"/>
                  </a:lnTo>
                  <a:lnTo>
                    <a:pt x="2262" y="134"/>
                  </a:lnTo>
                  <a:lnTo>
                    <a:pt x="2271" y="131"/>
                  </a:lnTo>
                  <a:lnTo>
                    <a:pt x="2281" y="127"/>
                  </a:lnTo>
                  <a:lnTo>
                    <a:pt x="2289" y="123"/>
                  </a:lnTo>
                  <a:lnTo>
                    <a:pt x="2299" y="120"/>
                  </a:lnTo>
                  <a:lnTo>
                    <a:pt x="2307" y="117"/>
                  </a:lnTo>
                  <a:lnTo>
                    <a:pt x="2317" y="113"/>
                  </a:lnTo>
                  <a:lnTo>
                    <a:pt x="2326" y="109"/>
                  </a:lnTo>
                  <a:lnTo>
                    <a:pt x="2335" y="105"/>
                  </a:lnTo>
                  <a:lnTo>
                    <a:pt x="2344" y="102"/>
                  </a:lnTo>
                  <a:lnTo>
                    <a:pt x="2353" y="99"/>
                  </a:lnTo>
                  <a:lnTo>
                    <a:pt x="2362" y="95"/>
                  </a:lnTo>
                  <a:lnTo>
                    <a:pt x="2371" y="91"/>
                  </a:lnTo>
                  <a:lnTo>
                    <a:pt x="2380" y="87"/>
                  </a:lnTo>
                  <a:lnTo>
                    <a:pt x="2389" y="84"/>
                  </a:lnTo>
                  <a:lnTo>
                    <a:pt x="2398" y="80"/>
                  </a:lnTo>
                  <a:lnTo>
                    <a:pt x="2407" y="77"/>
                  </a:lnTo>
                  <a:lnTo>
                    <a:pt x="2415" y="72"/>
                  </a:lnTo>
                  <a:lnTo>
                    <a:pt x="2425" y="69"/>
                  </a:lnTo>
                  <a:lnTo>
                    <a:pt x="2433" y="65"/>
                  </a:lnTo>
                  <a:lnTo>
                    <a:pt x="2443" y="62"/>
                  </a:lnTo>
                  <a:lnTo>
                    <a:pt x="2451" y="58"/>
                  </a:lnTo>
                  <a:lnTo>
                    <a:pt x="2460" y="54"/>
                  </a:lnTo>
                  <a:lnTo>
                    <a:pt x="2469" y="50"/>
                  </a:lnTo>
                  <a:lnTo>
                    <a:pt x="2478" y="47"/>
                  </a:lnTo>
                  <a:lnTo>
                    <a:pt x="2486" y="43"/>
                  </a:lnTo>
                  <a:lnTo>
                    <a:pt x="2496" y="39"/>
                  </a:lnTo>
                  <a:lnTo>
                    <a:pt x="2504" y="35"/>
                  </a:lnTo>
                  <a:lnTo>
                    <a:pt x="2513" y="31"/>
                  </a:lnTo>
                  <a:lnTo>
                    <a:pt x="2521" y="27"/>
                  </a:lnTo>
                  <a:lnTo>
                    <a:pt x="2531" y="24"/>
                  </a:lnTo>
                  <a:lnTo>
                    <a:pt x="2539" y="19"/>
                  </a:lnTo>
                  <a:lnTo>
                    <a:pt x="2547" y="15"/>
                  </a:lnTo>
                  <a:lnTo>
                    <a:pt x="2556" y="12"/>
                  </a:lnTo>
                  <a:lnTo>
                    <a:pt x="2564" y="8"/>
                  </a:lnTo>
                  <a:lnTo>
                    <a:pt x="2573" y="4"/>
                  </a:lnTo>
                  <a:lnTo>
                    <a:pt x="2581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2" name="Freeform 51"/>
            <p:cNvSpPr/>
            <p:nvPr/>
          </p:nvSpPr>
          <p:spPr>
            <a:xfrm>
              <a:off x="3229" y="3074"/>
              <a:ext cx="252" cy="221"/>
            </a:xfrm>
            <a:custGeom>
              <a:avLst/>
              <a:gdLst>
                <a:gd name="txL" fmla="*/ 0 w 1513"/>
                <a:gd name="txT" fmla="*/ 0 h 1329"/>
                <a:gd name="txR" fmla="*/ 1513 w 1513"/>
                <a:gd name="txB" fmla="*/ 1329 h 132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513" h="1329">
                  <a:moveTo>
                    <a:pt x="0" y="1329"/>
                  </a:moveTo>
                  <a:lnTo>
                    <a:pt x="10" y="1325"/>
                  </a:lnTo>
                  <a:lnTo>
                    <a:pt x="18" y="1321"/>
                  </a:lnTo>
                  <a:lnTo>
                    <a:pt x="27" y="1317"/>
                  </a:lnTo>
                  <a:lnTo>
                    <a:pt x="35" y="1314"/>
                  </a:lnTo>
                  <a:lnTo>
                    <a:pt x="44" y="1309"/>
                  </a:lnTo>
                  <a:lnTo>
                    <a:pt x="52" y="1305"/>
                  </a:lnTo>
                  <a:lnTo>
                    <a:pt x="61" y="1301"/>
                  </a:lnTo>
                  <a:lnTo>
                    <a:pt x="69" y="1297"/>
                  </a:lnTo>
                  <a:lnTo>
                    <a:pt x="78" y="1293"/>
                  </a:lnTo>
                  <a:lnTo>
                    <a:pt x="86" y="1289"/>
                  </a:lnTo>
                  <a:lnTo>
                    <a:pt x="95" y="1285"/>
                  </a:lnTo>
                  <a:lnTo>
                    <a:pt x="103" y="1281"/>
                  </a:lnTo>
                  <a:lnTo>
                    <a:pt x="112" y="1276"/>
                  </a:lnTo>
                  <a:lnTo>
                    <a:pt x="120" y="1272"/>
                  </a:lnTo>
                  <a:lnTo>
                    <a:pt x="127" y="1268"/>
                  </a:lnTo>
                  <a:lnTo>
                    <a:pt x="136" y="1265"/>
                  </a:lnTo>
                  <a:lnTo>
                    <a:pt x="144" y="1261"/>
                  </a:lnTo>
                  <a:lnTo>
                    <a:pt x="153" y="1256"/>
                  </a:lnTo>
                  <a:lnTo>
                    <a:pt x="161" y="1252"/>
                  </a:lnTo>
                  <a:lnTo>
                    <a:pt x="170" y="1248"/>
                  </a:lnTo>
                  <a:lnTo>
                    <a:pt x="177" y="1244"/>
                  </a:lnTo>
                  <a:lnTo>
                    <a:pt x="186" y="1239"/>
                  </a:lnTo>
                  <a:lnTo>
                    <a:pt x="194" y="1235"/>
                  </a:lnTo>
                  <a:lnTo>
                    <a:pt x="203" y="1231"/>
                  </a:lnTo>
                  <a:lnTo>
                    <a:pt x="210" y="1227"/>
                  </a:lnTo>
                  <a:lnTo>
                    <a:pt x="218" y="1222"/>
                  </a:lnTo>
                  <a:lnTo>
                    <a:pt x="227" y="1218"/>
                  </a:lnTo>
                  <a:lnTo>
                    <a:pt x="234" y="1214"/>
                  </a:lnTo>
                  <a:lnTo>
                    <a:pt x="243" y="1210"/>
                  </a:lnTo>
                  <a:lnTo>
                    <a:pt x="250" y="1206"/>
                  </a:lnTo>
                  <a:lnTo>
                    <a:pt x="259" y="1201"/>
                  </a:lnTo>
                  <a:lnTo>
                    <a:pt x="267" y="1196"/>
                  </a:lnTo>
                  <a:lnTo>
                    <a:pt x="275" y="1192"/>
                  </a:lnTo>
                  <a:lnTo>
                    <a:pt x="283" y="1188"/>
                  </a:lnTo>
                  <a:lnTo>
                    <a:pt x="290" y="1183"/>
                  </a:lnTo>
                  <a:lnTo>
                    <a:pt x="299" y="1179"/>
                  </a:lnTo>
                  <a:lnTo>
                    <a:pt x="306" y="1175"/>
                  </a:lnTo>
                  <a:lnTo>
                    <a:pt x="315" y="1171"/>
                  </a:lnTo>
                  <a:lnTo>
                    <a:pt x="322" y="1166"/>
                  </a:lnTo>
                  <a:lnTo>
                    <a:pt x="331" y="1161"/>
                  </a:lnTo>
                  <a:lnTo>
                    <a:pt x="338" y="1157"/>
                  </a:lnTo>
                  <a:lnTo>
                    <a:pt x="347" y="1153"/>
                  </a:lnTo>
                  <a:lnTo>
                    <a:pt x="354" y="1148"/>
                  </a:lnTo>
                  <a:lnTo>
                    <a:pt x="361" y="1144"/>
                  </a:lnTo>
                  <a:lnTo>
                    <a:pt x="370" y="1139"/>
                  </a:lnTo>
                  <a:lnTo>
                    <a:pt x="377" y="1135"/>
                  </a:lnTo>
                  <a:lnTo>
                    <a:pt x="385" y="1130"/>
                  </a:lnTo>
                  <a:lnTo>
                    <a:pt x="393" y="1126"/>
                  </a:lnTo>
                  <a:lnTo>
                    <a:pt x="401" y="1121"/>
                  </a:lnTo>
                  <a:lnTo>
                    <a:pt x="408" y="1117"/>
                  </a:lnTo>
                  <a:lnTo>
                    <a:pt x="415" y="1112"/>
                  </a:lnTo>
                  <a:lnTo>
                    <a:pt x="424" y="1108"/>
                  </a:lnTo>
                  <a:lnTo>
                    <a:pt x="431" y="1103"/>
                  </a:lnTo>
                  <a:lnTo>
                    <a:pt x="439" y="1099"/>
                  </a:lnTo>
                  <a:lnTo>
                    <a:pt x="446" y="1094"/>
                  </a:lnTo>
                  <a:lnTo>
                    <a:pt x="454" y="1089"/>
                  </a:lnTo>
                  <a:lnTo>
                    <a:pt x="461" y="1085"/>
                  </a:lnTo>
                  <a:lnTo>
                    <a:pt x="469" y="1081"/>
                  </a:lnTo>
                  <a:lnTo>
                    <a:pt x="477" y="1075"/>
                  </a:lnTo>
                  <a:lnTo>
                    <a:pt x="484" y="1071"/>
                  </a:lnTo>
                  <a:lnTo>
                    <a:pt x="492" y="1066"/>
                  </a:lnTo>
                  <a:lnTo>
                    <a:pt x="499" y="1062"/>
                  </a:lnTo>
                  <a:lnTo>
                    <a:pt x="506" y="1057"/>
                  </a:lnTo>
                  <a:lnTo>
                    <a:pt x="514" y="1052"/>
                  </a:lnTo>
                  <a:lnTo>
                    <a:pt x="521" y="1048"/>
                  </a:lnTo>
                  <a:lnTo>
                    <a:pt x="529" y="1042"/>
                  </a:lnTo>
                  <a:lnTo>
                    <a:pt x="536" y="1038"/>
                  </a:lnTo>
                  <a:lnTo>
                    <a:pt x="544" y="1033"/>
                  </a:lnTo>
                  <a:lnTo>
                    <a:pt x="551" y="1029"/>
                  </a:lnTo>
                  <a:lnTo>
                    <a:pt x="557" y="1023"/>
                  </a:lnTo>
                  <a:lnTo>
                    <a:pt x="565" y="1019"/>
                  </a:lnTo>
                  <a:lnTo>
                    <a:pt x="572" y="1014"/>
                  </a:lnTo>
                  <a:lnTo>
                    <a:pt x="580" y="1010"/>
                  </a:lnTo>
                  <a:lnTo>
                    <a:pt x="587" y="1004"/>
                  </a:lnTo>
                  <a:lnTo>
                    <a:pt x="594" y="1000"/>
                  </a:lnTo>
                  <a:lnTo>
                    <a:pt x="601" y="995"/>
                  </a:lnTo>
                  <a:lnTo>
                    <a:pt x="608" y="991"/>
                  </a:lnTo>
                  <a:lnTo>
                    <a:pt x="616" y="985"/>
                  </a:lnTo>
                  <a:lnTo>
                    <a:pt x="622" y="981"/>
                  </a:lnTo>
                  <a:lnTo>
                    <a:pt x="629" y="976"/>
                  </a:lnTo>
                  <a:lnTo>
                    <a:pt x="637" y="972"/>
                  </a:lnTo>
                  <a:lnTo>
                    <a:pt x="644" y="966"/>
                  </a:lnTo>
                  <a:lnTo>
                    <a:pt x="650" y="961"/>
                  </a:lnTo>
                  <a:lnTo>
                    <a:pt x="658" y="957"/>
                  </a:lnTo>
                  <a:lnTo>
                    <a:pt x="664" y="951"/>
                  </a:lnTo>
                  <a:lnTo>
                    <a:pt x="672" y="946"/>
                  </a:lnTo>
                  <a:lnTo>
                    <a:pt x="678" y="942"/>
                  </a:lnTo>
                  <a:lnTo>
                    <a:pt x="685" y="937"/>
                  </a:lnTo>
                  <a:lnTo>
                    <a:pt x="692" y="931"/>
                  </a:lnTo>
                  <a:lnTo>
                    <a:pt x="699" y="927"/>
                  </a:lnTo>
                  <a:lnTo>
                    <a:pt x="706" y="922"/>
                  </a:lnTo>
                  <a:lnTo>
                    <a:pt x="713" y="916"/>
                  </a:lnTo>
                  <a:lnTo>
                    <a:pt x="719" y="912"/>
                  </a:lnTo>
                  <a:lnTo>
                    <a:pt x="727" y="907"/>
                  </a:lnTo>
                  <a:lnTo>
                    <a:pt x="733" y="902"/>
                  </a:lnTo>
                  <a:lnTo>
                    <a:pt x="739" y="897"/>
                  </a:lnTo>
                  <a:lnTo>
                    <a:pt x="747" y="892"/>
                  </a:lnTo>
                  <a:lnTo>
                    <a:pt x="753" y="887"/>
                  </a:lnTo>
                  <a:lnTo>
                    <a:pt x="760" y="882"/>
                  </a:lnTo>
                  <a:lnTo>
                    <a:pt x="767" y="877"/>
                  </a:lnTo>
                  <a:lnTo>
                    <a:pt x="773" y="872"/>
                  </a:lnTo>
                  <a:lnTo>
                    <a:pt x="780" y="867"/>
                  </a:lnTo>
                  <a:lnTo>
                    <a:pt x="786" y="861"/>
                  </a:lnTo>
                  <a:lnTo>
                    <a:pt x="793" y="856"/>
                  </a:lnTo>
                  <a:lnTo>
                    <a:pt x="800" y="852"/>
                  </a:lnTo>
                  <a:lnTo>
                    <a:pt x="806" y="847"/>
                  </a:lnTo>
                  <a:lnTo>
                    <a:pt x="812" y="841"/>
                  </a:lnTo>
                  <a:lnTo>
                    <a:pt x="819" y="836"/>
                  </a:lnTo>
                  <a:lnTo>
                    <a:pt x="825" y="831"/>
                  </a:lnTo>
                  <a:lnTo>
                    <a:pt x="832" y="825"/>
                  </a:lnTo>
                  <a:lnTo>
                    <a:pt x="839" y="821"/>
                  </a:lnTo>
                  <a:lnTo>
                    <a:pt x="845" y="816"/>
                  </a:lnTo>
                  <a:lnTo>
                    <a:pt x="852" y="811"/>
                  </a:lnTo>
                  <a:lnTo>
                    <a:pt x="858" y="805"/>
                  </a:lnTo>
                  <a:lnTo>
                    <a:pt x="864" y="800"/>
                  </a:lnTo>
                  <a:lnTo>
                    <a:pt x="871" y="795"/>
                  </a:lnTo>
                  <a:lnTo>
                    <a:pt x="876" y="789"/>
                  </a:lnTo>
                  <a:lnTo>
                    <a:pt x="882" y="784"/>
                  </a:lnTo>
                  <a:lnTo>
                    <a:pt x="889" y="779"/>
                  </a:lnTo>
                  <a:lnTo>
                    <a:pt x="895" y="774"/>
                  </a:lnTo>
                  <a:lnTo>
                    <a:pt x="901" y="768"/>
                  </a:lnTo>
                  <a:lnTo>
                    <a:pt x="908" y="763"/>
                  </a:lnTo>
                  <a:lnTo>
                    <a:pt x="914" y="759"/>
                  </a:lnTo>
                  <a:lnTo>
                    <a:pt x="919" y="753"/>
                  </a:lnTo>
                  <a:lnTo>
                    <a:pt x="926" y="748"/>
                  </a:lnTo>
                  <a:lnTo>
                    <a:pt x="932" y="743"/>
                  </a:lnTo>
                  <a:lnTo>
                    <a:pt x="938" y="738"/>
                  </a:lnTo>
                  <a:lnTo>
                    <a:pt x="944" y="732"/>
                  </a:lnTo>
                  <a:lnTo>
                    <a:pt x="950" y="727"/>
                  </a:lnTo>
                  <a:lnTo>
                    <a:pt x="956" y="722"/>
                  </a:lnTo>
                  <a:lnTo>
                    <a:pt x="962" y="716"/>
                  </a:lnTo>
                  <a:lnTo>
                    <a:pt x="968" y="710"/>
                  </a:lnTo>
                  <a:lnTo>
                    <a:pt x="973" y="705"/>
                  </a:lnTo>
                  <a:lnTo>
                    <a:pt x="980" y="699"/>
                  </a:lnTo>
                  <a:lnTo>
                    <a:pt x="986" y="694"/>
                  </a:lnTo>
                  <a:lnTo>
                    <a:pt x="991" y="689"/>
                  </a:lnTo>
                  <a:lnTo>
                    <a:pt x="998" y="684"/>
                  </a:lnTo>
                  <a:lnTo>
                    <a:pt x="1003" y="678"/>
                  </a:lnTo>
                  <a:lnTo>
                    <a:pt x="1009" y="673"/>
                  </a:lnTo>
                  <a:lnTo>
                    <a:pt x="1015" y="668"/>
                  </a:lnTo>
                  <a:lnTo>
                    <a:pt x="1020" y="662"/>
                  </a:lnTo>
                  <a:lnTo>
                    <a:pt x="1026" y="657"/>
                  </a:lnTo>
                  <a:lnTo>
                    <a:pt x="1032" y="652"/>
                  </a:lnTo>
                  <a:lnTo>
                    <a:pt x="1037" y="645"/>
                  </a:lnTo>
                  <a:lnTo>
                    <a:pt x="1043" y="640"/>
                  </a:lnTo>
                  <a:lnTo>
                    <a:pt x="1049" y="635"/>
                  </a:lnTo>
                  <a:lnTo>
                    <a:pt x="1054" y="630"/>
                  </a:lnTo>
                  <a:lnTo>
                    <a:pt x="1060" y="624"/>
                  </a:lnTo>
                  <a:lnTo>
                    <a:pt x="1066" y="619"/>
                  </a:lnTo>
                  <a:lnTo>
                    <a:pt x="1071" y="613"/>
                  </a:lnTo>
                  <a:lnTo>
                    <a:pt x="1076" y="607"/>
                  </a:lnTo>
                  <a:lnTo>
                    <a:pt x="1081" y="602"/>
                  </a:lnTo>
                  <a:lnTo>
                    <a:pt x="1088" y="597"/>
                  </a:lnTo>
                  <a:lnTo>
                    <a:pt x="1093" y="591"/>
                  </a:lnTo>
                  <a:lnTo>
                    <a:pt x="1098" y="585"/>
                  </a:lnTo>
                  <a:lnTo>
                    <a:pt x="1104" y="580"/>
                  </a:lnTo>
                  <a:lnTo>
                    <a:pt x="1109" y="574"/>
                  </a:lnTo>
                  <a:lnTo>
                    <a:pt x="1114" y="569"/>
                  </a:lnTo>
                  <a:lnTo>
                    <a:pt x="1120" y="564"/>
                  </a:lnTo>
                  <a:lnTo>
                    <a:pt x="1125" y="558"/>
                  </a:lnTo>
                  <a:lnTo>
                    <a:pt x="1130" y="552"/>
                  </a:lnTo>
                  <a:lnTo>
                    <a:pt x="1135" y="547"/>
                  </a:lnTo>
                  <a:lnTo>
                    <a:pt x="1141" y="541"/>
                  </a:lnTo>
                  <a:lnTo>
                    <a:pt x="1146" y="535"/>
                  </a:lnTo>
                  <a:lnTo>
                    <a:pt x="1151" y="530"/>
                  </a:lnTo>
                  <a:lnTo>
                    <a:pt x="1156" y="525"/>
                  </a:lnTo>
                  <a:lnTo>
                    <a:pt x="1161" y="518"/>
                  </a:lnTo>
                  <a:lnTo>
                    <a:pt x="1166" y="513"/>
                  </a:lnTo>
                  <a:lnTo>
                    <a:pt x="1171" y="508"/>
                  </a:lnTo>
                  <a:lnTo>
                    <a:pt x="1177" y="501"/>
                  </a:lnTo>
                  <a:lnTo>
                    <a:pt x="1181" y="496"/>
                  </a:lnTo>
                  <a:lnTo>
                    <a:pt x="1186" y="491"/>
                  </a:lnTo>
                  <a:lnTo>
                    <a:pt x="1192" y="484"/>
                  </a:lnTo>
                  <a:lnTo>
                    <a:pt x="1196" y="479"/>
                  </a:lnTo>
                  <a:lnTo>
                    <a:pt x="1201" y="474"/>
                  </a:lnTo>
                  <a:lnTo>
                    <a:pt x="1206" y="468"/>
                  </a:lnTo>
                  <a:lnTo>
                    <a:pt x="1211" y="462"/>
                  </a:lnTo>
                  <a:lnTo>
                    <a:pt x="1216" y="457"/>
                  </a:lnTo>
                  <a:lnTo>
                    <a:pt x="1220" y="451"/>
                  </a:lnTo>
                  <a:lnTo>
                    <a:pt x="1225" y="445"/>
                  </a:lnTo>
                  <a:lnTo>
                    <a:pt x="1230" y="439"/>
                  </a:lnTo>
                  <a:lnTo>
                    <a:pt x="1235" y="434"/>
                  </a:lnTo>
                  <a:lnTo>
                    <a:pt x="1239" y="428"/>
                  </a:lnTo>
                  <a:lnTo>
                    <a:pt x="1244" y="422"/>
                  </a:lnTo>
                  <a:lnTo>
                    <a:pt x="1249" y="417"/>
                  </a:lnTo>
                  <a:lnTo>
                    <a:pt x="1254" y="410"/>
                  </a:lnTo>
                  <a:lnTo>
                    <a:pt x="1258" y="405"/>
                  </a:lnTo>
                  <a:lnTo>
                    <a:pt x="1262" y="399"/>
                  </a:lnTo>
                  <a:lnTo>
                    <a:pt x="1268" y="393"/>
                  </a:lnTo>
                  <a:lnTo>
                    <a:pt x="1272" y="388"/>
                  </a:lnTo>
                  <a:lnTo>
                    <a:pt x="1276" y="382"/>
                  </a:lnTo>
                  <a:lnTo>
                    <a:pt x="1282" y="376"/>
                  </a:lnTo>
                  <a:lnTo>
                    <a:pt x="1286" y="370"/>
                  </a:lnTo>
                  <a:lnTo>
                    <a:pt x="1290" y="365"/>
                  </a:lnTo>
                  <a:lnTo>
                    <a:pt x="1294" y="358"/>
                  </a:lnTo>
                  <a:lnTo>
                    <a:pt x="1298" y="353"/>
                  </a:lnTo>
                  <a:lnTo>
                    <a:pt x="1303" y="347"/>
                  </a:lnTo>
                  <a:lnTo>
                    <a:pt x="1308" y="342"/>
                  </a:lnTo>
                  <a:lnTo>
                    <a:pt x="1312" y="335"/>
                  </a:lnTo>
                  <a:lnTo>
                    <a:pt x="1316" y="330"/>
                  </a:lnTo>
                  <a:lnTo>
                    <a:pt x="1321" y="324"/>
                  </a:lnTo>
                  <a:lnTo>
                    <a:pt x="1325" y="318"/>
                  </a:lnTo>
                  <a:lnTo>
                    <a:pt x="1329" y="312"/>
                  </a:lnTo>
                  <a:lnTo>
                    <a:pt x="1333" y="307"/>
                  </a:lnTo>
                  <a:lnTo>
                    <a:pt x="1338" y="300"/>
                  </a:lnTo>
                  <a:lnTo>
                    <a:pt x="1342" y="294"/>
                  </a:lnTo>
                  <a:lnTo>
                    <a:pt x="1345" y="289"/>
                  </a:lnTo>
                  <a:lnTo>
                    <a:pt x="1349" y="282"/>
                  </a:lnTo>
                  <a:lnTo>
                    <a:pt x="1354" y="277"/>
                  </a:lnTo>
                  <a:lnTo>
                    <a:pt x="1358" y="271"/>
                  </a:lnTo>
                  <a:lnTo>
                    <a:pt x="1362" y="265"/>
                  </a:lnTo>
                  <a:lnTo>
                    <a:pt x="1366" y="259"/>
                  </a:lnTo>
                  <a:lnTo>
                    <a:pt x="1369" y="253"/>
                  </a:lnTo>
                  <a:lnTo>
                    <a:pt x="1374" y="247"/>
                  </a:lnTo>
                  <a:lnTo>
                    <a:pt x="1378" y="241"/>
                  </a:lnTo>
                  <a:lnTo>
                    <a:pt x="1381" y="236"/>
                  </a:lnTo>
                  <a:lnTo>
                    <a:pt x="1385" y="229"/>
                  </a:lnTo>
                  <a:lnTo>
                    <a:pt x="1390" y="223"/>
                  </a:lnTo>
                  <a:lnTo>
                    <a:pt x="1393" y="218"/>
                  </a:lnTo>
                  <a:lnTo>
                    <a:pt x="1397" y="211"/>
                  </a:lnTo>
                  <a:lnTo>
                    <a:pt x="1400" y="206"/>
                  </a:lnTo>
                  <a:lnTo>
                    <a:pt x="1404" y="200"/>
                  </a:lnTo>
                  <a:lnTo>
                    <a:pt x="1408" y="193"/>
                  </a:lnTo>
                  <a:lnTo>
                    <a:pt x="1412" y="188"/>
                  </a:lnTo>
                  <a:lnTo>
                    <a:pt x="1415" y="182"/>
                  </a:lnTo>
                  <a:lnTo>
                    <a:pt x="1419" y="175"/>
                  </a:lnTo>
                  <a:lnTo>
                    <a:pt x="1422" y="170"/>
                  </a:lnTo>
                  <a:lnTo>
                    <a:pt x="1427" y="164"/>
                  </a:lnTo>
                  <a:lnTo>
                    <a:pt x="1430" y="157"/>
                  </a:lnTo>
                  <a:lnTo>
                    <a:pt x="1433" y="152"/>
                  </a:lnTo>
                  <a:lnTo>
                    <a:pt x="1437" y="146"/>
                  </a:lnTo>
                  <a:lnTo>
                    <a:pt x="1440" y="139"/>
                  </a:lnTo>
                  <a:lnTo>
                    <a:pt x="1444" y="134"/>
                  </a:lnTo>
                  <a:lnTo>
                    <a:pt x="1447" y="128"/>
                  </a:lnTo>
                  <a:lnTo>
                    <a:pt x="1451" y="121"/>
                  </a:lnTo>
                  <a:lnTo>
                    <a:pt x="1454" y="116"/>
                  </a:lnTo>
                  <a:lnTo>
                    <a:pt x="1457" y="110"/>
                  </a:lnTo>
                  <a:lnTo>
                    <a:pt x="1460" y="103"/>
                  </a:lnTo>
                  <a:lnTo>
                    <a:pt x="1464" y="97"/>
                  </a:lnTo>
                  <a:lnTo>
                    <a:pt x="1467" y="92"/>
                  </a:lnTo>
                  <a:lnTo>
                    <a:pt x="1470" y="85"/>
                  </a:lnTo>
                  <a:lnTo>
                    <a:pt x="1474" y="79"/>
                  </a:lnTo>
                  <a:lnTo>
                    <a:pt x="1477" y="74"/>
                  </a:lnTo>
                  <a:lnTo>
                    <a:pt x="1481" y="67"/>
                  </a:lnTo>
                  <a:lnTo>
                    <a:pt x="1484" y="61"/>
                  </a:lnTo>
                  <a:lnTo>
                    <a:pt x="1486" y="55"/>
                  </a:lnTo>
                  <a:lnTo>
                    <a:pt x="1489" y="49"/>
                  </a:lnTo>
                  <a:lnTo>
                    <a:pt x="1492" y="43"/>
                  </a:lnTo>
                  <a:lnTo>
                    <a:pt x="1495" y="37"/>
                  </a:lnTo>
                  <a:lnTo>
                    <a:pt x="1499" y="30"/>
                  </a:lnTo>
                  <a:lnTo>
                    <a:pt x="1502" y="25"/>
                  </a:lnTo>
                  <a:lnTo>
                    <a:pt x="1505" y="19"/>
                  </a:lnTo>
                  <a:lnTo>
                    <a:pt x="1507" y="12"/>
                  </a:lnTo>
                  <a:lnTo>
                    <a:pt x="1510" y="6"/>
                  </a:lnTo>
                  <a:lnTo>
                    <a:pt x="1513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23" name="Freeform 52"/>
            <p:cNvSpPr/>
            <p:nvPr/>
          </p:nvSpPr>
          <p:spPr>
            <a:xfrm>
              <a:off x="3475" y="2839"/>
              <a:ext cx="32" cy="235"/>
            </a:xfrm>
            <a:custGeom>
              <a:avLst/>
              <a:gdLst>
                <a:gd name="txL" fmla="*/ 0 w 192"/>
                <a:gd name="txT" fmla="*/ 0 h 1409"/>
                <a:gd name="txR" fmla="*/ 192 w 192"/>
                <a:gd name="txB" fmla="*/ 1409 h 140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2" h="1409">
                  <a:moveTo>
                    <a:pt x="38" y="1409"/>
                  </a:moveTo>
                  <a:lnTo>
                    <a:pt x="42" y="1403"/>
                  </a:lnTo>
                  <a:lnTo>
                    <a:pt x="44" y="1397"/>
                  </a:lnTo>
                  <a:lnTo>
                    <a:pt x="47" y="1391"/>
                  </a:lnTo>
                  <a:lnTo>
                    <a:pt x="49" y="1384"/>
                  </a:lnTo>
                  <a:lnTo>
                    <a:pt x="52" y="1379"/>
                  </a:lnTo>
                  <a:lnTo>
                    <a:pt x="55" y="1373"/>
                  </a:lnTo>
                  <a:lnTo>
                    <a:pt x="57" y="1366"/>
                  </a:lnTo>
                  <a:lnTo>
                    <a:pt x="61" y="1360"/>
                  </a:lnTo>
                  <a:lnTo>
                    <a:pt x="63" y="1353"/>
                  </a:lnTo>
                  <a:lnTo>
                    <a:pt x="66" y="1347"/>
                  </a:lnTo>
                  <a:lnTo>
                    <a:pt x="68" y="1342"/>
                  </a:lnTo>
                  <a:lnTo>
                    <a:pt x="71" y="1335"/>
                  </a:lnTo>
                  <a:lnTo>
                    <a:pt x="73" y="1329"/>
                  </a:lnTo>
                  <a:lnTo>
                    <a:pt x="75" y="1323"/>
                  </a:lnTo>
                  <a:lnTo>
                    <a:pt x="79" y="1316"/>
                  </a:lnTo>
                  <a:lnTo>
                    <a:pt x="81" y="1310"/>
                  </a:lnTo>
                  <a:lnTo>
                    <a:pt x="83" y="1305"/>
                  </a:lnTo>
                  <a:lnTo>
                    <a:pt x="86" y="1298"/>
                  </a:lnTo>
                  <a:lnTo>
                    <a:pt x="88" y="1292"/>
                  </a:lnTo>
                  <a:lnTo>
                    <a:pt x="90" y="1286"/>
                  </a:lnTo>
                  <a:lnTo>
                    <a:pt x="92" y="1279"/>
                  </a:lnTo>
                  <a:lnTo>
                    <a:pt x="95" y="1273"/>
                  </a:lnTo>
                  <a:lnTo>
                    <a:pt x="98" y="1268"/>
                  </a:lnTo>
                  <a:lnTo>
                    <a:pt x="100" y="1261"/>
                  </a:lnTo>
                  <a:lnTo>
                    <a:pt x="102" y="1255"/>
                  </a:lnTo>
                  <a:lnTo>
                    <a:pt x="104" y="1249"/>
                  </a:lnTo>
                  <a:lnTo>
                    <a:pt x="106" y="1242"/>
                  </a:lnTo>
                  <a:lnTo>
                    <a:pt x="108" y="1236"/>
                  </a:lnTo>
                  <a:lnTo>
                    <a:pt x="110" y="1230"/>
                  </a:lnTo>
                  <a:lnTo>
                    <a:pt x="113" y="1223"/>
                  </a:lnTo>
                  <a:lnTo>
                    <a:pt x="115" y="1218"/>
                  </a:lnTo>
                  <a:lnTo>
                    <a:pt x="117" y="1212"/>
                  </a:lnTo>
                  <a:lnTo>
                    <a:pt x="119" y="1205"/>
                  </a:lnTo>
                  <a:lnTo>
                    <a:pt x="120" y="1199"/>
                  </a:lnTo>
                  <a:lnTo>
                    <a:pt x="122" y="1193"/>
                  </a:lnTo>
                  <a:lnTo>
                    <a:pt x="124" y="1186"/>
                  </a:lnTo>
                  <a:lnTo>
                    <a:pt x="126" y="1180"/>
                  </a:lnTo>
                  <a:lnTo>
                    <a:pt x="128" y="1173"/>
                  </a:lnTo>
                  <a:lnTo>
                    <a:pt x="129" y="1167"/>
                  </a:lnTo>
                  <a:lnTo>
                    <a:pt x="132" y="1161"/>
                  </a:lnTo>
                  <a:lnTo>
                    <a:pt x="134" y="1155"/>
                  </a:lnTo>
                  <a:lnTo>
                    <a:pt x="135" y="1149"/>
                  </a:lnTo>
                  <a:lnTo>
                    <a:pt x="137" y="1143"/>
                  </a:lnTo>
                  <a:lnTo>
                    <a:pt x="139" y="1136"/>
                  </a:lnTo>
                  <a:lnTo>
                    <a:pt x="140" y="1130"/>
                  </a:lnTo>
                  <a:lnTo>
                    <a:pt x="142" y="1124"/>
                  </a:lnTo>
                  <a:lnTo>
                    <a:pt x="143" y="1117"/>
                  </a:lnTo>
                  <a:lnTo>
                    <a:pt x="145" y="1111"/>
                  </a:lnTo>
                  <a:lnTo>
                    <a:pt x="146" y="1105"/>
                  </a:lnTo>
                  <a:lnTo>
                    <a:pt x="149" y="1098"/>
                  </a:lnTo>
                  <a:lnTo>
                    <a:pt x="150" y="1092"/>
                  </a:lnTo>
                  <a:lnTo>
                    <a:pt x="152" y="1086"/>
                  </a:lnTo>
                  <a:lnTo>
                    <a:pt x="153" y="1079"/>
                  </a:lnTo>
                  <a:lnTo>
                    <a:pt x="154" y="1073"/>
                  </a:lnTo>
                  <a:lnTo>
                    <a:pt x="156" y="1068"/>
                  </a:lnTo>
                  <a:lnTo>
                    <a:pt x="157" y="1061"/>
                  </a:lnTo>
                  <a:lnTo>
                    <a:pt x="158" y="1055"/>
                  </a:lnTo>
                  <a:lnTo>
                    <a:pt x="160" y="1049"/>
                  </a:lnTo>
                  <a:lnTo>
                    <a:pt x="161" y="1042"/>
                  </a:lnTo>
                  <a:lnTo>
                    <a:pt x="162" y="1036"/>
                  </a:lnTo>
                  <a:lnTo>
                    <a:pt x="163" y="1029"/>
                  </a:lnTo>
                  <a:lnTo>
                    <a:pt x="164" y="1023"/>
                  </a:lnTo>
                  <a:lnTo>
                    <a:pt x="167" y="1017"/>
                  </a:lnTo>
                  <a:lnTo>
                    <a:pt x="168" y="1010"/>
                  </a:lnTo>
                  <a:lnTo>
                    <a:pt x="169" y="1004"/>
                  </a:lnTo>
                  <a:lnTo>
                    <a:pt x="170" y="998"/>
                  </a:lnTo>
                  <a:lnTo>
                    <a:pt x="171" y="991"/>
                  </a:lnTo>
                  <a:lnTo>
                    <a:pt x="172" y="985"/>
                  </a:lnTo>
                  <a:lnTo>
                    <a:pt x="173" y="979"/>
                  </a:lnTo>
                  <a:lnTo>
                    <a:pt x="174" y="972"/>
                  </a:lnTo>
                  <a:lnTo>
                    <a:pt x="175" y="966"/>
                  </a:lnTo>
                  <a:lnTo>
                    <a:pt x="175" y="960"/>
                  </a:lnTo>
                  <a:lnTo>
                    <a:pt x="176" y="953"/>
                  </a:lnTo>
                  <a:lnTo>
                    <a:pt x="177" y="947"/>
                  </a:lnTo>
                  <a:lnTo>
                    <a:pt x="178" y="941"/>
                  </a:lnTo>
                  <a:lnTo>
                    <a:pt x="179" y="934"/>
                  </a:lnTo>
                  <a:lnTo>
                    <a:pt x="180" y="928"/>
                  </a:lnTo>
                  <a:lnTo>
                    <a:pt x="180" y="921"/>
                  </a:lnTo>
                  <a:lnTo>
                    <a:pt x="181" y="915"/>
                  </a:lnTo>
                  <a:lnTo>
                    <a:pt x="182" y="909"/>
                  </a:lnTo>
                  <a:lnTo>
                    <a:pt x="182" y="902"/>
                  </a:lnTo>
                  <a:lnTo>
                    <a:pt x="183" y="896"/>
                  </a:lnTo>
                  <a:lnTo>
                    <a:pt x="185" y="891"/>
                  </a:lnTo>
                  <a:lnTo>
                    <a:pt x="185" y="884"/>
                  </a:lnTo>
                  <a:lnTo>
                    <a:pt x="186" y="878"/>
                  </a:lnTo>
                  <a:lnTo>
                    <a:pt x="186" y="872"/>
                  </a:lnTo>
                  <a:lnTo>
                    <a:pt x="187" y="865"/>
                  </a:lnTo>
                  <a:lnTo>
                    <a:pt x="187" y="859"/>
                  </a:lnTo>
                  <a:lnTo>
                    <a:pt x="188" y="853"/>
                  </a:lnTo>
                  <a:lnTo>
                    <a:pt x="188" y="846"/>
                  </a:lnTo>
                  <a:lnTo>
                    <a:pt x="189" y="840"/>
                  </a:lnTo>
                  <a:lnTo>
                    <a:pt x="189" y="834"/>
                  </a:lnTo>
                  <a:lnTo>
                    <a:pt x="189" y="827"/>
                  </a:lnTo>
                  <a:lnTo>
                    <a:pt x="190" y="821"/>
                  </a:lnTo>
                  <a:lnTo>
                    <a:pt x="190" y="815"/>
                  </a:lnTo>
                  <a:lnTo>
                    <a:pt x="190" y="808"/>
                  </a:lnTo>
                  <a:lnTo>
                    <a:pt x="191" y="802"/>
                  </a:lnTo>
                  <a:lnTo>
                    <a:pt x="191" y="795"/>
                  </a:lnTo>
                  <a:lnTo>
                    <a:pt x="191" y="789"/>
                  </a:lnTo>
                  <a:lnTo>
                    <a:pt x="191" y="783"/>
                  </a:lnTo>
                  <a:lnTo>
                    <a:pt x="191" y="776"/>
                  </a:lnTo>
                  <a:lnTo>
                    <a:pt x="191" y="770"/>
                  </a:lnTo>
                  <a:lnTo>
                    <a:pt x="191" y="764"/>
                  </a:lnTo>
                  <a:lnTo>
                    <a:pt x="192" y="757"/>
                  </a:lnTo>
                  <a:lnTo>
                    <a:pt x="192" y="751"/>
                  </a:lnTo>
                  <a:lnTo>
                    <a:pt x="192" y="745"/>
                  </a:lnTo>
                  <a:lnTo>
                    <a:pt x="192" y="738"/>
                  </a:lnTo>
                  <a:lnTo>
                    <a:pt x="192" y="732"/>
                  </a:lnTo>
                  <a:lnTo>
                    <a:pt x="192" y="726"/>
                  </a:lnTo>
                  <a:lnTo>
                    <a:pt x="191" y="719"/>
                  </a:lnTo>
                  <a:lnTo>
                    <a:pt x="191" y="713"/>
                  </a:lnTo>
                  <a:lnTo>
                    <a:pt x="191" y="707"/>
                  </a:lnTo>
                  <a:lnTo>
                    <a:pt x="191" y="700"/>
                  </a:lnTo>
                  <a:lnTo>
                    <a:pt x="191" y="694"/>
                  </a:lnTo>
                  <a:lnTo>
                    <a:pt x="191" y="687"/>
                  </a:lnTo>
                  <a:lnTo>
                    <a:pt x="190" y="681"/>
                  </a:lnTo>
                  <a:lnTo>
                    <a:pt x="190" y="675"/>
                  </a:lnTo>
                  <a:lnTo>
                    <a:pt x="190" y="668"/>
                  </a:lnTo>
                  <a:lnTo>
                    <a:pt x="190" y="662"/>
                  </a:lnTo>
                  <a:lnTo>
                    <a:pt x="189" y="656"/>
                  </a:lnTo>
                  <a:lnTo>
                    <a:pt x="189" y="649"/>
                  </a:lnTo>
                  <a:lnTo>
                    <a:pt x="188" y="643"/>
                  </a:lnTo>
                  <a:lnTo>
                    <a:pt x="188" y="637"/>
                  </a:lnTo>
                  <a:lnTo>
                    <a:pt x="188" y="630"/>
                  </a:lnTo>
                  <a:lnTo>
                    <a:pt x="187" y="624"/>
                  </a:lnTo>
                  <a:lnTo>
                    <a:pt x="187" y="618"/>
                  </a:lnTo>
                  <a:lnTo>
                    <a:pt x="186" y="611"/>
                  </a:lnTo>
                  <a:lnTo>
                    <a:pt x="186" y="605"/>
                  </a:lnTo>
                  <a:lnTo>
                    <a:pt x="185" y="599"/>
                  </a:lnTo>
                  <a:lnTo>
                    <a:pt x="183" y="592"/>
                  </a:lnTo>
                  <a:lnTo>
                    <a:pt x="183" y="586"/>
                  </a:lnTo>
                  <a:lnTo>
                    <a:pt x="182" y="579"/>
                  </a:lnTo>
                  <a:lnTo>
                    <a:pt x="181" y="573"/>
                  </a:lnTo>
                  <a:lnTo>
                    <a:pt x="181" y="567"/>
                  </a:lnTo>
                  <a:lnTo>
                    <a:pt x="180" y="560"/>
                  </a:lnTo>
                  <a:lnTo>
                    <a:pt x="179" y="554"/>
                  </a:lnTo>
                  <a:lnTo>
                    <a:pt x="178" y="548"/>
                  </a:lnTo>
                  <a:lnTo>
                    <a:pt x="178" y="541"/>
                  </a:lnTo>
                  <a:lnTo>
                    <a:pt x="177" y="535"/>
                  </a:lnTo>
                  <a:lnTo>
                    <a:pt x="176" y="529"/>
                  </a:lnTo>
                  <a:lnTo>
                    <a:pt x="175" y="522"/>
                  </a:lnTo>
                  <a:lnTo>
                    <a:pt x="174" y="516"/>
                  </a:lnTo>
                  <a:lnTo>
                    <a:pt x="173" y="510"/>
                  </a:lnTo>
                  <a:lnTo>
                    <a:pt x="172" y="503"/>
                  </a:lnTo>
                  <a:lnTo>
                    <a:pt x="171" y="498"/>
                  </a:lnTo>
                  <a:lnTo>
                    <a:pt x="170" y="492"/>
                  </a:lnTo>
                  <a:lnTo>
                    <a:pt x="169" y="485"/>
                  </a:lnTo>
                  <a:lnTo>
                    <a:pt x="168" y="479"/>
                  </a:lnTo>
                  <a:lnTo>
                    <a:pt x="167" y="473"/>
                  </a:lnTo>
                  <a:lnTo>
                    <a:pt x="165" y="466"/>
                  </a:lnTo>
                  <a:lnTo>
                    <a:pt x="164" y="460"/>
                  </a:lnTo>
                  <a:lnTo>
                    <a:pt x="163" y="453"/>
                  </a:lnTo>
                  <a:lnTo>
                    <a:pt x="161" y="447"/>
                  </a:lnTo>
                  <a:lnTo>
                    <a:pt x="160" y="441"/>
                  </a:lnTo>
                  <a:lnTo>
                    <a:pt x="159" y="434"/>
                  </a:lnTo>
                  <a:lnTo>
                    <a:pt x="158" y="428"/>
                  </a:lnTo>
                  <a:lnTo>
                    <a:pt x="156" y="422"/>
                  </a:lnTo>
                  <a:lnTo>
                    <a:pt x="155" y="415"/>
                  </a:lnTo>
                  <a:lnTo>
                    <a:pt x="154" y="409"/>
                  </a:lnTo>
                  <a:lnTo>
                    <a:pt x="152" y="403"/>
                  </a:lnTo>
                  <a:lnTo>
                    <a:pt x="151" y="396"/>
                  </a:lnTo>
                  <a:lnTo>
                    <a:pt x="150" y="390"/>
                  </a:lnTo>
                  <a:lnTo>
                    <a:pt x="147" y="384"/>
                  </a:lnTo>
                  <a:lnTo>
                    <a:pt x="146" y="378"/>
                  </a:lnTo>
                  <a:lnTo>
                    <a:pt x="144" y="372"/>
                  </a:lnTo>
                  <a:lnTo>
                    <a:pt x="143" y="366"/>
                  </a:lnTo>
                  <a:lnTo>
                    <a:pt x="141" y="359"/>
                  </a:lnTo>
                  <a:lnTo>
                    <a:pt x="140" y="353"/>
                  </a:lnTo>
                  <a:lnTo>
                    <a:pt x="138" y="347"/>
                  </a:lnTo>
                  <a:lnTo>
                    <a:pt x="136" y="340"/>
                  </a:lnTo>
                  <a:lnTo>
                    <a:pt x="135" y="334"/>
                  </a:lnTo>
                  <a:lnTo>
                    <a:pt x="133" y="327"/>
                  </a:lnTo>
                  <a:lnTo>
                    <a:pt x="131" y="321"/>
                  </a:lnTo>
                  <a:lnTo>
                    <a:pt x="129" y="315"/>
                  </a:lnTo>
                  <a:lnTo>
                    <a:pt x="127" y="308"/>
                  </a:lnTo>
                  <a:lnTo>
                    <a:pt x="125" y="303"/>
                  </a:lnTo>
                  <a:lnTo>
                    <a:pt x="123" y="297"/>
                  </a:lnTo>
                  <a:lnTo>
                    <a:pt x="121" y="290"/>
                  </a:lnTo>
                  <a:lnTo>
                    <a:pt x="120" y="284"/>
                  </a:lnTo>
                  <a:lnTo>
                    <a:pt x="118" y="278"/>
                  </a:lnTo>
                  <a:lnTo>
                    <a:pt x="116" y="271"/>
                  </a:lnTo>
                  <a:lnTo>
                    <a:pt x="114" y="265"/>
                  </a:lnTo>
                  <a:lnTo>
                    <a:pt x="111" y="259"/>
                  </a:lnTo>
                  <a:lnTo>
                    <a:pt x="109" y="252"/>
                  </a:lnTo>
                  <a:lnTo>
                    <a:pt x="107" y="247"/>
                  </a:lnTo>
                  <a:lnTo>
                    <a:pt x="105" y="241"/>
                  </a:lnTo>
                  <a:lnTo>
                    <a:pt x="103" y="234"/>
                  </a:lnTo>
                  <a:lnTo>
                    <a:pt x="101" y="228"/>
                  </a:lnTo>
                  <a:lnTo>
                    <a:pt x="99" y="222"/>
                  </a:lnTo>
                  <a:lnTo>
                    <a:pt x="96" y="215"/>
                  </a:lnTo>
                  <a:lnTo>
                    <a:pt x="93" y="209"/>
                  </a:lnTo>
                  <a:lnTo>
                    <a:pt x="91" y="203"/>
                  </a:lnTo>
                  <a:lnTo>
                    <a:pt x="89" y="197"/>
                  </a:lnTo>
                  <a:lnTo>
                    <a:pt x="87" y="191"/>
                  </a:lnTo>
                  <a:lnTo>
                    <a:pt x="84" y="185"/>
                  </a:lnTo>
                  <a:lnTo>
                    <a:pt x="82" y="178"/>
                  </a:lnTo>
                  <a:lnTo>
                    <a:pt x="80" y="172"/>
                  </a:lnTo>
                  <a:lnTo>
                    <a:pt x="77" y="165"/>
                  </a:lnTo>
                  <a:lnTo>
                    <a:pt x="74" y="160"/>
                  </a:lnTo>
                  <a:lnTo>
                    <a:pt x="72" y="154"/>
                  </a:lnTo>
                  <a:lnTo>
                    <a:pt x="69" y="147"/>
                  </a:lnTo>
                  <a:lnTo>
                    <a:pt x="67" y="141"/>
                  </a:lnTo>
                  <a:lnTo>
                    <a:pt x="64" y="135"/>
                  </a:lnTo>
                  <a:lnTo>
                    <a:pt x="62" y="128"/>
                  </a:lnTo>
                  <a:lnTo>
                    <a:pt x="59" y="123"/>
                  </a:lnTo>
                  <a:lnTo>
                    <a:pt x="56" y="117"/>
                  </a:lnTo>
                  <a:lnTo>
                    <a:pt x="53" y="110"/>
                  </a:lnTo>
                  <a:lnTo>
                    <a:pt x="51" y="104"/>
                  </a:lnTo>
                  <a:lnTo>
                    <a:pt x="48" y="98"/>
                  </a:lnTo>
                  <a:lnTo>
                    <a:pt x="45" y="92"/>
                  </a:lnTo>
                  <a:lnTo>
                    <a:pt x="43" y="86"/>
                  </a:lnTo>
                  <a:lnTo>
                    <a:pt x="39" y="80"/>
                  </a:lnTo>
                  <a:lnTo>
                    <a:pt x="36" y="73"/>
                  </a:lnTo>
                  <a:lnTo>
                    <a:pt x="34" y="67"/>
                  </a:lnTo>
                  <a:lnTo>
                    <a:pt x="31" y="62"/>
                  </a:lnTo>
                  <a:lnTo>
                    <a:pt x="28" y="55"/>
                  </a:lnTo>
                  <a:lnTo>
                    <a:pt x="25" y="49"/>
                  </a:lnTo>
                  <a:lnTo>
                    <a:pt x="23" y="43"/>
                  </a:lnTo>
                  <a:lnTo>
                    <a:pt x="19" y="37"/>
                  </a:lnTo>
                  <a:lnTo>
                    <a:pt x="16" y="31"/>
                  </a:lnTo>
                  <a:lnTo>
                    <a:pt x="13" y="25"/>
                  </a:lnTo>
                  <a:lnTo>
                    <a:pt x="10" y="18"/>
                  </a:lnTo>
                  <a:lnTo>
                    <a:pt x="7" y="13"/>
                  </a:lnTo>
                  <a:lnTo>
                    <a:pt x="3" y="7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94645" name="Group 53"/>
          <p:cNvGrpSpPr/>
          <p:nvPr/>
        </p:nvGrpSpPr>
        <p:grpSpPr>
          <a:xfrm>
            <a:off x="5600700" y="2592705"/>
            <a:ext cx="1871663" cy="2376488"/>
            <a:chOff x="3969" y="1797"/>
            <a:chExt cx="1179" cy="1497"/>
          </a:xfrm>
        </p:grpSpPr>
        <p:sp>
          <p:nvSpPr>
            <p:cNvPr id="51315" name="Freeform 54"/>
            <p:cNvSpPr/>
            <p:nvPr/>
          </p:nvSpPr>
          <p:spPr>
            <a:xfrm>
              <a:off x="3969" y="2659"/>
              <a:ext cx="1156" cy="635"/>
            </a:xfrm>
            <a:custGeom>
              <a:avLst/>
              <a:gdLst>
                <a:gd name="txL" fmla="*/ 0 w 6792"/>
                <a:gd name="txT" fmla="*/ 0 h 3746"/>
                <a:gd name="txR" fmla="*/ 6792 w 6792"/>
                <a:gd name="txB" fmla="*/ 3746 h 37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792" h="3746">
                  <a:moveTo>
                    <a:pt x="1862" y="0"/>
                  </a:moveTo>
                  <a:lnTo>
                    <a:pt x="1671" y="61"/>
                  </a:lnTo>
                  <a:lnTo>
                    <a:pt x="1486" y="130"/>
                  </a:lnTo>
                  <a:lnTo>
                    <a:pt x="1310" y="205"/>
                  </a:lnTo>
                  <a:lnTo>
                    <a:pt x="1141" y="287"/>
                  </a:lnTo>
                  <a:lnTo>
                    <a:pt x="983" y="374"/>
                  </a:lnTo>
                  <a:lnTo>
                    <a:pt x="834" y="468"/>
                  </a:lnTo>
                  <a:lnTo>
                    <a:pt x="697" y="566"/>
                  </a:lnTo>
                  <a:lnTo>
                    <a:pt x="570" y="669"/>
                  </a:lnTo>
                  <a:lnTo>
                    <a:pt x="454" y="777"/>
                  </a:lnTo>
                  <a:lnTo>
                    <a:pt x="352" y="889"/>
                  </a:lnTo>
                  <a:lnTo>
                    <a:pt x="262" y="1005"/>
                  </a:lnTo>
                  <a:lnTo>
                    <a:pt x="184" y="1123"/>
                  </a:lnTo>
                  <a:lnTo>
                    <a:pt x="120" y="1244"/>
                  </a:lnTo>
                  <a:lnTo>
                    <a:pt x="69" y="1368"/>
                  </a:lnTo>
                  <a:lnTo>
                    <a:pt x="32" y="1493"/>
                  </a:lnTo>
                  <a:lnTo>
                    <a:pt x="10" y="1619"/>
                  </a:lnTo>
                  <a:lnTo>
                    <a:pt x="0" y="1745"/>
                  </a:lnTo>
                  <a:lnTo>
                    <a:pt x="5" y="1872"/>
                  </a:lnTo>
                  <a:lnTo>
                    <a:pt x="24" y="1998"/>
                  </a:lnTo>
                  <a:lnTo>
                    <a:pt x="57" y="2123"/>
                  </a:lnTo>
                  <a:lnTo>
                    <a:pt x="104" y="2247"/>
                  </a:lnTo>
                  <a:lnTo>
                    <a:pt x="164" y="2368"/>
                  </a:lnTo>
                  <a:lnTo>
                    <a:pt x="237" y="2488"/>
                  </a:lnTo>
                  <a:lnTo>
                    <a:pt x="324" y="2604"/>
                  </a:lnTo>
                  <a:lnTo>
                    <a:pt x="424" y="2717"/>
                  </a:lnTo>
                  <a:lnTo>
                    <a:pt x="535" y="2826"/>
                  </a:lnTo>
                  <a:lnTo>
                    <a:pt x="659" y="2931"/>
                  </a:lnTo>
                  <a:lnTo>
                    <a:pt x="793" y="3031"/>
                  </a:lnTo>
                  <a:lnTo>
                    <a:pt x="939" y="3125"/>
                  </a:lnTo>
                  <a:lnTo>
                    <a:pt x="1095" y="3215"/>
                  </a:lnTo>
                  <a:lnTo>
                    <a:pt x="1260" y="3298"/>
                  </a:lnTo>
                  <a:lnTo>
                    <a:pt x="1435" y="3375"/>
                  </a:lnTo>
                  <a:lnTo>
                    <a:pt x="1617" y="3446"/>
                  </a:lnTo>
                  <a:lnTo>
                    <a:pt x="1806" y="3510"/>
                  </a:lnTo>
                  <a:lnTo>
                    <a:pt x="2002" y="3566"/>
                  </a:lnTo>
                  <a:lnTo>
                    <a:pt x="2204" y="3615"/>
                  </a:lnTo>
                  <a:lnTo>
                    <a:pt x="2412" y="3657"/>
                  </a:lnTo>
                  <a:lnTo>
                    <a:pt x="2624" y="3691"/>
                  </a:lnTo>
                  <a:lnTo>
                    <a:pt x="2839" y="3716"/>
                  </a:lnTo>
                  <a:lnTo>
                    <a:pt x="3056" y="3734"/>
                  </a:lnTo>
                  <a:lnTo>
                    <a:pt x="3274" y="3744"/>
                  </a:lnTo>
                  <a:lnTo>
                    <a:pt x="3494" y="3746"/>
                  </a:lnTo>
                  <a:lnTo>
                    <a:pt x="3712" y="3740"/>
                  </a:lnTo>
                  <a:lnTo>
                    <a:pt x="3930" y="3726"/>
                  </a:lnTo>
                  <a:lnTo>
                    <a:pt x="4146" y="3704"/>
                  </a:lnTo>
                  <a:lnTo>
                    <a:pt x="4360" y="3673"/>
                  </a:lnTo>
                  <a:lnTo>
                    <a:pt x="4569" y="3635"/>
                  </a:lnTo>
                  <a:lnTo>
                    <a:pt x="4774" y="3589"/>
                  </a:lnTo>
                  <a:lnTo>
                    <a:pt x="4973" y="3536"/>
                  </a:lnTo>
                  <a:lnTo>
                    <a:pt x="5166" y="3476"/>
                  </a:lnTo>
                  <a:lnTo>
                    <a:pt x="5351" y="3409"/>
                  </a:lnTo>
                  <a:lnTo>
                    <a:pt x="5530" y="3335"/>
                  </a:lnTo>
                  <a:lnTo>
                    <a:pt x="5700" y="3255"/>
                  </a:lnTo>
                  <a:lnTo>
                    <a:pt x="5860" y="3168"/>
                  </a:lnTo>
                  <a:lnTo>
                    <a:pt x="6010" y="3076"/>
                  </a:lnTo>
                  <a:lnTo>
                    <a:pt x="6150" y="2978"/>
                  </a:lnTo>
                  <a:lnTo>
                    <a:pt x="6279" y="2876"/>
                  </a:lnTo>
                  <a:lnTo>
                    <a:pt x="6395" y="2769"/>
                  </a:lnTo>
                  <a:lnTo>
                    <a:pt x="6501" y="2657"/>
                  </a:lnTo>
                  <a:lnTo>
                    <a:pt x="6593" y="2542"/>
                  </a:lnTo>
                  <a:lnTo>
                    <a:pt x="6673" y="2424"/>
                  </a:lnTo>
                  <a:lnTo>
                    <a:pt x="6739" y="2304"/>
                  </a:lnTo>
                  <a:lnTo>
                    <a:pt x="6792" y="2181"/>
                  </a:lnTo>
                </a:path>
              </a:pathLst>
            </a:custGeom>
            <a:solidFill>
              <a:srgbClr val="008000">
                <a:alpha val="100000"/>
              </a:srgbClr>
            </a:solidFill>
            <a:ln w="5715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16" name="Freeform 55"/>
            <p:cNvSpPr/>
            <p:nvPr/>
          </p:nvSpPr>
          <p:spPr>
            <a:xfrm>
              <a:off x="4014" y="1797"/>
              <a:ext cx="1134" cy="1270"/>
            </a:xfrm>
            <a:custGeom>
              <a:avLst/>
              <a:gdLst>
                <a:gd name="txL" fmla="*/ 0 w 1134"/>
                <a:gd name="txT" fmla="*/ 0 h 1270"/>
                <a:gd name="txR" fmla="*/ 1134 w 1134"/>
                <a:gd name="txB" fmla="*/ 1270 h 1270"/>
              </a:gdLst>
              <a:ahLst/>
              <a:cxnLst>
                <a:cxn ang="0">
                  <a:pos x="544" y="0"/>
                </a:cxn>
                <a:cxn ang="0">
                  <a:pos x="1134" y="1202"/>
                </a:cxn>
                <a:cxn ang="0">
                  <a:pos x="1043" y="1270"/>
                </a:cxn>
                <a:cxn ang="0">
                  <a:pos x="0" y="998"/>
                </a:cxn>
                <a:cxn ang="0">
                  <a:pos x="544" y="0"/>
                </a:cxn>
              </a:cxnLst>
              <a:rect l="txL" t="txT" r="txR" b="txB"/>
              <a:pathLst>
                <a:path w="1134" h="1270">
                  <a:moveTo>
                    <a:pt x="544" y="0"/>
                  </a:moveTo>
                  <a:lnTo>
                    <a:pt x="1134" y="1202"/>
                  </a:lnTo>
                  <a:lnTo>
                    <a:pt x="1043" y="1270"/>
                  </a:lnTo>
                  <a:lnTo>
                    <a:pt x="0" y="998"/>
                  </a:lnTo>
                  <a:lnTo>
                    <a:pt x="544" y="0"/>
                  </a:lnTo>
                  <a:close/>
                </a:path>
              </a:pathLst>
            </a:custGeom>
            <a:solidFill>
              <a:srgbClr val="00800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17" name="Line 56"/>
            <p:cNvSpPr/>
            <p:nvPr/>
          </p:nvSpPr>
          <p:spPr>
            <a:xfrm flipH="1">
              <a:off x="4005" y="1797"/>
              <a:ext cx="543" cy="1031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4649" name="Line 57"/>
          <p:cNvSpPr/>
          <p:nvPr/>
        </p:nvSpPr>
        <p:spPr>
          <a:xfrm>
            <a:off x="6534150" y="2565718"/>
            <a:ext cx="1117600" cy="21193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4650" name="Group 58"/>
          <p:cNvGrpSpPr/>
          <p:nvPr/>
        </p:nvGrpSpPr>
        <p:grpSpPr>
          <a:xfrm>
            <a:off x="593725" y="4083368"/>
            <a:ext cx="2133600" cy="2154237"/>
            <a:chOff x="548" y="2735"/>
            <a:chExt cx="1344" cy="1357"/>
          </a:xfrm>
        </p:grpSpPr>
        <p:sp>
          <p:nvSpPr>
            <p:cNvPr id="51300" name="Freeform 59"/>
            <p:cNvSpPr/>
            <p:nvPr/>
          </p:nvSpPr>
          <p:spPr>
            <a:xfrm>
              <a:off x="651" y="2830"/>
              <a:ext cx="1166" cy="1167"/>
            </a:xfrm>
            <a:custGeom>
              <a:avLst/>
              <a:gdLst>
                <a:gd name="txL" fmla="*/ 0 w 5828"/>
                <a:gd name="txT" fmla="*/ 0 h 5834"/>
                <a:gd name="txR" fmla="*/ 5828 w 5828"/>
                <a:gd name="txB" fmla="*/ 5834 h 583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28" h="5834">
                  <a:moveTo>
                    <a:pt x="5828" y="2918"/>
                  </a:moveTo>
                  <a:lnTo>
                    <a:pt x="5822" y="2718"/>
                  </a:lnTo>
                  <a:lnTo>
                    <a:pt x="5801" y="2520"/>
                  </a:lnTo>
                  <a:lnTo>
                    <a:pt x="5767" y="2324"/>
                  </a:lnTo>
                  <a:lnTo>
                    <a:pt x="5720" y="2130"/>
                  </a:lnTo>
                  <a:lnTo>
                    <a:pt x="5660" y="1940"/>
                  </a:lnTo>
                  <a:lnTo>
                    <a:pt x="5586" y="1755"/>
                  </a:lnTo>
                  <a:lnTo>
                    <a:pt x="5501" y="1575"/>
                  </a:lnTo>
                  <a:lnTo>
                    <a:pt x="5403" y="1402"/>
                  </a:lnTo>
                  <a:lnTo>
                    <a:pt x="5295" y="1235"/>
                  </a:lnTo>
                  <a:lnTo>
                    <a:pt x="5174" y="1076"/>
                  </a:lnTo>
                  <a:lnTo>
                    <a:pt x="5043" y="926"/>
                  </a:lnTo>
                  <a:lnTo>
                    <a:pt x="4903" y="785"/>
                  </a:lnTo>
                  <a:lnTo>
                    <a:pt x="4753" y="654"/>
                  </a:lnTo>
                  <a:lnTo>
                    <a:pt x="4595" y="534"/>
                  </a:lnTo>
                  <a:lnTo>
                    <a:pt x="4428" y="425"/>
                  </a:lnTo>
                  <a:lnTo>
                    <a:pt x="4255" y="328"/>
                  </a:lnTo>
                  <a:lnTo>
                    <a:pt x="4075" y="242"/>
                  </a:lnTo>
                  <a:lnTo>
                    <a:pt x="3890" y="169"/>
                  </a:lnTo>
                  <a:lnTo>
                    <a:pt x="3700" y="108"/>
                  </a:lnTo>
                  <a:lnTo>
                    <a:pt x="3507" y="61"/>
                  </a:lnTo>
                  <a:lnTo>
                    <a:pt x="3311" y="27"/>
                  </a:lnTo>
                  <a:lnTo>
                    <a:pt x="3113" y="7"/>
                  </a:lnTo>
                  <a:lnTo>
                    <a:pt x="2914" y="0"/>
                  </a:lnTo>
                  <a:lnTo>
                    <a:pt x="2715" y="7"/>
                  </a:lnTo>
                  <a:lnTo>
                    <a:pt x="2517" y="27"/>
                  </a:lnTo>
                  <a:lnTo>
                    <a:pt x="2321" y="61"/>
                  </a:lnTo>
                  <a:lnTo>
                    <a:pt x="2128" y="108"/>
                  </a:lnTo>
                  <a:lnTo>
                    <a:pt x="1938" y="169"/>
                  </a:lnTo>
                  <a:lnTo>
                    <a:pt x="1753" y="242"/>
                  </a:lnTo>
                  <a:lnTo>
                    <a:pt x="1573" y="328"/>
                  </a:lnTo>
                  <a:lnTo>
                    <a:pt x="1400" y="425"/>
                  </a:lnTo>
                  <a:lnTo>
                    <a:pt x="1233" y="534"/>
                  </a:lnTo>
                  <a:lnTo>
                    <a:pt x="1075" y="654"/>
                  </a:lnTo>
                  <a:lnTo>
                    <a:pt x="924" y="785"/>
                  </a:lnTo>
                  <a:lnTo>
                    <a:pt x="785" y="926"/>
                  </a:lnTo>
                  <a:lnTo>
                    <a:pt x="654" y="1076"/>
                  </a:lnTo>
                  <a:lnTo>
                    <a:pt x="533" y="1235"/>
                  </a:lnTo>
                  <a:lnTo>
                    <a:pt x="424" y="1402"/>
                  </a:lnTo>
                  <a:lnTo>
                    <a:pt x="326" y="1575"/>
                  </a:lnTo>
                  <a:lnTo>
                    <a:pt x="241" y="1755"/>
                  </a:lnTo>
                  <a:lnTo>
                    <a:pt x="168" y="1940"/>
                  </a:lnTo>
                  <a:lnTo>
                    <a:pt x="108" y="2130"/>
                  </a:lnTo>
                  <a:lnTo>
                    <a:pt x="61" y="2324"/>
                  </a:lnTo>
                  <a:lnTo>
                    <a:pt x="27" y="2520"/>
                  </a:lnTo>
                  <a:lnTo>
                    <a:pt x="6" y="2718"/>
                  </a:lnTo>
                  <a:lnTo>
                    <a:pt x="0" y="2918"/>
                  </a:lnTo>
                  <a:lnTo>
                    <a:pt x="6" y="3117"/>
                  </a:lnTo>
                  <a:lnTo>
                    <a:pt x="27" y="3315"/>
                  </a:lnTo>
                  <a:lnTo>
                    <a:pt x="61" y="3511"/>
                  </a:lnTo>
                  <a:lnTo>
                    <a:pt x="108" y="3704"/>
                  </a:lnTo>
                  <a:lnTo>
                    <a:pt x="168" y="3894"/>
                  </a:lnTo>
                  <a:lnTo>
                    <a:pt x="241" y="4079"/>
                  </a:lnTo>
                  <a:lnTo>
                    <a:pt x="326" y="4259"/>
                  </a:lnTo>
                  <a:lnTo>
                    <a:pt x="424" y="4433"/>
                  </a:lnTo>
                  <a:lnTo>
                    <a:pt x="533" y="4599"/>
                  </a:lnTo>
                  <a:lnTo>
                    <a:pt x="654" y="4758"/>
                  </a:lnTo>
                  <a:lnTo>
                    <a:pt x="785" y="4908"/>
                  </a:lnTo>
                  <a:lnTo>
                    <a:pt x="924" y="5049"/>
                  </a:lnTo>
                  <a:lnTo>
                    <a:pt x="1075" y="5180"/>
                  </a:lnTo>
                  <a:lnTo>
                    <a:pt x="1233" y="5300"/>
                  </a:lnTo>
                  <a:lnTo>
                    <a:pt x="1400" y="5410"/>
                  </a:lnTo>
                  <a:lnTo>
                    <a:pt x="1573" y="5508"/>
                  </a:lnTo>
                  <a:lnTo>
                    <a:pt x="1753" y="5593"/>
                  </a:lnTo>
                  <a:lnTo>
                    <a:pt x="1938" y="5665"/>
                  </a:lnTo>
                  <a:lnTo>
                    <a:pt x="2128" y="5726"/>
                  </a:lnTo>
                  <a:lnTo>
                    <a:pt x="2321" y="5773"/>
                  </a:lnTo>
                  <a:lnTo>
                    <a:pt x="2517" y="5807"/>
                  </a:lnTo>
                  <a:lnTo>
                    <a:pt x="2715" y="5827"/>
                  </a:lnTo>
                  <a:lnTo>
                    <a:pt x="2914" y="5834"/>
                  </a:lnTo>
                  <a:lnTo>
                    <a:pt x="3113" y="5827"/>
                  </a:lnTo>
                  <a:lnTo>
                    <a:pt x="3311" y="5807"/>
                  </a:lnTo>
                  <a:lnTo>
                    <a:pt x="3507" y="5773"/>
                  </a:lnTo>
                  <a:lnTo>
                    <a:pt x="3700" y="5726"/>
                  </a:lnTo>
                  <a:lnTo>
                    <a:pt x="3890" y="5665"/>
                  </a:lnTo>
                  <a:lnTo>
                    <a:pt x="4075" y="5593"/>
                  </a:lnTo>
                  <a:lnTo>
                    <a:pt x="4255" y="5508"/>
                  </a:lnTo>
                  <a:lnTo>
                    <a:pt x="4428" y="5410"/>
                  </a:lnTo>
                  <a:lnTo>
                    <a:pt x="4595" y="5300"/>
                  </a:lnTo>
                  <a:lnTo>
                    <a:pt x="4753" y="5180"/>
                  </a:lnTo>
                  <a:lnTo>
                    <a:pt x="4903" y="5049"/>
                  </a:lnTo>
                  <a:lnTo>
                    <a:pt x="5043" y="4908"/>
                  </a:lnTo>
                  <a:lnTo>
                    <a:pt x="5174" y="4758"/>
                  </a:lnTo>
                  <a:lnTo>
                    <a:pt x="5295" y="4599"/>
                  </a:lnTo>
                  <a:lnTo>
                    <a:pt x="5403" y="4433"/>
                  </a:lnTo>
                  <a:lnTo>
                    <a:pt x="5501" y="4259"/>
                  </a:lnTo>
                  <a:lnTo>
                    <a:pt x="5586" y="4079"/>
                  </a:lnTo>
                  <a:lnTo>
                    <a:pt x="5660" y="3894"/>
                  </a:lnTo>
                  <a:lnTo>
                    <a:pt x="5720" y="3704"/>
                  </a:lnTo>
                  <a:lnTo>
                    <a:pt x="5767" y="3511"/>
                  </a:lnTo>
                  <a:lnTo>
                    <a:pt x="5801" y="3315"/>
                  </a:lnTo>
                  <a:lnTo>
                    <a:pt x="5822" y="3117"/>
                  </a:lnTo>
                  <a:lnTo>
                    <a:pt x="5828" y="2918"/>
                  </a:lnTo>
                  <a:close/>
                </a:path>
              </a:pathLst>
            </a:custGeom>
            <a:noFill/>
            <a:ln w="444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51301" name="Group 60"/>
            <p:cNvGrpSpPr/>
            <p:nvPr/>
          </p:nvGrpSpPr>
          <p:grpSpPr>
            <a:xfrm>
              <a:off x="548" y="3413"/>
              <a:ext cx="1344" cy="2"/>
              <a:chOff x="548" y="3413"/>
              <a:chExt cx="1344" cy="2"/>
            </a:xfrm>
          </p:grpSpPr>
          <p:sp>
            <p:nvSpPr>
              <p:cNvPr id="51308" name="Line 61"/>
              <p:cNvSpPr/>
              <p:nvPr/>
            </p:nvSpPr>
            <p:spPr>
              <a:xfrm>
                <a:off x="548" y="3414"/>
                <a:ext cx="160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09" name="Line 62"/>
              <p:cNvSpPr/>
              <p:nvPr/>
            </p:nvSpPr>
            <p:spPr>
              <a:xfrm>
                <a:off x="992" y="3414"/>
                <a:ext cx="51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10" name="Line 63"/>
              <p:cNvSpPr/>
              <p:nvPr/>
            </p:nvSpPr>
            <p:spPr>
              <a:xfrm>
                <a:off x="771" y="3415"/>
                <a:ext cx="197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11" name="Line 64"/>
              <p:cNvSpPr/>
              <p:nvPr/>
            </p:nvSpPr>
            <p:spPr>
              <a:xfrm>
                <a:off x="717" y="3414"/>
                <a:ext cx="35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12" name="Line 65"/>
              <p:cNvSpPr/>
              <p:nvPr/>
            </p:nvSpPr>
            <p:spPr>
              <a:xfrm>
                <a:off x="1067" y="3415"/>
                <a:ext cx="481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13" name="Line 66"/>
              <p:cNvSpPr/>
              <p:nvPr/>
            </p:nvSpPr>
            <p:spPr>
              <a:xfrm>
                <a:off x="1572" y="3413"/>
                <a:ext cx="51" cy="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14" name="Line 67"/>
              <p:cNvSpPr/>
              <p:nvPr/>
            </p:nvSpPr>
            <p:spPr>
              <a:xfrm>
                <a:off x="1650" y="3415"/>
                <a:ext cx="242" cy="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51302" name="Group 68"/>
            <p:cNvGrpSpPr/>
            <p:nvPr/>
          </p:nvGrpSpPr>
          <p:grpSpPr>
            <a:xfrm>
              <a:off x="1234" y="2735"/>
              <a:ext cx="1" cy="1357"/>
              <a:chOff x="1234" y="2735"/>
              <a:chExt cx="1" cy="1357"/>
            </a:xfrm>
          </p:grpSpPr>
          <p:sp>
            <p:nvSpPr>
              <p:cNvPr id="51303" name="Line 69"/>
              <p:cNvSpPr/>
              <p:nvPr/>
            </p:nvSpPr>
            <p:spPr>
              <a:xfrm>
                <a:off x="1234" y="2735"/>
                <a:ext cx="1" cy="376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04" name="Line 70"/>
              <p:cNvSpPr/>
              <p:nvPr/>
            </p:nvSpPr>
            <p:spPr>
              <a:xfrm>
                <a:off x="1234" y="3161"/>
                <a:ext cx="1" cy="51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05" name="Line 71"/>
              <p:cNvSpPr/>
              <p:nvPr/>
            </p:nvSpPr>
            <p:spPr>
              <a:xfrm>
                <a:off x="1234" y="3262"/>
                <a:ext cx="1" cy="303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06" name="Line 72"/>
              <p:cNvSpPr/>
              <p:nvPr/>
            </p:nvSpPr>
            <p:spPr>
              <a:xfrm>
                <a:off x="1234" y="3616"/>
                <a:ext cx="1" cy="50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1307" name="Line 73"/>
              <p:cNvSpPr/>
              <p:nvPr/>
            </p:nvSpPr>
            <p:spPr>
              <a:xfrm>
                <a:off x="1234" y="3717"/>
                <a:ext cx="1" cy="375"/>
              </a:xfrm>
              <a:prstGeom prst="line">
                <a:avLst/>
              </a:prstGeom>
              <a:ln w="63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494666" name="Group 74"/>
          <p:cNvGrpSpPr/>
          <p:nvPr/>
        </p:nvGrpSpPr>
        <p:grpSpPr>
          <a:xfrm>
            <a:off x="4297363" y="1375093"/>
            <a:ext cx="6350" cy="2490787"/>
            <a:chOff x="2879" y="1032"/>
            <a:chExt cx="4" cy="1569"/>
          </a:xfrm>
        </p:grpSpPr>
        <p:sp>
          <p:nvSpPr>
            <p:cNvPr id="51293" name="Line 75"/>
            <p:cNvSpPr/>
            <p:nvPr/>
          </p:nvSpPr>
          <p:spPr>
            <a:xfrm>
              <a:off x="2880" y="1032"/>
              <a:ext cx="1" cy="254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4" name="Line 76"/>
            <p:cNvSpPr/>
            <p:nvPr/>
          </p:nvSpPr>
          <p:spPr>
            <a:xfrm flipH="1">
              <a:off x="2880" y="1337"/>
              <a:ext cx="0" cy="58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5" name="Line 77"/>
            <p:cNvSpPr/>
            <p:nvPr/>
          </p:nvSpPr>
          <p:spPr>
            <a:xfrm>
              <a:off x="2880" y="1438"/>
              <a:ext cx="1" cy="303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6" name="Line 78"/>
            <p:cNvSpPr/>
            <p:nvPr/>
          </p:nvSpPr>
          <p:spPr>
            <a:xfrm flipH="1">
              <a:off x="2879" y="1791"/>
              <a:ext cx="1" cy="5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7" name="Line 79"/>
            <p:cNvSpPr/>
            <p:nvPr/>
          </p:nvSpPr>
          <p:spPr>
            <a:xfrm>
              <a:off x="2880" y="1892"/>
              <a:ext cx="1" cy="303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8" name="Line 80"/>
            <p:cNvSpPr/>
            <p:nvPr/>
          </p:nvSpPr>
          <p:spPr>
            <a:xfrm flipH="1">
              <a:off x="2881" y="2246"/>
              <a:ext cx="1" cy="5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9" name="Line 81"/>
            <p:cNvSpPr/>
            <p:nvPr/>
          </p:nvSpPr>
          <p:spPr>
            <a:xfrm>
              <a:off x="2882" y="2347"/>
              <a:ext cx="1" cy="254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4674" name="Line 82"/>
          <p:cNvSpPr/>
          <p:nvPr/>
        </p:nvSpPr>
        <p:spPr>
          <a:xfrm flipH="1" flipV="1">
            <a:off x="4986338" y="3143568"/>
            <a:ext cx="238125" cy="565150"/>
          </a:xfrm>
          <a:prstGeom prst="line">
            <a:avLst/>
          </a:prstGeom>
          <a:ln w="444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75" name="Line 83"/>
          <p:cNvSpPr/>
          <p:nvPr/>
        </p:nvSpPr>
        <p:spPr>
          <a:xfrm>
            <a:off x="3373438" y="3708718"/>
            <a:ext cx="1851025" cy="1587"/>
          </a:xfrm>
          <a:prstGeom prst="line">
            <a:avLst/>
          </a:prstGeom>
          <a:ln w="444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4677" name="Group 85"/>
          <p:cNvGrpSpPr/>
          <p:nvPr/>
        </p:nvGrpSpPr>
        <p:grpSpPr>
          <a:xfrm>
            <a:off x="998538" y="1521143"/>
            <a:ext cx="687387" cy="1622425"/>
            <a:chOff x="801" y="1124"/>
            <a:chExt cx="433" cy="1022"/>
          </a:xfrm>
        </p:grpSpPr>
        <p:sp>
          <p:nvSpPr>
            <p:cNvPr id="51286" name="Line 86"/>
            <p:cNvSpPr/>
            <p:nvPr/>
          </p:nvSpPr>
          <p:spPr>
            <a:xfrm flipH="1">
              <a:off x="1165" y="1124"/>
              <a:ext cx="69" cy="1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7" name="Line 87"/>
            <p:cNvSpPr/>
            <p:nvPr/>
          </p:nvSpPr>
          <p:spPr>
            <a:xfrm flipH="1">
              <a:off x="1126" y="1333"/>
              <a:ext cx="19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8" name="Line 88"/>
            <p:cNvSpPr/>
            <p:nvPr/>
          </p:nvSpPr>
          <p:spPr>
            <a:xfrm flipH="1">
              <a:off x="1086" y="1426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9" name="Line 89"/>
            <p:cNvSpPr/>
            <p:nvPr/>
          </p:nvSpPr>
          <p:spPr>
            <a:xfrm flipH="1">
              <a:off x="968" y="1519"/>
              <a:ext cx="99" cy="23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0" name="Line 90"/>
            <p:cNvSpPr/>
            <p:nvPr/>
          </p:nvSpPr>
          <p:spPr>
            <a:xfrm flipH="1">
              <a:off x="929" y="1798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1" name="Line 91"/>
            <p:cNvSpPr/>
            <p:nvPr/>
          </p:nvSpPr>
          <p:spPr>
            <a:xfrm flipH="1">
              <a:off x="890" y="1891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92" name="Line 92"/>
            <p:cNvSpPr/>
            <p:nvPr/>
          </p:nvSpPr>
          <p:spPr>
            <a:xfrm flipH="1">
              <a:off x="801" y="1984"/>
              <a:ext cx="69" cy="1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94685" name="Group 93"/>
          <p:cNvGrpSpPr/>
          <p:nvPr/>
        </p:nvGrpSpPr>
        <p:grpSpPr>
          <a:xfrm>
            <a:off x="3613150" y="1521143"/>
            <a:ext cx="685800" cy="1622425"/>
            <a:chOff x="2448" y="1124"/>
            <a:chExt cx="432" cy="1022"/>
          </a:xfrm>
        </p:grpSpPr>
        <p:sp>
          <p:nvSpPr>
            <p:cNvPr id="51279" name="Line 94"/>
            <p:cNvSpPr/>
            <p:nvPr/>
          </p:nvSpPr>
          <p:spPr>
            <a:xfrm flipH="1">
              <a:off x="2812" y="1124"/>
              <a:ext cx="68" cy="1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0" name="Line 95"/>
            <p:cNvSpPr/>
            <p:nvPr/>
          </p:nvSpPr>
          <p:spPr>
            <a:xfrm flipH="1">
              <a:off x="2772" y="1333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1" name="Line 96"/>
            <p:cNvSpPr/>
            <p:nvPr/>
          </p:nvSpPr>
          <p:spPr>
            <a:xfrm flipH="1">
              <a:off x="2733" y="1426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2" name="Line 97"/>
            <p:cNvSpPr/>
            <p:nvPr/>
          </p:nvSpPr>
          <p:spPr>
            <a:xfrm flipH="1">
              <a:off x="2615" y="1519"/>
              <a:ext cx="98" cy="23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3" name="Line 98"/>
            <p:cNvSpPr/>
            <p:nvPr/>
          </p:nvSpPr>
          <p:spPr>
            <a:xfrm flipH="1">
              <a:off x="2576" y="1798"/>
              <a:ext cx="19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4" name="Line 99"/>
            <p:cNvSpPr/>
            <p:nvPr/>
          </p:nvSpPr>
          <p:spPr>
            <a:xfrm flipH="1">
              <a:off x="2536" y="1891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85" name="Line 100"/>
            <p:cNvSpPr/>
            <p:nvPr/>
          </p:nvSpPr>
          <p:spPr>
            <a:xfrm flipH="1">
              <a:off x="2448" y="1984"/>
              <a:ext cx="69" cy="1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4693" name="Freeform 101"/>
          <p:cNvSpPr/>
          <p:nvPr/>
        </p:nvSpPr>
        <p:spPr>
          <a:xfrm>
            <a:off x="1000125" y="4469130"/>
            <a:ext cx="1109663" cy="1373188"/>
          </a:xfrm>
          <a:custGeom>
            <a:avLst/>
            <a:gdLst>
              <a:gd name="txL" fmla="*/ 0 w 3495"/>
              <a:gd name="txT" fmla="*/ 0 h 4325"/>
              <a:gd name="txR" fmla="*/ 3495 w 3495"/>
              <a:gd name="txB" fmla="*/ 4325 h 4325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3495" h="4325">
                <a:moveTo>
                  <a:pt x="3495" y="459"/>
                </a:moveTo>
                <a:lnTo>
                  <a:pt x="3357" y="360"/>
                </a:lnTo>
                <a:lnTo>
                  <a:pt x="3212" y="272"/>
                </a:lnTo>
                <a:lnTo>
                  <a:pt x="3062" y="195"/>
                </a:lnTo>
                <a:lnTo>
                  <a:pt x="2905" y="130"/>
                </a:lnTo>
                <a:lnTo>
                  <a:pt x="2743" y="78"/>
                </a:lnTo>
                <a:lnTo>
                  <a:pt x="2578" y="39"/>
                </a:lnTo>
                <a:lnTo>
                  <a:pt x="2411" y="13"/>
                </a:lnTo>
                <a:lnTo>
                  <a:pt x="2242" y="0"/>
                </a:lnTo>
                <a:lnTo>
                  <a:pt x="2072" y="0"/>
                </a:lnTo>
                <a:lnTo>
                  <a:pt x="1903" y="14"/>
                </a:lnTo>
                <a:lnTo>
                  <a:pt x="1736" y="40"/>
                </a:lnTo>
                <a:lnTo>
                  <a:pt x="1571" y="80"/>
                </a:lnTo>
                <a:lnTo>
                  <a:pt x="1409" y="133"/>
                </a:lnTo>
                <a:lnTo>
                  <a:pt x="1253" y="198"/>
                </a:lnTo>
                <a:lnTo>
                  <a:pt x="1103" y="276"/>
                </a:lnTo>
                <a:lnTo>
                  <a:pt x="958" y="364"/>
                </a:lnTo>
                <a:lnTo>
                  <a:pt x="821" y="465"/>
                </a:lnTo>
                <a:lnTo>
                  <a:pt x="692" y="574"/>
                </a:lnTo>
                <a:lnTo>
                  <a:pt x="573" y="695"/>
                </a:lnTo>
                <a:lnTo>
                  <a:pt x="462" y="824"/>
                </a:lnTo>
                <a:lnTo>
                  <a:pt x="363" y="962"/>
                </a:lnTo>
                <a:lnTo>
                  <a:pt x="274" y="1106"/>
                </a:lnTo>
                <a:lnTo>
                  <a:pt x="198" y="1257"/>
                </a:lnTo>
                <a:lnTo>
                  <a:pt x="132" y="1414"/>
                </a:lnTo>
                <a:lnTo>
                  <a:pt x="80" y="1575"/>
                </a:lnTo>
                <a:lnTo>
                  <a:pt x="41" y="1740"/>
                </a:lnTo>
                <a:lnTo>
                  <a:pt x="15" y="1908"/>
                </a:lnTo>
                <a:lnTo>
                  <a:pt x="0" y="2077"/>
                </a:lnTo>
                <a:lnTo>
                  <a:pt x="0" y="2247"/>
                </a:lnTo>
                <a:lnTo>
                  <a:pt x="15" y="2416"/>
                </a:lnTo>
                <a:lnTo>
                  <a:pt x="41" y="2584"/>
                </a:lnTo>
                <a:lnTo>
                  <a:pt x="80" y="2749"/>
                </a:lnTo>
                <a:lnTo>
                  <a:pt x="132" y="2910"/>
                </a:lnTo>
                <a:lnTo>
                  <a:pt x="198" y="3067"/>
                </a:lnTo>
                <a:lnTo>
                  <a:pt x="274" y="3219"/>
                </a:lnTo>
                <a:lnTo>
                  <a:pt x="363" y="3364"/>
                </a:lnTo>
                <a:lnTo>
                  <a:pt x="462" y="3500"/>
                </a:lnTo>
                <a:lnTo>
                  <a:pt x="573" y="3630"/>
                </a:lnTo>
                <a:lnTo>
                  <a:pt x="692" y="3750"/>
                </a:lnTo>
                <a:lnTo>
                  <a:pt x="821" y="3860"/>
                </a:lnTo>
                <a:lnTo>
                  <a:pt x="958" y="3960"/>
                </a:lnTo>
                <a:lnTo>
                  <a:pt x="1103" y="4048"/>
                </a:lnTo>
                <a:lnTo>
                  <a:pt x="1253" y="4126"/>
                </a:lnTo>
                <a:lnTo>
                  <a:pt x="1409" y="4191"/>
                </a:lnTo>
                <a:lnTo>
                  <a:pt x="1571" y="4244"/>
                </a:lnTo>
                <a:lnTo>
                  <a:pt x="1736" y="4284"/>
                </a:lnTo>
                <a:lnTo>
                  <a:pt x="1903" y="4311"/>
                </a:lnTo>
                <a:lnTo>
                  <a:pt x="2072" y="4324"/>
                </a:lnTo>
                <a:lnTo>
                  <a:pt x="2242" y="4325"/>
                </a:lnTo>
                <a:lnTo>
                  <a:pt x="2411" y="4312"/>
                </a:lnTo>
                <a:lnTo>
                  <a:pt x="2578" y="4286"/>
                </a:lnTo>
                <a:lnTo>
                  <a:pt x="2743" y="4247"/>
                </a:lnTo>
                <a:lnTo>
                  <a:pt x="2905" y="4194"/>
                </a:lnTo>
                <a:lnTo>
                  <a:pt x="3062" y="4130"/>
                </a:lnTo>
                <a:lnTo>
                  <a:pt x="3212" y="4053"/>
                </a:lnTo>
                <a:lnTo>
                  <a:pt x="3357" y="3965"/>
                </a:lnTo>
                <a:lnTo>
                  <a:pt x="3495" y="3865"/>
                </a:lnTo>
              </a:path>
            </a:pathLst>
          </a:custGeom>
          <a:noFill/>
          <a:ln w="4445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4694" name="Line 102"/>
          <p:cNvSpPr/>
          <p:nvPr/>
        </p:nvSpPr>
        <p:spPr>
          <a:xfrm>
            <a:off x="2103438" y="4613593"/>
            <a:ext cx="1587" cy="1081087"/>
          </a:xfrm>
          <a:prstGeom prst="line">
            <a:avLst/>
          </a:prstGeom>
          <a:ln w="0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494695" name="Line 103"/>
          <p:cNvSpPr/>
          <p:nvPr/>
        </p:nvSpPr>
        <p:spPr>
          <a:xfrm flipH="1">
            <a:off x="1685925" y="4615180"/>
            <a:ext cx="423863" cy="541338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96" name="Line 104"/>
          <p:cNvSpPr/>
          <p:nvPr/>
        </p:nvSpPr>
        <p:spPr>
          <a:xfrm>
            <a:off x="1685925" y="5156518"/>
            <a:ext cx="423863" cy="539750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97" name="Line 105"/>
          <p:cNvSpPr/>
          <p:nvPr/>
        </p:nvSpPr>
        <p:spPr>
          <a:xfrm>
            <a:off x="998538" y="3143568"/>
            <a:ext cx="1587" cy="2012950"/>
          </a:xfrm>
          <a:prstGeom prst="line">
            <a:avLst/>
          </a:prstGeom>
          <a:ln w="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98" name="Line 106"/>
          <p:cNvSpPr/>
          <p:nvPr/>
        </p:nvSpPr>
        <p:spPr>
          <a:xfrm>
            <a:off x="2109788" y="4615180"/>
            <a:ext cx="917575" cy="1588"/>
          </a:xfrm>
          <a:prstGeom prst="line">
            <a:avLst/>
          </a:prstGeom>
          <a:ln w="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99" name="Line 107"/>
          <p:cNvSpPr/>
          <p:nvPr/>
        </p:nvSpPr>
        <p:spPr>
          <a:xfrm>
            <a:off x="3613150" y="3143568"/>
            <a:ext cx="1373188" cy="1587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00" name="Line 108"/>
          <p:cNvSpPr/>
          <p:nvPr/>
        </p:nvSpPr>
        <p:spPr>
          <a:xfrm>
            <a:off x="2103438" y="5696268"/>
            <a:ext cx="917575" cy="0"/>
          </a:xfrm>
          <a:prstGeom prst="line">
            <a:avLst/>
          </a:prstGeom>
          <a:ln w="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01" name="Line 109"/>
          <p:cNvSpPr/>
          <p:nvPr/>
        </p:nvSpPr>
        <p:spPr>
          <a:xfrm flipV="1">
            <a:off x="3759200" y="3143568"/>
            <a:ext cx="1588" cy="1379537"/>
          </a:xfrm>
          <a:prstGeom prst="line">
            <a:avLst/>
          </a:prstGeom>
          <a:ln w="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02" name="Line 110"/>
          <p:cNvSpPr/>
          <p:nvPr/>
        </p:nvSpPr>
        <p:spPr>
          <a:xfrm flipV="1">
            <a:off x="4840288" y="3143568"/>
            <a:ext cx="1587" cy="1379537"/>
          </a:xfrm>
          <a:prstGeom prst="line">
            <a:avLst/>
          </a:prstGeom>
          <a:ln w="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03" name="Line 111"/>
          <p:cNvSpPr/>
          <p:nvPr/>
        </p:nvSpPr>
        <p:spPr>
          <a:xfrm flipV="1">
            <a:off x="3759200" y="1521143"/>
            <a:ext cx="539750" cy="1622425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04" name="Line 112"/>
          <p:cNvSpPr/>
          <p:nvPr/>
        </p:nvSpPr>
        <p:spPr>
          <a:xfrm>
            <a:off x="4298950" y="1521143"/>
            <a:ext cx="541338" cy="1622425"/>
          </a:xfrm>
          <a:prstGeom prst="line">
            <a:avLst/>
          </a:prstGeom>
          <a:ln w="444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05" name="Line 113"/>
          <p:cNvSpPr/>
          <p:nvPr/>
        </p:nvSpPr>
        <p:spPr>
          <a:xfrm flipH="1">
            <a:off x="3373438" y="3143568"/>
            <a:ext cx="239712" cy="565150"/>
          </a:xfrm>
          <a:prstGeom prst="line">
            <a:avLst/>
          </a:prstGeom>
          <a:ln w="444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4706" name="Group 114"/>
          <p:cNvGrpSpPr/>
          <p:nvPr/>
        </p:nvGrpSpPr>
        <p:grpSpPr>
          <a:xfrm>
            <a:off x="4298950" y="1521143"/>
            <a:ext cx="687388" cy="1622425"/>
            <a:chOff x="2880" y="1124"/>
            <a:chExt cx="433" cy="1022"/>
          </a:xfrm>
        </p:grpSpPr>
        <p:sp>
          <p:nvSpPr>
            <p:cNvPr id="51272" name="Line 115"/>
            <p:cNvSpPr/>
            <p:nvPr/>
          </p:nvSpPr>
          <p:spPr>
            <a:xfrm flipH="1" flipV="1">
              <a:off x="3244" y="1984"/>
              <a:ext cx="69" cy="1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73" name="Line 116"/>
            <p:cNvSpPr/>
            <p:nvPr/>
          </p:nvSpPr>
          <p:spPr>
            <a:xfrm flipH="1" flipV="1">
              <a:off x="3205" y="1891"/>
              <a:ext cx="19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74" name="Line 117"/>
            <p:cNvSpPr/>
            <p:nvPr/>
          </p:nvSpPr>
          <p:spPr>
            <a:xfrm flipH="1" flipV="1">
              <a:off x="3165" y="1798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75" name="Line 118"/>
            <p:cNvSpPr/>
            <p:nvPr/>
          </p:nvSpPr>
          <p:spPr>
            <a:xfrm flipH="1" flipV="1">
              <a:off x="3047" y="1519"/>
              <a:ext cx="99" cy="23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76" name="Line 119"/>
            <p:cNvSpPr/>
            <p:nvPr/>
          </p:nvSpPr>
          <p:spPr>
            <a:xfrm flipH="1" flipV="1">
              <a:off x="3008" y="1426"/>
              <a:ext cx="20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77" name="Line 120"/>
            <p:cNvSpPr/>
            <p:nvPr/>
          </p:nvSpPr>
          <p:spPr>
            <a:xfrm flipH="1" flipV="1">
              <a:off x="2969" y="1333"/>
              <a:ext cx="19" cy="46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1278" name="Line 121"/>
            <p:cNvSpPr/>
            <p:nvPr/>
          </p:nvSpPr>
          <p:spPr>
            <a:xfrm flipH="1" flipV="1">
              <a:off x="2880" y="1124"/>
              <a:ext cx="69" cy="162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4714" name="Line 122"/>
          <p:cNvSpPr/>
          <p:nvPr/>
        </p:nvSpPr>
        <p:spPr>
          <a:xfrm>
            <a:off x="2090738" y="3129280"/>
            <a:ext cx="7937" cy="1485900"/>
          </a:xfrm>
          <a:prstGeom prst="line">
            <a:avLst/>
          </a:prstGeom>
          <a:ln w="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17" name="Rectangle 125"/>
          <p:cNvSpPr/>
          <p:nvPr/>
        </p:nvSpPr>
        <p:spPr>
          <a:xfrm>
            <a:off x="1676400" y="1208405"/>
            <a:ext cx="3476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s'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18" name="Rectangle 126"/>
          <p:cNvSpPr/>
          <p:nvPr/>
        </p:nvSpPr>
        <p:spPr>
          <a:xfrm>
            <a:off x="4306888" y="1211580"/>
            <a:ext cx="415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s"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19" name="Rectangle 127"/>
          <p:cNvSpPr/>
          <p:nvPr/>
        </p:nvSpPr>
        <p:spPr>
          <a:xfrm>
            <a:off x="1733550" y="3118168"/>
            <a:ext cx="7270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1'(3')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0" name="Rectangle 128"/>
          <p:cNvSpPr/>
          <p:nvPr/>
        </p:nvSpPr>
        <p:spPr>
          <a:xfrm>
            <a:off x="619125" y="2919730"/>
            <a:ext cx="3746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2'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1" name="Rectangle 129"/>
          <p:cNvSpPr/>
          <p:nvPr/>
        </p:nvSpPr>
        <p:spPr>
          <a:xfrm>
            <a:off x="725488" y="5116830"/>
            <a:ext cx="3063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2" name="Rectangle 130"/>
          <p:cNvSpPr/>
          <p:nvPr/>
        </p:nvSpPr>
        <p:spPr>
          <a:xfrm>
            <a:off x="1765300" y="4465955"/>
            <a:ext cx="3063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3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3" name="Rectangle 131"/>
          <p:cNvSpPr/>
          <p:nvPr/>
        </p:nvSpPr>
        <p:spPr>
          <a:xfrm>
            <a:off x="1922463" y="5637530"/>
            <a:ext cx="3063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4" name="Rectangle 132"/>
          <p:cNvSpPr/>
          <p:nvPr/>
        </p:nvSpPr>
        <p:spPr>
          <a:xfrm>
            <a:off x="3714750" y="3103880"/>
            <a:ext cx="4429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3"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5" name="Rectangle 133"/>
          <p:cNvSpPr/>
          <p:nvPr/>
        </p:nvSpPr>
        <p:spPr>
          <a:xfrm>
            <a:off x="1420813" y="4821555"/>
            <a:ext cx="2794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s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6" name="Rectangle 134"/>
          <p:cNvSpPr/>
          <p:nvPr/>
        </p:nvSpPr>
        <p:spPr>
          <a:xfrm>
            <a:off x="4418013" y="3107055"/>
            <a:ext cx="44291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1"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7" name="Rectangle 135"/>
          <p:cNvSpPr/>
          <p:nvPr/>
        </p:nvSpPr>
        <p:spPr>
          <a:xfrm>
            <a:off x="4251325" y="2768918"/>
            <a:ext cx="4429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400" dirty="0">
                <a:latin typeface="Vijaya" panose="020B0804020202020204" pitchFamily="34" charset="0"/>
              </a:rPr>
              <a:t>2"</a:t>
            </a:r>
            <a:endParaRPr lang="en-US" altLang="zh-CN" sz="2400" dirty="0">
              <a:latin typeface="Vijaya" panose="020B0804020202020204" pitchFamily="34" charset="0"/>
            </a:endParaRPr>
          </a:p>
        </p:txBody>
      </p:sp>
      <p:sp>
        <p:nvSpPr>
          <p:cNvPr id="494728" name="Oval 136"/>
          <p:cNvSpPr/>
          <p:nvPr/>
        </p:nvSpPr>
        <p:spPr>
          <a:xfrm>
            <a:off x="950913" y="3094355"/>
            <a:ext cx="74612" cy="74613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494729" name="Oval 137"/>
          <p:cNvSpPr/>
          <p:nvPr/>
        </p:nvSpPr>
        <p:spPr>
          <a:xfrm>
            <a:off x="2063750" y="3094355"/>
            <a:ext cx="74613" cy="74613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494730" name="Oval 138"/>
          <p:cNvSpPr/>
          <p:nvPr/>
        </p:nvSpPr>
        <p:spPr>
          <a:xfrm>
            <a:off x="2060575" y="4570730"/>
            <a:ext cx="74613" cy="74613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494731" name="Oval 139"/>
          <p:cNvSpPr/>
          <p:nvPr/>
        </p:nvSpPr>
        <p:spPr>
          <a:xfrm>
            <a:off x="960438" y="5123180"/>
            <a:ext cx="74612" cy="74613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494732" name="Oval 140"/>
          <p:cNvSpPr/>
          <p:nvPr/>
        </p:nvSpPr>
        <p:spPr>
          <a:xfrm>
            <a:off x="3722688" y="3094355"/>
            <a:ext cx="74612" cy="74613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494733" name="Oval 141"/>
          <p:cNvSpPr/>
          <p:nvPr/>
        </p:nvSpPr>
        <p:spPr>
          <a:xfrm>
            <a:off x="4800600" y="3094355"/>
            <a:ext cx="74613" cy="74613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494734" name="Oval 142"/>
          <p:cNvSpPr/>
          <p:nvPr/>
        </p:nvSpPr>
        <p:spPr>
          <a:xfrm>
            <a:off x="2063750" y="5654993"/>
            <a:ext cx="74613" cy="74612"/>
          </a:xfrm>
          <a:prstGeom prst="ellipse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zh-CN" sz="2800" b="0" dirty="0">
              <a:latin typeface="TIE-ISOCPEUI"/>
            </a:endParaRPr>
          </a:p>
        </p:txBody>
      </p:sp>
      <p:sp>
        <p:nvSpPr>
          <p:cNvPr id="51269" name="Text Box 143"/>
          <p:cNvSpPr txBox="1"/>
          <p:nvPr/>
        </p:nvSpPr>
        <p:spPr>
          <a:xfrm>
            <a:off x="317500" y="514668"/>
            <a:ext cx="8651875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20.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完成圆锥切割体的水平投影和侧面投影。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494736" name="Rectangle 144"/>
          <p:cNvSpPr/>
          <p:nvPr/>
        </p:nvSpPr>
        <p:spPr>
          <a:xfrm>
            <a:off x="6515100" y="2241868"/>
            <a:ext cx="287338" cy="365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sz="2800" i="1" dirty="0">
                <a:latin typeface="TIE-ISOCPEUI"/>
              </a:rPr>
              <a:t>s</a:t>
            </a:r>
            <a:endParaRPr lang="en-US" altLang="zh-CN" sz="2800" i="1" dirty="0">
              <a:latin typeface="TIE-ISOCPEU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9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94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94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9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9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9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9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94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4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94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94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94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94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94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494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94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94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494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94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94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4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94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94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94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494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49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000"/>
                                        <p:tgtEl>
                                          <p:spTgt spid="49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49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000"/>
                                        <p:tgtEl>
                                          <p:spTgt spid="49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1000"/>
                                        <p:tgtEl>
                                          <p:spTgt spid="49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1000"/>
                                        <p:tgtEl>
                                          <p:spTgt spid="49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1000"/>
                                        <p:tgtEl>
                                          <p:spTgt spid="49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1000"/>
                                        <p:tgtEl>
                                          <p:spTgt spid="49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1000"/>
                                        <p:tgtEl>
                                          <p:spTgt spid="49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1000"/>
                                        <p:tgtEl>
                                          <p:spTgt spid="49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94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94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94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94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1000"/>
                                        <p:tgtEl>
                                          <p:spTgt spid="494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000"/>
                            </p:stCondLst>
                            <p:childTnLst>
                              <p:par>
                                <p:cTn id="1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1000"/>
                                        <p:tgtEl>
                                          <p:spTgt spid="494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2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1000"/>
                                        <p:tgtEl>
                                          <p:spTgt spid="494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1000"/>
                                        <p:tgtEl>
                                          <p:spTgt spid="494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1000"/>
                                        <p:tgtEl>
                                          <p:spTgt spid="49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0"/>
                                        <p:tgtEl>
                                          <p:spTgt spid="49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2" dur="1000"/>
                                        <p:tgtEl>
                                          <p:spTgt spid="494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1000"/>
                                        <p:tgtEl>
                                          <p:spTgt spid="49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3" dur="1000"/>
                                        <p:tgtEl>
                                          <p:spTgt spid="49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6" dur="1000"/>
                                        <p:tgtEl>
                                          <p:spTgt spid="49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1" dur="1000"/>
                                        <p:tgtEl>
                                          <p:spTgt spid="49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000"/>
                            </p:stCondLst>
                            <p:childTnLst>
                              <p:par>
                                <p:cTn id="2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1000"/>
                                        <p:tgtEl>
                                          <p:spTgt spid="49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0" dur="1000"/>
                                        <p:tgtEl>
                                          <p:spTgt spid="49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000"/>
                            </p:stCondLst>
                            <p:childTnLst>
                              <p:par>
                                <p:cTn id="2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4" dur="1000"/>
                                        <p:tgtEl>
                                          <p:spTgt spid="494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9" dur="1000"/>
                                        <p:tgtEl>
                                          <p:spTgt spid="49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000"/>
                            </p:stCondLst>
                            <p:childTnLst>
                              <p:par>
                                <p:cTn id="2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3" dur="1000"/>
                                        <p:tgtEl>
                                          <p:spTgt spid="494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000"/>
                            </p:stCondLst>
                            <p:childTnLst>
                              <p:par>
                                <p:cTn id="2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1000"/>
                                        <p:tgtEl>
                                          <p:spTgt spid="49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1" dur="1000"/>
                                        <p:tgtEl>
                                          <p:spTgt spid="494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4" dur="1000"/>
                                        <p:tgtEl>
                                          <p:spTgt spid="494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0" dur="1000"/>
                                        <p:tgtEl>
                                          <p:spTgt spid="494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3" dur="1000"/>
                                        <p:tgtEl>
                                          <p:spTgt spid="494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494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494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9" dur="1000"/>
                                        <p:tgtEl>
                                          <p:spTgt spid="494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494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494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1000"/>
                                        <p:tgtEl>
                                          <p:spTgt spid="494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494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494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1000"/>
                                        <p:tgtEl>
                                          <p:spTgt spid="494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494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494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4" dur="1000"/>
                                        <p:tgtEl>
                                          <p:spTgt spid="494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494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494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494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" dur="1000"/>
                                        <p:tgtEl>
                                          <p:spTgt spid="494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494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4" dur="1000"/>
                                        <p:tgtEl>
                                          <p:spTgt spid="494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7" dur="1000"/>
                                        <p:tgtEl>
                                          <p:spTgt spid="494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494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9" dur="1000"/>
                                        <p:tgtEl>
                                          <p:spTgt spid="4947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494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/>
                                        <p:tgtEl>
                                          <p:spTgt spid="494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1000"/>
                                        <p:tgtEl>
                                          <p:spTgt spid="4947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494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/>
                                        <p:tgtEl>
                                          <p:spTgt spid="494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9" dur="1000"/>
                                        <p:tgtEl>
                                          <p:spTgt spid="494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494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494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494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494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494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494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2" dur="1000"/>
                                        <p:tgtEl>
                                          <p:spTgt spid="494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494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4" dur="1000"/>
                                        <p:tgtEl>
                                          <p:spTgt spid="494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7" dur="1000"/>
                                        <p:tgtEl>
                                          <p:spTgt spid="494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494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9" dur="1000"/>
                                        <p:tgtEl>
                                          <p:spTgt spid="494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2" dur="1000"/>
                                        <p:tgtEl>
                                          <p:spTgt spid="494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494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4" dur="1000"/>
                                        <p:tgtEl>
                                          <p:spTgt spid="494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494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/>
                                        <p:tgtEl>
                                          <p:spTgt spid="494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1000"/>
                                        <p:tgtEl>
                                          <p:spTgt spid="494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2" dur="1000"/>
                                        <p:tgtEl>
                                          <p:spTgt spid="494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/>
                                        <p:tgtEl>
                                          <p:spTgt spid="494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4" dur="1000"/>
                                        <p:tgtEl>
                                          <p:spTgt spid="494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7" dur="1000"/>
                                        <p:tgtEl>
                                          <p:spTgt spid="494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/>
                                        <p:tgtEl>
                                          <p:spTgt spid="494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9" dur="1000"/>
                                        <p:tgtEl>
                                          <p:spTgt spid="494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1000"/>
                                        <p:tgtEl>
                                          <p:spTgt spid="494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/>
                                        <p:tgtEl>
                                          <p:spTgt spid="494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1000"/>
                                        <p:tgtEl>
                                          <p:spTgt spid="494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1000"/>
                                        <p:tgtEl>
                                          <p:spTgt spid="494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/>
                                        <p:tgtEl>
                                          <p:spTgt spid="494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1000"/>
                                        <p:tgtEl>
                                          <p:spTgt spid="494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2" dur="1000"/>
                                        <p:tgtEl>
                                          <p:spTgt spid="494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/>
                                        <p:tgtEl>
                                          <p:spTgt spid="494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4" dur="1000"/>
                                        <p:tgtEl>
                                          <p:spTgt spid="494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494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/>
                                        <p:tgtEl>
                                          <p:spTgt spid="494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9" dur="1000"/>
                                        <p:tgtEl>
                                          <p:spTgt spid="494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494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1000"/>
                                        <p:tgtEl>
                                          <p:spTgt spid="494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4" dur="1000"/>
                                        <p:tgtEl>
                                          <p:spTgt spid="494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494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000"/>
                                        <p:tgtEl>
                                          <p:spTgt spid="494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9" dur="1000"/>
                                        <p:tgtEl>
                                          <p:spTgt spid="494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494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1000"/>
                                        <p:tgtEl>
                                          <p:spTgt spid="494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4" dur="1000"/>
                                        <p:tgtEl>
                                          <p:spTgt spid="494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494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/>
                                        <p:tgtEl>
                                          <p:spTgt spid="494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9" dur="1000"/>
                                        <p:tgtEl>
                                          <p:spTgt spid="494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494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1000"/>
                                        <p:tgtEl>
                                          <p:spTgt spid="494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4" dur="1000"/>
                                        <p:tgtEl>
                                          <p:spTgt spid="494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494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000"/>
                                        <p:tgtEl>
                                          <p:spTgt spid="494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9" dur="1000"/>
                                        <p:tgtEl>
                                          <p:spTgt spid="494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2" dur="1000"/>
                                        <p:tgtEl>
                                          <p:spTgt spid="494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1000"/>
                                        <p:tgtEl>
                                          <p:spTgt spid="494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4" dur="1000"/>
                                        <p:tgtEl>
                                          <p:spTgt spid="494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7" dur="1000"/>
                                        <p:tgtEl>
                                          <p:spTgt spid="494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1000"/>
                                        <p:tgtEl>
                                          <p:spTgt spid="494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9" dur="1000"/>
                                        <p:tgtEl>
                                          <p:spTgt spid="494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27" grpId="0" bldLvl="0" animBg="1"/>
      <p:bldP spid="494632" grpId="0"/>
      <p:bldP spid="494633" grpId="0"/>
      <p:bldP spid="494634" grpId="0"/>
      <p:bldP spid="494717" grpId="0"/>
      <p:bldP spid="494718" grpId="0"/>
      <p:bldP spid="494719" grpId="0"/>
      <p:bldP spid="494721" grpId="0"/>
      <p:bldP spid="494722" grpId="0"/>
      <p:bldP spid="494725" grpId="0"/>
      <p:bldP spid="494728" grpId="0" bldLvl="0" animBg="1"/>
      <p:bldP spid="494729" grpId="0" bldLvl="0" animBg="1"/>
      <p:bldP spid="494732" grpId="0" bldLvl="0" animBg="1"/>
      <p:bldP spid="494734" grpId="0" bldLvl="0" animBg="1"/>
      <p:bldP spid="494736" grpId="0"/>
      <p:bldP spid="49473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Freeform 422"/>
          <p:cNvSpPr/>
          <p:nvPr/>
        </p:nvSpPr>
        <p:spPr>
          <a:xfrm>
            <a:off x="1252538" y="4181475"/>
            <a:ext cx="1998662" cy="2000250"/>
          </a:xfrm>
          <a:custGeom>
            <a:avLst/>
            <a:gdLst>
              <a:gd name="txL" fmla="*/ 0 w 6472"/>
              <a:gd name="txT" fmla="*/ 0 h 6480"/>
              <a:gd name="txR" fmla="*/ 6472 w 6472"/>
              <a:gd name="txB" fmla="*/ 6480 h 6480"/>
            </a:gdLst>
            <a:ahLst/>
            <a:cxnLst>
              <a:cxn ang="0">
                <a:pos x="6459" y="2945"/>
              </a:cxn>
              <a:cxn ang="0">
                <a:pos x="6405" y="2581"/>
              </a:cxn>
              <a:cxn ang="0">
                <a:pos x="6309" y="2224"/>
              </a:cxn>
              <a:cxn ang="0">
                <a:pos x="6174" y="1881"/>
              </a:cxn>
              <a:cxn ang="0">
                <a:pos x="6001" y="1556"/>
              </a:cxn>
              <a:cxn ang="0">
                <a:pos x="5793" y="1253"/>
              </a:cxn>
              <a:cxn ang="0">
                <a:pos x="5550" y="975"/>
              </a:cxn>
              <a:cxn ang="0">
                <a:pos x="5278" y="726"/>
              </a:cxn>
              <a:cxn ang="0">
                <a:pos x="4980" y="511"/>
              </a:cxn>
              <a:cxn ang="0">
                <a:pos x="4659" y="330"/>
              </a:cxn>
              <a:cxn ang="0">
                <a:pos x="4320" y="187"/>
              </a:cxn>
              <a:cxn ang="0">
                <a:pos x="3966" y="83"/>
              </a:cxn>
              <a:cxn ang="0">
                <a:pos x="3603" y="20"/>
              </a:cxn>
              <a:cxn ang="0">
                <a:pos x="3236" y="0"/>
              </a:cxn>
              <a:cxn ang="0">
                <a:pos x="2868" y="20"/>
              </a:cxn>
              <a:cxn ang="0">
                <a:pos x="2506" y="83"/>
              </a:cxn>
              <a:cxn ang="0">
                <a:pos x="2152" y="187"/>
              </a:cxn>
              <a:cxn ang="0">
                <a:pos x="1813" y="330"/>
              </a:cxn>
              <a:cxn ang="0">
                <a:pos x="1492" y="511"/>
              </a:cxn>
              <a:cxn ang="0">
                <a:pos x="1193" y="726"/>
              </a:cxn>
              <a:cxn ang="0">
                <a:pos x="921" y="975"/>
              </a:cxn>
              <a:cxn ang="0">
                <a:pos x="680" y="1253"/>
              </a:cxn>
              <a:cxn ang="0">
                <a:pos x="471" y="1556"/>
              </a:cxn>
              <a:cxn ang="0">
                <a:pos x="298" y="1881"/>
              </a:cxn>
              <a:cxn ang="0">
                <a:pos x="162" y="2224"/>
              </a:cxn>
              <a:cxn ang="0">
                <a:pos x="67" y="2581"/>
              </a:cxn>
              <a:cxn ang="0">
                <a:pos x="13" y="2945"/>
              </a:cxn>
              <a:cxn ang="0">
                <a:pos x="0" y="3313"/>
              </a:cxn>
              <a:cxn ang="0">
                <a:pos x="29" y="3681"/>
              </a:cxn>
              <a:cxn ang="0">
                <a:pos x="100" y="4043"/>
              </a:cxn>
              <a:cxn ang="0">
                <a:pos x="212" y="4393"/>
              </a:cxn>
              <a:cxn ang="0">
                <a:pos x="362" y="4730"/>
              </a:cxn>
              <a:cxn ang="0">
                <a:pos x="550" y="5047"/>
              </a:cxn>
              <a:cxn ang="0">
                <a:pos x="772" y="5341"/>
              </a:cxn>
              <a:cxn ang="0">
                <a:pos x="1027" y="5607"/>
              </a:cxn>
              <a:cxn ang="0">
                <a:pos x="1309" y="5843"/>
              </a:cxn>
              <a:cxn ang="0">
                <a:pos x="1618" y="6045"/>
              </a:cxn>
              <a:cxn ang="0">
                <a:pos x="1947" y="6211"/>
              </a:cxn>
              <a:cxn ang="0">
                <a:pos x="2293" y="6338"/>
              </a:cxn>
              <a:cxn ang="0">
                <a:pos x="2649" y="6425"/>
              </a:cxn>
              <a:cxn ang="0">
                <a:pos x="3015" y="6472"/>
              </a:cxn>
              <a:cxn ang="0">
                <a:pos x="3383" y="6476"/>
              </a:cxn>
              <a:cxn ang="0">
                <a:pos x="3750" y="6438"/>
              </a:cxn>
              <a:cxn ang="0">
                <a:pos x="4109" y="6359"/>
              </a:cxn>
              <a:cxn ang="0">
                <a:pos x="4458" y="6239"/>
              </a:cxn>
              <a:cxn ang="0">
                <a:pos x="4790" y="6081"/>
              </a:cxn>
              <a:cxn ang="0">
                <a:pos x="5103" y="5887"/>
              </a:cxn>
              <a:cxn ang="0">
                <a:pos x="5391" y="5657"/>
              </a:cxn>
              <a:cxn ang="0">
                <a:pos x="5651" y="5396"/>
              </a:cxn>
              <a:cxn ang="0">
                <a:pos x="5881" y="5108"/>
              </a:cxn>
              <a:cxn ang="0">
                <a:pos x="6075" y="4796"/>
              </a:cxn>
              <a:cxn ang="0">
                <a:pos x="6233" y="4463"/>
              </a:cxn>
              <a:cxn ang="0">
                <a:pos x="6353" y="4114"/>
              </a:cxn>
              <a:cxn ang="0">
                <a:pos x="6432" y="3753"/>
              </a:cxn>
              <a:cxn ang="0">
                <a:pos x="6469" y="3387"/>
              </a:cxn>
            </a:cxnLst>
            <a:rect l="txL" t="txT" r="txR" b="txB"/>
            <a:pathLst>
              <a:path w="6472" h="6480">
                <a:moveTo>
                  <a:pt x="6472" y="3239"/>
                </a:moveTo>
                <a:lnTo>
                  <a:pt x="6472" y="3166"/>
                </a:lnTo>
                <a:lnTo>
                  <a:pt x="6469" y="3092"/>
                </a:lnTo>
                <a:lnTo>
                  <a:pt x="6465" y="3018"/>
                </a:lnTo>
                <a:lnTo>
                  <a:pt x="6459" y="2945"/>
                </a:lnTo>
                <a:lnTo>
                  <a:pt x="6452" y="2871"/>
                </a:lnTo>
                <a:lnTo>
                  <a:pt x="6443" y="2798"/>
                </a:lnTo>
                <a:lnTo>
                  <a:pt x="6432" y="2726"/>
                </a:lnTo>
                <a:lnTo>
                  <a:pt x="6419" y="2653"/>
                </a:lnTo>
                <a:lnTo>
                  <a:pt x="6405" y="2581"/>
                </a:lnTo>
                <a:lnTo>
                  <a:pt x="6389" y="2508"/>
                </a:lnTo>
                <a:lnTo>
                  <a:pt x="6371" y="2436"/>
                </a:lnTo>
                <a:lnTo>
                  <a:pt x="6353" y="2365"/>
                </a:lnTo>
                <a:lnTo>
                  <a:pt x="6332" y="2295"/>
                </a:lnTo>
                <a:lnTo>
                  <a:pt x="6309" y="2224"/>
                </a:lnTo>
                <a:lnTo>
                  <a:pt x="6285" y="2154"/>
                </a:lnTo>
                <a:lnTo>
                  <a:pt x="6260" y="2085"/>
                </a:lnTo>
                <a:lnTo>
                  <a:pt x="6233" y="2016"/>
                </a:lnTo>
                <a:lnTo>
                  <a:pt x="6205" y="1949"/>
                </a:lnTo>
                <a:lnTo>
                  <a:pt x="6174" y="1881"/>
                </a:lnTo>
                <a:lnTo>
                  <a:pt x="6143" y="1815"/>
                </a:lnTo>
                <a:lnTo>
                  <a:pt x="6110" y="1749"/>
                </a:lnTo>
                <a:lnTo>
                  <a:pt x="6075" y="1683"/>
                </a:lnTo>
                <a:lnTo>
                  <a:pt x="6039" y="1619"/>
                </a:lnTo>
                <a:lnTo>
                  <a:pt x="6001" y="1556"/>
                </a:lnTo>
                <a:lnTo>
                  <a:pt x="5962" y="1493"/>
                </a:lnTo>
                <a:lnTo>
                  <a:pt x="5922" y="1432"/>
                </a:lnTo>
                <a:lnTo>
                  <a:pt x="5881" y="1371"/>
                </a:lnTo>
                <a:lnTo>
                  <a:pt x="5837" y="1311"/>
                </a:lnTo>
                <a:lnTo>
                  <a:pt x="5793" y="1253"/>
                </a:lnTo>
                <a:lnTo>
                  <a:pt x="5747" y="1195"/>
                </a:lnTo>
                <a:lnTo>
                  <a:pt x="5699" y="1138"/>
                </a:lnTo>
                <a:lnTo>
                  <a:pt x="5651" y="1083"/>
                </a:lnTo>
                <a:lnTo>
                  <a:pt x="5601" y="1029"/>
                </a:lnTo>
                <a:lnTo>
                  <a:pt x="5550" y="975"/>
                </a:lnTo>
                <a:lnTo>
                  <a:pt x="5499" y="923"/>
                </a:lnTo>
                <a:lnTo>
                  <a:pt x="5446" y="872"/>
                </a:lnTo>
                <a:lnTo>
                  <a:pt x="5391" y="822"/>
                </a:lnTo>
                <a:lnTo>
                  <a:pt x="5336" y="774"/>
                </a:lnTo>
                <a:lnTo>
                  <a:pt x="5278" y="726"/>
                </a:lnTo>
                <a:lnTo>
                  <a:pt x="5220" y="680"/>
                </a:lnTo>
                <a:lnTo>
                  <a:pt x="5162" y="636"/>
                </a:lnTo>
                <a:lnTo>
                  <a:pt x="5103" y="592"/>
                </a:lnTo>
                <a:lnTo>
                  <a:pt x="5042" y="551"/>
                </a:lnTo>
                <a:lnTo>
                  <a:pt x="4980" y="511"/>
                </a:lnTo>
                <a:lnTo>
                  <a:pt x="4918" y="472"/>
                </a:lnTo>
                <a:lnTo>
                  <a:pt x="4854" y="434"/>
                </a:lnTo>
                <a:lnTo>
                  <a:pt x="4790" y="398"/>
                </a:lnTo>
                <a:lnTo>
                  <a:pt x="4726" y="363"/>
                </a:lnTo>
                <a:lnTo>
                  <a:pt x="4659" y="330"/>
                </a:lnTo>
                <a:lnTo>
                  <a:pt x="4593" y="298"/>
                </a:lnTo>
                <a:lnTo>
                  <a:pt x="4525" y="268"/>
                </a:lnTo>
                <a:lnTo>
                  <a:pt x="4458" y="239"/>
                </a:lnTo>
                <a:lnTo>
                  <a:pt x="4389" y="213"/>
                </a:lnTo>
                <a:lnTo>
                  <a:pt x="4320" y="187"/>
                </a:lnTo>
                <a:lnTo>
                  <a:pt x="4250" y="163"/>
                </a:lnTo>
                <a:lnTo>
                  <a:pt x="4180" y="141"/>
                </a:lnTo>
                <a:lnTo>
                  <a:pt x="4109" y="120"/>
                </a:lnTo>
                <a:lnTo>
                  <a:pt x="4038" y="101"/>
                </a:lnTo>
                <a:lnTo>
                  <a:pt x="3966" y="83"/>
                </a:lnTo>
                <a:lnTo>
                  <a:pt x="3895" y="67"/>
                </a:lnTo>
                <a:lnTo>
                  <a:pt x="3822" y="53"/>
                </a:lnTo>
                <a:lnTo>
                  <a:pt x="3750" y="41"/>
                </a:lnTo>
                <a:lnTo>
                  <a:pt x="3677" y="30"/>
                </a:lnTo>
                <a:lnTo>
                  <a:pt x="3603" y="20"/>
                </a:lnTo>
                <a:lnTo>
                  <a:pt x="3530" y="14"/>
                </a:lnTo>
                <a:lnTo>
                  <a:pt x="3457" y="7"/>
                </a:lnTo>
                <a:lnTo>
                  <a:pt x="3383" y="3"/>
                </a:lnTo>
                <a:lnTo>
                  <a:pt x="3309" y="1"/>
                </a:lnTo>
                <a:lnTo>
                  <a:pt x="3236" y="0"/>
                </a:lnTo>
                <a:lnTo>
                  <a:pt x="3163" y="1"/>
                </a:lnTo>
                <a:lnTo>
                  <a:pt x="3089" y="3"/>
                </a:lnTo>
                <a:lnTo>
                  <a:pt x="3015" y="7"/>
                </a:lnTo>
                <a:lnTo>
                  <a:pt x="2942" y="14"/>
                </a:lnTo>
                <a:lnTo>
                  <a:pt x="2868" y="20"/>
                </a:lnTo>
                <a:lnTo>
                  <a:pt x="2795" y="30"/>
                </a:lnTo>
                <a:lnTo>
                  <a:pt x="2722" y="41"/>
                </a:lnTo>
                <a:lnTo>
                  <a:pt x="2649" y="53"/>
                </a:lnTo>
                <a:lnTo>
                  <a:pt x="2578" y="67"/>
                </a:lnTo>
                <a:lnTo>
                  <a:pt x="2506" y="83"/>
                </a:lnTo>
                <a:lnTo>
                  <a:pt x="2434" y="101"/>
                </a:lnTo>
                <a:lnTo>
                  <a:pt x="2363" y="120"/>
                </a:lnTo>
                <a:lnTo>
                  <a:pt x="2293" y="141"/>
                </a:lnTo>
                <a:lnTo>
                  <a:pt x="2222" y="163"/>
                </a:lnTo>
                <a:lnTo>
                  <a:pt x="2152" y="187"/>
                </a:lnTo>
                <a:lnTo>
                  <a:pt x="2083" y="213"/>
                </a:lnTo>
                <a:lnTo>
                  <a:pt x="2014" y="239"/>
                </a:lnTo>
                <a:lnTo>
                  <a:pt x="1947" y="268"/>
                </a:lnTo>
                <a:lnTo>
                  <a:pt x="1879" y="298"/>
                </a:lnTo>
                <a:lnTo>
                  <a:pt x="1813" y="330"/>
                </a:lnTo>
                <a:lnTo>
                  <a:pt x="1747" y="363"/>
                </a:lnTo>
                <a:lnTo>
                  <a:pt x="1682" y="398"/>
                </a:lnTo>
                <a:lnTo>
                  <a:pt x="1618" y="434"/>
                </a:lnTo>
                <a:lnTo>
                  <a:pt x="1554" y="472"/>
                </a:lnTo>
                <a:lnTo>
                  <a:pt x="1492" y="511"/>
                </a:lnTo>
                <a:lnTo>
                  <a:pt x="1430" y="551"/>
                </a:lnTo>
                <a:lnTo>
                  <a:pt x="1369" y="592"/>
                </a:lnTo>
                <a:lnTo>
                  <a:pt x="1309" y="636"/>
                </a:lnTo>
                <a:lnTo>
                  <a:pt x="1251" y="680"/>
                </a:lnTo>
                <a:lnTo>
                  <a:pt x="1193" y="726"/>
                </a:lnTo>
                <a:lnTo>
                  <a:pt x="1136" y="774"/>
                </a:lnTo>
                <a:lnTo>
                  <a:pt x="1081" y="822"/>
                </a:lnTo>
                <a:lnTo>
                  <a:pt x="1027" y="872"/>
                </a:lnTo>
                <a:lnTo>
                  <a:pt x="973" y="923"/>
                </a:lnTo>
                <a:lnTo>
                  <a:pt x="921" y="975"/>
                </a:lnTo>
                <a:lnTo>
                  <a:pt x="871" y="1029"/>
                </a:lnTo>
                <a:lnTo>
                  <a:pt x="821" y="1083"/>
                </a:lnTo>
                <a:lnTo>
                  <a:pt x="772" y="1138"/>
                </a:lnTo>
                <a:lnTo>
                  <a:pt x="725" y="1195"/>
                </a:lnTo>
                <a:lnTo>
                  <a:pt x="680" y="1253"/>
                </a:lnTo>
                <a:lnTo>
                  <a:pt x="635" y="1311"/>
                </a:lnTo>
                <a:lnTo>
                  <a:pt x="592" y="1371"/>
                </a:lnTo>
                <a:lnTo>
                  <a:pt x="550" y="1432"/>
                </a:lnTo>
                <a:lnTo>
                  <a:pt x="510" y="1493"/>
                </a:lnTo>
                <a:lnTo>
                  <a:pt x="471" y="1556"/>
                </a:lnTo>
                <a:lnTo>
                  <a:pt x="433" y="1619"/>
                </a:lnTo>
                <a:lnTo>
                  <a:pt x="397" y="1683"/>
                </a:lnTo>
                <a:lnTo>
                  <a:pt x="362" y="1749"/>
                </a:lnTo>
                <a:lnTo>
                  <a:pt x="329" y="1815"/>
                </a:lnTo>
                <a:lnTo>
                  <a:pt x="298" y="1881"/>
                </a:lnTo>
                <a:lnTo>
                  <a:pt x="267" y="1949"/>
                </a:lnTo>
                <a:lnTo>
                  <a:pt x="239" y="2016"/>
                </a:lnTo>
                <a:lnTo>
                  <a:pt x="212" y="2085"/>
                </a:lnTo>
                <a:lnTo>
                  <a:pt x="186" y="2154"/>
                </a:lnTo>
                <a:lnTo>
                  <a:pt x="162" y="2224"/>
                </a:lnTo>
                <a:lnTo>
                  <a:pt x="140" y="2295"/>
                </a:lnTo>
                <a:lnTo>
                  <a:pt x="120" y="2365"/>
                </a:lnTo>
                <a:lnTo>
                  <a:pt x="100" y="2436"/>
                </a:lnTo>
                <a:lnTo>
                  <a:pt x="83" y="2508"/>
                </a:lnTo>
                <a:lnTo>
                  <a:pt x="67" y="2581"/>
                </a:lnTo>
                <a:lnTo>
                  <a:pt x="53" y="2653"/>
                </a:lnTo>
                <a:lnTo>
                  <a:pt x="40" y="2726"/>
                </a:lnTo>
                <a:lnTo>
                  <a:pt x="29" y="2798"/>
                </a:lnTo>
                <a:lnTo>
                  <a:pt x="21" y="2871"/>
                </a:lnTo>
                <a:lnTo>
                  <a:pt x="13" y="2945"/>
                </a:lnTo>
                <a:lnTo>
                  <a:pt x="7" y="3018"/>
                </a:lnTo>
                <a:lnTo>
                  <a:pt x="3" y="3092"/>
                </a:lnTo>
                <a:lnTo>
                  <a:pt x="0" y="3166"/>
                </a:lnTo>
                <a:lnTo>
                  <a:pt x="0" y="3239"/>
                </a:lnTo>
                <a:lnTo>
                  <a:pt x="0" y="3313"/>
                </a:lnTo>
                <a:lnTo>
                  <a:pt x="3" y="3387"/>
                </a:lnTo>
                <a:lnTo>
                  <a:pt x="7" y="3461"/>
                </a:lnTo>
                <a:lnTo>
                  <a:pt x="13" y="3534"/>
                </a:lnTo>
                <a:lnTo>
                  <a:pt x="21" y="3608"/>
                </a:lnTo>
                <a:lnTo>
                  <a:pt x="29" y="3681"/>
                </a:lnTo>
                <a:lnTo>
                  <a:pt x="40" y="3753"/>
                </a:lnTo>
                <a:lnTo>
                  <a:pt x="53" y="3826"/>
                </a:lnTo>
                <a:lnTo>
                  <a:pt x="67" y="3898"/>
                </a:lnTo>
                <a:lnTo>
                  <a:pt x="83" y="3971"/>
                </a:lnTo>
                <a:lnTo>
                  <a:pt x="100" y="4043"/>
                </a:lnTo>
                <a:lnTo>
                  <a:pt x="120" y="4114"/>
                </a:lnTo>
                <a:lnTo>
                  <a:pt x="140" y="4184"/>
                </a:lnTo>
                <a:lnTo>
                  <a:pt x="162" y="4255"/>
                </a:lnTo>
                <a:lnTo>
                  <a:pt x="186" y="4325"/>
                </a:lnTo>
                <a:lnTo>
                  <a:pt x="212" y="4393"/>
                </a:lnTo>
                <a:lnTo>
                  <a:pt x="239" y="4463"/>
                </a:lnTo>
                <a:lnTo>
                  <a:pt x="267" y="4530"/>
                </a:lnTo>
                <a:lnTo>
                  <a:pt x="298" y="4598"/>
                </a:lnTo>
                <a:lnTo>
                  <a:pt x="329" y="4664"/>
                </a:lnTo>
                <a:lnTo>
                  <a:pt x="362" y="4730"/>
                </a:lnTo>
                <a:lnTo>
                  <a:pt x="397" y="4796"/>
                </a:lnTo>
                <a:lnTo>
                  <a:pt x="433" y="4860"/>
                </a:lnTo>
                <a:lnTo>
                  <a:pt x="471" y="4923"/>
                </a:lnTo>
                <a:lnTo>
                  <a:pt x="510" y="4985"/>
                </a:lnTo>
                <a:lnTo>
                  <a:pt x="550" y="5047"/>
                </a:lnTo>
                <a:lnTo>
                  <a:pt x="592" y="5108"/>
                </a:lnTo>
                <a:lnTo>
                  <a:pt x="635" y="5168"/>
                </a:lnTo>
                <a:lnTo>
                  <a:pt x="680" y="5226"/>
                </a:lnTo>
                <a:lnTo>
                  <a:pt x="725" y="5284"/>
                </a:lnTo>
                <a:lnTo>
                  <a:pt x="772" y="5341"/>
                </a:lnTo>
                <a:lnTo>
                  <a:pt x="821" y="5396"/>
                </a:lnTo>
                <a:lnTo>
                  <a:pt x="871" y="5450"/>
                </a:lnTo>
                <a:lnTo>
                  <a:pt x="921" y="5504"/>
                </a:lnTo>
                <a:lnTo>
                  <a:pt x="973" y="5556"/>
                </a:lnTo>
                <a:lnTo>
                  <a:pt x="1027" y="5607"/>
                </a:lnTo>
                <a:lnTo>
                  <a:pt x="1081" y="5657"/>
                </a:lnTo>
                <a:lnTo>
                  <a:pt x="1136" y="5705"/>
                </a:lnTo>
                <a:lnTo>
                  <a:pt x="1193" y="5753"/>
                </a:lnTo>
                <a:lnTo>
                  <a:pt x="1251" y="5799"/>
                </a:lnTo>
                <a:lnTo>
                  <a:pt x="1309" y="5843"/>
                </a:lnTo>
                <a:lnTo>
                  <a:pt x="1369" y="5887"/>
                </a:lnTo>
                <a:lnTo>
                  <a:pt x="1430" y="5928"/>
                </a:lnTo>
                <a:lnTo>
                  <a:pt x="1492" y="5968"/>
                </a:lnTo>
                <a:lnTo>
                  <a:pt x="1554" y="6007"/>
                </a:lnTo>
                <a:lnTo>
                  <a:pt x="1618" y="6045"/>
                </a:lnTo>
                <a:lnTo>
                  <a:pt x="1682" y="6081"/>
                </a:lnTo>
                <a:lnTo>
                  <a:pt x="1747" y="6116"/>
                </a:lnTo>
                <a:lnTo>
                  <a:pt x="1813" y="6149"/>
                </a:lnTo>
                <a:lnTo>
                  <a:pt x="1879" y="6180"/>
                </a:lnTo>
                <a:lnTo>
                  <a:pt x="1947" y="6211"/>
                </a:lnTo>
                <a:lnTo>
                  <a:pt x="2014" y="6239"/>
                </a:lnTo>
                <a:lnTo>
                  <a:pt x="2083" y="6266"/>
                </a:lnTo>
                <a:lnTo>
                  <a:pt x="2152" y="6292"/>
                </a:lnTo>
                <a:lnTo>
                  <a:pt x="2222" y="6316"/>
                </a:lnTo>
                <a:lnTo>
                  <a:pt x="2293" y="6338"/>
                </a:lnTo>
                <a:lnTo>
                  <a:pt x="2363" y="6359"/>
                </a:lnTo>
                <a:lnTo>
                  <a:pt x="2434" y="6378"/>
                </a:lnTo>
                <a:lnTo>
                  <a:pt x="2506" y="6396"/>
                </a:lnTo>
                <a:lnTo>
                  <a:pt x="2578" y="6411"/>
                </a:lnTo>
                <a:lnTo>
                  <a:pt x="2649" y="6425"/>
                </a:lnTo>
                <a:lnTo>
                  <a:pt x="2722" y="6438"/>
                </a:lnTo>
                <a:lnTo>
                  <a:pt x="2795" y="6449"/>
                </a:lnTo>
                <a:lnTo>
                  <a:pt x="2868" y="6458"/>
                </a:lnTo>
                <a:lnTo>
                  <a:pt x="2942" y="6465"/>
                </a:lnTo>
                <a:lnTo>
                  <a:pt x="3015" y="6472"/>
                </a:lnTo>
                <a:lnTo>
                  <a:pt x="3089" y="6476"/>
                </a:lnTo>
                <a:lnTo>
                  <a:pt x="3163" y="6478"/>
                </a:lnTo>
                <a:lnTo>
                  <a:pt x="3236" y="6480"/>
                </a:lnTo>
                <a:lnTo>
                  <a:pt x="3309" y="6478"/>
                </a:lnTo>
                <a:lnTo>
                  <a:pt x="3383" y="6476"/>
                </a:lnTo>
                <a:lnTo>
                  <a:pt x="3457" y="6472"/>
                </a:lnTo>
                <a:lnTo>
                  <a:pt x="3530" y="6465"/>
                </a:lnTo>
                <a:lnTo>
                  <a:pt x="3603" y="6458"/>
                </a:lnTo>
                <a:lnTo>
                  <a:pt x="3677" y="6449"/>
                </a:lnTo>
                <a:lnTo>
                  <a:pt x="3750" y="6438"/>
                </a:lnTo>
                <a:lnTo>
                  <a:pt x="3822" y="6425"/>
                </a:lnTo>
                <a:lnTo>
                  <a:pt x="3895" y="6411"/>
                </a:lnTo>
                <a:lnTo>
                  <a:pt x="3966" y="6396"/>
                </a:lnTo>
                <a:lnTo>
                  <a:pt x="4038" y="6378"/>
                </a:lnTo>
                <a:lnTo>
                  <a:pt x="4109" y="6359"/>
                </a:lnTo>
                <a:lnTo>
                  <a:pt x="4180" y="6338"/>
                </a:lnTo>
                <a:lnTo>
                  <a:pt x="4250" y="6316"/>
                </a:lnTo>
                <a:lnTo>
                  <a:pt x="4320" y="6292"/>
                </a:lnTo>
                <a:lnTo>
                  <a:pt x="4389" y="6266"/>
                </a:lnTo>
                <a:lnTo>
                  <a:pt x="4458" y="6239"/>
                </a:lnTo>
                <a:lnTo>
                  <a:pt x="4525" y="6211"/>
                </a:lnTo>
                <a:lnTo>
                  <a:pt x="4593" y="6180"/>
                </a:lnTo>
                <a:lnTo>
                  <a:pt x="4659" y="6149"/>
                </a:lnTo>
                <a:lnTo>
                  <a:pt x="4726" y="6116"/>
                </a:lnTo>
                <a:lnTo>
                  <a:pt x="4790" y="6081"/>
                </a:lnTo>
                <a:lnTo>
                  <a:pt x="4854" y="6045"/>
                </a:lnTo>
                <a:lnTo>
                  <a:pt x="4918" y="6007"/>
                </a:lnTo>
                <a:lnTo>
                  <a:pt x="4980" y="5968"/>
                </a:lnTo>
                <a:lnTo>
                  <a:pt x="5042" y="5928"/>
                </a:lnTo>
                <a:lnTo>
                  <a:pt x="5103" y="5887"/>
                </a:lnTo>
                <a:lnTo>
                  <a:pt x="5162" y="5843"/>
                </a:lnTo>
                <a:lnTo>
                  <a:pt x="5220" y="5799"/>
                </a:lnTo>
                <a:lnTo>
                  <a:pt x="5278" y="5753"/>
                </a:lnTo>
                <a:lnTo>
                  <a:pt x="5336" y="5705"/>
                </a:lnTo>
                <a:lnTo>
                  <a:pt x="5391" y="5657"/>
                </a:lnTo>
                <a:lnTo>
                  <a:pt x="5446" y="5607"/>
                </a:lnTo>
                <a:lnTo>
                  <a:pt x="5499" y="5556"/>
                </a:lnTo>
                <a:lnTo>
                  <a:pt x="5550" y="5504"/>
                </a:lnTo>
                <a:lnTo>
                  <a:pt x="5601" y="5450"/>
                </a:lnTo>
                <a:lnTo>
                  <a:pt x="5651" y="5396"/>
                </a:lnTo>
                <a:lnTo>
                  <a:pt x="5699" y="5341"/>
                </a:lnTo>
                <a:lnTo>
                  <a:pt x="5747" y="5284"/>
                </a:lnTo>
                <a:lnTo>
                  <a:pt x="5793" y="5226"/>
                </a:lnTo>
                <a:lnTo>
                  <a:pt x="5837" y="5168"/>
                </a:lnTo>
                <a:lnTo>
                  <a:pt x="5881" y="5108"/>
                </a:lnTo>
                <a:lnTo>
                  <a:pt x="5922" y="5047"/>
                </a:lnTo>
                <a:lnTo>
                  <a:pt x="5962" y="4985"/>
                </a:lnTo>
                <a:lnTo>
                  <a:pt x="6001" y="4923"/>
                </a:lnTo>
                <a:lnTo>
                  <a:pt x="6039" y="4860"/>
                </a:lnTo>
                <a:lnTo>
                  <a:pt x="6075" y="4796"/>
                </a:lnTo>
                <a:lnTo>
                  <a:pt x="6110" y="4730"/>
                </a:lnTo>
                <a:lnTo>
                  <a:pt x="6143" y="4664"/>
                </a:lnTo>
                <a:lnTo>
                  <a:pt x="6174" y="4598"/>
                </a:lnTo>
                <a:lnTo>
                  <a:pt x="6205" y="4530"/>
                </a:lnTo>
                <a:lnTo>
                  <a:pt x="6233" y="4463"/>
                </a:lnTo>
                <a:lnTo>
                  <a:pt x="6260" y="4393"/>
                </a:lnTo>
                <a:lnTo>
                  <a:pt x="6285" y="4325"/>
                </a:lnTo>
                <a:lnTo>
                  <a:pt x="6309" y="4255"/>
                </a:lnTo>
                <a:lnTo>
                  <a:pt x="6332" y="4184"/>
                </a:lnTo>
                <a:lnTo>
                  <a:pt x="6353" y="4114"/>
                </a:lnTo>
                <a:lnTo>
                  <a:pt x="6371" y="4043"/>
                </a:lnTo>
                <a:lnTo>
                  <a:pt x="6389" y="3971"/>
                </a:lnTo>
                <a:lnTo>
                  <a:pt x="6405" y="3898"/>
                </a:lnTo>
                <a:lnTo>
                  <a:pt x="6419" y="3826"/>
                </a:lnTo>
                <a:lnTo>
                  <a:pt x="6432" y="3753"/>
                </a:lnTo>
                <a:lnTo>
                  <a:pt x="6443" y="3681"/>
                </a:lnTo>
                <a:lnTo>
                  <a:pt x="6452" y="3608"/>
                </a:lnTo>
                <a:lnTo>
                  <a:pt x="6459" y="3534"/>
                </a:lnTo>
                <a:lnTo>
                  <a:pt x="6465" y="3461"/>
                </a:lnTo>
                <a:lnTo>
                  <a:pt x="6469" y="3387"/>
                </a:lnTo>
                <a:lnTo>
                  <a:pt x="6472" y="3313"/>
                </a:lnTo>
                <a:lnTo>
                  <a:pt x="6472" y="3239"/>
                </a:lnTo>
                <a:close/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9155" name="Group 433"/>
          <p:cNvGrpSpPr/>
          <p:nvPr/>
        </p:nvGrpSpPr>
        <p:grpSpPr>
          <a:xfrm>
            <a:off x="2249488" y="1454150"/>
            <a:ext cx="0" cy="2298700"/>
            <a:chOff x="1417" y="916"/>
            <a:chExt cx="0" cy="1448"/>
          </a:xfrm>
        </p:grpSpPr>
        <p:sp>
          <p:nvSpPr>
            <p:cNvPr id="49256" name="Line 423"/>
            <p:cNvSpPr/>
            <p:nvPr/>
          </p:nvSpPr>
          <p:spPr>
            <a:xfrm flipV="1">
              <a:off x="1417" y="2180"/>
              <a:ext cx="0" cy="18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7" name="Line 424"/>
            <p:cNvSpPr/>
            <p:nvPr/>
          </p:nvSpPr>
          <p:spPr>
            <a:xfrm flipV="1">
              <a:off x="1417" y="2100"/>
              <a:ext cx="0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8" name="Line 425"/>
            <p:cNvSpPr/>
            <p:nvPr/>
          </p:nvSpPr>
          <p:spPr>
            <a:xfrm flipV="1">
              <a:off x="1417" y="1860"/>
              <a:ext cx="0" cy="19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9" name="Line 426"/>
            <p:cNvSpPr/>
            <p:nvPr/>
          </p:nvSpPr>
          <p:spPr>
            <a:xfrm flipV="1">
              <a:off x="1417" y="1779"/>
              <a:ext cx="0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60" name="Line 427"/>
            <p:cNvSpPr/>
            <p:nvPr/>
          </p:nvSpPr>
          <p:spPr>
            <a:xfrm flipV="1">
              <a:off x="1417" y="1539"/>
              <a:ext cx="0" cy="20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61" name="Line 428"/>
            <p:cNvSpPr/>
            <p:nvPr/>
          </p:nvSpPr>
          <p:spPr>
            <a:xfrm flipV="1">
              <a:off x="1417" y="1459"/>
              <a:ext cx="0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62" name="Line 429"/>
            <p:cNvSpPr/>
            <p:nvPr/>
          </p:nvSpPr>
          <p:spPr>
            <a:xfrm flipV="1">
              <a:off x="1417" y="1219"/>
              <a:ext cx="0" cy="20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63" name="Line 430"/>
            <p:cNvSpPr/>
            <p:nvPr/>
          </p:nvSpPr>
          <p:spPr>
            <a:xfrm flipV="1">
              <a:off x="1417" y="1138"/>
              <a:ext cx="0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64" name="Line 431"/>
            <p:cNvSpPr/>
            <p:nvPr/>
          </p:nvSpPr>
          <p:spPr>
            <a:xfrm flipV="1">
              <a:off x="1417" y="916"/>
              <a:ext cx="0" cy="18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156" name="Line 339"/>
          <p:cNvSpPr/>
          <p:nvPr/>
        </p:nvSpPr>
        <p:spPr>
          <a:xfrm flipH="1">
            <a:off x="3848100" y="3575050"/>
            <a:ext cx="1998663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157" name="Group 440"/>
          <p:cNvGrpSpPr/>
          <p:nvPr/>
        </p:nvGrpSpPr>
        <p:grpSpPr>
          <a:xfrm>
            <a:off x="4846638" y="1454150"/>
            <a:ext cx="0" cy="2298700"/>
            <a:chOff x="3053" y="916"/>
            <a:chExt cx="0" cy="1448"/>
          </a:xfrm>
        </p:grpSpPr>
        <p:sp>
          <p:nvSpPr>
            <p:cNvPr id="49247" name="Line 330"/>
            <p:cNvSpPr/>
            <p:nvPr/>
          </p:nvSpPr>
          <p:spPr>
            <a:xfrm flipV="1">
              <a:off x="3053" y="2180"/>
              <a:ext cx="0" cy="18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48" name="Line 331"/>
            <p:cNvSpPr/>
            <p:nvPr/>
          </p:nvSpPr>
          <p:spPr>
            <a:xfrm flipV="1">
              <a:off x="3053" y="2100"/>
              <a:ext cx="0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49" name="Line 332"/>
            <p:cNvSpPr/>
            <p:nvPr/>
          </p:nvSpPr>
          <p:spPr>
            <a:xfrm flipV="1">
              <a:off x="3053" y="1860"/>
              <a:ext cx="0" cy="19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0" name="Line 333"/>
            <p:cNvSpPr/>
            <p:nvPr/>
          </p:nvSpPr>
          <p:spPr>
            <a:xfrm flipV="1">
              <a:off x="3053" y="1779"/>
              <a:ext cx="0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1" name="Line 334"/>
            <p:cNvSpPr/>
            <p:nvPr/>
          </p:nvSpPr>
          <p:spPr>
            <a:xfrm flipV="1">
              <a:off x="3053" y="1539"/>
              <a:ext cx="0" cy="20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2" name="Line 335"/>
            <p:cNvSpPr/>
            <p:nvPr/>
          </p:nvSpPr>
          <p:spPr>
            <a:xfrm flipV="1">
              <a:off x="3053" y="1459"/>
              <a:ext cx="0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3" name="Line 336"/>
            <p:cNvSpPr/>
            <p:nvPr/>
          </p:nvSpPr>
          <p:spPr>
            <a:xfrm flipV="1">
              <a:off x="3053" y="1219"/>
              <a:ext cx="0" cy="20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4" name="Line 337"/>
            <p:cNvSpPr/>
            <p:nvPr/>
          </p:nvSpPr>
          <p:spPr>
            <a:xfrm flipV="1">
              <a:off x="3053" y="1138"/>
              <a:ext cx="0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55" name="Line 338"/>
            <p:cNvSpPr/>
            <p:nvPr/>
          </p:nvSpPr>
          <p:spPr>
            <a:xfrm flipV="1">
              <a:off x="3053" y="916"/>
              <a:ext cx="0" cy="18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55736" name="Line 408"/>
          <p:cNvSpPr/>
          <p:nvPr/>
        </p:nvSpPr>
        <p:spPr>
          <a:xfrm>
            <a:off x="3848100" y="3575050"/>
            <a:ext cx="1998663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59" name="Text Box 97"/>
          <p:cNvSpPr txBox="1"/>
          <p:nvPr/>
        </p:nvSpPr>
        <p:spPr>
          <a:xfrm>
            <a:off x="444818" y="200343"/>
            <a:ext cx="7466012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21.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完成圆锥切口后的三面投影。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55639" name="AutoShape 311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grpSp>
        <p:nvGrpSpPr>
          <p:cNvPr id="4" name="Group 441"/>
          <p:cNvGrpSpPr/>
          <p:nvPr/>
        </p:nvGrpSpPr>
        <p:grpSpPr>
          <a:xfrm>
            <a:off x="6094413" y="1171575"/>
            <a:ext cx="2586037" cy="5299075"/>
            <a:chOff x="3839" y="738"/>
            <a:chExt cx="1629" cy="3338"/>
          </a:xfrm>
        </p:grpSpPr>
        <p:pic>
          <p:nvPicPr>
            <p:cNvPr id="49245" name="Picture 322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39" y="2404"/>
              <a:ext cx="1515" cy="167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9246" name="Picture 32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38" y="738"/>
              <a:ext cx="1530" cy="166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55668" name="Line 340"/>
          <p:cNvSpPr/>
          <p:nvPr/>
        </p:nvSpPr>
        <p:spPr>
          <a:xfrm flipV="1">
            <a:off x="3848100" y="1573213"/>
            <a:ext cx="998538" cy="20018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69" name="Line 341"/>
          <p:cNvSpPr/>
          <p:nvPr/>
        </p:nvSpPr>
        <p:spPr>
          <a:xfrm>
            <a:off x="4846638" y="1573213"/>
            <a:ext cx="1000125" cy="2001837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9165" name="Group 436"/>
          <p:cNvGrpSpPr/>
          <p:nvPr/>
        </p:nvGrpSpPr>
        <p:grpSpPr>
          <a:xfrm>
            <a:off x="2249488" y="4030663"/>
            <a:ext cx="0" cy="2324100"/>
            <a:chOff x="1417" y="2539"/>
            <a:chExt cx="0" cy="1464"/>
          </a:xfrm>
        </p:grpSpPr>
        <p:sp>
          <p:nvSpPr>
            <p:cNvPr id="49236" name="Line 342"/>
            <p:cNvSpPr/>
            <p:nvPr/>
          </p:nvSpPr>
          <p:spPr>
            <a:xfrm>
              <a:off x="1417" y="2539"/>
              <a:ext cx="0" cy="19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7" name="Line 343"/>
            <p:cNvSpPr/>
            <p:nvPr/>
          </p:nvSpPr>
          <p:spPr>
            <a:xfrm>
              <a:off x="1417" y="2770"/>
              <a:ext cx="0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8" name="Line 344"/>
            <p:cNvSpPr/>
            <p:nvPr/>
          </p:nvSpPr>
          <p:spPr>
            <a:xfrm>
              <a:off x="1417" y="2851"/>
              <a:ext cx="0" cy="19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9" name="Line 345"/>
            <p:cNvSpPr/>
            <p:nvPr/>
          </p:nvSpPr>
          <p:spPr>
            <a:xfrm>
              <a:off x="1417" y="3091"/>
              <a:ext cx="0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40" name="Line 346"/>
            <p:cNvSpPr/>
            <p:nvPr/>
          </p:nvSpPr>
          <p:spPr>
            <a:xfrm>
              <a:off x="1417" y="3171"/>
              <a:ext cx="0" cy="20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41" name="Line 347"/>
            <p:cNvSpPr/>
            <p:nvPr/>
          </p:nvSpPr>
          <p:spPr>
            <a:xfrm>
              <a:off x="1417" y="3411"/>
              <a:ext cx="0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42" name="Line 348"/>
            <p:cNvSpPr/>
            <p:nvPr/>
          </p:nvSpPr>
          <p:spPr>
            <a:xfrm>
              <a:off x="1417" y="3492"/>
              <a:ext cx="0" cy="19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43" name="Line 349"/>
            <p:cNvSpPr/>
            <p:nvPr/>
          </p:nvSpPr>
          <p:spPr>
            <a:xfrm>
              <a:off x="1417" y="3732"/>
              <a:ext cx="0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44" name="Line 350"/>
            <p:cNvSpPr/>
            <p:nvPr/>
          </p:nvSpPr>
          <p:spPr>
            <a:xfrm>
              <a:off x="1417" y="3810"/>
              <a:ext cx="0" cy="19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9166" name="Group 435"/>
          <p:cNvGrpSpPr/>
          <p:nvPr/>
        </p:nvGrpSpPr>
        <p:grpSpPr>
          <a:xfrm>
            <a:off x="1079500" y="5178425"/>
            <a:ext cx="2351088" cy="0"/>
            <a:chOff x="680" y="3262"/>
            <a:chExt cx="1481" cy="0"/>
          </a:xfrm>
        </p:grpSpPr>
        <p:sp>
          <p:nvSpPr>
            <p:cNvPr id="49227" name="Line 351"/>
            <p:cNvSpPr/>
            <p:nvPr/>
          </p:nvSpPr>
          <p:spPr>
            <a:xfrm>
              <a:off x="680" y="3262"/>
              <a:ext cx="20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8" name="Line 352"/>
            <p:cNvSpPr/>
            <p:nvPr/>
          </p:nvSpPr>
          <p:spPr>
            <a:xfrm>
              <a:off x="922" y="3262"/>
              <a:ext cx="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9" name="Line 353"/>
            <p:cNvSpPr/>
            <p:nvPr/>
          </p:nvSpPr>
          <p:spPr>
            <a:xfrm>
              <a:off x="1000" y="3262"/>
              <a:ext cx="20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0" name="Line 354"/>
            <p:cNvSpPr/>
            <p:nvPr/>
          </p:nvSpPr>
          <p:spPr>
            <a:xfrm>
              <a:off x="1240" y="3262"/>
              <a:ext cx="4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1" name="Line 355"/>
            <p:cNvSpPr/>
            <p:nvPr/>
          </p:nvSpPr>
          <p:spPr>
            <a:xfrm>
              <a:off x="1321" y="3262"/>
              <a:ext cx="19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2" name="Line 356"/>
            <p:cNvSpPr/>
            <p:nvPr/>
          </p:nvSpPr>
          <p:spPr>
            <a:xfrm>
              <a:off x="1561" y="3262"/>
              <a:ext cx="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3" name="Line 357"/>
            <p:cNvSpPr/>
            <p:nvPr/>
          </p:nvSpPr>
          <p:spPr>
            <a:xfrm>
              <a:off x="1641" y="3262"/>
              <a:ext cx="20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4" name="Line 358"/>
            <p:cNvSpPr/>
            <p:nvPr/>
          </p:nvSpPr>
          <p:spPr>
            <a:xfrm>
              <a:off x="1881" y="3262"/>
              <a:ext cx="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35" name="Line 359"/>
            <p:cNvSpPr/>
            <p:nvPr/>
          </p:nvSpPr>
          <p:spPr>
            <a:xfrm>
              <a:off x="1962" y="3262"/>
              <a:ext cx="19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55688" name="Line 360"/>
          <p:cNvSpPr/>
          <p:nvPr/>
        </p:nvSpPr>
        <p:spPr>
          <a:xfrm>
            <a:off x="3430588" y="5178425"/>
            <a:ext cx="141605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89" name="Line 361"/>
          <p:cNvSpPr/>
          <p:nvPr/>
        </p:nvSpPr>
        <p:spPr>
          <a:xfrm flipV="1">
            <a:off x="4846638" y="3752850"/>
            <a:ext cx="0" cy="14255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90" name="Line 362"/>
          <p:cNvSpPr/>
          <p:nvPr/>
        </p:nvSpPr>
        <p:spPr>
          <a:xfrm flipH="1" flipV="1">
            <a:off x="3956050" y="4289425"/>
            <a:ext cx="1809750" cy="18097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70" name="Line 327"/>
          <p:cNvSpPr/>
          <p:nvPr/>
        </p:nvSpPr>
        <p:spPr>
          <a:xfrm flipH="1">
            <a:off x="1252538" y="3575050"/>
            <a:ext cx="1998662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71" name="Line 328"/>
          <p:cNvSpPr/>
          <p:nvPr/>
        </p:nvSpPr>
        <p:spPr>
          <a:xfrm flipV="1">
            <a:off x="1252538" y="2393950"/>
            <a:ext cx="588962" cy="11811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172" name="Line 329"/>
          <p:cNvSpPr/>
          <p:nvPr/>
        </p:nvSpPr>
        <p:spPr>
          <a:xfrm>
            <a:off x="2249488" y="1573213"/>
            <a:ext cx="1001712" cy="200183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91" name="Line 363"/>
          <p:cNvSpPr/>
          <p:nvPr/>
        </p:nvSpPr>
        <p:spPr>
          <a:xfrm>
            <a:off x="1841500" y="3038475"/>
            <a:ext cx="81915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93" name="Line 365"/>
          <p:cNvSpPr/>
          <p:nvPr/>
        </p:nvSpPr>
        <p:spPr>
          <a:xfrm flipH="1" flipV="1">
            <a:off x="2249488" y="1573213"/>
            <a:ext cx="411162" cy="146526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94" name="Line 366"/>
          <p:cNvSpPr/>
          <p:nvPr/>
        </p:nvSpPr>
        <p:spPr>
          <a:xfrm>
            <a:off x="1841500" y="2393950"/>
            <a:ext cx="0" cy="6445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95" name="Line 367"/>
          <p:cNvSpPr/>
          <p:nvPr/>
        </p:nvSpPr>
        <p:spPr>
          <a:xfrm>
            <a:off x="2660650" y="3038475"/>
            <a:ext cx="320675" cy="0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96" name="Line 368"/>
          <p:cNvSpPr/>
          <p:nvPr/>
        </p:nvSpPr>
        <p:spPr>
          <a:xfrm>
            <a:off x="2981325" y="3038475"/>
            <a:ext cx="0" cy="2139950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97" name="Freeform 369"/>
          <p:cNvSpPr/>
          <p:nvPr/>
        </p:nvSpPr>
        <p:spPr>
          <a:xfrm>
            <a:off x="1519238" y="4448175"/>
            <a:ext cx="1462087" cy="1465263"/>
          </a:xfrm>
          <a:custGeom>
            <a:avLst/>
            <a:gdLst>
              <a:gd name="txL" fmla="*/ 0 w 4736"/>
              <a:gd name="txT" fmla="*/ 0 h 4741"/>
              <a:gd name="txR" fmla="*/ 4736 w 4736"/>
              <a:gd name="txB" fmla="*/ 4741 h 4741"/>
            </a:gdLst>
            <a:ahLst/>
            <a:cxnLst>
              <a:cxn ang="0">
                <a:pos x="4727" y="2161"/>
              </a:cxn>
              <a:cxn ang="0">
                <a:pos x="4690" y="1901"/>
              </a:cxn>
              <a:cxn ang="0">
                <a:pos x="4623" y="1648"/>
              </a:cxn>
              <a:cxn ang="0">
                <a:pos x="4530" y="1403"/>
              </a:cxn>
              <a:cxn ang="0">
                <a:pos x="4410" y="1170"/>
              </a:cxn>
              <a:cxn ang="0">
                <a:pos x="4265" y="951"/>
              </a:cxn>
              <a:cxn ang="0">
                <a:pos x="4097" y="751"/>
              </a:cxn>
              <a:cxn ang="0">
                <a:pos x="3908" y="570"/>
              </a:cxn>
              <a:cxn ang="0">
                <a:pos x="3700" y="411"/>
              </a:cxn>
              <a:cxn ang="0">
                <a:pos x="3476" y="275"/>
              </a:cxn>
              <a:cxn ang="0">
                <a:pos x="3238" y="166"/>
              </a:cxn>
              <a:cxn ang="0">
                <a:pos x="2990" y="83"/>
              </a:cxn>
              <a:cxn ang="0">
                <a:pos x="2733" y="28"/>
              </a:cxn>
              <a:cxn ang="0">
                <a:pos x="2473" y="2"/>
              </a:cxn>
              <a:cxn ang="0">
                <a:pos x="2211" y="5"/>
              </a:cxn>
              <a:cxn ang="0">
                <a:pos x="1951" y="37"/>
              </a:cxn>
              <a:cxn ang="0">
                <a:pos x="1696" y="98"/>
              </a:cxn>
              <a:cxn ang="0">
                <a:pos x="1450" y="186"/>
              </a:cxn>
              <a:cxn ang="0">
                <a:pos x="1215" y="300"/>
              </a:cxn>
              <a:cxn ang="0">
                <a:pos x="993" y="440"/>
              </a:cxn>
              <a:cxn ang="0">
                <a:pos x="788" y="604"/>
              </a:cxn>
              <a:cxn ang="0">
                <a:pos x="603" y="789"/>
              </a:cxn>
              <a:cxn ang="0">
                <a:pos x="440" y="994"/>
              </a:cxn>
              <a:cxn ang="0">
                <a:pos x="300" y="1216"/>
              </a:cxn>
              <a:cxn ang="0">
                <a:pos x="185" y="1451"/>
              </a:cxn>
              <a:cxn ang="0">
                <a:pos x="98" y="1698"/>
              </a:cxn>
              <a:cxn ang="0">
                <a:pos x="37" y="1953"/>
              </a:cxn>
              <a:cxn ang="0">
                <a:pos x="5" y="2213"/>
              </a:cxn>
              <a:cxn ang="0">
                <a:pos x="2" y="2475"/>
              </a:cxn>
              <a:cxn ang="0">
                <a:pos x="28" y="2737"/>
              </a:cxn>
              <a:cxn ang="0">
                <a:pos x="82" y="2992"/>
              </a:cxn>
              <a:cxn ang="0">
                <a:pos x="165" y="3241"/>
              </a:cxn>
              <a:cxn ang="0">
                <a:pos x="275" y="3480"/>
              </a:cxn>
              <a:cxn ang="0">
                <a:pos x="410" y="3704"/>
              </a:cxn>
              <a:cxn ang="0">
                <a:pos x="569" y="3912"/>
              </a:cxn>
              <a:cxn ang="0">
                <a:pos x="750" y="4102"/>
              </a:cxn>
              <a:cxn ang="0">
                <a:pos x="950" y="4269"/>
              </a:cxn>
              <a:cxn ang="0">
                <a:pos x="1169" y="4415"/>
              </a:cxn>
              <a:cxn ang="0">
                <a:pos x="1402" y="4535"/>
              </a:cxn>
              <a:cxn ang="0">
                <a:pos x="1646" y="4628"/>
              </a:cxn>
              <a:cxn ang="0">
                <a:pos x="1900" y="4695"/>
              </a:cxn>
              <a:cxn ang="0">
                <a:pos x="2159" y="4732"/>
              </a:cxn>
              <a:cxn ang="0">
                <a:pos x="2421" y="4740"/>
              </a:cxn>
              <a:cxn ang="0">
                <a:pos x="2682" y="4720"/>
              </a:cxn>
              <a:cxn ang="0">
                <a:pos x="2939" y="4671"/>
              </a:cxn>
              <a:cxn ang="0">
                <a:pos x="3189" y="4593"/>
              </a:cxn>
              <a:cxn ang="0">
                <a:pos x="3429" y="4490"/>
              </a:cxn>
              <a:cxn ang="0">
                <a:pos x="3656" y="4360"/>
              </a:cxn>
              <a:cxn ang="0">
                <a:pos x="3867" y="4205"/>
              </a:cxn>
              <a:cxn ang="0">
                <a:pos x="4061" y="4028"/>
              </a:cxn>
              <a:cxn ang="0">
                <a:pos x="4234" y="3831"/>
              </a:cxn>
              <a:cxn ang="0">
                <a:pos x="4383" y="3616"/>
              </a:cxn>
              <a:cxn ang="0">
                <a:pos x="4508" y="3386"/>
              </a:cxn>
              <a:cxn ang="0">
                <a:pos x="4607" y="3142"/>
              </a:cxn>
              <a:cxn ang="0">
                <a:pos x="4679" y="2891"/>
              </a:cxn>
              <a:cxn ang="0">
                <a:pos x="4721" y="2632"/>
              </a:cxn>
              <a:cxn ang="0">
                <a:pos x="4736" y="2370"/>
              </a:cxn>
            </a:cxnLst>
            <a:rect l="txL" t="txT" r="txR" b="txB"/>
            <a:pathLst>
              <a:path w="4736" h="4741">
                <a:moveTo>
                  <a:pt x="4736" y="2370"/>
                </a:moveTo>
                <a:lnTo>
                  <a:pt x="4735" y="2318"/>
                </a:lnTo>
                <a:lnTo>
                  <a:pt x="4734" y="2266"/>
                </a:lnTo>
                <a:lnTo>
                  <a:pt x="4731" y="2213"/>
                </a:lnTo>
                <a:lnTo>
                  <a:pt x="4727" y="2161"/>
                </a:lnTo>
                <a:lnTo>
                  <a:pt x="4721" y="2109"/>
                </a:lnTo>
                <a:lnTo>
                  <a:pt x="4716" y="2057"/>
                </a:lnTo>
                <a:lnTo>
                  <a:pt x="4708" y="2004"/>
                </a:lnTo>
                <a:lnTo>
                  <a:pt x="4699" y="1953"/>
                </a:lnTo>
                <a:lnTo>
                  <a:pt x="4690" y="1901"/>
                </a:lnTo>
                <a:lnTo>
                  <a:pt x="4679" y="1850"/>
                </a:lnTo>
                <a:lnTo>
                  <a:pt x="4667" y="1799"/>
                </a:lnTo>
                <a:lnTo>
                  <a:pt x="4653" y="1749"/>
                </a:lnTo>
                <a:lnTo>
                  <a:pt x="4638" y="1698"/>
                </a:lnTo>
                <a:lnTo>
                  <a:pt x="4623" y="1648"/>
                </a:lnTo>
                <a:lnTo>
                  <a:pt x="4607" y="1599"/>
                </a:lnTo>
                <a:lnTo>
                  <a:pt x="4590" y="1549"/>
                </a:lnTo>
                <a:lnTo>
                  <a:pt x="4571" y="1500"/>
                </a:lnTo>
                <a:lnTo>
                  <a:pt x="4550" y="1451"/>
                </a:lnTo>
                <a:lnTo>
                  <a:pt x="4530" y="1403"/>
                </a:lnTo>
                <a:lnTo>
                  <a:pt x="4508" y="1355"/>
                </a:lnTo>
                <a:lnTo>
                  <a:pt x="4485" y="1308"/>
                </a:lnTo>
                <a:lnTo>
                  <a:pt x="4461" y="1262"/>
                </a:lnTo>
                <a:lnTo>
                  <a:pt x="4436" y="1216"/>
                </a:lnTo>
                <a:lnTo>
                  <a:pt x="4410" y="1170"/>
                </a:lnTo>
                <a:lnTo>
                  <a:pt x="4383" y="1126"/>
                </a:lnTo>
                <a:lnTo>
                  <a:pt x="4355" y="1081"/>
                </a:lnTo>
                <a:lnTo>
                  <a:pt x="4326" y="1037"/>
                </a:lnTo>
                <a:lnTo>
                  <a:pt x="4296" y="994"/>
                </a:lnTo>
                <a:lnTo>
                  <a:pt x="4265" y="951"/>
                </a:lnTo>
                <a:lnTo>
                  <a:pt x="4234" y="910"/>
                </a:lnTo>
                <a:lnTo>
                  <a:pt x="4200" y="869"/>
                </a:lnTo>
                <a:lnTo>
                  <a:pt x="4168" y="829"/>
                </a:lnTo>
                <a:lnTo>
                  <a:pt x="4133" y="789"/>
                </a:lnTo>
                <a:lnTo>
                  <a:pt x="4097" y="751"/>
                </a:lnTo>
                <a:lnTo>
                  <a:pt x="4061" y="713"/>
                </a:lnTo>
                <a:lnTo>
                  <a:pt x="4024" y="676"/>
                </a:lnTo>
                <a:lnTo>
                  <a:pt x="3986" y="639"/>
                </a:lnTo>
                <a:lnTo>
                  <a:pt x="3948" y="604"/>
                </a:lnTo>
                <a:lnTo>
                  <a:pt x="3908" y="570"/>
                </a:lnTo>
                <a:lnTo>
                  <a:pt x="3867" y="536"/>
                </a:lnTo>
                <a:lnTo>
                  <a:pt x="3827" y="503"/>
                </a:lnTo>
                <a:lnTo>
                  <a:pt x="3786" y="472"/>
                </a:lnTo>
                <a:lnTo>
                  <a:pt x="3743" y="440"/>
                </a:lnTo>
                <a:lnTo>
                  <a:pt x="3700" y="411"/>
                </a:lnTo>
                <a:lnTo>
                  <a:pt x="3656" y="381"/>
                </a:lnTo>
                <a:lnTo>
                  <a:pt x="3612" y="353"/>
                </a:lnTo>
                <a:lnTo>
                  <a:pt x="3567" y="326"/>
                </a:lnTo>
                <a:lnTo>
                  <a:pt x="3521" y="300"/>
                </a:lnTo>
                <a:lnTo>
                  <a:pt x="3476" y="275"/>
                </a:lnTo>
                <a:lnTo>
                  <a:pt x="3429" y="251"/>
                </a:lnTo>
                <a:lnTo>
                  <a:pt x="3382" y="228"/>
                </a:lnTo>
                <a:lnTo>
                  <a:pt x="3334" y="206"/>
                </a:lnTo>
                <a:lnTo>
                  <a:pt x="3287" y="186"/>
                </a:lnTo>
                <a:lnTo>
                  <a:pt x="3238" y="166"/>
                </a:lnTo>
                <a:lnTo>
                  <a:pt x="3189" y="147"/>
                </a:lnTo>
                <a:lnTo>
                  <a:pt x="3140" y="129"/>
                </a:lnTo>
                <a:lnTo>
                  <a:pt x="3090" y="113"/>
                </a:lnTo>
                <a:lnTo>
                  <a:pt x="3040" y="98"/>
                </a:lnTo>
                <a:lnTo>
                  <a:pt x="2990" y="83"/>
                </a:lnTo>
                <a:lnTo>
                  <a:pt x="2939" y="70"/>
                </a:lnTo>
                <a:lnTo>
                  <a:pt x="2887" y="57"/>
                </a:lnTo>
                <a:lnTo>
                  <a:pt x="2836" y="46"/>
                </a:lnTo>
                <a:lnTo>
                  <a:pt x="2785" y="37"/>
                </a:lnTo>
                <a:lnTo>
                  <a:pt x="2733" y="28"/>
                </a:lnTo>
                <a:lnTo>
                  <a:pt x="2682" y="21"/>
                </a:lnTo>
                <a:lnTo>
                  <a:pt x="2630" y="15"/>
                </a:lnTo>
                <a:lnTo>
                  <a:pt x="2577" y="9"/>
                </a:lnTo>
                <a:lnTo>
                  <a:pt x="2525" y="5"/>
                </a:lnTo>
                <a:lnTo>
                  <a:pt x="2473" y="2"/>
                </a:lnTo>
                <a:lnTo>
                  <a:pt x="2421" y="1"/>
                </a:lnTo>
                <a:lnTo>
                  <a:pt x="2368" y="0"/>
                </a:lnTo>
                <a:lnTo>
                  <a:pt x="2315" y="1"/>
                </a:lnTo>
                <a:lnTo>
                  <a:pt x="2263" y="2"/>
                </a:lnTo>
                <a:lnTo>
                  <a:pt x="2211" y="5"/>
                </a:lnTo>
                <a:lnTo>
                  <a:pt x="2159" y="9"/>
                </a:lnTo>
                <a:lnTo>
                  <a:pt x="2107" y="15"/>
                </a:lnTo>
                <a:lnTo>
                  <a:pt x="2054" y="21"/>
                </a:lnTo>
                <a:lnTo>
                  <a:pt x="2003" y="28"/>
                </a:lnTo>
                <a:lnTo>
                  <a:pt x="1951" y="37"/>
                </a:lnTo>
                <a:lnTo>
                  <a:pt x="1900" y="46"/>
                </a:lnTo>
                <a:lnTo>
                  <a:pt x="1849" y="57"/>
                </a:lnTo>
                <a:lnTo>
                  <a:pt x="1798" y="70"/>
                </a:lnTo>
                <a:lnTo>
                  <a:pt x="1747" y="83"/>
                </a:lnTo>
                <a:lnTo>
                  <a:pt x="1696" y="98"/>
                </a:lnTo>
                <a:lnTo>
                  <a:pt x="1646" y="113"/>
                </a:lnTo>
                <a:lnTo>
                  <a:pt x="1596" y="129"/>
                </a:lnTo>
                <a:lnTo>
                  <a:pt x="1547" y="147"/>
                </a:lnTo>
                <a:lnTo>
                  <a:pt x="1499" y="166"/>
                </a:lnTo>
                <a:lnTo>
                  <a:pt x="1450" y="186"/>
                </a:lnTo>
                <a:lnTo>
                  <a:pt x="1402" y="206"/>
                </a:lnTo>
                <a:lnTo>
                  <a:pt x="1354" y="228"/>
                </a:lnTo>
                <a:lnTo>
                  <a:pt x="1307" y="251"/>
                </a:lnTo>
                <a:lnTo>
                  <a:pt x="1260" y="275"/>
                </a:lnTo>
                <a:lnTo>
                  <a:pt x="1215" y="300"/>
                </a:lnTo>
                <a:lnTo>
                  <a:pt x="1169" y="326"/>
                </a:lnTo>
                <a:lnTo>
                  <a:pt x="1124" y="353"/>
                </a:lnTo>
                <a:lnTo>
                  <a:pt x="1080" y="381"/>
                </a:lnTo>
                <a:lnTo>
                  <a:pt x="1036" y="411"/>
                </a:lnTo>
                <a:lnTo>
                  <a:pt x="993" y="440"/>
                </a:lnTo>
                <a:lnTo>
                  <a:pt x="950" y="472"/>
                </a:lnTo>
                <a:lnTo>
                  <a:pt x="909" y="503"/>
                </a:lnTo>
                <a:lnTo>
                  <a:pt x="868" y="536"/>
                </a:lnTo>
                <a:lnTo>
                  <a:pt x="829" y="570"/>
                </a:lnTo>
                <a:lnTo>
                  <a:pt x="788" y="604"/>
                </a:lnTo>
                <a:lnTo>
                  <a:pt x="750" y="639"/>
                </a:lnTo>
                <a:lnTo>
                  <a:pt x="712" y="676"/>
                </a:lnTo>
                <a:lnTo>
                  <a:pt x="675" y="713"/>
                </a:lnTo>
                <a:lnTo>
                  <a:pt x="639" y="751"/>
                </a:lnTo>
                <a:lnTo>
                  <a:pt x="603" y="789"/>
                </a:lnTo>
                <a:lnTo>
                  <a:pt x="569" y="829"/>
                </a:lnTo>
                <a:lnTo>
                  <a:pt x="535" y="869"/>
                </a:lnTo>
                <a:lnTo>
                  <a:pt x="502" y="910"/>
                </a:lnTo>
                <a:lnTo>
                  <a:pt x="471" y="951"/>
                </a:lnTo>
                <a:lnTo>
                  <a:pt x="440" y="994"/>
                </a:lnTo>
                <a:lnTo>
                  <a:pt x="410" y="1037"/>
                </a:lnTo>
                <a:lnTo>
                  <a:pt x="380" y="1081"/>
                </a:lnTo>
                <a:lnTo>
                  <a:pt x="353" y="1126"/>
                </a:lnTo>
                <a:lnTo>
                  <a:pt x="326" y="1170"/>
                </a:lnTo>
                <a:lnTo>
                  <a:pt x="300" y="1216"/>
                </a:lnTo>
                <a:lnTo>
                  <a:pt x="275" y="1262"/>
                </a:lnTo>
                <a:lnTo>
                  <a:pt x="251" y="1308"/>
                </a:lnTo>
                <a:lnTo>
                  <a:pt x="228" y="1355"/>
                </a:lnTo>
                <a:lnTo>
                  <a:pt x="206" y="1403"/>
                </a:lnTo>
                <a:lnTo>
                  <a:pt x="185" y="1451"/>
                </a:lnTo>
                <a:lnTo>
                  <a:pt x="165" y="1500"/>
                </a:lnTo>
                <a:lnTo>
                  <a:pt x="147" y="1549"/>
                </a:lnTo>
                <a:lnTo>
                  <a:pt x="129" y="1599"/>
                </a:lnTo>
                <a:lnTo>
                  <a:pt x="113" y="1648"/>
                </a:lnTo>
                <a:lnTo>
                  <a:pt x="98" y="1698"/>
                </a:lnTo>
                <a:lnTo>
                  <a:pt x="82" y="1749"/>
                </a:lnTo>
                <a:lnTo>
                  <a:pt x="69" y="1799"/>
                </a:lnTo>
                <a:lnTo>
                  <a:pt x="57" y="1850"/>
                </a:lnTo>
                <a:lnTo>
                  <a:pt x="47" y="1901"/>
                </a:lnTo>
                <a:lnTo>
                  <a:pt x="37" y="1953"/>
                </a:lnTo>
                <a:lnTo>
                  <a:pt x="28" y="2004"/>
                </a:lnTo>
                <a:lnTo>
                  <a:pt x="20" y="2057"/>
                </a:lnTo>
                <a:lnTo>
                  <a:pt x="14" y="2109"/>
                </a:lnTo>
                <a:lnTo>
                  <a:pt x="10" y="2161"/>
                </a:lnTo>
                <a:lnTo>
                  <a:pt x="5" y="2213"/>
                </a:lnTo>
                <a:lnTo>
                  <a:pt x="2" y="2266"/>
                </a:lnTo>
                <a:lnTo>
                  <a:pt x="1" y="2318"/>
                </a:lnTo>
                <a:lnTo>
                  <a:pt x="0" y="2370"/>
                </a:lnTo>
                <a:lnTo>
                  <a:pt x="1" y="2423"/>
                </a:lnTo>
                <a:lnTo>
                  <a:pt x="2" y="2475"/>
                </a:lnTo>
                <a:lnTo>
                  <a:pt x="5" y="2528"/>
                </a:lnTo>
                <a:lnTo>
                  <a:pt x="10" y="2580"/>
                </a:lnTo>
                <a:lnTo>
                  <a:pt x="14" y="2632"/>
                </a:lnTo>
                <a:lnTo>
                  <a:pt x="20" y="2684"/>
                </a:lnTo>
                <a:lnTo>
                  <a:pt x="28" y="2737"/>
                </a:lnTo>
                <a:lnTo>
                  <a:pt x="37" y="2788"/>
                </a:lnTo>
                <a:lnTo>
                  <a:pt x="47" y="2839"/>
                </a:lnTo>
                <a:lnTo>
                  <a:pt x="57" y="2891"/>
                </a:lnTo>
                <a:lnTo>
                  <a:pt x="69" y="2942"/>
                </a:lnTo>
                <a:lnTo>
                  <a:pt x="82" y="2992"/>
                </a:lnTo>
                <a:lnTo>
                  <a:pt x="98" y="3043"/>
                </a:lnTo>
                <a:lnTo>
                  <a:pt x="113" y="3093"/>
                </a:lnTo>
                <a:lnTo>
                  <a:pt x="129" y="3142"/>
                </a:lnTo>
                <a:lnTo>
                  <a:pt x="147" y="3192"/>
                </a:lnTo>
                <a:lnTo>
                  <a:pt x="165" y="3241"/>
                </a:lnTo>
                <a:lnTo>
                  <a:pt x="185" y="3289"/>
                </a:lnTo>
                <a:lnTo>
                  <a:pt x="206" y="3338"/>
                </a:lnTo>
                <a:lnTo>
                  <a:pt x="228" y="3386"/>
                </a:lnTo>
                <a:lnTo>
                  <a:pt x="251" y="3433"/>
                </a:lnTo>
                <a:lnTo>
                  <a:pt x="275" y="3480"/>
                </a:lnTo>
                <a:lnTo>
                  <a:pt x="300" y="3525"/>
                </a:lnTo>
                <a:lnTo>
                  <a:pt x="326" y="3571"/>
                </a:lnTo>
                <a:lnTo>
                  <a:pt x="353" y="3616"/>
                </a:lnTo>
                <a:lnTo>
                  <a:pt x="380" y="3660"/>
                </a:lnTo>
                <a:lnTo>
                  <a:pt x="410" y="3704"/>
                </a:lnTo>
                <a:lnTo>
                  <a:pt x="440" y="3747"/>
                </a:lnTo>
                <a:lnTo>
                  <a:pt x="471" y="3790"/>
                </a:lnTo>
                <a:lnTo>
                  <a:pt x="502" y="3831"/>
                </a:lnTo>
                <a:lnTo>
                  <a:pt x="535" y="3872"/>
                </a:lnTo>
                <a:lnTo>
                  <a:pt x="569" y="3912"/>
                </a:lnTo>
                <a:lnTo>
                  <a:pt x="603" y="3952"/>
                </a:lnTo>
                <a:lnTo>
                  <a:pt x="639" y="3990"/>
                </a:lnTo>
                <a:lnTo>
                  <a:pt x="675" y="4028"/>
                </a:lnTo>
                <a:lnTo>
                  <a:pt x="712" y="4065"/>
                </a:lnTo>
                <a:lnTo>
                  <a:pt x="750" y="4102"/>
                </a:lnTo>
                <a:lnTo>
                  <a:pt x="788" y="4137"/>
                </a:lnTo>
                <a:lnTo>
                  <a:pt x="829" y="4171"/>
                </a:lnTo>
                <a:lnTo>
                  <a:pt x="868" y="4205"/>
                </a:lnTo>
                <a:lnTo>
                  <a:pt x="909" y="4238"/>
                </a:lnTo>
                <a:lnTo>
                  <a:pt x="950" y="4269"/>
                </a:lnTo>
                <a:lnTo>
                  <a:pt x="993" y="4301"/>
                </a:lnTo>
                <a:lnTo>
                  <a:pt x="1036" y="4330"/>
                </a:lnTo>
                <a:lnTo>
                  <a:pt x="1080" y="4360"/>
                </a:lnTo>
                <a:lnTo>
                  <a:pt x="1124" y="4388"/>
                </a:lnTo>
                <a:lnTo>
                  <a:pt x="1169" y="4415"/>
                </a:lnTo>
                <a:lnTo>
                  <a:pt x="1215" y="4440"/>
                </a:lnTo>
                <a:lnTo>
                  <a:pt x="1260" y="4466"/>
                </a:lnTo>
                <a:lnTo>
                  <a:pt x="1307" y="4490"/>
                </a:lnTo>
                <a:lnTo>
                  <a:pt x="1354" y="4513"/>
                </a:lnTo>
                <a:lnTo>
                  <a:pt x="1402" y="4535"/>
                </a:lnTo>
                <a:lnTo>
                  <a:pt x="1450" y="4555"/>
                </a:lnTo>
                <a:lnTo>
                  <a:pt x="1499" y="4575"/>
                </a:lnTo>
                <a:lnTo>
                  <a:pt x="1547" y="4593"/>
                </a:lnTo>
                <a:lnTo>
                  <a:pt x="1596" y="4612"/>
                </a:lnTo>
                <a:lnTo>
                  <a:pt x="1646" y="4628"/>
                </a:lnTo>
                <a:lnTo>
                  <a:pt x="1696" y="4643"/>
                </a:lnTo>
                <a:lnTo>
                  <a:pt x="1747" y="4658"/>
                </a:lnTo>
                <a:lnTo>
                  <a:pt x="1798" y="4671"/>
                </a:lnTo>
                <a:lnTo>
                  <a:pt x="1849" y="4683"/>
                </a:lnTo>
                <a:lnTo>
                  <a:pt x="1900" y="4695"/>
                </a:lnTo>
                <a:lnTo>
                  <a:pt x="1951" y="4704"/>
                </a:lnTo>
                <a:lnTo>
                  <a:pt x="2003" y="4712"/>
                </a:lnTo>
                <a:lnTo>
                  <a:pt x="2054" y="4720"/>
                </a:lnTo>
                <a:lnTo>
                  <a:pt x="2107" y="4726"/>
                </a:lnTo>
                <a:lnTo>
                  <a:pt x="2159" y="4732"/>
                </a:lnTo>
                <a:lnTo>
                  <a:pt x="2211" y="4736"/>
                </a:lnTo>
                <a:lnTo>
                  <a:pt x="2263" y="4738"/>
                </a:lnTo>
                <a:lnTo>
                  <a:pt x="2315" y="4740"/>
                </a:lnTo>
                <a:lnTo>
                  <a:pt x="2368" y="4741"/>
                </a:lnTo>
                <a:lnTo>
                  <a:pt x="2421" y="4740"/>
                </a:lnTo>
                <a:lnTo>
                  <a:pt x="2473" y="4738"/>
                </a:lnTo>
                <a:lnTo>
                  <a:pt x="2525" y="4736"/>
                </a:lnTo>
                <a:lnTo>
                  <a:pt x="2577" y="4732"/>
                </a:lnTo>
                <a:lnTo>
                  <a:pt x="2630" y="4726"/>
                </a:lnTo>
                <a:lnTo>
                  <a:pt x="2682" y="4720"/>
                </a:lnTo>
                <a:lnTo>
                  <a:pt x="2733" y="4712"/>
                </a:lnTo>
                <a:lnTo>
                  <a:pt x="2785" y="4704"/>
                </a:lnTo>
                <a:lnTo>
                  <a:pt x="2836" y="4695"/>
                </a:lnTo>
                <a:lnTo>
                  <a:pt x="2887" y="4683"/>
                </a:lnTo>
                <a:lnTo>
                  <a:pt x="2939" y="4671"/>
                </a:lnTo>
                <a:lnTo>
                  <a:pt x="2990" y="4658"/>
                </a:lnTo>
                <a:lnTo>
                  <a:pt x="3040" y="4643"/>
                </a:lnTo>
                <a:lnTo>
                  <a:pt x="3090" y="4628"/>
                </a:lnTo>
                <a:lnTo>
                  <a:pt x="3140" y="4612"/>
                </a:lnTo>
                <a:lnTo>
                  <a:pt x="3189" y="4593"/>
                </a:lnTo>
                <a:lnTo>
                  <a:pt x="3238" y="4575"/>
                </a:lnTo>
                <a:lnTo>
                  <a:pt x="3287" y="4555"/>
                </a:lnTo>
                <a:lnTo>
                  <a:pt x="3334" y="4535"/>
                </a:lnTo>
                <a:lnTo>
                  <a:pt x="3382" y="4513"/>
                </a:lnTo>
                <a:lnTo>
                  <a:pt x="3429" y="4490"/>
                </a:lnTo>
                <a:lnTo>
                  <a:pt x="3476" y="4466"/>
                </a:lnTo>
                <a:lnTo>
                  <a:pt x="3521" y="4440"/>
                </a:lnTo>
                <a:lnTo>
                  <a:pt x="3567" y="4415"/>
                </a:lnTo>
                <a:lnTo>
                  <a:pt x="3612" y="4388"/>
                </a:lnTo>
                <a:lnTo>
                  <a:pt x="3656" y="4360"/>
                </a:lnTo>
                <a:lnTo>
                  <a:pt x="3700" y="4330"/>
                </a:lnTo>
                <a:lnTo>
                  <a:pt x="3743" y="4301"/>
                </a:lnTo>
                <a:lnTo>
                  <a:pt x="3786" y="4269"/>
                </a:lnTo>
                <a:lnTo>
                  <a:pt x="3827" y="4238"/>
                </a:lnTo>
                <a:lnTo>
                  <a:pt x="3867" y="4205"/>
                </a:lnTo>
                <a:lnTo>
                  <a:pt x="3908" y="4171"/>
                </a:lnTo>
                <a:lnTo>
                  <a:pt x="3948" y="4137"/>
                </a:lnTo>
                <a:lnTo>
                  <a:pt x="3986" y="4102"/>
                </a:lnTo>
                <a:lnTo>
                  <a:pt x="4024" y="4065"/>
                </a:lnTo>
                <a:lnTo>
                  <a:pt x="4061" y="4028"/>
                </a:lnTo>
                <a:lnTo>
                  <a:pt x="4097" y="3990"/>
                </a:lnTo>
                <a:lnTo>
                  <a:pt x="4133" y="3952"/>
                </a:lnTo>
                <a:lnTo>
                  <a:pt x="4168" y="3912"/>
                </a:lnTo>
                <a:lnTo>
                  <a:pt x="4200" y="3872"/>
                </a:lnTo>
                <a:lnTo>
                  <a:pt x="4234" y="3831"/>
                </a:lnTo>
                <a:lnTo>
                  <a:pt x="4265" y="3790"/>
                </a:lnTo>
                <a:lnTo>
                  <a:pt x="4296" y="3747"/>
                </a:lnTo>
                <a:lnTo>
                  <a:pt x="4326" y="3704"/>
                </a:lnTo>
                <a:lnTo>
                  <a:pt x="4355" y="3660"/>
                </a:lnTo>
                <a:lnTo>
                  <a:pt x="4383" y="3616"/>
                </a:lnTo>
                <a:lnTo>
                  <a:pt x="4410" y="3571"/>
                </a:lnTo>
                <a:lnTo>
                  <a:pt x="4436" y="3525"/>
                </a:lnTo>
                <a:lnTo>
                  <a:pt x="4461" y="3480"/>
                </a:lnTo>
                <a:lnTo>
                  <a:pt x="4485" y="3433"/>
                </a:lnTo>
                <a:lnTo>
                  <a:pt x="4508" y="3386"/>
                </a:lnTo>
                <a:lnTo>
                  <a:pt x="4530" y="3338"/>
                </a:lnTo>
                <a:lnTo>
                  <a:pt x="4550" y="3289"/>
                </a:lnTo>
                <a:lnTo>
                  <a:pt x="4571" y="3241"/>
                </a:lnTo>
                <a:lnTo>
                  <a:pt x="4590" y="3192"/>
                </a:lnTo>
                <a:lnTo>
                  <a:pt x="4607" y="3142"/>
                </a:lnTo>
                <a:lnTo>
                  <a:pt x="4623" y="3093"/>
                </a:lnTo>
                <a:lnTo>
                  <a:pt x="4638" y="3043"/>
                </a:lnTo>
                <a:lnTo>
                  <a:pt x="4653" y="2992"/>
                </a:lnTo>
                <a:lnTo>
                  <a:pt x="4667" y="2942"/>
                </a:lnTo>
                <a:lnTo>
                  <a:pt x="4679" y="2891"/>
                </a:lnTo>
                <a:lnTo>
                  <a:pt x="4690" y="2839"/>
                </a:lnTo>
                <a:lnTo>
                  <a:pt x="4699" y="2788"/>
                </a:lnTo>
                <a:lnTo>
                  <a:pt x="4708" y="2737"/>
                </a:lnTo>
                <a:lnTo>
                  <a:pt x="4716" y="2684"/>
                </a:lnTo>
                <a:lnTo>
                  <a:pt x="4721" y="2632"/>
                </a:lnTo>
                <a:lnTo>
                  <a:pt x="4727" y="2580"/>
                </a:lnTo>
                <a:lnTo>
                  <a:pt x="4731" y="2528"/>
                </a:lnTo>
                <a:lnTo>
                  <a:pt x="4734" y="2475"/>
                </a:lnTo>
                <a:lnTo>
                  <a:pt x="4735" y="2423"/>
                </a:lnTo>
                <a:lnTo>
                  <a:pt x="4736" y="2370"/>
                </a:lnTo>
                <a:close/>
              </a:path>
            </a:pathLst>
          </a:custGeom>
          <a:noFill/>
          <a:ln w="28575" cap="flat" cmpd="sng">
            <a:solidFill>
              <a:srgbClr val="9933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5698" name="Line 370"/>
          <p:cNvSpPr/>
          <p:nvPr/>
        </p:nvSpPr>
        <p:spPr>
          <a:xfrm>
            <a:off x="2660650" y="3038475"/>
            <a:ext cx="0" cy="1535113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15" name="Line 387"/>
          <p:cNvSpPr/>
          <p:nvPr/>
        </p:nvSpPr>
        <p:spPr>
          <a:xfrm>
            <a:off x="1841500" y="4573588"/>
            <a:ext cx="0" cy="1214437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16" name="Freeform 388"/>
          <p:cNvSpPr/>
          <p:nvPr/>
        </p:nvSpPr>
        <p:spPr>
          <a:xfrm>
            <a:off x="1841500" y="4448175"/>
            <a:ext cx="819150" cy="125413"/>
          </a:xfrm>
          <a:custGeom>
            <a:avLst/>
            <a:gdLst>
              <a:gd name="txL" fmla="*/ 0 w 2652"/>
              <a:gd name="txT" fmla="*/ 0 h 406"/>
              <a:gd name="txR" fmla="*/ 2652 w 2652"/>
              <a:gd name="txB" fmla="*/ 406 h 406"/>
            </a:gdLst>
            <a:ahLst/>
            <a:cxnLst>
              <a:cxn ang="0">
                <a:pos x="2652" y="406"/>
              </a:cxn>
              <a:cxn ang="0">
                <a:pos x="2609" y="378"/>
              </a:cxn>
              <a:cxn ang="0">
                <a:pos x="2564" y="350"/>
              </a:cxn>
              <a:cxn ang="0">
                <a:pos x="2520" y="323"/>
              </a:cxn>
              <a:cxn ang="0">
                <a:pos x="2474" y="298"/>
              </a:cxn>
              <a:cxn ang="0">
                <a:pos x="2428" y="273"/>
              </a:cxn>
              <a:cxn ang="0">
                <a:pos x="2383" y="249"/>
              </a:cxn>
              <a:cxn ang="0">
                <a:pos x="2335" y="226"/>
              </a:cxn>
              <a:cxn ang="0">
                <a:pos x="2288" y="204"/>
              </a:cxn>
              <a:cxn ang="0">
                <a:pos x="2240" y="183"/>
              </a:cxn>
              <a:cxn ang="0">
                <a:pos x="2191" y="164"/>
              </a:cxn>
              <a:cxn ang="0">
                <a:pos x="2143" y="145"/>
              </a:cxn>
              <a:cxn ang="0">
                <a:pos x="2093" y="128"/>
              </a:cxn>
              <a:cxn ang="0">
                <a:pos x="2044" y="112"/>
              </a:cxn>
              <a:cxn ang="0">
                <a:pos x="1994" y="96"/>
              </a:cxn>
              <a:cxn ang="0">
                <a:pos x="1944" y="82"/>
              </a:cxn>
              <a:cxn ang="0">
                <a:pos x="1894" y="69"/>
              </a:cxn>
              <a:cxn ang="0">
                <a:pos x="1843" y="57"/>
              </a:cxn>
              <a:cxn ang="0">
                <a:pos x="1792" y="46"/>
              </a:cxn>
              <a:cxn ang="0">
                <a:pos x="1741" y="37"/>
              </a:cxn>
              <a:cxn ang="0">
                <a:pos x="1690" y="28"/>
              </a:cxn>
              <a:cxn ang="0">
                <a:pos x="1638" y="20"/>
              </a:cxn>
              <a:cxn ang="0">
                <a:pos x="1587" y="15"/>
              </a:cxn>
              <a:cxn ang="0">
                <a:pos x="1534" y="9"/>
              </a:cxn>
              <a:cxn ang="0">
                <a:pos x="1482" y="5"/>
              </a:cxn>
              <a:cxn ang="0">
                <a:pos x="1430" y="2"/>
              </a:cxn>
              <a:cxn ang="0">
                <a:pos x="1378" y="1"/>
              </a:cxn>
              <a:cxn ang="0">
                <a:pos x="1326" y="0"/>
              </a:cxn>
              <a:cxn ang="0">
                <a:pos x="1273" y="1"/>
              </a:cxn>
              <a:cxn ang="0">
                <a:pos x="1222" y="2"/>
              </a:cxn>
              <a:cxn ang="0">
                <a:pos x="1170" y="5"/>
              </a:cxn>
              <a:cxn ang="0">
                <a:pos x="1118" y="9"/>
              </a:cxn>
              <a:cxn ang="0">
                <a:pos x="1066" y="15"/>
              </a:cxn>
              <a:cxn ang="0">
                <a:pos x="1014" y="20"/>
              </a:cxn>
              <a:cxn ang="0">
                <a:pos x="962" y="28"/>
              </a:cxn>
              <a:cxn ang="0">
                <a:pos x="911" y="37"/>
              </a:cxn>
              <a:cxn ang="0">
                <a:pos x="860" y="46"/>
              </a:cxn>
              <a:cxn ang="0">
                <a:pos x="809" y="57"/>
              </a:cxn>
              <a:cxn ang="0">
                <a:pos x="758" y="69"/>
              </a:cxn>
              <a:cxn ang="0">
                <a:pos x="708" y="82"/>
              </a:cxn>
              <a:cxn ang="0">
                <a:pos x="658" y="96"/>
              </a:cxn>
              <a:cxn ang="0">
                <a:pos x="608" y="112"/>
              </a:cxn>
              <a:cxn ang="0">
                <a:pos x="558" y="128"/>
              </a:cxn>
              <a:cxn ang="0">
                <a:pos x="509" y="145"/>
              </a:cxn>
              <a:cxn ang="0">
                <a:pos x="460" y="164"/>
              </a:cxn>
              <a:cxn ang="0">
                <a:pos x="412" y="183"/>
              </a:cxn>
              <a:cxn ang="0">
                <a:pos x="364" y="204"/>
              </a:cxn>
              <a:cxn ang="0">
                <a:pos x="316" y="226"/>
              </a:cxn>
              <a:cxn ang="0">
                <a:pos x="269" y="249"/>
              </a:cxn>
              <a:cxn ang="0">
                <a:pos x="224" y="273"/>
              </a:cxn>
              <a:cxn ang="0">
                <a:pos x="177" y="298"/>
              </a:cxn>
              <a:cxn ang="0">
                <a:pos x="132" y="323"/>
              </a:cxn>
              <a:cxn ang="0">
                <a:pos x="88" y="350"/>
              </a:cxn>
              <a:cxn ang="0">
                <a:pos x="43" y="378"/>
              </a:cxn>
              <a:cxn ang="0">
                <a:pos x="0" y="406"/>
              </a:cxn>
            </a:cxnLst>
            <a:rect l="txL" t="txT" r="txR" b="txB"/>
            <a:pathLst>
              <a:path w="2652" h="406">
                <a:moveTo>
                  <a:pt x="2652" y="406"/>
                </a:moveTo>
                <a:lnTo>
                  <a:pt x="2609" y="378"/>
                </a:lnTo>
                <a:lnTo>
                  <a:pt x="2564" y="350"/>
                </a:lnTo>
                <a:lnTo>
                  <a:pt x="2520" y="323"/>
                </a:lnTo>
                <a:lnTo>
                  <a:pt x="2474" y="298"/>
                </a:lnTo>
                <a:lnTo>
                  <a:pt x="2428" y="273"/>
                </a:lnTo>
                <a:lnTo>
                  <a:pt x="2383" y="249"/>
                </a:lnTo>
                <a:lnTo>
                  <a:pt x="2335" y="226"/>
                </a:lnTo>
                <a:lnTo>
                  <a:pt x="2288" y="204"/>
                </a:lnTo>
                <a:lnTo>
                  <a:pt x="2240" y="183"/>
                </a:lnTo>
                <a:lnTo>
                  <a:pt x="2191" y="164"/>
                </a:lnTo>
                <a:lnTo>
                  <a:pt x="2143" y="145"/>
                </a:lnTo>
                <a:lnTo>
                  <a:pt x="2093" y="128"/>
                </a:lnTo>
                <a:lnTo>
                  <a:pt x="2044" y="112"/>
                </a:lnTo>
                <a:lnTo>
                  <a:pt x="1994" y="96"/>
                </a:lnTo>
                <a:lnTo>
                  <a:pt x="1944" y="82"/>
                </a:lnTo>
                <a:lnTo>
                  <a:pt x="1894" y="69"/>
                </a:lnTo>
                <a:lnTo>
                  <a:pt x="1843" y="57"/>
                </a:lnTo>
                <a:lnTo>
                  <a:pt x="1792" y="46"/>
                </a:lnTo>
                <a:lnTo>
                  <a:pt x="1741" y="37"/>
                </a:lnTo>
                <a:lnTo>
                  <a:pt x="1690" y="28"/>
                </a:lnTo>
                <a:lnTo>
                  <a:pt x="1638" y="20"/>
                </a:lnTo>
                <a:lnTo>
                  <a:pt x="1587" y="15"/>
                </a:lnTo>
                <a:lnTo>
                  <a:pt x="1534" y="9"/>
                </a:lnTo>
                <a:lnTo>
                  <a:pt x="1482" y="5"/>
                </a:lnTo>
                <a:lnTo>
                  <a:pt x="1430" y="2"/>
                </a:lnTo>
                <a:lnTo>
                  <a:pt x="1378" y="1"/>
                </a:lnTo>
                <a:lnTo>
                  <a:pt x="1326" y="0"/>
                </a:lnTo>
                <a:lnTo>
                  <a:pt x="1273" y="1"/>
                </a:lnTo>
                <a:lnTo>
                  <a:pt x="1222" y="2"/>
                </a:lnTo>
                <a:lnTo>
                  <a:pt x="1170" y="5"/>
                </a:lnTo>
                <a:lnTo>
                  <a:pt x="1118" y="9"/>
                </a:lnTo>
                <a:lnTo>
                  <a:pt x="1066" y="15"/>
                </a:lnTo>
                <a:lnTo>
                  <a:pt x="1014" y="20"/>
                </a:lnTo>
                <a:lnTo>
                  <a:pt x="962" y="28"/>
                </a:lnTo>
                <a:lnTo>
                  <a:pt x="911" y="37"/>
                </a:lnTo>
                <a:lnTo>
                  <a:pt x="860" y="46"/>
                </a:lnTo>
                <a:lnTo>
                  <a:pt x="809" y="57"/>
                </a:lnTo>
                <a:lnTo>
                  <a:pt x="758" y="69"/>
                </a:lnTo>
                <a:lnTo>
                  <a:pt x="708" y="82"/>
                </a:lnTo>
                <a:lnTo>
                  <a:pt x="658" y="96"/>
                </a:lnTo>
                <a:lnTo>
                  <a:pt x="608" y="112"/>
                </a:lnTo>
                <a:lnTo>
                  <a:pt x="558" y="128"/>
                </a:lnTo>
                <a:lnTo>
                  <a:pt x="509" y="145"/>
                </a:lnTo>
                <a:lnTo>
                  <a:pt x="460" y="164"/>
                </a:lnTo>
                <a:lnTo>
                  <a:pt x="412" y="183"/>
                </a:lnTo>
                <a:lnTo>
                  <a:pt x="364" y="204"/>
                </a:lnTo>
                <a:lnTo>
                  <a:pt x="316" y="226"/>
                </a:lnTo>
                <a:lnTo>
                  <a:pt x="269" y="249"/>
                </a:lnTo>
                <a:lnTo>
                  <a:pt x="224" y="273"/>
                </a:lnTo>
                <a:lnTo>
                  <a:pt x="177" y="298"/>
                </a:lnTo>
                <a:lnTo>
                  <a:pt x="132" y="323"/>
                </a:lnTo>
                <a:lnTo>
                  <a:pt x="88" y="350"/>
                </a:lnTo>
                <a:lnTo>
                  <a:pt x="43" y="378"/>
                </a:lnTo>
                <a:lnTo>
                  <a:pt x="0" y="406"/>
                </a:lnTo>
              </a:path>
            </a:pathLst>
          </a:custGeom>
          <a:noFill/>
          <a:ln w="57150" cap="flat" cmpd="sng">
            <a:solidFill>
              <a:schemeClr val="hlink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5717" name="Freeform 389"/>
          <p:cNvSpPr/>
          <p:nvPr/>
        </p:nvSpPr>
        <p:spPr>
          <a:xfrm>
            <a:off x="1841500" y="5788025"/>
            <a:ext cx="819150" cy="125413"/>
          </a:xfrm>
          <a:custGeom>
            <a:avLst/>
            <a:gdLst>
              <a:gd name="txL" fmla="*/ 0 w 2652"/>
              <a:gd name="txT" fmla="*/ 0 h 406"/>
              <a:gd name="txR" fmla="*/ 2652 w 2652"/>
              <a:gd name="txB" fmla="*/ 406 h 406"/>
            </a:gdLst>
            <a:ahLst/>
            <a:cxnLst>
              <a:cxn ang="0">
                <a:pos x="0" y="0"/>
              </a:cxn>
              <a:cxn ang="0">
                <a:pos x="43" y="28"/>
              </a:cxn>
              <a:cxn ang="0">
                <a:pos x="88" y="56"/>
              </a:cxn>
              <a:cxn ang="0">
                <a:pos x="132" y="82"/>
              </a:cxn>
              <a:cxn ang="0">
                <a:pos x="177" y="108"/>
              </a:cxn>
              <a:cxn ang="0">
                <a:pos x="224" y="133"/>
              </a:cxn>
              <a:cxn ang="0">
                <a:pos x="269" y="157"/>
              </a:cxn>
              <a:cxn ang="0">
                <a:pos x="316" y="180"/>
              </a:cxn>
              <a:cxn ang="0">
                <a:pos x="364" y="202"/>
              </a:cxn>
              <a:cxn ang="0">
                <a:pos x="412" y="223"/>
              </a:cxn>
              <a:cxn ang="0">
                <a:pos x="460" y="242"/>
              </a:cxn>
              <a:cxn ang="0">
                <a:pos x="509" y="261"/>
              </a:cxn>
              <a:cxn ang="0">
                <a:pos x="558" y="278"/>
              </a:cxn>
              <a:cxn ang="0">
                <a:pos x="608" y="294"/>
              </a:cxn>
              <a:cxn ang="0">
                <a:pos x="658" y="310"/>
              </a:cxn>
              <a:cxn ang="0">
                <a:pos x="708" y="324"/>
              </a:cxn>
              <a:cxn ang="0">
                <a:pos x="758" y="337"/>
              </a:cxn>
              <a:cxn ang="0">
                <a:pos x="809" y="349"/>
              </a:cxn>
              <a:cxn ang="0">
                <a:pos x="860" y="360"/>
              </a:cxn>
              <a:cxn ang="0">
                <a:pos x="911" y="369"/>
              </a:cxn>
              <a:cxn ang="0">
                <a:pos x="962" y="378"/>
              </a:cxn>
              <a:cxn ang="0">
                <a:pos x="1014" y="386"/>
              </a:cxn>
              <a:cxn ang="0">
                <a:pos x="1066" y="391"/>
              </a:cxn>
              <a:cxn ang="0">
                <a:pos x="1118" y="397"/>
              </a:cxn>
              <a:cxn ang="0">
                <a:pos x="1170" y="401"/>
              </a:cxn>
              <a:cxn ang="0">
                <a:pos x="1222" y="403"/>
              </a:cxn>
              <a:cxn ang="0">
                <a:pos x="1273" y="405"/>
              </a:cxn>
              <a:cxn ang="0">
                <a:pos x="1326" y="406"/>
              </a:cxn>
              <a:cxn ang="0">
                <a:pos x="1378" y="405"/>
              </a:cxn>
              <a:cxn ang="0">
                <a:pos x="1430" y="403"/>
              </a:cxn>
              <a:cxn ang="0">
                <a:pos x="1482" y="401"/>
              </a:cxn>
              <a:cxn ang="0">
                <a:pos x="1534" y="397"/>
              </a:cxn>
              <a:cxn ang="0">
                <a:pos x="1587" y="391"/>
              </a:cxn>
              <a:cxn ang="0">
                <a:pos x="1638" y="386"/>
              </a:cxn>
              <a:cxn ang="0">
                <a:pos x="1690" y="378"/>
              </a:cxn>
              <a:cxn ang="0">
                <a:pos x="1741" y="369"/>
              </a:cxn>
              <a:cxn ang="0">
                <a:pos x="1792" y="360"/>
              </a:cxn>
              <a:cxn ang="0">
                <a:pos x="1843" y="349"/>
              </a:cxn>
              <a:cxn ang="0">
                <a:pos x="1894" y="337"/>
              </a:cxn>
              <a:cxn ang="0">
                <a:pos x="1944" y="324"/>
              </a:cxn>
              <a:cxn ang="0">
                <a:pos x="1994" y="310"/>
              </a:cxn>
              <a:cxn ang="0">
                <a:pos x="2044" y="294"/>
              </a:cxn>
              <a:cxn ang="0">
                <a:pos x="2093" y="278"/>
              </a:cxn>
              <a:cxn ang="0">
                <a:pos x="2143" y="261"/>
              </a:cxn>
              <a:cxn ang="0">
                <a:pos x="2191" y="242"/>
              </a:cxn>
              <a:cxn ang="0">
                <a:pos x="2240" y="223"/>
              </a:cxn>
              <a:cxn ang="0">
                <a:pos x="2288" y="202"/>
              </a:cxn>
              <a:cxn ang="0">
                <a:pos x="2335" y="180"/>
              </a:cxn>
              <a:cxn ang="0">
                <a:pos x="2383" y="157"/>
              </a:cxn>
              <a:cxn ang="0">
                <a:pos x="2428" y="133"/>
              </a:cxn>
              <a:cxn ang="0">
                <a:pos x="2474" y="108"/>
              </a:cxn>
              <a:cxn ang="0">
                <a:pos x="2520" y="82"/>
              </a:cxn>
              <a:cxn ang="0">
                <a:pos x="2564" y="56"/>
              </a:cxn>
              <a:cxn ang="0">
                <a:pos x="2609" y="28"/>
              </a:cxn>
              <a:cxn ang="0">
                <a:pos x="2652" y="0"/>
              </a:cxn>
            </a:cxnLst>
            <a:rect l="txL" t="txT" r="txR" b="txB"/>
            <a:pathLst>
              <a:path w="2652" h="406">
                <a:moveTo>
                  <a:pt x="0" y="0"/>
                </a:moveTo>
                <a:lnTo>
                  <a:pt x="43" y="28"/>
                </a:lnTo>
                <a:lnTo>
                  <a:pt x="88" y="56"/>
                </a:lnTo>
                <a:lnTo>
                  <a:pt x="132" y="82"/>
                </a:lnTo>
                <a:lnTo>
                  <a:pt x="177" y="108"/>
                </a:lnTo>
                <a:lnTo>
                  <a:pt x="224" y="133"/>
                </a:lnTo>
                <a:lnTo>
                  <a:pt x="269" y="157"/>
                </a:lnTo>
                <a:lnTo>
                  <a:pt x="316" y="180"/>
                </a:lnTo>
                <a:lnTo>
                  <a:pt x="364" y="202"/>
                </a:lnTo>
                <a:lnTo>
                  <a:pt x="412" y="223"/>
                </a:lnTo>
                <a:lnTo>
                  <a:pt x="460" y="242"/>
                </a:lnTo>
                <a:lnTo>
                  <a:pt x="509" y="261"/>
                </a:lnTo>
                <a:lnTo>
                  <a:pt x="558" y="278"/>
                </a:lnTo>
                <a:lnTo>
                  <a:pt x="608" y="294"/>
                </a:lnTo>
                <a:lnTo>
                  <a:pt x="658" y="310"/>
                </a:lnTo>
                <a:lnTo>
                  <a:pt x="708" y="324"/>
                </a:lnTo>
                <a:lnTo>
                  <a:pt x="758" y="337"/>
                </a:lnTo>
                <a:lnTo>
                  <a:pt x="809" y="349"/>
                </a:lnTo>
                <a:lnTo>
                  <a:pt x="860" y="360"/>
                </a:lnTo>
                <a:lnTo>
                  <a:pt x="911" y="369"/>
                </a:lnTo>
                <a:lnTo>
                  <a:pt x="962" y="378"/>
                </a:lnTo>
                <a:lnTo>
                  <a:pt x="1014" y="386"/>
                </a:lnTo>
                <a:lnTo>
                  <a:pt x="1066" y="391"/>
                </a:lnTo>
                <a:lnTo>
                  <a:pt x="1118" y="397"/>
                </a:lnTo>
                <a:lnTo>
                  <a:pt x="1170" y="401"/>
                </a:lnTo>
                <a:lnTo>
                  <a:pt x="1222" y="403"/>
                </a:lnTo>
                <a:lnTo>
                  <a:pt x="1273" y="405"/>
                </a:lnTo>
                <a:lnTo>
                  <a:pt x="1326" y="406"/>
                </a:lnTo>
                <a:lnTo>
                  <a:pt x="1378" y="405"/>
                </a:lnTo>
                <a:lnTo>
                  <a:pt x="1430" y="403"/>
                </a:lnTo>
                <a:lnTo>
                  <a:pt x="1482" y="401"/>
                </a:lnTo>
                <a:lnTo>
                  <a:pt x="1534" y="397"/>
                </a:lnTo>
                <a:lnTo>
                  <a:pt x="1587" y="391"/>
                </a:lnTo>
                <a:lnTo>
                  <a:pt x="1638" y="386"/>
                </a:lnTo>
                <a:lnTo>
                  <a:pt x="1690" y="378"/>
                </a:lnTo>
                <a:lnTo>
                  <a:pt x="1741" y="369"/>
                </a:lnTo>
                <a:lnTo>
                  <a:pt x="1792" y="360"/>
                </a:lnTo>
                <a:lnTo>
                  <a:pt x="1843" y="349"/>
                </a:lnTo>
                <a:lnTo>
                  <a:pt x="1894" y="337"/>
                </a:lnTo>
                <a:lnTo>
                  <a:pt x="1944" y="324"/>
                </a:lnTo>
                <a:lnTo>
                  <a:pt x="1994" y="310"/>
                </a:lnTo>
                <a:lnTo>
                  <a:pt x="2044" y="294"/>
                </a:lnTo>
                <a:lnTo>
                  <a:pt x="2093" y="278"/>
                </a:lnTo>
                <a:lnTo>
                  <a:pt x="2143" y="261"/>
                </a:lnTo>
                <a:lnTo>
                  <a:pt x="2191" y="242"/>
                </a:lnTo>
                <a:lnTo>
                  <a:pt x="2240" y="223"/>
                </a:lnTo>
                <a:lnTo>
                  <a:pt x="2288" y="202"/>
                </a:lnTo>
                <a:lnTo>
                  <a:pt x="2335" y="180"/>
                </a:lnTo>
                <a:lnTo>
                  <a:pt x="2383" y="157"/>
                </a:lnTo>
                <a:lnTo>
                  <a:pt x="2428" y="133"/>
                </a:lnTo>
                <a:lnTo>
                  <a:pt x="2474" y="108"/>
                </a:lnTo>
                <a:lnTo>
                  <a:pt x="2520" y="82"/>
                </a:lnTo>
                <a:lnTo>
                  <a:pt x="2564" y="56"/>
                </a:lnTo>
                <a:lnTo>
                  <a:pt x="2609" y="28"/>
                </a:lnTo>
                <a:lnTo>
                  <a:pt x="2652" y="0"/>
                </a:lnTo>
              </a:path>
            </a:pathLst>
          </a:custGeom>
          <a:noFill/>
          <a:ln w="57150" cap="flat" cmpd="sng">
            <a:solidFill>
              <a:schemeClr val="hlink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5718" name="Line 390"/>
          <p:cNvSpPr/>
          <p:nvPr/>
        </p:nvSpPr>
        <p:spPr>
          <a:xfrm>
            <a:off x="2647950" y="3038475"/>
            <a:ext cx="2932113" cy="0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0" name="Line 392"/>
          <p:cNvSpPr/>
          <p:nvPr/>
        </p:nvSpPr>
        <p:spPr>
          <a:xfrm>
            <a:off x="1841500" y="4573588"/>
            <a:ext cx="2398713" cy="0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1" name="Line 393"/>
          <p:cNvSpPr/>
          <p:nvPr/>
        </p:nvSpPr>
        <p:spPr>
          <a:xfrm flipV="1">
            <a:off x="4240213" y="3038475"/>
            <a:ext cx="0" cy="1535113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2" name="Line 394"/>
          <p:cNvSpPr/>
          <p:nvPr/>
        </p:nvSpPr>
        <p:spPr>
          <a:xfrm flipV="1">
            <a:off x="4240213" y="1573213"/>
            <a:ext cx="606425" cy="1465262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3" name="Line 395"/>
          <p:cNvSpPr/>
          <p:nvPr/>
        </p:nvSpPr>
        <p:spPr>
          <a:xfrm>
            <a:off x="1841500" y="5788025"/>
            <a:ext cx="3609975" cy="0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4" name="Line 396"/>
          <p:cNvSpPr/>
          <p:nvPr/>
        </p:nvSpPr>
        <p:spPr>
          <a:xfrm flipV="1">
            <a:off x="5451475" y="3038475"/>
            <a:ext cx="0" cy="2749550"/>
          </a:xfrm>
          <a:prstGeom prst="line">
            <a:avLst/>
          </a:prstGeom>
          <a:ln w="28575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5" name="Line 397"/>
          <p:cNvSpPr/>
          <p:nvPr/>
        </p:nvSpPr>
        <p:spPr>
          <a:xfrm flipH="1" flipV="1">
            <a:off x="4846638" y="1573213"/>
            <a:ext cx="604837" cy="1465262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6" name="Line 398"/>
          <p:cNvSpPr/>
          <p:nvPr/>
        </p:nvSpPr>
        <p:spPr>
          <a:xfrm>
            <a:off x="1841500" y="2393950"/>
            <a:ext cx="3005138" cy="0"/>
          </a:xfrm>
          <a:prstGeom prst="line">
            <a:avLst/>
          </a:prstGeom>
          <a:ln w="28575" cap="flat" cmpd="sng">
            <a:solidFill>
              <a:srgbClr val="80008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7" name="Line 399"/>
          <p:cNvSpPr/>
          <p:nvPr/>
        </p:nvSpPr>
        <p:spPr>
          <a:xfrm>
            <a:off x="1841500" y="2743200"/>
            <a:ext cx="3590925" cy="0"/>
          </a:xfrm>
          <a:prstGeom prst="line">
            <a:avLst/>
          </a:prstGeom>
          <a:ln w="28575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8" name="Line 400"/>
          <p:cNvSpPr/>
          <p:nvPr/>
        </p:nvSpPr>
        <p:spPr>
          <a:xfrm>
            <a:off x="2836863" y="2743200"/>
            <a:ext cx="0" cy="2435225"/>
          </a:xfrm>
          <a:prstGeom prst="line">
            <a:avLst/>
          </a:prstGeom>
          <a:ln w="28575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29" name="Freeform 401"/>
          <p:cNvSpPr/>
          <p:nvPr/>
        </p:nvSpPr>
        <p:spPr>
          <a:xfrm>
            <a:off x="1665288" y="4595813"/>
            <a:ext cx="1171575" cy="1169987"/>
          </a:xfrm>
          <a:custGeom>
            <a:avLst/>
            <a:gdLst>
              <a:gd name="txL" fmla="*/ 0 w 3786"/>
              <a:gd name="txT" fmla="*/ 0 h 3789"/>
              <a:gd name="txR" fmla="*/ 3786 w 3786"/>
              <a:gd name="txB" fmla="*/ 3789 h 3789"/>
            </a:gdLst>
            <a:ahLst/>
            <a:cxnLst>
              <a:cxn ang="0">
                <a:pos x="3781" y="1753"/>
              </a:cxn>
              <a:cxn ang="0">
                <a:pos x="3757" y="1565"/>
              </a:cxn>
              <a:cxn ang="0">
                <a:pos x="3715" y="1382"/>
              </a:cxn>
              <a:cxn ang="0">
                <a:pos x="3654" y="1202"/>
              </a:cxn>
              <a:cxn ang="0">
                <a:pos x="3577" y="1030"/>
              </a:cxn>
              <a:cxn ang="0">
                <a:pos x="3483" y="866"/>
              </a:cxn>
              <a:cxn ang="0">
                <a:pos x="3373" y="713"/>
              </a:cxn>
              <a:cxn ang="0">
                <a:pos x="3248" y="571"/>
              </a:cxn>
              <a:cxn ang="0">
                <a:pos x="3110" y="443"/>
              </a:cxn>
              <a:cxn ang="0">
                <a:pos x="2959" y="329"/>
              </a:cxn>
              <a:cxn ang="0">
                <a:pos x="2799" y="231"/>
              </a:cxn>
              <a:cxn ang="0">
                <a:pos x="2628" y="148"/>
              </a:cxn>
              <a:cxn ang="0">
                <a:pos x="2450" y="84"/>
              </a:cxn>
              <a:cxn ang="0">
                <a:pos x="2268" y="37"/>
              </a:cxn>
              <a:cxn ang="0">
                <a:pos x="2082" y="9"/>
              </a:cxn>
              <a:cxn ang="0">
                <a:pos x="1893" y="0"/>
              </a:cxn>
              <a:cxn ang="0">
                <a:pos x="1704" y="9"/>
              </a:cxn>
              <a:cxn ang="0">
                <a:pos x="1518" y="37"/>
              </a:cxn>
              <a:cxn ang="0">
                <a:pos x="1335" y="84"/>
              </a:cxn>
              <a:cxn ang="0">
                <a:pos x="1157" y="148"/>
              </a:cxn>
              <a:cxn ang="0">
                <a:pos x="988" y="231"/>
              </a:cxn>
              <a:cxn ang="0">
                <a:pos x="827" y="329"/>
              </a:cxn>
              <a:cxn ang="0">
                <a:pos x="677" y="443"/>
              </a:cxn>
              <a:cxn ang="0">
                <a:pos x="538" y="571"/>
              </a:cxn>
              <a:cxn ang="0">
                <a:pos x="413" y="713"/>
              </a:cxn>
              <a:cxn ang="0">
                <a:pos x="302" y="866"/>
              </a:cxn>
              <a:cxn ang="0">
                <a:pos x="209" y="1030"/>
              </a:cxn>
              <a:cxn ang="0">
                <a:pos x="131" y="1202"/>
              </a:cxn>
              <a:cxn ang="0">
                <a:pos x="71" y="1382"/>
              </a:cxn>
              <a:cxn ang="0">
                <a:pos x="29" y="1565"/>
              </a:cxn>
              <a:cxn ang="0">
                <a:pos x="6" y="1753"/>
              </a:cxn>
              <a:cxn ang="0">
                <a:pos x="1" y="1942"/>
              </a:cxn>
              <a:cxn ang="0">
                <a:pos x="15" y="2130"/>
              </a:cxn>
              <a:cxn ang="0">
                <a:pos x="48" y="2316"/>
              </a:cxn>
              <a:cxn ang="0">
                <a:pos x="99" y="2498"/>
              </a:cxn>
              <a:cxn ang="0">
                <a:pos x="168" y="2674"/>
              </a:cxn>
              <a:cxn ang="0">
                <a:pos x="253" y="2841"/>
              </a:cxn>
              <a:cxn ang="0">
                <a:pos x="356" y="3000"/>
              </a:cxn>
              <a:cxn ang="0">
                <a:pos x="474" y="3148"/>
              </a:cxn>
              <a:cxn ang="0">
                <a:pos x="606" y="3283"/>
              </a:cxn>
              <a:cxn ang="0">
                <a:pos x="751" y="3405"/>
              </a:cxn>
              <a:cxn ang="0">
                <a:pos x="906" y="3512"/>
              </a:cxn>
              <a:cxn ang="0">
                <a:pos x="1071" y="3602"/>
              </a:cxn>
              <a:cxn ang="0">
                <a:pos x="1245" y="3675"/>
              </a:cxn>
              <a:cxn ang="0">
                <a:pos x="1426" y="3730"/>
              </a:cxn>
              <a:cxn ang="0">
                <a:pos x="1611" y="3768"/>
              </a:cxn>
              <a:cxn ang="0">
                <a:pos x="1799" y="3787"/>
              </a:cxn>
              <a:cxn ang="0">
                <a:pos x="1987" y="3787"/>
              </a:cxn>
              <a:cxn ang="0">
                <a:pos x="2175" y="3768"/>
              </a:cxn>
              <a:cxn ang="0">
                <a:pos x="2360" y="3730"/>
              </a:cxn>
              <a:cxn ang="0">
                <a:pos x="2541" y="3675"/>
              </a:cxn>
              <a:cxn ang="0">
                <a:pos x="2715" y="3602"/>
              </a:cxn>
              <a:cxn ang="0">
                <a:pos x="2880" y="3512"/>
              </a:cxn>
              <a:cxn ang="0">
                <a:pos x="3036" y="3405"/>
              </a:cxn>
              <a:cxn ang="0">
                <a:pos x="3180" y="3283"/>
              </a:cxn>
              <a:cxn ang="0">
                <a:pos x="3312" y="3148"/>
              </a:cxn>
              <a:cxn ang="0">
                <a:pos x="3429" y="3000"/>
              </a:cxn>
              <a:cxn ang="0">
                <a:pos x="3533" y="2841"/>
              </a:cxn>
              <a:cxn ang="0">
                <a:pos x="3619" y="2674"/>
              </a:cxn>
              <a:cxn ang="0">
                <a:pos x="3687" y="2498"/>
              </a:cxn>
              <a:cxn ang="0">
                <a:pos x="3738" y="2316"/>
              </a:cxn>
              <a:cxn ang="0">
                <a:pos x="3771" y="2130"/>
              </a:cxn>
              <a:cxn ang="0">
                <a:pos x="3785" y="1942"/>
              </a:cxn>
            </a:cxnLst>
            <a:rect l="txL" t="txT" r="txR" b="txB"/>
            <a:pathLst>
              <a:path w="3786" h="3789">
                <a:moveTo>
                  <a:pt x="3786" y="1894"/>
                </a:moveTo>
                <a:lnTo>
                  <a:pt x="3785" y="1847"/>
                </a:lnTo>
                <a:lnTo>
                  <a:pt x="3784" y="1800"/>
                </a:lnTo>
                <a:lnTo>
                  <a:pt x="3781" y="1753"/>
                </a:lnTo>
                <a:lnTo>
                  <a:pt x="3776" y="1706"/>
                </a:lnTo>
                <a:lnTo>
                  <a:pt x="3771" y="1659"/>
                </a:lnTo>
                <a:lnTo>
                  <a:pt x="3764" y="1612"/>
                </a:lnTo>
                <a:lnTo>
                  <a:pt x="3757" y="1565"/>
                </a:lnTo>
                <a:lnTo>
                  <a:pt x="3748" y="1519"/>
                </a:lnTo>
                <a:lnTo>
                  <a:pt x="3738" y="1473"/>
                </a:lnTo>
                <a:lnTo>
                  <a:pt x="3727" y="1427"/>
                </a:lnTo>
                <a:lnTo>
                  <a:pt x="3715" y="1382"/>
                </a:lnTo>
                <a:lnTo>
                  <a:pt x="3701" y="1336"/>
                </a:lnTo>
                <a:lnTo>
                  <a:pt x="3687" y="1291"/>
                </a:lnTo>
                <a:lnTo>
                  <a:pt x="3672" y="1247"/>
                </a:lnTo>
                <a:lnTo>
                  <a:pt x="3654" y="1202"/>
                </a:lnTo>
                <a:lnTo>
                  <a:pt x="3637" y="1159"/>
                </a:lnTo>
                <a:lnTo>
                  <a:pt x="3619" y="1115"/>
                </a:lnTo>
                <a:lnTo>
                  <a:pt x="3598" y="1073"/>
                </a:lnTo>
                <a:lnTo>
                  <a:pt x="3577" y="1030"/>
                </a:lnTo>
                <a:lnTo>
                  <a:pt x="3555" y="988"/>
                </a:lnTo>
                <a:lnTo>
                  <a:pt x="3533" y="948"/>
                </a:lnTo>
                <a:lnTo>
                  <a:pt x="3508" y="906"/>
                </a:lnTo>
                <a:lnTo>
                  <a:pt x="3483" y="866"/>
                </a:lnTo>
                <a:lnTo>
                  <a:pt x="3457" y="827"/>
                </a:lnTo>
                <a:lnTo>
                  <a:pt x="3429" y="789"/>
                </a:lnTo>
                <a:lnTo>
                  <a:pt x="3402" y="751"/>
                </a:lnTo>
                <a:lnTo>
                  <a:pt x="3373" y="713"/>
                </a:lnTo>
                <a:lnTo>
                  <a:pt x="3343" y="677"/>
                </a:lnTo>
                <a:lnTo>
                  <a:pt x="3312" y="641"/>
                </a:lnTo>
                <a:lnTo>
                  <a:pt x="3280" y="606"/>
                </a:lnTo>
                <a:lnTo>
                  <a:pt x="3248" y="571"/>
                </a:lnTo>
                <a:lnTo>
                  <a:pt x="3215" y="539"/>
                </a:lnTo>
                <a:lnTo>
                  <a:pt x="3180" y="506"/>
                </a:lnTo>
                <a:lnTo>
                  <a:pt x="3145" y="474"/>
                </a:lnTo>
                <a:lnTo>
                  <a:pt x="3110" y="443"/>
                </a:lnTo>
                <a:lnTo>
                  <a:pt x="3074" y="413"/>
                </a:lnTo>
                <a:lnTo>
                  <a:pt x="3036" y="384"/>
                </a:lnTo>
                <a:lnTo>
                  <a:pt x="2998" y="356"/>
                </a:lnTo>
                <a:lnTo>
                  <a:pt x="2959" y="329"/>
                </a:lnTo>
                <a:lnTo>
                  <a:pt x="2920" y="303"/>
                </a:lnTo>
                <a:lnTo>
                  <a:pt x="2880" y="277"/>
                </a:lnTo>
                <a:lnTo>
                  <a:pt x="2840" y="254"/>
                </a:lnTo>
                <a:lnTo>
                  <a:pt x="2799" y="231"/>
                </a:lnTo>
                <a:lnTo>
                  <a:pt x="2756" y="209"/>
                </a:lnTo>
                <a:lnTo>
                  <a:pt x="2715" y="187"/>
                </a:lnTo>
                <a:lnTo>
                  <a:pt x="2671" y="168"/>
                </a:lnTo>
                <a:lnTo>
                  <a:pt x="2628" y="148"/>
                </a:lnTo>
                <a:lnTo>
                  <a:pt x="2584" y="131"/>
                </a:lnTo>
                <a:lnTo>
                  <a:pt x="2541" y="114"/>
                </a:lnTo>
                <a:lnTo>
                  <a:pt x="2496" y="98"/>
                </a:lnTo>
                <a:lnTo>
                  <a:pt x="2450" y="84"/>
                </a:lnTo>
                <a:lnTo>
                  <a:pt x="2406" y="71"/>
                </a:lnTo>
                <a:lnTo>
                  <a:pt x="2360" y="59"/>
                </a:lnTo>
                <a:lnTo>
                  <a:pt x="2315" y="47"/>
                </a:lnTo>
                <a:lnTo>
                  <a:pt x="2268" y="37"/>
                </a:lnTo>
                <a:lnTo>
                  <a:pt x="2222" y="28"/>
                </a:lnTo>
                <a:lnTo>
                  <a:pt x="2175" y="21"/>
                </a:lnTo>
                <a:lnTo>
                  <a:pt x="2129" y="14"/>
                </a:lnTo>
                <a:lnTo>
                  <a:pt x="2082" y="9"/>
                </a:lnTo>
                <a:lnTo>
                  <a:pt x="2034" y="6"/>
                </a:lnTo>
                <a:lnTo>
                  <a:pt x="1987" y="2"/>
                </a:lnTo>
                <a:lnTo>
                  <a:pt x="1940" y="0"/>
                </a:lnTo>
                <a:lnTo>
                  <a:pt x="1893" y="0"/>
                </a:lnTo>
                <a:lnTo>
                  <a:pt x="1846" y="0"/>
                </a:lnTo>
                <a:lnTo>
                  <a:pt x="1799" y="2"/>
                </a:lnTo>
                <a:lnTo>
                  <a:pt x="1751" y="6"/>
                </a:lnTo>
                <a:lnTo>
                  <a:pt x="1704" y="9"/>
                </a:lnTo>
                <a:lnTo>
                  <a:pt x="1658" y="14"/>
                </a:lnTo>
                <a:lnTo>
                  <a:pt x="1611" y="21"/>
                </a:lnTo>
                <a:lnTo>
                  <a:pt x="1564" y="28"/>
                </a:lnTo>
                <a:lnTo>
                  <a:pt x="1518" y="37"/>
                </a:lnTo>
                <a:lnTo>
                  <a:pt x="1472" y="47"/>
                </a:lnTo>
                <a:lnTo>
                  <a:pt x="1426" y="59"/>
                </a:lnTo>
                <a:lnTo>
                  <a:pt x="1380" y="71"/>
                </a:lnTo>
                <a:lnTo>
                  <a:pt x="1335" y="84"/>
                </a:lnTo>
                <a:lnTo>
                  <a:pt x="1290" y="98"/>
                </a:lnTo>
                <a:lnTo>
                  <a:pt x="1245" y="114"/>
                </a:lnTo>
                <a:lnTo>
                  <a:pt x="1202" y="131"/>
                </a:lnTo>
                <a:lnTo>
                  <a:pt x="1157" y="148"/>
                </a:lnTo>
                <a:lnTo>
                  <a:pt x="1115" y="168"/>
                </a:lnTo>
                <a:lnTo>
                  <a:pt x="1071" y="187"/>
                </a:lnTo>
                <a:lnTo>
                  <a:pt x="1029" y="209"/>
                </a:lnTo>
                <a:lnTo>
                  <a:pt x="988" y="231"/>
                </a:lnTo>
                <a:lnTo>
                  <a:pt x="946" y="254"/>
                </a:lnTo>
                <a:lnTo>
                  <a:pt x="906" y="277"/>
                </a:lnTo>
                <a:lnTo>
                  <a:pt x="866" y="303"/>
                </a:lnTo>
                <a:lnTo>
                  <a:pt x="827" y="329"/>
                </a:lnTo>
                <a:lnTo>
                  <a:pt x="789" y="356"/>
                </a:lnTo>
                <a:lnTo>
                  <a:pt x="751" y="384"/>
                </a:lnTo>
                <a:lnTo>
                  <a:pt x="712" y="413"/>
                </a:lnTo>
                <a:lnTo>
                  <a:pt x="677" y="443"/>
                </a:lnTo>
                <a:lnTo>
                  <a:pt x="641" y="474"/>
                </a:lnTo>
                <a:lnTo>
                  <a:pt x="606" y="506"/>
                </a:lnTo>
                <a:lnTo>
                  <a:pt x="571" y="539"/>
                </a:lnTo>
                <a:lnTo>
                  <a:pt x="538" y="571"/>
                </a:lnTo>
                <a:lnTo>
                  <a:pt x="506" y="606"/>
                </a:lnTo>
                <a:lnTo>
                  <a:pt x="474" y="641"/>
                </a:lnTo>
                <a:lnTo>
                  <a:pt x="443" y="677"/>
                </a:lnTo>
                <a:lnTo>
                  <a:pt x="413" y="713"/>
                </a:lnTo>
                <a:lnTo>
                  <a:pt x="384" y="751"/>
                </a:lnTo>
                <a:lnTo>
                  <a:pt x="356" y="789"/>
                </a:lnTo>
                <a:lnTo>
                  <a:pt x="329" y="827"/>
                </a:lnTo>
                <a:lnTo>
                  <a:pt x="302" y="866"/>
                </a:lnTo>
                <a:lnTo>
                  <a:pt x="277" y="906"/>
                </a:lnTo>
                <a:lnTo>
                  <a:pt x="253" y="948"/>
                </a:lnTo>
                <a:lnTo>
                  <a:pt x="231" y="988"/>
                </a:lnTo>
                <a:lnTo>
                  <a:pt x="209" y="1030"/>
                </a:lnTo>
                <a:lnTo>
                  <a:pt x="187" y="1073"/>
                </a:lnTo>
                <a:lnTo>
                  <a:pt x="168" y="1115"/>
                </a:lnTo>
                <a:lnTo>
                  <a:pt x="149" y="1159"/>
                </a:lnTo>
                <a:lnTo>
                  <a:pt x="131" y="1202"/>
                </a:lnTo>
                <a:lnTo>
                  <a:pt x="114" y="1247"/>
                </a:lnTo>
                <a:lnTo>
                  <a:pt x="99" y="1291"/>
                </a:lnTo>
                <a:lnTo>
                  <a:pt x="84" y="1336"/>
                </a:lnTo>
                <a:lnTo>
                  <a:pt x="71" y="1382"/>
                </a:lnTo>
                <a:lnTo>
                  <a:pt x="59" y="1427"/>
                </a:lnTo>
                <a:lnTo>
                  <a:pt x="48" y="1473"/>
                </a:lnTo>
                <a:lnTo>
                  <a:pt x="38" y="1519"/>
                </a:lnTo>
                <a:lnTo>
                  <a:pt x="29" y="1565"/>
                </a:lnTo>
                <a:lnTo>
                  <a:pt x="22" y="1612"/>
                </a:lnTo>
                <a:lnTo>
                  <a:pt x="15" y="1659"/>
                </a:lnTo>
                <a:lnTo>
                  <a:pt x="10" y="1706"/>
                </a:lnTo>
                <a:lnTo>
                  <a:pt x="6" y="1753"/>
                </a:lnTo>
                <a:lnTo>
                  <a:pt x="2" y="1800"/>
                </a:lnTo>
                <a:lnTo>
                  <a:pt x="1" y="1847"/>
                </a:lnTo>
                <a:lnTo>
                  <a:pt x="0" y="1894"/>
                </a:lnTo>
                <a:lnTo>
                  <a:pt x="1" y="1942"/>
                </a:lnTo>
                <a:lnTo>
                  <a:pt x="2" y="1989"/>
                </a:lnTo>
                <a:lnTo>
                  <a:pt x="6" y="2036"/>
                </a:lnTo>
                <a:lnTo>
                  <a:pt x="10" y="2083"/>
                </a:lnTo>
                <a:lnTo>
                  <a:pt x="15" y="2130"/>
                </a:lnTo>
                <a:lnTo>
                  <a:pt x="22" y="2177"/>
                </a:lnTo>
                <a:lnTo>
                  <a:pt x="29" y="2224"/>
                </a:lnTo>
                <a:lnTo>
                  <a:pt x="38" y="2270"/>
                </a:lnTo>
                <a:lnTo>
                  <a:pt x="48" y="2316"/>
                </a:lnTo>
                <a:lnTo>
                  <a:pt x="59" y="2362"/>
                </a:lnTo>
                <a:lnTo>
                  <a:pt x="71" y="2407"/>
                </a:lnTo>
                <a:lnTo>
                  <a:pt x="84" y="2453"/>
                </a:lnTo>
                <a:lnTo>
                  <a:pt x="99" y="2498"/>
                </a:lnTo>
                <a:lnTo>
                  <a:pt x="114" y="2542"/>
                </a:lnTo>
                <a:lnTo>
                  <a:pt x="131" y="2587"/>
                </a:lnTo>
                <a:lnTo>
                  <a:pt x="149" y="2630"/>
                </a:lnTo>
                <a:lnTo>
                  <a:pt x="168" y="2674"/>
                </a:lnTo>
                <a:lnTo>
                  <a:pt x="187" y="2716"/>
                </a:lnTo>
                <a:lnTo>
                  <a:pt x="209" y="2759"/>
                </a:lnTo>
                <a:lnTo>
                  <a:pt x="231" y="2800"/>
                </a:lnTo>
                <a:lnTo>
                  <a:pt x="253" y="2841"/>
                </a:lnTo>
                <a:lnTo>
                  <a:pt x="277" y="2883"/>
                </a:lnTo>
                <a:lnTo>
                  <a:pt x="302" y="2922"/>
                </a:lnTo>
                <a:lnTo>
                  <a:pt x="329" y="2962"/>
                </a:lnTo>
                <a:lnTo>
                  <a:pt x="356" y="3000"/>
                </a:lnTo>
                <a:lnTo>
                  <a:pt x="384" y="3038"/>
                </a:lnTo>
                <a:lnTo>
                  <a:pt x="413" y="3075"/>
                </a:lnTo>
                <a:lnTo>
                  <a:pt x="443" y="3112"/>
                </a:lnTo>
                <a:lnTo>
                  <a:pt x="474" y="3148"/>
                </a:lnTo>
                <a:lnTo>
                  <a:pt x="506" y="3183"/>
                </a:lnTo>
                <a:lnTo>
                  <a:pt x="538" y="3218"/>
                </a:lnTo>
                <a:lnTo>
                  <a:pt x="571" y="3250"/>
                </a:lnTo>
                <a:lnTo>
                  <a:pt x="606" y="3283"/>
                </a:lnTo>
                <a:lnTo>
                  <a:pt x="641" y="3315"/>
                </a:lnTo>
                <a:lnTo>
                  <a:pt x="677" y="3346"/>
                </a:lnTo>
                <a:lnTo>
                  <a:pt x="712" y="3376"/>
                </a:lnTo>
                <a:lnTo>
                  <a:pt x="751" y="3405"/>
                </a:lnTo>
                <a:lnTo>
                  <a:pt x="789" y="3433"/>
                </a:lnTo>
                <a:lnTo>
                  <a:pt x="827" y="3460"/>
                </a:lnTo>
                <a:lnTo>
                  <a:pt x="866" y="3487"/>
                </a:lnTo>
                <a:lnTo>
                  <a:pt x="906" y="3512"/>
                </a:lnTo>
                <a:lnTo>
                  <a:pt x="946" y="3535"/>
                </a:lnTo>
                <a:lnTo>
                  <a:pt x="988" y="3558"/>
                </a:lnTo>
                <a:lnTo>
                  <a:pt x="1029" y="3580"/>
                </a:lnTo>
                <a:lnTo>
                  <a:pt x="1071" y="3602"/>
                </a:lnTo>
                <a:lnTo>
                  <a:pt x="1115" y="3621"/>
                </a:lnTo>
                <a:lnTo>
                  <a:pt x="1157" y="3640"/>
                </a:lnTo>
                <a:lnTo>
                  <a:pt x="1202" y="3658"/>
                </a:lnTo>
                <a:lnTo>
                  <a:pt x="1245" y="3675"/>
                </a:lnTo>
                <a:lnTo>
                  <a:pt x="1290" y="3691"/>
                </a:lnTo>
                <a:lnTo>
                  <a:pt x="1335" y="3705"/>
                </a:lnTo>
                <a:lnTo>
                  <a:pt x="1380" y="3718"/>
                </a:lnTo>
                <a:lnTo>
                  <a:pt x="1426" y="3730"/>
                </a:lnTo>
                <a:lnTo>
                  <a:pt x="1472" y="3742"/>
                </a:lnTo>
                <a:lnTo>
                  <a:pt x="1518" y="3752"/>
                </a:lnTo>
                <a:lnTo>
                  <a:pt x="1564" y="3761"/>
                </a:lnTo>
                <a:lnTo>
                  <a:pt x="1611" y="3768"/>
                </a:lnTo>
                <a:lnTo>
                  <a:pt x="1658" y="3775"/>
                </a:lnTo>
                <a:lnTo>
                  <a:pt x="1704" y="3780"/>
                </a:lnTo>
                <a:lnTo>
                  <a:pt x="1751" y="3783"/>
                </a:lnTo>
                <a:lnTo>
                  <a:pt x="1799" y="3787"/>
                </a:lnTo>
                <a:lnTo>
                  <a:pt x="1846" y="3789"/>
                </a:lnTo>
                <a:lnTo>
                  <a:pt x="1893" y="3789"/>
                </a:lnTo>
                <a:lnTo>
                  <a:pt x="1940" y="3789"/>
                </a:lnTo>
                <a:lnTo>
                  <a:pt x="1987" y="3787"/>
                </a:lnTo>
                <a:lnTo>
                  <a:pt x="2034" y="3783"/>
                </a:lnTo>
                <a:lnTo>
                  <a:pt x="2082" y="3780"/>
                </a:lnTo>
                <a:lnTo>
                  <a:pt x="2129" y="3775"/>
                </a:lnTo>
                <a:lnTo>
                  <a:pt x="2175" y="3768"/>
                </a:lnTo>
                <a:lnTo>
                  <a:pt x="2222" y="3761"/>
                </a:lnTo>
                <a:lnTo>
                  <a:pt x="2268" y="3752"/>
                </a:lnTo>
                <a:lnTo>
                  <a:pt x="2315" y="3742"/>
                </a:lnTo>
                <a:lnTo>
                  <a:pt x="2360" y="3730"/>
                </a:lnTo>
                <a:lnTo>
                  <a:pt x="2406" y="3718"/>
                </a:lnTo>
                <a:lnTo>
                  <a:pt x="2450" y="3705"/>
                </a:lnTo>
                <a:lnTo>
                  <a:pt x="2496" y="3691"/>
                </a:lnTo>
                <a:lnTo>
                  <a:pt x="2541" y="3675"/>
                </a:lnTo>
                <a:lnTo>
                  <a:pt x="2584" y="3658"/>
                </a:lnTo>
                <a:lnTo>
                  <a:pt x="2628" y="3640"/>
                </a:lnTo>
                <a:lnTo>
                  <a:pt x="2671" y="3621"/>
                </a:lnTo>
                <a:lnTo>
                  <a:pt x="2715" y="3602"/>
                </a:lnTo>
                <a:lnTo>
                  <a:pt x="2756" y="3580"/>
                </a:lnTo>
                <a:lnTo>
                  <a:pt x="2799" y="3558"/>
                </a:lnTo>
                <a:lnTo>
                  <a:pt x="2840" y="3535"/>
                </a:lnTo>
                <a:lnTo>
                  <a:pt x="2880" y="3512"/>
                </a:lnTo>
                <a:lnTo>
                  <a:pt x="2920" y="3487"/>
                </a:lnTo>
                <a:lnTo>
                  <a:pt x="2959" y="3460"/>
                </a:lnTo>
                <a:lnTo>
                  <a:pt x="2998" y="3433"/>
                </a:lnTo>
                <a:lnTo>
                  <a:pt x="3036" y="3405"/>
                </a:lnTo>
                <a:lnTo>
                  <a:pt x="3074" y="3376"/>
                </a:lnTo>
                <a:lnTo>
                  <a:pt x="3110" y="3346"/>
                </a:lnTo>
                <a:lnTo>
                  <a:pt x="3145" y="3315"/>
                </a:lnTo>
                <a:lnTo>
                  <a:pt x="3180" y="3283"/>
                </a:lnTo>
                <a:lnTo>
                  <a:pt x="3215" y="3250"/>
                </a:lnTo>
                <a:lnTo>
                  <a:pt x="3248" y="3218"/>
                </a:lnTo>
                <a:lnTo>
                  <a:pt x="3280" y="3183"/>
                </a:lnTo>
                <a:lnTo>
                  <a:pt x="3312" y="3148"/>
                </a:lnTo>
                <a:lnTo>
                  <a:pt x="3343" y="3112"/>
                </a:lnTo>
                <a:lnTo>
                  <a:pt x="3373" y="3075"/>
                </a:lnTo>
                <a:lnTo>
                  <a:pt x="3402" y="3038"/>
                </a:lnTo>
                <a:lnTo>
                  <a:pt x="3429" y="3000"/>
                </a:lnTo>
                <a:lnTo>
                  <a:pt x="3457" y="2962"/>
                </a:lnTo>
                <a:lnTo>
                  <a:pt x="3483" y="2922"/>
                </a:lnTo>
                <a:lnTo>
                  <a:pt x="3508" y="2883"/>
                </a:lnTo>
                <a:lnTo>
                  <a:pt x="3533" y="2841"/>
                </a:lnTo>
                <a:lnTo>
                  <a:pt x="3555" y="2800"/>
                </a:lnTo>
                <a:lnTo>
                  <a:pt x="3577" y="2759"/>
                </a:lnTo>
                <a:lnTo>
                  <a:pt x="3598" y="2716"/>
                </a:lnTo>
                <a:lnTo>
                  <a:pt x="3619" y="2674"/>
                </a:lnTo>
                <a:lnTo>
                  <a:pt x="3637" y="2630"/>
                </a:lnTo>
                <a:lnTo>
                  <a:pt x="3654" y="2587"/>
                </a:lnTo>
                <a:lnTo>
                  <a:pt x="3672" y="2542"/>
                </a:lnTo>
                <a:lnTo>
                  <a:pt x="3687" y="2498"/>
                </a:lnTo>
                <a:lnTo>
                  <a:pt x="3701" y="2453"/>
                </a:lnTo>
                <a:lnTo>
                  <a:pt x="3715" y="2407"/>
                </a:lnTo>
                <a:lnTo>
                  <a:pt x="3727" y="2362"/>
                </a:lnTo>
                <a:lnTo>
                  <a:pt x="3738" y="2316"/>
                </a:lnTo>
                <a:lnTo>
                  <a:pt x="3748" y="2270"/>
                </a:lnTo>
                <a:lnTo>
                  <a:pt x="3757" y="2224"/>
                </a:lnTo>
                <a:lnTo>
                  <a:pt x="3764" y="2177"/>
                </a:lnTo>
                <a:lnTo>
                  <a:pt x="3771" y="2130"/>
                </a:lnTo>
                <a:lnTo>
                  <a:pt x="3776" y="2083"/>
                </a:lnTo>
                <a:lnTo>
                  <a:pt x="3781" y="2036"/>
                </a:lnTo>
                <a:lnTo>
                  <a:pt x="3784" y="1989"/>
                </a:lnTo>
                <a:lnTo>
                  <a:pt x="3785" y="1942"/>
                </a:lnTo>
                <a:lnTo>
                  <a:pt x="3786" y="1894"/>
                </a:lnTo>
                <a:close/>
              </a:path>
            </a:pathLst>
          </a:custGeom>
          <a:noFill/>
          <a:ln w="28575" cap="flat" cmpd="sng">
            <a:solidFill>
              <a:srgbClr val="9966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5730" name="Line 402"/>
          <p:cNvSpPr/>
          <p:nvPr/>
        </p:nvSpPr>
        <p:spPr>
          <a:xfrm>
            <a:off x="1841500" y="4762500"/>
            <a:ext cx="2587625" cy="0"/>
          </a:xfrm>
          <a:prstGeom prst="line">
            <a:avLst/>
          </a:prstGeom>
          <a:ln w="28575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31" name="Line 403"/>
          <p:cNvSpPr/>
          <p:nvPr/>
        </p:nvSpPr>
        <p:spPr>
          <a:xfrm flipV="1">
            <a:off x="4429125" y="2743200"/>
            <a:ext cx="0" cy="2019300"/>
          </a:xfrm>
          <a:prstGeom prst="line">
            <a:avLst/>
          </a:prstGeom>
          <a:ln w="28575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32" name="Line 404"/>
          <p:cNvSpPr/>
          <p:nvPr/>
        </p:nvSpPr>
        <p:spPr>
          <a:xfrm>
            <a:off x="1841500" y="5599113"/>
            <a:ext cx="3424238" cy="0"/>
          </a:xfrm>
          <a:prstGeom prst="line">
            <a:avLst/>
          </a:prstGeom>
          <a:ln w="28575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33" name="Line 405"/>
          <p:cNvSpPr/>
          <p:nvPr/>
        </p:nvSpPr>
        <p:spPr>
          <a:xfrm flipV="1">
            <a:off x="5260975" y="2743200"/>
            <a:ext cx="0" cy="2855913"/>
          </a:xfrm>
          <a:prstGeom prst="line">
            <a:avLst/>
          </a:prstGeom>
          <a:ln w="28575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34" name="Freeform 406"/>
          <p:cNvSpPr/>
          <p:nvPr/>
        </p:nvSpPr>
        <p:spPr>
          <a:xfrm>
            <a:off x="4240213" y="2393950"/>
            <a:ext cx="1211262" cy="644525"/>
          </a:xfrm>
          <a:custGeom>
            <a:avLst/>
            <a:gdLst>
              <a:gd name="txL" fmla="*/ 0 w 3924"/>
              <a:gd name="txT" fmla="*/ 0 h 2086"/>
              <a:gd name="txR" fmla="*/ 3924 w 3924"/>
              <a:gd name="txB" fmla="*/ 2086 h 2086"/>
            </a:gdLst>
            <a:ahLst/>
            <a:cxnLst>
              <a:cxn ang="0">
                <a:pos x="91" y="1932"/>
              </a:cxn>
              <a:cxn ang="0">
                <a:pos x="229" y="1705"/>
              </a:cxn>
              <a:cxn ang="0">
                <a:pos x="349" y="1519"/>
              </a:cxn>
              <a:cxn ang="0">
                <a:pos x="424" y="1406"/>
              </a:cxn>
              <a:cxn ang="0">
                <a:pos x="501" y="1291"/>
              </a:cxn>
              <a:cxn ang="0">
                <a:pos x="583" y="1173"/>
              </a:cxn>
              <a:cxn ang="0">
                <a:pos x="669" y="1054"/>
              </a:cxn>
              <a:cxn ang="0">
                <a:pos x="759" y="931"/>
              </a:cxn>
              <a:cxn ang="0">
                <a:pos x="852" y="809"/>
              </a:cxn>
              <a:cxn ang="0">
                <a:pos x="949" y="688"/>
              </a:cxn>
              <a:cxn ang="0">
                <a:pos x="1050" y="571"/>
              </a:cxn>
              <a:cxn ang="0">
                <a:pos x="1154" y="459"/>
              </a:cxn>
              <a:cxn ang="0">
                <a:pos x="1259" y="355"/>
              </a:cxn>
              <a:cxn ang="0">
                <a:pos x="1330" y="291"/>
              </a:cxn>
              <a:cxn ang="0">
                <a:pos x="1384" y="247"/>
              </a:cxn>
              <a:cxn ang="0">
                <a:pos x="1439" y="204"/>
              </a:cxn>
              <a:cxn ang="0">
                <a:pos x="1494" y="166"/>
              </a:cxn>
              <a:cxn ang="0">
                <a:pos x="1550" y="130"/>
              </a:cxn>
              <a:cxn ang="0">
                <a:pos x="1605" y="99"/>
              </a:cxn>
              <a:cxn ang="0">
                <a:pos x="1662" y="72"/>
              </a:cxn>
              <a:cxn ang="0">
                <a:pos x="1717" y="48"/>
              </a:cxn>
              <a:cxn ang="0">
                <a:pos x="1774" y="28"/>
              </a:cxn>
              <a:cxn ang="0">
                <a:pos x="1830" y="14"/>
              </a:cxn>
              <a:cxn ang="0">
                <a:pos x="1887" y="4"/>
              </a:cxn>
              <a:cxn ang="0">
                <a:pos x="1943" y="0"/>
              </a:cxn>
              <a:cxn ang="0">
                <a:pos x="2000" y="1"/>
              </a:cxn>
              <a:cxn ang="0">
                <a:pos x="2056" y="7"/>
              </a:cxn>
              <a:cxn ang="0">
                <a:pos x="2113" y="18"/>
              </a:cxn>
              <a:cxn ang="0">
                <a:pos x="2168" y="35"/>
              </a:cxn>
              <a:cxn ang="0">
                <a:pos x="2225" y="55"/>
              </a:cxn>
              <a:cxn ang="0">
                <a:pos x="2280" y="80"/>
              </a:cxn>
              <a:cxn ang="0">
                <a:pos x="2337" y="110"/>
              </a:cxn>
              <a:cxn ang="0">
                <a:pos x="2392" y="142"/>
              </a:cxn>
              <a:cxn ang="0">
                <a:pos x="2447" y="179"/>
              </a:cxn>
              <a:cxn ang="0">
                <a:pos x="2502" y="219"/>
              </a:cxn>
              <a:cxn ang="0">
                <a:pos x="2557" y="262"/>
              </a:cxn>
              <a:cxn ang="0">
                <a:pos x="2610" y="308"/>
              </a:cxn>
              <a:cxn ang="0">
                <a:pos x="2699" y="390"/>
              </a:cxn>
              <a:cxn ang="0">
                <a:pos x="2804" y="497"/>
              </a:cxn>
              <a:cxn ang="0">
                <a:pos x="2906" y="610"/>
              </a:cxn>
              <a:cxn ang="0">
                <a:pos x="3005" y="729"/>
              </a:cxn>
              <a:cxn ang="0">
                <a:pos x="3102" y="850"/>
              </a:cxn>
              <a:cxn ang="0">
                <a:pos x="3194" y="972"/>
              </a:cxn>
              <a:cxn ang="0">
                <a:pos x="3283" y="1094"/>
              </a:cxn>
              <a:cxn ang="0">
                <a:pos x="3369" y="1213"/>
              </a:cxn>
              <a:cxn ang="0">
                <a:pos x="3450" y="1329"/>
              </a:cxn>
              <a:cxn ang="0">
                <a:pos x="3528" y="1442"/>
              </a:cxn>
              <a:cxn ang="0">
                <a:pos x="3603" y="1554"/>
              </a:cxn>
              <a:cxn ang="0">
                <a:pos x="3744" y="1778"/>
              </a:cxn>
              <a:cxn ang="0">
                <a:pos x="3857" y="1969"/>
              </a:cxn>
              <a:cxn ang="0">
                <a:pos x="3924" y="2086"/>
              </a:cxn>
            </a:cxnLst>
            <a:rect l="txL" t="txT" r="txR" b="txB"/>
            <a:pathLst>
              <a:path w="3924" h="2086">
                <a:moveTo>
                  <a:pt x="0" y="2086"/>
                </a:moveTo>
                <a:lnTo>
                  <a:pt x="45" y="2008"/>
                </a:lnTo>
                <a:lnTo>
                  <a:pt x="91" y="1932"/>
                </a:lnTo>
                <a:lnTo>
                  <a:pt x="137" y="1856"/>
                </a:lnTo>
                <a:lnTo>
                  <a:pt x="182" y="1780"/>
                </a:lnTo>
                <a:lnTo>
                  <a:pt x="229" y="1705"/>
                </a:lnTo>
                <a:lnTo>
                  <a:pt x="276" y="1631"/>
                </a:lnTo>
                <a:lnTo>
                  <a:pt x="324" y="1556"/>
                </a:lnTo>
                <a:lnTo>
                  <a:pt x="349" y="1519"/>
                </a:lnTo>
                <a:lnTo>
                  <a:pt x="373" y="1481"/>
                </a:lnTo>
                <a:lnTo>
                  <a:pt x="398" y="1443"/>
                </a:lnTo>
                <a:lnTo>
                  <a:pt x="424" y="1406"/>
                </a:lnTo>
                <a:lnTo>
                  <a:pt x="449" y="1368"/>
                </a:lnTo>
                <a:lnTo>
                  <a:pt x="475" y="1330"/>
                </a:lnTo>
                <a:lnTo>
                  <a:pt x="501" y="1291"/>
                </a:lnTo>
                <a:lnTo>
                  <a:pt x="528" y="1253"/>
                </a:lnTo>
                <a:lnTo>
                  <a:pt x="555" y="1214"/>
                </a:lnTo>
                <a:lnTo>
                  <a:pt x="583" y="1173"/>
                </a:lnTo>
                <a:lnTo>
                  <a:pt x="611" y="1134"/>
                </a:lnTo>
                <a:lnTo>
                  <a:pt x="640" y="1094"/>
                </a:lnTo>
                <a:lnTo>
                  <a:pt x="669" y="1054"/>
                </a:lnTo>
                <a:lnTo>
                  <a:pt x="698" y="1012"/>
                </a:lnTo>
                <a:lnTo>
                  <a:pt x="728" y="972"/>
                </a:lnTo>
                <a:lnTo>
                  <a:pt x="759" y="931"/>
                </a:lnTo>
                <a:lnTo>
                  <a:pt x="789" y="891"/>
                </a:lnTo>
                <a:lnTo>
                  <a:pt x="821" y="849"/>
                </a:lnTo>
                <a:lnTo>
                  <a:pt x="852" y="809"/>
                </a:lnTo>
                <a:lnTo>
                  <a:pt x="885" y="768"/>
                </a:lnTo>
                <a:lnTo>
                  <a:pt x="917" y="727"/>
                </a:lnTo>
                <a:lnTo>
                  <a:pt x="949" y="688"/>
                </a:lnTo>
                <a:lnTo>
                  <a:pt x="983" y="648"/>
                </a:lnTo>
                <a:lnTo>
                  <a:pt x="1017" y="609"/>
                </a:lnTo>
                <a:lnTo>
                  <a:pt x="1050" y="571"/>
                </a:lnTo>
                <a:lnTo>
                  <a:pt x="1084" y="533"/>
                </a:lnTo>
                <a:lnTo>
                  <a:pt x="1119" y="496"/>
                </a:lnTo>
                <a:lnTo>
                  <a:pt x="1154" y="459"/>
                </a:lnTo>
                <a:lnTo>
                  <a:pt x="1188" y="424"/>
                </a:lnTo>
                <a:lnTo>
                  <a:pt x="1223" y="389"/>
                </a:lnTo>
                <a:lnTo>
                  <a:pt x="1259" y="355"/>
                </a:lnTo>
                <a:lnTo>
                  <a:pt x="1294" y="323"/>
                </a:lnTo>
                <a:lnTo>
                  <a:pt x="1312" y="307"/>
                </a:lnTo>
                <a:lnTo>
                  <a:pt x="1330" y="291"/>
                </a:lnTo>
                <a:lnTo>
                  <a:pt x="1348" y="276"/>
                </a:lnTo>
                <a:lnTo>
                  <a:pt x="1367" y="261"/>
                </a:lnTo>
                <a:lnTo>
                  <a:pt x="1384" y="247"/>
                </a:lnTo>
                <a:lnTo>
                  <a:pt x="1403" y="233"/>
                </a:lnTo>
                <a:lnTo>
                  <a:pt x="1421" y="218"/>
                </a:lnTo>
                <a:lnTo>
                  <a:pt x="1439" y="204"/>
                </a:lnTo>
                <a:lnTo>
                  <a:pt x="1457" y="191"/>
                </a:lnTo>
                <a:lnTo>
                  <a:pt x="1476" y="178"/>
                </a:lnTo>
                <a:lnTo>
                  <a:pt x="1494" y="166"/>
                </a:lnTo>
                <a:lnTo>
                  <a:pt x="1513" y="153"/>
                </a:lnTo>
                <a:lnTo>
                  <a:pt x="1531" y="142"/>
                </a:lnTo>
                <a:lnTo>
                  <a:pt x="1550" y="130"/>
                </a:lnTo>
                <a:lnTo>
                  <a:pt x="1568" y="119"/>
                </a:lnTo>
                <a:lnTo>
                  <a:pt x="1587" y="109"/>
                </a:lnTo>
                <a:lnTo>
                  <a:pt x="1605" y="99"/>
                </a:lnTo>
                <a:lnTo>
                  <a:pt x="1624" y="89"/>
                </a:lnTo>
                <a:lnTo>
                  <a:pt x="1642" y="80"/>
                </a:lnTo>
                <a:lnTo>
                  <a:pt x="1662" y="72"/>
                </a:lnTo>
                <a:lnTo>
                  <a:pt x="1680" y="63"/>
                </a:lnTo>
                <a:lnTo>
                  <a:pt x="1699" y="55"/>
                </a:lnTo>
                <a:lnTo>
                  <a:pt x="1717" y="48"/>
                </a:lnTo>
                <a:lnTo>
                  <a:pt x="1736" y="41"/>
                </a:lnTo>
                <a:lnTo>
                  <a:pt x="1755" y="35"/>
                </a:lnTo>
                <a:lnTo>
                  <a:pt x="1774" y="28"/>
                </a:lnTo>
                <a:lnTo>
                  <a:pt x="1792" y="23"/>
                </a:lnTo>
                <a:lnTo>
                  <a:pt x="1811" y="18"/>
                </a:lnTo>
                <a:lnTo>
                  <a:pt x="1830" y="14"/>
                </a:lnTo>
                <a:lnTo>
                  <a:pt x="1849" y="11"/>
                </a:lnTo>
                <a:lnTo>
                  <a:pt x="1867" y="7"/>
                </a:lnTo>
                <a:lnTo>
                  <a:pt x="1887" y="4"/>
                </a:lnTo>
                <a:lnTo>
                  <a:pt x="1905" y="2"/>
                </a:lnTo>
                <a:lnTo>
                  <a:pt x="1924" y="1"/>
                </a:lnTo>
                <a:lnTo>
                  <a:pt x="1943" y="0"/>
                </a:lnTo>
                <a:lnTo>
                  <a:pt x="1962" y="0"/>
                </a:lnTo>
                <a:lnTo>
                  <a:pt x="1980" y="0"/>
                </a:lnTo>
                <a:lnTo>
                  <a:pt x="2000" y="1"/>
                </a:lnTo>
                <a:lnTo>
                  <a:pt x="2018" y="3"/>
                </a:lnTo>
                <a:lnTo>
                  <a:pt x="2037" y="4"/>
                </a:lnTo>
                <a:lnTo>
                  <a:pt x="2056" y="7"/>
                </a:lnTo>
                <a:lnTo>
                  <a:pt x="2075" y="11"/>
                </a:lnTo>
                <a:lnTo>
                  <a:pt x="2093" y="14"/>
                </a:lnTo>
                <a:lnTo>
                  <a:pt x="2113" y="18"/>
                </a:lnTo>
                <a:lnTo>
                  <a:pt x="2131" y="24"/>
                </a:lnTo>
                <a:lnTo>
                  <a:pt x="2150" y="29"/>
                </a:lnTo>
                <a:lnTo>
                  <a:pt x="2168" y="35"/>
                </a:lnTo>
                <a:lnTo>
                  <a:pt x="2188" y="41"/>
                </a:lnTo>
                <a:lnTo>
                  <a:pt x="2206" y="48"/>
                </a:lnTo>
                <a:lnTo>
                  <a:pt x="2225" y="55"/>
                </a:lnTo>
                <a:lnTo>
                  <a:pt x="2243" y="63"/>
                </a:lnTo>
                <a:lnTo>
                  <a:pt x="2262" y="72"/>
                </a:lnTo>
                <a:lnTo>
                  <a:pt x="2280" y="80"/>
                </a:lnTo>
                <a:lnTo>
                  <a:pt x="2300" y="90"/>
                </a:lnTo>
                <a:lnTo>
                  <a:pt x="2319" y="100"/>
                </a:lnTo>
                <a:lnTo>
                  <a:pt x="2337" y="110"/>
                </a:lnTo>
                <a:lnTo>
                  <a:pt x="2355" y="121"/>
                </a:lnTo>
                <a:lnTo>
                  <a:pt x="2374" y="131"/>
                </a:lnTo>
                <a:lnTo>
                  <a:pt x="2392" y="142"/>
                </a:lnTo>
                <a:lnTo>
                  <a:pt x="2411" y="154"/>
                </a:lnTo>
                <a:lnTo>
                  <a:pt x="2428" y="166"/>
                </a:lnTo>
                <a:lnTo>
                  <a:pt x="2447" y="179"/>
                </a:lnTo>
                <a:lnTo>
                  <a:pt x="2465" y="192"/>
                </a:lnTo>
                <a:lnTo>
                  <a:pt x="2484" y="205"/>
                </a:lnTo>
                <a:lnTo>
                  <a:pt x="2502" y="219"/>
                </a:lnTo>
                <a:lnTo>
                  <a:pt x="2520" y="234"/>
                </a:lnTo>
                <a:lnTo>
                  <a:pt x="2538" y="248"/>
                </a:lnTo>
                <a:lnTo>
                  <a:pt x="2557" y="262"/>
                </a:lnTo>
                <a:lnTo>
                  <a:pt x="2574" y="277"/>
                </a:lnTo>
                <a:lnTo>
                  <a:pt x="2593" y="292"/>
                </a:lnTo>
                <a:lnTo>
                  <a:pt x="2610" y="308"/>
                </a:lnTo>
                <a:lnTo>
                  <a:pt x="2628" y="324"/>
                </a:lnTo>
                <a:lnTo>
                  <a:pt x="2663" y="357"/>
                </a:lnTo>
                <a:lnTo>
                  <a:pt x="2699" y="390"/>
                </a:lnTo>
                <a:lnTo>
                  <a:pt x="2734" y="425"/>
                </a:lnTo>
                <a:lnTo>
                  <a:pt x="2769" y="461"/>
                </a:lnTo>
                <a:lnTo>
                  <a:pt x="2804" y="497"/>
                </a:lnTo>
                <a:lnTo>
                  <a:pt x="2838" y="534"/>
                </a:lnTo>
                <a:lnTo>
                  <a:pt x="2872" y="572"/>
                </a:lnTo>
                <a:lnTo>
                  <a:pt x="2906" y="610"/>
                </a:lnTo>
                <a:lnTo>
                  <a:pt x="2940" y="649"/>
                </a:lnTo>
                <a:lnTo>
                  <a:pt x="2972" y="689"/>
                </a:lnTo>
                <a:lnTo>
                  <a:pt x="3005" y="729"/>
                </a:lnTo>
                <a:lnTo>
                  <a:pt x="3037" y="769"/>
                </a:lnTo>
                <a:lnTo>
                  <a:pt x="3070" y="810"/>
                </a:lnTo>
                <a:lnTo>
                  <a:pt x="3102" y="850"/>
                </a:lnTo>
                <a:lnTo>
                  <a:pt x="3133" y="891"/>
                </a:lnTo>
                <a:lnTo>
                  <a:pt x="3164" y="932"/>
                </a:lnTo>
                <a:lnTo>
                  <a:pt x="3194" y="972"/>
                </a:lnTo>
                <a:lnTo>
                  <a:pt x="3224" y="1014"/>
                </a:lnTo>
                <a:lnTo>
                  <a:pt x="3254" y="1054"/>
                </a:lnTo>
                <a:lnTo>
                  <a:pt x="3283" y="1094"/>
                </a:lnTo>
                <a:lnTo>
                  <a:pt x="3313" y="1134"/>
                </a:lnTo>
                <a:lnTo>
                  <a:pt x="3341" y="1173"/>
                </a:lnTo>
                <a:lnTo>
                  <a:pt x="3369" y="1213"/>
                </a:lnTo>
                <a:lnTo>
                  <a:pt x="3396" y="1252"/>
                </a:lnTo>
                <a:lnTo>
                  <a:pt x="3424" y="1291"/>
                </a:lnTo>
                <a:lnTo>
                  <a:pt x="3450" y="1329"/>
                </a:lnTo>
                <a:lnTo>
                  <a:pt x="3477" y="1367"/>
                </a:lnTo>
                <a:lnTo>
                  <a:pt x="3502" y="1405"/>
                </a:lnTo>
                <a:lnTo>
                  <a:pt x="3528" y="1442"/>
                </a:lnTo>
                <a:lnTo>
                  <a:pt x="3553" y="1480"/>
                </a:lnTo>
                <a:lnTo>
                  <a:pt x="3578" y="1517"/>
                </a:lnTo>
                <a:lnTo>
                  <a:pt x="3603" y="1554"/>
                </a:lnTo>
                <a:lnTo>
                  <a:pt x="3651" y="1629"/>
                </a:lnTo>
                <a:lnTo>
                  <a:pt x="3699" y="1703"/>
                </a:lnTo>
                <a:lnTo>
                  <a:pt x="3744" y="1778"/>
                </a:lnTo>
                <a:lnTo>
                  <a:pt x="3790" y="1854"/>
                </a:lnTo>
                <a:lnTo>
                  <a:pt x="3836" y="1931"/>
                </a:lnTo>
                <a:lnTo>
                  <a:pt x="3857" y="1969"/>
                </a:lnTo>
                <a:lnTo>
                  <a:pt x="3880" y="2007"/>
                </a:lnTo>
                <a:lnTo>
                  <a:pt x="3902" y="2046"/>
                </a:lnTo>
                <a:lnTo>
                  <a:pt x="3924" y="2086"/>
                </a:lnTo>
              </a:path>
            </a:pathLst>
          </a:custGeom>
          <a:noFill/>
          <a:ln w="571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5735" name="Line 407"/>
          <p:cNvSpPr/>
          <p:nvPr/>
        </p:nvSpPr>
        <p:spPr>
          <a:xfrm flipH="1">
            <a:off x="3848100" y="3038475"/>
            <a:ext cx="266700" cy="5365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37" name="Line 409"/>
          <p:cNvSpPr/>
          <p:nvPr/>
        </p:nvSpPr>
        <p:spPr>
          <a:xfrm flipH="1" flipV="1">
            <a:off x="5580063" y="3038475"/>
            <a:ext cx="266700" cy="5365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643" name="AutoShape 315"/>
          <p:cNvSpPr/>
          <p:nvPr/>
        </p:nvSpPr>
        <p:spPr>
          <a:xfrm>
            <a:off x="1495425" y="753110"/>
            <a:ext cx="1257300" cy="701675"/>
          </a:xfrm>
          <a:prstGeom prst="wedgeRectCallout">
            <a:avLst>
              <a:gd name="adj1" fmla="val -2828"/>
              <a:gd name="adj2" fmla="val 273800"/>
            </a:avLst>
          </a:prstGeom>
          <a:solidFill>
            <a:srgbClr val="FFD5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b="1" dirty="0"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rPr>
              <a:t>圆</a:t>
            </a:r>
            <a:endParaRPr lang="zh-CN" altLang="en-US" b="1" dirty="0">
              <a:latin typeface="TIE-ISOCPEUI" pitchFamily="34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zh-CN" altLang="en-US" b="1" dirty="0"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rPr>
              <a:t>水平面</a:t>
            </a:r>
            <a:endParaRPr lang="zh-CN" altLang="en-US" b="1" dirty="0">
              <a:latin typeface="TIE-ISOCPEUI" pitchFamily="34" charset="0"/>
              <a:ea typeface="Times New Roman" panose="02020603050405020304" pitchFamily="18" charset="0"/>
            </a:endParaRPr>
          </a:p>
        </p:txBody>
      </p:sp>
      <p:sp>
        <p:nvSpPr>
          <p:cNvPr id="355644" name="AutoShape 316"/>
          <p:cNvSpPr/>
          <p:nvPr/>
        </p:nvSpPr>
        <p:spPr>
          <a:xfrm>
            <a:off x="342900" y="1609725"/>
            <a:ext cx="1247775" cy="914400"/>
          </a:xfrm>
          <a:prstGeom prst="wedgeRectCallout">
            <a:avLst>
              <a:gd name="adj1" fmla="val 59926"/>
              <a:gd name="adj2" fmla="val 84551"/>
            </a:avLst>
          </a:prstGeom>
          <a:solidFill>
            <a:srgbClr val="CCFF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b="1" dirty="0"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rPr>
              <a:t>双曲线侧平面</a:t>
            </a:r>
            <a:endParaRPr lang="zh-CN" altLang="en-US" b="1" dirty="0">
              <a:latin typeface="TIE-ISOCPEUI" pitchFamily="34" charset="0"/>
              <a:ea typeface="Times New Roman" panose="02020603050405020304" pitchFamily="18" charset="0"/>
            </a:endParaRPr>
          </a:p>
        </p:txBody>
      </p:sp>
      <p:sp>
        <p:nvSpPr>
          <p:cNvPr id="355766" name="AutoShape 438"/>
          <p:cNvSpPr/>
          <p:nvPr/>
        </p:nvSpPr>
        <p:spPr>
          <a:xfrm>
            <a:off x="3105150" y="952500"/>
            <a:ext cx="1247775" cy="914400"/>
          </a:xfrm>
          <a:prstGeom prst="wedgeRectCallout">
            <a:avLst>
              <a:gd name="adj1" fmla="val -87403"/>
              <a:gd name="adj2" fmla="val 125176"/>
            </a:avLst>
          </a:prstGeom>
          <a:solidFill>
            <a:srgbClr val="CCFFCC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b="1" dirty="0">
                <a:latin typeface="TIE-ISOCPEUI" pitchFamily="34" charset="0"/>
                <a:ea typeface="楷体_GB2312" pitchFamily="49" charset="-122"/>
                <a:cs typeface="Times New Roman" panose="02020603050405020304" pitchFamily="18" charset="0"/>
              </a:rPr>
              <a:t>三角形正垂面</a:t>
            </a:r>
            <a:endParaRPr lang="zh-CN" altLang="en-US" b="1" dirty="0">
              <a:latin typeface="TIE-ISOCPEUI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7" name="Group 443"/>
          <p:cNvGrpSpPr/>
          <p:nvPr/>
        </p:nvGrpSpPr>
        <p:grpSpPr>
          <a:xfrm>
            <a:off x="2660650" y="4570413"/>
            <a:ext cx="0" cy="1225550"/>
            <a:chOff x="2310" y="3004"/>
            <a:chExt cx="0" cy="659"/>
          </a:xfrm>
        </p:grpSpPr>
        <p:sp>
          <p:nvSpPr>
            <p:cNvPr id="49222" name="Line 444"/>
            <p:cNvSpPr/>
            <p:nvPr/>
          </p:nvSpPr>
          <p:spPr>
            <a:xfrm>
              <a:off x="2310" y="3004"/>
              <a:ext cx="0" cy="104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3" name="Line 445"/>
            <p:cNvSpPr/>
            <p:nvPr/>
          </p:nvSpPr>
          <p:spPr>
            <a:xfrm>
              <a:off x="2310" y="3153"/>
              <a:ext cx="0" cy="91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4" name="Line 446"/>
            <p:cNvSpPr/>
            <p:nvPr/>
          </p:nvSpPr>
          <p:spPr>
            <a:xfrm>
              <a:off x="2310" y="3289"/>
              <a:ext cx="0" cy="9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5" name="Line 447"/>
            <p:cNvSpPr/>
            <p:nvPr/>
          </p:nvSpPr>
          <p:spPr>
            <a:xfrm>
              <a:off x="2310" y="3424"/>
              <a:ext cx="0" cy="90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26" name="Line 448"/>
            <p:cNvSpPr/>
            <p:nvPr/>
          </p:nvSpPr>
          <p:spPr>
            <a:xfrm>
              <a:off x="2310" y="3559"/>
              <a:ext cx="0" cy="104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8" name="Group 462"/>
          <p:cNvGrpSpPr/>
          <p:nvPr/>
        </p:nvGrpSpPr>
        <p:grpSpPr>
          <a:xfrm>
            <a:off x="4114800" y="3038475"/>
            <a:ext cx="1465263" cy="0"/>
            <a:chOff x="2592" y="1914"/>
            <a:chExt cx="923" cy="0"/>
          </a:xfrm>
        </p:grpSpPr>
        <p:sp>
          <p:nvSpPr>
            <p:cNvPr id="49214" name="Line 391"/>
            <p:cNvSpPr/>
            <p:nvPr/>
          </p:nvSpPr>
          <p:spPr>
            <a:xfrm>
              <a:off x="3434" y="1914"/>
              <a:ext cx="81" cy="0"/>
            </a:xfrm>
            <a:prstGeom prst="line">
              <a:avLst/>
            </a:prstGeom>
            <a:ln w="571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9215" name="Line 421"/>
            <p:cNvSpPr/>
            <p:nvPr/>
          </p:nvSpPr>
          <p:spPr>
            <a:xfrm flipH="1">
              <a:off x="2592" y="1914"/>
              <a:ext cx="79" cy="0"/>
            </a:xfrm>
            <a:prstGeom prst="line">
              <a:avLst/>
            </a:prstGeom>
            <a:ln w="571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9216" name="Group 456"/>
            <p:cNvGrpSpPr/>
            <p:nvPr/>
          </p:nvGrpSpPr>
          <p:grpSpPr>
            <a:xfrm>
              <a:off x="2714" y="1914"/>
              <a:ext cx="675" cy="0"/>
              <a:chOff x="2714" y="1913"/>
              <a:chExt cx="675" cy="0"/>
            </a:xfrm>
          </p:grpSpPr>
          <p:sp>
            <p:nvSpPr>
              <p:cNvPr id="49217" name="Line 450"/>
              <p:cNvSpPr/>
              <p:nvPr/>
            </p:nvSpPr>
            <p:spPr>
              <a:xfrm rot="-5400000">
                <a:off x="2751" y="1875"/>
                <a:ext cx="0" cy="75"/>
              </a:xfrm>
              <a:prstGeom prst="line">
                <a:avLst/>
              </a:prstGeom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9218" name="Line 451"/>
              <p:cNvSpPr/>
              <p:nvPr/>
            </p:nvSpPr>
            <p:spPr>
              <a:xfrm rot="-5400000">
                <a:off x="2895" y="1860"/>
                <a:ext cx="0" cy="106"/>
              </a:xfrm>
              <a:prstGeom prst="line">
                <a:avLst/>
              </a:prstGeom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9219" name="Line 452"/>
              <p:cNvSpPr/>
              <p:nvPr/>
            </p:nvSpPr>
            <p:spPr>
              <a:xfrm rot="-5400000">
                <a:off x="3053" y="1860"/>
                <a:ext cx="0" cy="105"/>
              </a:xfrm>
              <a:prstGeom prst="line">
                <a:avLst/>
              </a:prstGeom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9220" name="Line 453"/>
              <p:cNvSpPr/>
              <p:nvPr/>
            </p:nvSpPr>
            <p:spPr>
              <a:xfrm rot="-5400000">
                <a:off x="3211" y="1860"/>
                <a:ext cx="0" cy="105"/>
              </a:xfrm>
              <a:prstGeom prst="line">
                <a:avLst/>
              </a:prstGeom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9221" name="Line 454"/>
              <p:cNvSpPr/>
              <p:nvPr/>
            </p:nvSpPr>
            <p:spPr>
              <a:xfrm rot="-5400000">
                <a:off x="3353" y="1877"/>
                <a:ext cx="0" cy="72"/>
              </a:xfrm>
              <a:prstGeom prst="line">
                <a:avLst/>
              </a:prstGeom>
              <a:ln w="28575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355712" name="Line 384"/>
          <p:cNvSpPr/>
          <p:nvPr/>
        </p:nvSpPr>
        <p:spPr>
          <a:xfrm flipH="1" flipV="1">
            <a:off x="2249488" y="5178425"/>
            <a:ext cx="411162" cy="609600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13" name="Line 385"/>
          <p:cNvSpPr/>
          <p:nvPr/>
        </p:nvSpPr>
        <p:spPr>
          <a:xfrm flipV="1">
            <a:off x="2249488" y="4573588"/>
            <a:ext cx="411162" cy="604837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14" name="Line 386"/>
          <p:cNvSpPr/>
          <p:nvPr/>
        </p:nvSpPr>
        <p:spPr>
          <a:xfrm>
            <a:off x="1841500" y="3038475"/>
            <a:ext cx="0" cy="1535113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5785" name="Oval 457"/>
          <p:cNvSpPr/>
          <p:nvPr/>
        </p:nvSpPr>
        <p:spPr>
          <a:xfrm>
            <a:off x="1797050" y="2698750"/>
            <a:ext cx="88900" cy="88900"/>
          </a:xfrm>
          <a:prstGeom prst="ellipse">
            <a:avLst/>
          </a:prstGeom>
          <a:solidFill>
            <a:srgbClr val="FFFF66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355786" name="Oval 458"/>
          <p:cNvSpPr/>
          <p:nvPr/>
        </p:nvSpPr>
        <p:spPr>
          <a:xfrm>
            <a:off x="1797050" y="4718050"/>
            <a:ext cx="88900" cy="88900"/>
          </a:xfrm>
          <a:prstGeom prst="ellipse">
            <a:avLst/>
          </a:prstGeom>
          <a:solidFill>
            <a:srgbClr val="FFFF66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355787" name="Oval 459"/>
          <p:cNvSpPr/>
          <p:nvPr/>
        </p:nvSpPr>
        <p:spPr>
          <a:xfrm>
            <a:off x="1795463" y="5553075"/>
            <a:ext cx="88900" cy="88900"/>
          </a:xfrm>
          <a:prstGeom prst="ellipse">
            <a:avLst/>
          </a:prstGeom>
          <a:solidFill>
            <a:srgbClr val="FFFF66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355788" name="Oval 460"/>
          <p:cNvSpPr/>
          <p:nvPr/>
        </p:nvSpPr>
        <p:spPr>
          <a:xfrm>
            <a:off x="4384675" y="2698750"/>
            <a:ext cx="88900" cy="88900"/>
          </a:xfrm>
          <a:prstGeom prst="ellipse">
            <a:avLst/>
          </a:prstGeom>
          <a:solidFill>
            <a:srgbClr val="FFFF66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355789" name="Oval 461"/>
          <p:cNvSpPr/>
          <p:nvPr/>
        </p:nvSpPr>
        <p:spPr>
          <a:xfrm>
            <a:off x="5214938" y="2698750"/>
            <a:ext cx="88900" cy="88900"/>
          </a:xfrm>
          <a:prstGeom prst="ellipse">
            <a:avLst/>
          </a:prstGeom>
          <a:solidFill>
            <a:srgbClr val="FFFF66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35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35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55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355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1000"/>
                                        <p:tgtEl>
                                          <p:spTgt spid="355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35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355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355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35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35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35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35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35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1000"/>
                                        <p:tgtEl>
                                          <p:spTgt spid="35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2000"/>
                                        <p:tgtEl>
                                          <p:spTgt spid="355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35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0"/>
                                        <p:tgtEl>
                                          <p:spTgt spid="355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35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0"/>
                                        <p:tgtEl>
                                          <p:spTgt spid="355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1000"/>
                                        <p:tgtEl>
                                          <p:spTgt spid="355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1000"/>
                                        <p:tgtEl>
                                          <p:spTgt spid="35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1000"/>
                                        <p:tgtEl>
                                          <p:spTgt spid="35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1000"/>
                                        <p:tgtEl>
                                          <p:spTgt spid="35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57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35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1000"/>
                                        <p:tgtEl>
                                          <p:spTgt spid="355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2" dur="1000"/>
                                        <p:tgtEl>
                                          <p:spTgt spid="35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355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355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55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55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1000"/>
                                        <p:tgtEl>
                                          <p:spTgt spid="35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1000"/>
                                        <p:tgtEl>
                                          <p:spTgt spid="35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1000"/>
                                        <p:tgtEl>
                                          <p:spTgt spid="35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1000"/>
                                        <p:tgtEl>
                                          <p:spTgt spid="355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355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355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355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355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0" dur="1000"/>
                                        <p:tgtEl>
                                          <p:spTgt spid="35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/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/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/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1000"/>
                                        <p:tgtEl>
                                          <p:spTgt spid="355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7" dur="1000"/>
                                        <p:tgtEl>
                                          <p:spTgt spid="35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0" dur="1000"/>
                                        <p:tgtEl>
                                          <p:spTgt spid="355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000"/>
                            </p:stCondLst>
                            <p:childTnLst>
                              <p:par>
                                <p:cTn id="392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3" dur="1000"/>
                                        <p:tgtEl>
                                          <p:spTgt spid="355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6" dur="1000"/>
                                        <p:tgtEl>
                                          <p:spTgt spid="355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2" dur="1000" fill="hold"/>
                                        <p:tgtEl>
                                          <p:spTgt spid="35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3" dur="1000" fill="hold"/>
                                        <p:tgtEl>
                                          <p:spTgt spid="35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639" grpId="0" bldLvl="0" animBg="1"/>
      <p:bldP spid="355643" grpId="0" bldLvl="0" animBg="1"/>
      <p:bldP spid="355644" grpId="0" bldLvl="0" animBg="1"/>
      <p:bldP spid="355766" grpId="0" bldLvl="0" animBg="1"/>
      <p:bldP spid="355785" grpId="0" bldLvl="0" animBg="1"/>
      <p:bldP spid="355786" grpId="0" bldLvl="0" animBg="1"/>
      <p:bldP spid="355787" grpId="0" bldLvl="0" animBg="1"/>
      <p:bldP spid="355788" grpId="0" bldLvl="0" animBg="1"/>
      <p:bldP spid="35578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Line 5"/>
          <p:cNvSpPr/>
          <p:nvPr/>
        </p:nvSpPr>
        <p:spPr>
          <a:xfrm>
            <a:off x="1885950" y="800100"/>
            <a:ext cx="0" cy="3603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75" name="Line 6"/>
          <p:cNvSpPr/>
          <p:nvPr/>
        </p:nvSpPr>
        <p:spPr>
          <a:xfrm>
            <a:off x="1885950" y="1220788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76" name="Line 7"/>
          <p:cNvSpPr/>
          <p:nvPr/>
        </p:nvSpPr>
        <p:spPr>
          <a:xfrm>
            <a:off x="1885950" y="1327150"/>
            <a:ext cx="0" cy="296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77" name="Line 8"/>
          <p:cNvSpPr/>
          <p:nvPr/>
        </p:nvSpPr>
        <p:spPr>
          <a:xfrm>
            <a:off x="1885950" y="1684338"/>
            <a:ext cx="0" cy="476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78" name="Line 9"/>
          <p:cNvSpPr/>
          <p:nvPr/>
        </p:nvSpPr>
        <p:spPr>
          <a:xfrm>
            <a:off x="1885950" y="1790700"/>
            <a:ext cx="0" cy="296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79" name="Line 10"/>
          <p:cNvSpPr/>
          <p:nvPr/>
        </p:nvSpPr>
        <p:spPr>
          <a:xfrm>
            <a:off x="1885950" y="2147888"/>
            <a:ext cx="0" cy="476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0" name="Line 11"/>
          <p:cNvSpPr/>
          <p:nvPr/>
        </p:nvSpPr>
        <p:spPr>
          <a:xfrm>
            <a:off x="1885950" y="2254250"/>
            <a:ext cx="0" cy="2984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1" name="Line 12"/>
          <p:cNvSpPr/>
          <p:nvPr/>
        </p:nvSpPr>
        <p:spPr>
          <a:xfrm>
            <a:off x="1885950" y="2611438"/>
            <a:ext cx="0" cy="476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2" name="Line 13"/>
          <p:cNvSpPr/>
          <p:nvPr/>
        </p:nvSpPr>
        <p:spPr>
          <a:xfrm>
            <a:off x="1885950" y="2719388"/>
            <a:ext cx="0" cy="2968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3" name="Line 14"/>
          <p:cNvSpPr/>
          <p:nvPr/>
        </p:nvSpPr>
        <p:spPr>
          <a:xfrm>
            <a:off x="1885950" y="3074988"/>
            <a:ext cx="0" cy="4921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4" name="Line 15"/>
          <p:cNvSpPr/>
          <p:nvPr/>
        </p:nvSpPr>
        <p:spPr>
          <a:xfrm>
            <a:off x="1885950" y="3182938"/>
            <a:ext cx="0" cy="3603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5" name="Line 16"/>
          <p:cNvSpPr/>
          <p:nvPr/>
        </p:nvSpPr>
        <p:spPr>
          <a:xfrm>
            <a:off x="373063" y="5065713"/>
            <a:ext cx="661987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6" name="Line 17"/>
          <p:cNvSpPr/>
          <p:nvPr/>
        </p:nvSpPr>
        <p:spPr>
          <a:xfrm>
            <a:off x="1093788" y="5065713"/>
            <a:ext cx="47625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7" name="Line 18"/>
          <p:cNvSpPr/>
          <p:nvPr/>
        </p:nvSpPr>
        <p:spPr>
          <a:xfrm>
            <a:off x="1201738" y="5065713"/>
            <a:ext cx="661987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8" name="Line 19"/>
          <p:cNvSpPr/>
          <p:nvPr/>
        </p:nvSpPr>
        <p:spPr>
          <a:xfrm flipV="1">
            <a:off x="5048250" y="3182938"/>
            <a:ext cx="0" cy="3603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9" name="Line 20"/>
          <p:cNvSpPr/>
          <p:nvPr/>
        </p:nvSpPr>
        <p:spPr>
          <a:xfrm flipV="1">
            <a:off x="5048250" y="3074988"/>
            <a:ext cx="0" cy="4921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0" name="Line 21"/>
          <p:cNvSpPr/>
          <p:nvPr/>
        </p:nvSpPr>
        <p:spPr>
          <a:xfrm flipV="1">
            <a:off x="5048250" y="2719388"/>
            <a:ext cx="0" cy="2968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1" name="Line 22"/>
          <p:cNvSpPr/>
          <p:nvPr/>
        </p:nvSpPr>
        <p:spPr>
          <a:xfrm flipV="1">
            <a:off x="5048250" y="2611438"/>
            <a:ext cx="0" cy="476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2" name="Line 23"/>
          <p:cNvSpPr/>
          <p:nvPr/>
        </p:nvSpPr>
        <p:spPr>
          <a:xfrm flipV="1">
            <a:off x="5048250" y="2254250"/>
            <a:ext cx="0" cy="2984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3" name="Line 24"/>
          <p:cNvSpPr/>
          <p:nvPr/>
        </p:nvSpPr>
        <p:spPr>
          <a:xfrm flipV="1">
            <a:off x="5048250" y="2147888"/>
            <a:ext cx="0" cy="476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4" name="Line 25"/>
          <p:cNvSpPr/>
          <p:nvPr/>
        </p:nvSpPr>
        <p:spPr>
          <a:xfrm flipV="1">
            <a:off x="5048250" y="1790700"/>
            <a:ext cx="0" cy="296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5" name="Line 26"/>
          <p:cNvSpPr/>
          <p:nvPr/>
        </p:nvSpPr>
        <p:spPr>
          <a:xfrm flipV="1">
            <a:off x="5048250" y="1684338"/>
            <a:ext cx="0" cy="476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6" name="Line 27"/>
          <p:cNvSpPr/>
          <p:nvPr/>
        </p:nvSpPr>
        <p:spPr>
          <a:xfrm flipV="1">
            <a:off x="5048250" y="1327150"/>
            <a:ext cx="0" cy="296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7" name="Line 28"/>
          <p:cNvSpPr/>
          <p:nvPr/>
        </p:nvSpPr>
        <p:spPr>
          <a:xfrm flipV="1">
            <a:off x="5048250" y="1220788"/>
            <a:ext cx="0" cy="460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8" name="Line 29"/>
          <p:cNvSpPr/>
          <p:nvPr/>
        </p:nvSpPr>
        <p:spPr>
          <a:xfrm flipV="1">
            <a:off x="5048250" y="800100"/>
            <a:ext cx="0" cy="3603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9" name="Freeform 30"/>
          <p:cNvSpPr/>
          <p:nvPr/>
        </p:nvSpPr>
        <p:spPr>
          <a:xfrm>
            <a:off x="568325" y="3746500"/>
            <a:ext cx="2635250" cy="2636838"/>
          </a:xfrm>
          <a:custGeom>
            <a:avLst/>
            <a:gdLst>
              <a:gd name="txL" fmla="*/ 0 w 6639"/>
              <a:gd name="txT" fmla="*/ 0 h 6647"/>
              <a:gd name="txR" fmla="*/ 6639 w 6639"/>
              <a:gd name="txB" fmla="*/ 6647 h 6647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6639" h="6647">
                <a:moveTo>
                  <a:pt x="6639" y="3323"/>
                </a:moveTo>
                <a:lnTo>
                  <a:pt x="6638" y="3224"/>
                </a:lnTo>
                <a:lnTo>
                  <a:pt x="6633" y="3127"/>
                </a:lnTo>
                <a:lnTo>
                  <a:pt x="6626" y="3029"/>
                </a:lnTo>
                <a:lnTo>
                  <a:pt x="6616" y="2930"/>
                </a:lnTo>
                <a:lnTo>
                  <a:pt x="6603" y="2833"/>
                </a:lnTo>
                <a:lnTo>
                  <a:pt x="6586" y="2735"/>
                </a:lnTo>
                <a:lnTo>
                  <a:pt x="6567" y="2639"/>
                </a:lnTo>
                <a:lnTo>
                  <a:pt x="6546" y="2542"/>
                </a:lnTo>
                <a:lnTo>
                  <a:pt x="6522" y="2448"/>
                </a:lnTo>
                <a:lnTo>
                  <a:pt x="6495" y="2353"/>
                </a:lnTo>
                <a:lnTo>
                  <a:pt x="6464" y="2259"/>
                </a:lnTo>
                <a:lnTo>
                  <a:pt x="6431" y="2166"/>
                </a:lnTo>
                <a:lnTo>
                  <a:pt x="6396" y="2074"/>
                </a:lnTo>
                <a:lnTo>
                  <a:pt x="6357" y="1983"/>
                </a:lnTo>
                <a:lnTo>
                  <a:pt x="6316" y="1894"/>
                </a:lnTo>
                <a:lnTo>
                  <a:pt x="6273" y="1806"/>
                </a:lnTo>
                <a:lnTo>
                  <a:pt x="6226" y="1719"/>
                </a:lnTo>
                <a:lnTo>
                  <a:pt x="6178" y="1633"/>
                </a:lnTo>
                <a:lnTo>
                  <a:pt x="6126" y="1550"/>
                </a:lnTo>
                <a:lnTo>
                  <a:pt x="6073" y="1467"/>
                </a:lnTo>
                <a:lnTo>
                  <a:pt x="6016" y="1386"/>
                </a:lnTo>
                <a:lnTo>
                  <a:pt x="5958" y="1306"/>
                </a:lnTo>
                <a:lnTo>
                  <a:pt x="5897" y="1229"/>
                </a:lnTo>
                <a:lnTo>
                  <a:pt x="5834" y="1154"/>
                </a:lnTo>
                <a:lnTo>
                  <a:pt x="5768" y="1080"/>
                </a:lnTo>
                <a:lnTo>
                  <a:pt x="5701" y="1009"/>
                </a:lnTo>
                <a:lnTo>
                  <a:pt x="5632" y="939"/>
                </a:lnTo>
                <a:lnTo>
                  <a:pt x="5560" y="872"/>
                </a:lnTo>
                <a:lnTo>
                  <a:pt x="5487" y="806"/>
                </a:lnTo>
                <a:lnTo>
                  <a:pt x="5411" y="742"/>
                </a:lnTo>
                <a:lnTo>
                  <a:pt x="5333" y="682"/>
                </a:lnTo>
                <a:lnTo>
                  <a:pt x="5255" y="623"/>
                </a:lnTo>
                <a:lnTo>
                  <a:pt x="5174" y="567"/>
                </a:lnTo>
                <a:lnTo>
                  <a:pt x="5091" y="513"/>
                </a:lnTo>
                <a:lnTo>
                  <a:pt x="5008" y="462"/>
                </a:lnTo>
                <a:lnTo>
                  <a:pt x="4922" y="413"/>
                </a:lnTo>
                <a:lnTo>
                  <a:pt x="4835" y="366"/>
                </a:lnTo>
                <a:lnTo>
                  <a:pt x="4747" y="323"/>
                </a:lnTo>
                <a:lnTo>
                  <a:pt x="4658" y="281"/>
                </a:lnTo>
                <a:lnTo>
                  <a:pt x="4567" y="243"/>
                </a:lnTo>
                <a:lnTo>
                  <a:pt x="4475" y="208"/>
                </a:lnTo>
                <a:lnTo>
                  <a:pt x="4382" y="174"/>
                </a:lnTo>
                <a:lnTo>
                  <a:pt x="4289" y="145"/>
                </a:lnTo>
                <a:lnTo>
                  <a:pt x="4194" y="117"/>
                </a:lnTo>
                <a:lnTo>
                  <a:pt x="4099" y="93"/>
                </a:lnTo>
                <a:lnTo>
                  <a:pt x="4003" y="72"/>
                </a:lnTo>
                <a:lnTo>
                  <a:pt x="3907" y="52"/>
                </a:lnTo>
                <a:lnTo>
                  <a:pt x="3809" y="36"/>
                </a:lnTo>
                <a:lnTo>
                  <a:pt x="3712" y="23"/>
                </a:lnTo>
                <a:lnTo>
                  <a:pt x="3614" y="13"/>
                </a:lnTo>
                <a:lnTo>
                  <a:pt x="3516" y="6"/>
                </a:lnTo>
                <a:lnTo>
                  <a:pt x="3418" y="1"/>
                </a:lnTo>
                <a:lnTo>
                  <a:pt x="3319" y="0"/>
                </a:lnTo>
                <a:lnTo>
                  <a:pt x="3221" y="1"/>
                </a:lnTo>
                <a:lnTo>
                  <a:pt x="3123" y="6"/>
                </a:lnTo>
                <a:lnTo>
                  <a:pt x="3024" y="13"/>
                </a:lnTo>
                <a:lnTo>
                  <a:pt x="2926" y="23"/>
                </a:lnTo>
                <a:lnTo>
                  <a:pt x="2830" y="36"/>
                </a:lnTo>
                <a:lnTo>
                  <a:pt x="2732" y="52"/>
                </a:lnTo>
                <a:lnTo>
                  <a:pt x="2636" y="72"/>
                </a:lnTo>
                <a:lnTo>
                  <a:pt x="2540" y="93"/>
                </a:lnTo>
                <a:lnTo>
                  <a:pt x="2444" y="117"/>
                </a:lnTo>
                <a:lnTo>
                  <a:pt x="2349" y="145"/>
                </a:lnTo>
                <a:lnTo>
                  <a:pt x="2257" y="174"/>
                </a:lnTo>
                <a:lnTo>
                  <a:pt x="2164" y="208"/>
                </a:lnTo>
                <a:lnTo>
                  <a:pt x="2072" y="243"/>
                </a:lnTo>
                <a:lnTo>
                  <a:pt x="1981" y="281"/>
                </a:lnTo>
                <a:lnTo>
                  <a:pt x="1891" y="323"/>
                </a:lnTo>
                <a:lnTo>
                  <a:pt x="1804" y="366"/>
                </a:lnTo>
                <a:lnTo>
                  <a:pt x="1717" y="413"/>
                </a:lnTo>
                <a:lnTo>
                  <a:pt x="1631" y="462"/>
                </a:lnTo>
                <a:lnTo>
                  <a:pt x="1547" y="513"/>
                </a:lnTo>
                <a:lnTo>
                  <a:pt x="1465" y="567"/>
                </a:lnTo>
                <a:lnTo>
                  <a:pt x="1384" y="623"/>
                </a:lnTo>
                <a:lnTo>
                  <a:pt x="1305" y="682"/>
                </a:lnTo>
                <a:lnTo>
                  <a:pt x="1228" y="742"/>
                </a:lnTo>
                <a:lnTo>
                  <a:pt x="1152" y="806"/>
                </a:lnTo>
                <a:lnTo>
                  <a:pt x="1078" y="872"/>
                </a:lnTo>
                <a:lnTo>
                  <a:pt x="1007" y="939"/>
                </a:lnTo>
                <a:lnTo>
                  <a:pt x="938" y="1009"/>
                </a:lnTo>
                <a:lnTo>
                  <a:pt x="870" y="1080"/>
                </a:lnTo>
                <a:lnTo>
                  <a:pt x="805" y="1154"/>
                </a:lnTo>
                <a:lnTo>
                  <a:pt x="741" y="1229"/>
                </a:lnTo>
                <a:lnTo>
                  <a:pt x="681" y="1306"/>
                </a:lnTo>
                <a:lnTo>
                  <a:pt x="622" y="1386"/>
                </a:lnTo>
                <a:lnTo>
                  <a:pt x="566" y="1467"/>
                </a:lnTo>
                <a:lnTo>
                  <a:pt x="512" y="1550"/>
                </a:lnTo>
                <a:lnTo>
                  <a:pt x="461" y="1633"/>
                </a:lnTo>
                <a:lnTo>
                  <a:pt x="412" y="1719"/>
                </a:lnTo>
                <a:lnTo>
                  <a:pt x="366" y="1806"/>
                </a:lnTo>
                <a:lnTo>
                  <a:pt x="323" y="1894"/>
                </a:lnTo>
                <a:lnTo>
                  <a:pt x="281" y="1983"/>
                </a:lnTo>
                <a:lnTo>
                  <a:pt x="243" y="2074"/>
                </a:lnTo>
                <a:lnTo>
                  <a:pt x="208" y="2166"/>
                </a:lnTo>
                <a:lnTo>
                  <a:pt x="174" y="2259"/>
                </a:lnTo>
                <a:lnTo>
                  <a:pt x="144" y="2353"/>
                </a:lnTo>
                <a:lnTo>
                  <a:pt x="117" y="2448"/>
                </a:lnTo>
                <a:lnTo>
                  <a:pt x="93" y="2542"/>
                </a:lnTo>
                <a:lnTo>
                  <a:pt x="71" y="2639"/>
                </a:lnTo>
                <a:lnTo>
                  <a:pt x="52" y="2735"/>
                </a:lnTo>
                <a:lnTo>
                  <a:pt x="36" y="2833"/>
                </a:lnTo>
                <a:lnTo>
                  <a:pt x="23" y="2930"/>
                </a:lnTo>
                <a:lnTo>
                  <a:pt x="13" y="3029"/>
                </a:lnTo>
                <a:lnTo>
                  <a:pt x="6" y="3127"/>
                </a:lnTo>
                <a:lnTo>
                  <a:pt x="1" y="3224"/>
                </a:lnTo>
                <a:lnTo>
                  <a:pt x="0" y="3323"/>
                </a:lnTo>
                <a:lnTo>
                  <a:pt x="1" y="3422"/>
                </a:lnTo>
                <a:lnTo>
                  <a:pt x="6" y="3520"/>
                </a:lnTo>
                <a:lnTo>
                  <a:pt x="13" y="3619"/>
                </a:lnTo>
                <a:lnTo>
                  <a:pt x="23" y="3717"/>
                </a:lnTo>
                <a:lnTo>
                  <a:pt x="36" y="3814"/>
                </a:lnTo>
                <a:lnTo>
                  <a:pt x="52" y="3912"/>
                </a:lnTo>
                <a:lnTo>
                  <a:pt x="71" y="4008"/>
                </a:lnTo>
                <a:lnTo>
                  <a:pt x="93" y="4104"/>
                </a:lnTo>
                <a:lnTo>
                  <a:pt x="117" y="4199"/>
                </a:lnTo>
                <a:lnTo>
                  <a:pt x="144" y="4294"/>
                </a:lnTo>
                <a:lnTo>
                  <a:pt x="174" y="4388"/>
                </a:lnTo>
                <a:lnTo>
                  <a:pt x="208" y="4481"/>
                </a:lnTo>
                <a:lnTo>
                  <a:pt x="243" y="4572"/>
                </a:lnTo>
                <a:lnTo>
                  <a:pt x="281" y="4663"/>
                </a:lnTo>
                <a:lnTo>
                  <a:pt x="323" y="4753"/>
                </a:lnTo>
                <a:lnTo>
                  <a:pt x="366" y="4841"/>
                </a:lnTo>
                <a:lnTo>
                  <a:pt x="412" y="4927"/>
                </a:lnTo>
                <a:lnTo>
                  <a:pt x="461" y="5013"/>
                </a:lnTo>
                <a:lnTo>
                  <a:pt x="512" y="5098"/>
                </a:lnTo>
                <a:lnTo>
                  <a:pt x="566" y="5180"/>
                </a:lnTo>
                <a:lnTo>
                  <a:pt x="622" y="5261"/>
                </a:lnTo>
                <a:lnTo>
                  <a:pt x="681" y="5340"/>
                </a:lnTo>
                <a:lnTo>
                  <a:pt x="741" y="5418"/>
                </a:lnTo>
                <a:lnTo>
                  <a:pt x="805" y="5493"/>
                </a:lnTo>
                <a:lnTo>
                  <a:pt x="870" y="5567"/>
                </a:lnTo>
                <a:lnTo>
                  <a:pt x="938" y="5639"/>
                </a:lnTo>
                <a:lnTo>
                  <a:pt x="1007" y="5708"/>
                </a:lnTo>
                <a:lnTo>
                  <a:pt x="1078" y="5776"/>
                </a:lnTo>
                <a:lnTo>
                  <a:pt x="1152" y="5841"/>
                </a:lnTo>
                <a:lnTo>
                  <a:pt x="1228" y="5904"/>
                </a:lnTo>
                <a:lnTo>
                  <a:pt x="1305" y="5965"/>
                </a:lnTo>
                <a:lnTo>
                  <a:pt x="1384" y="6024"/>
                </a:lnTo>
                <a:lnTo>
                  <a:pt x="1465" y="6080"/>
                </a:lnTo>
                <a:lnTo>
                  <a:pt x="1547" y="6134"/>
                </a:lnTo>
                <a:lnTo>
                  <a:pt x="1631" y="6185"/>
                </a:lnTo>
                <a:lnTo>
                  <a:pt x="1717" y="6234"/>
                </a:lnTo>
                <a:lnTo>
                  <a:pt x="1804" y="6280"/>
                </a:lnTo>
                <a:lnTo>
                  <a:pt x="1891" y="6324"/>
                </a:lnTo>
                <a:lnTo>
                  <a:pt x="1981" y="6365"/>
                </a:lnTo>
                <a:lnTo>
                  <a:pt x="2072" y="6404"/>
                </a:lnTo>
                <a:lnTo>
                  <a:pt x="2164" y="6439"/>
                </a:lnTo>
                <a:lnTo>
                  <a:pt x="2257" y="6472"/>
                </a:lnTo>
                <a:lnTo>
                  <a:pt x="2349" y="6502"/>
                </a:lnTo>
                <a:lnTo>
                  <a:pt x="2444" y="6530"/>
                </a:lnTo>
                <a:lnTo>
                  <a:pt x="2540" y="6554"/>
                </a:lnTo>
                <a:lnTo>
                  <a:pt x="2636" y="6576"/>
                </a:lnTo>
                <a:lnTo>
                  <a:pt x="2732" y="6594"/>
                </a:lnTo>
                <a:lnTo>
                  <a:pt x="2830" y="6610"/>
                </a:lnTo>
                <a:lnTo>
                  <a:pt x="2926" y="6623"/>
                </a:lnTo>
                <a:lnTo>
                  <a:pt x="3024" y="6634"/>
                </a:lnTo>
                <a:lnTo>
                  <a:pt x="3123" y="6641"/>
                </a:lnTo>
                <a:lnTo>
                  <a:pt x="3221" y="6646"/>
                </a:lnTo>
                <a:lnTo>
                  <a:pt x="3319" y="6647"/>
                </a:lnTo>
                <a:lnTo>
                  <a:pt x="3418" y="6646"/>
                </a:lnTo>
                <a:lnTo>
                  <a:pt x="3516" y="6641"/>
                </a:lnTo>
                <a:lnTo>
                  <a:pt x="3614" y="6634"/>
                </a:lnTo>
                <a:lnTo>
                  <a:pt x="3712" y="6623"/>
                </a:lnTo>
                <a:lnTo>
                  <a:pt x="3809" y="6610"/>
                </a:lnTo>
                <a:lnTo>
                  <a:pt x="3907" y="6594"/>
                </a:lnTo>
                <a:lnTo>
                  <a:pt x="4003" y="6576"/>
                </a:lnTo>
                <a:lnTo>
                  <a:pt x="4099" y="6554"/>
                </a:lnTo>
                <a:lnTo>
                  <a:pt x="4194" y="6530"/>
                </a:lnTo>
                <a:lnTo>
                  <a:pt x="4289" y="6502"/>
                </a:lnTo>
                <a:lnTo>
                  <a:pt x="4382" y="6472"/>
                </a:lnTo>
                <a:lnTo>
                  <a:pt x="4475" y="6439"/>
                </a:lnTo>
                <a:lnTo>
                  <a:pt x="4567" y="6404"/>
                </a:lnTo>
                <a:lnTo>
                  <a:pt x="4658" y="6365"/>
                </a:lnTo>
                <a:lnTo>
                  <a:pt x="4747" y="6324"/>
                </a:lnTo>
                <a:lnTo>
                  <a:pt x="4835" y="6280"/>
                </a:lnTo>
                <a:lnTo>
                  <a:pt x="4922" y="6234"/>
                </a:lnTo>
                <a:lnTo>
                  <a:pt x="5008" y="6185"/>
                </a:lnTo>
                <a:lnTo>
                  <a:pt x="5091" y="6134"/>
                </a:lnTo>
                <a:lnTo>
                  <a:pt x="5174" y="6080"/>
                </a:lnTo>
                <a:lnTo>
                  <a:pt x="5255" y="6024"/>
                </a:lnTo>
                <a:lnTo>
                  <a:pt x="5333" y="5965"/>
                </a:lnTo>
                <a:lnTo>
                  <a:pt x="5411" y="5904"/>
                </a:lnTo>
                <a:lnTo>
                  <a:pt x="5487" y="5841"/>
                </a:lnTo>
                <a:lnTo>
                  <a:pt x="5560" y="5776"/>
                </a:lnTo>
                <a:lnTo>
                  <a:pt x="5632" y="5708"/>
                </a:lnTo>
                <a:lnTo>
                  <a:pt x="5701" y="5639"/>
                </a:lnTo>
                <a:lnTo>
                  <a:pt x="5768" y="5567"/>
                </a:lnTo>
                <a:lnTo>
                  <a:pt x="5834" y="5493"/>
                </a:lnTo>
                <a:lnTo>
                  <a:pt x="5897" y="5418"/>
                </a:lnTo>
                <a:lnTo>
                  <a:pt x="5958" y="5340"/>
                </a:lnTo>
                <a:lnTo>
                  <a:pt x="6016" y="5261"/>
                </a:lnTo>
                <a:lnTo>
                  <a:pt x="6073" y="5180"/>
                </a:lnTo>
                <a:lnTo>
                  <a:pt x="6126" y="5098"/>
                </a:lnTo>
                <a:lnTo>
                  <a:pt x="6178" y="5013"/>
                </a:lnTo>
                <a:lnTo>
                  <a:pt x="6226" y="4927"/>
                </a:lnTo>
                <a:lnTo>
                  <a:pt x="6273" y="4841"/>
                </a:lnTo>
                <a:lnTo>
                  <a:pt x="6316" y="4753"/>
                </a:lnTo>
                <a:lnTo>
                  <a:pt x="6357" y="4663"/>
                </a:lnTo>
                <a:lnTo>
                  <a:pt x="6396" y="4572"/>
                </a:lnTo>
                <a:lnTo>
                  <a:pt x="6431" y="4481"/>
                </a:lnTo>
                <a:lnTo>
                  <a:pt x="6464" y="4388"/>
                </a:lnTo>
                <a:lnTo>
                  <a:pt x="6495" y="4294"/>
                </a:lnTo>
                <a:lnTo>
                  <a:pt x="6522" y="4199"/>
                </a:lnTo>
                <a:lnTo>
                  <a:pt x="6546" y="4104"/>
                </a:lnTo>
                <a:lnTo>
                  <a:pt x="6567" y="4008"/>
                </a:lnTo>
                <a:lnTo>
                  <a:pt x="6586" y="3912"/>
                </a:lnTo>
                <a:lnTo>
                  <a:pt x="6603" y="3814"/>
                </a:lnTo>
                <a:lnTo>
                  <a:pt x="6616" y="3717"/>
                </a:lnTo>
                <a:lnTo>
                  <a:pt x="6626" y="3619"/>
                </a:lnTo>
                <a:lnTo>
                  <a:pt x="6633" y="3520"/>
                </a:lnTo>
                <a:lnTo>
                  <a:pt x="6638" y="3422"/>
                </a:lnTo>
                <a:lnTo>
                  <a:pt x="6639" y="3323"/>
                </a:lnTo>
                <a:close/>
              </a:path>
            </a:pathLst>
          </a:custGeom>
          <a:noFill/>
          <a:ln w="508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4300" name="Line 31"/>
          <p:cNvSpPr/>
          <p:nvPr/>
        </p:nvSpPr>
        <p:spPr>
          <a:xfrm>
            <a:off x="568325" y="3397250"/>
            <a:ext cx="2635250" cy="0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1" name="Line 32"/>
          <p:cNvSpPr/>
          <p:nvPr/>
        </p:nvSpPr>
        <p:spPr>
          <a:xfrm flipH="1" flipV="1">
            <a:off x="1885950" y="941388"/>
            <a:ext cx="1317625" cy="2455862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2" name="Line 33"/>
          <p:cNvSpPr/>
          <p:nvPr/>
        </p:nvSpPr>
        <p:spPr>
          <a:xfrm flipH="1">
            <a:off x="754063" y="3049588"/>
            <a:ext cx="1690687" cy="0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3" name="Line 34"/>
          <p:cNvSpPr/>
          <p:nvPr/>
        </p:nvSpPr>
        <p:spPr>
          <a:xfrm>
            <a:off x="1885950" y="5064125"/>
            <a:ext cx="0" cy="6286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4" name="Line 35"/>
          <p:cNvSpPr/>
          <p:nvPr/>
        </p:nvSpPr>
        <p:spPr>
          <a:xfrm>
            <a:off x="1885950" y="5751513"/>
            <a:ext cx="0" cy="476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5" name="Line 36"/>
          <p:cNvSpPr/>
          <p:nvPr/>
        </p:nvSpPr>
        <p:spPr>
          <a:xfrm>
            <a:off x="1885950" y="5859463"/>
            <a:ext cx="0" cy="6270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6" name="Line 37"/>
          <p:cNvSpPr/>
          <p:nvPr/>
        </p:nvSpPr>
        <p:spPr>
          <a:xfrm>
            <a:off x="4160838" y="3397250"/>
            <a:ext cx="17589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7" name="Line 38"/>
          <p:cNvSpPr/>
          <p:nvPr/>
        </p:nvSpPr>
        <p:spPr>
          <a:xfrm>
            <a:off x="1863725" y="5065713"/>
            <a:ext cx="3492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8" name="Line 39"/>
          <p:cNvSpPr/>
          <p:nvPr/>
        </p:nvSpPr>
        <p:spPr>
          <a:xfrm>
            <a:off x="2260600" y="5065713"/>
            <a:ext cx="36513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09" name="Line 40"/>
          <p:cNvSpPr/>
          <p:nvPr/>
        </p:nvSpPr>
        <p:spPr>
          <a:xfrm>
            <a:off x="2344738" y="5064125"/>
            <a:ext cx="5715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0" name="Line 41"/>
          <p:cNvSpPr/>
          <p:nvPr/>
        </p:nvSpPr>
        <p:spPr>
          <a:xfrm>
            <a:off x="2963863" y="5064125"/>
            <a:ext cx="381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1" name="Line 42"/>
          <p:cNvSpPr/>
          <p:nvPr/>
        </p:nvSpPr>
        <p:spPr>
          <a:xfrm flipV="1">
            <a:off x="3049588" y="5064125"/>
            <a:ext cx="3492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2" name="Line 43"/>
          <p:cNvSpPr/>
          <p:nvPr/>
        </p:nvSpPr>
        <p:spPr>
          <a:xfrm flipV="1">
            <a:off x="1885950" y="4760913"/>
            <a:ext cx="0" cy="304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3" name="Line 44"/>
          <p:cNvSpPr/>
          <p:nvPr/>
        </p:nvSpPr>
        <p:spPr>
          <a:xfrm flipV="1">
            <a:off x="1885950" y="4675188"/>
            <a:ext cx="0" cy="381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4" name="Line 45"/>
          <p:cNvSpPr/>
          <p:nvPr/>
        </p:nvSpPr>
        <p:spPr>
          <a:xfrm flipV="1">
            <a:off x="1885950" y="4056063"/>
            <a:ext cx="0" cy="5715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5" name="Line 46"/>
          <p:cNvSpPr/>
          <p:nvPr/>
        </p:nvSpPr>
        <p:spPr>
          <a:xfrm flipV="1">
            <a:off x="1885950" y="3970338"/>
            <a:ext cx="0" cy="381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6" name="Line 47"/>
          <p:cNvSpPr/>
          <p:nvPr/>
        </p:nvSpPr>
        <p:spPr>
          <a:xfrm flipV="1">
            <a:off x="1885950" y="3617913"/>
            <a:ext cx="0" cy="304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7" name="Line 48"/>
          <p:cNvSpPr/>
          <p:nvPr/>
        </p:nvSpPr>
        <p:spPr>
          <a:xfrm flipH="1">
            <a:off x="1227138" y="941388"/>
            <a:ext cx="658812" cy="1227137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8" name="Line 49"/>
          <p:cNvSpPr/>
          <p:nvPr/>
        </p:nvSpPr>
        <p:spPr>
          <a:xfrm>
            <a:off x="2081213" y="1674813"/>
            <a:ext cx="363537" cy="1374775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19" name="Line 50"/>
          <p:cNvSpPr/>
          <p:nvPr/>
        </p:nvSpPr>
        <p:spPr>
          <a:xfrm flipV="1">
            <a:off x="1227138" y="1674813"/>
            <a:ext cx="854075" cy="493712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20" name="Line 51"/>
          <p:cNvSpPr/>
          <p:nvPr/>
        </p:nvSpPr>
        <p:spPr>
          <a:xfrm flipH="1">
            <a:off x="568325" y="3049588"/>
            <a:ext cx="185738" cy="347662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72" name="Line 52"/>
          <p:cNvSpPr/>
          <p:nvPr/>
        </p:nvSpPr>
        <p:spPr>
          <a:xfrm>
            <a:off x="754063" y="3049588"/>
            <a:ext cx="0" cy="2016125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73" name="Freeform 53"/>
          <p:cNvSpPr/>
          <p:nvPr/>
        </p:nvSpPr>
        <p:spPr>
          <a:xfrm>
            <a:off x="754063" y="3932238"/>
            <a:ext cx="2263775" cy="2265362"/>
          </a:xfrm>
          <a:custGeom>
            <a:avLst/>
            <a:gdLst>
              <a:gd name="txL" fmla="*/ 0 w 5703"/>
              <a:gd name="txT" fmla="*/ 0 h 5711"/>
              <a:gd name="txR" fmla="*/ 5703 w 5703"/>
              <a:gd name="txB" fmla="*/ 5711 h 5711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5703" h="5711">
                <a:moveTo>
                  <a:pt x="5703" y="2855"/>
                </a:moveTo>
                <a:lnTo>
                  <a:pt x="5703" y="2796"/>
                </a:lnTo>
                <a:lnTo>
                  <a:pt x="5701" y="2736"/>
                </a:lnTo>
                <a:lnTo>
                  <a:pt x="5698" y="2676"/>
                </a:lnTo>
                <a:lnTo>
                  <a:pt x="5693" y="2616"/>
                </a:lnTo>
                <a:lnTo>
                  <a:pt x="5688" y="2557"/>
                </a:lnTo>
                <a:lnTo>
                  <a:pt x="5681" y="2497"/>
                </a:lnTo>
                <a:lnTo>
                  <a:pt x="5672" y="2439"/>
                </a:lnTo>
                <a:lnTo>
                  <a:pt x="5663" y="2379"/>
                </a:lnTo>
                <a:lnTo>
                  <a:pt x="5652" y="2321"/>
                </a:lnTo>
                <a:lnTo>
                  <a:pt x="5641" y="2262"/>
                </a:lnTo>
                <a:lnTo>
                  <a:pt x="5628" y="2204"/>
                </a:lnTo>
                <a:lnTo>
                  <a:pt x="5613" y="2145"/>
                </a:lnTo>
                <a:lnTo>
                  <a:pt x="5598" y="2088"/>
                </a:lnTo>
                <a:lnTo>
                  <a:pt x="5582" y="2030"/>
                </a:lnTo>
                <a:lnTo>
                  <a:pt x="5564" y="1974"/>
                </a:lnTo>
                <a:lnTo>
                  <a:pt x="5544" y="1916"/>
                </a:lnTo>
                <a:lnTo>
                  <a:pt x="5524" y="1861"/>
                </a:lnTo>
                <a:lnTo>
                  <a:pt x="5503" y="1804"/>
                </a:lnTo>
                <a:lnTo>
                  <a:pt x="5480" y="1749"/>
                </a:lnTo>
                <a:lnTo>
                  <a:pt x="5457" y="1694"/>
                </a:lnTo>
                <a:lnTo>
                  <a:pt x="5431" y="1640"/>
                </a:lnTo>
                <a:lnTo>
                  <a:pt x="5405" y="1586"/>
                </a:lnTo>
                <a:lnTo>
                  <a:pt x="5379" y="1533"/>
                </a:lnTo>
                <a:lnTo>
                  <a:pt x="5351" y="1480"/>
                </a:lnTo>
                <a:lnTo>
                  <a:pt x="5321" y="1428"/>
                </a:lnTo>
                <a:lnTo>
                  <a:pt x="5290" y="1376"/>
                </a:lnTo>
                <a:lnTo>
                  <a:pt x="5259" y="1326"/>
                </a:lnTo>
                <a:lnTo>
                  <a:pt x="5227" y="1275"/>
                </a:lnTo>
                <a:lnTo>
                  <a:pt x="5193" y="1226"/>
                </a:lnTo>
                <a:lnTo>
                  <a:pt x="5158" y="1177"/>
                </a:lnTo>
                <a:lnTo>
                  <a:pt x="5123" y="1129"/>
                </a:lnTo>
                <a:lnTo>
                  <a:pt x="5086" y="1082"/>
                </a:lnTo>
                <a:lnTo>
                  <a:pt x="5049" y="1035"/>
                </a:lnTo>
                <a:lnTo>
                  <a:pt x="5010" y="990"/>
                </a:lnTo>
                <a:lnTo>
                  <a:pt x="4970" y="945"/>
                </a:lnTo>
                <a:lnTo>
                  <a:pt x="4930" y="901"/>
                </a:lnTo>
                <a:lnTo>
                  <a:pt x="4889" y="858"/>
                </a:lnTo>
                <a:lnTo>
                  <a:pt x="4846" y="815"/>
                </a:lnTo>
                <a:lnTo>
                  <a:pt x="4804" y="774"/>
                </a:lnTo>
                <a:lnTo>
                  <a:pt x="4759" y="734"/>
                </a:lnTo>
                <a:lnTo>
                  <a:pt x="4715" y="694"/>
                </a:lnTo>
                <a:lnTo>
                  <a:pt x="4669" y="656"/>
                </a:lnTo>
                <a:lnTo>
                  <a:pt x="4622" y="618"/>
                </a:lnTo>
                <a:lnTo>
                  <a:pt x="4576" y="581"/>
                </a:lnTo>
                <a:lnTo>
                  <a:pt x="4527" y="546"/>
                </a:lnTo>
                <a:lnTo>
                  <a:pt x="4479" y="511"/>
                </a:lnTo>
                <a:lnTo>
                  <a:pt x="4430" y="477"/>
                </a:lnTo>
                <a:lnTo>
                  <a:pt x="4379" y="445"/>
                </a:lnTo>
                <a:lnTo>
                  <a:pt x="4329" y="414"/>
                </a:lnTo>
                <a:lnTo>
                  <a:pt x="4277" y="382"/>
                </a:lnTo>
                <a:lnTo>
                  <a:pt x="4225" y="353"/>
                </a:lnTo>
                <a:lnTo>
                  <a:pt x="4172" y="325"/>
                </a:lnTo>
                <a:lnTo>
                  <a:pt x="4119" y="298"/>
                </a:lnTo>
                <a:lnTo>
                  <a:pt x="4065" y="272"/>
                </a:lnTo>
                <a:lnTo>
                  <a:pt x="4011" y="247"/>
                </a:lnTo>
                <a:lnTo>
                  <a:pt x="3956" y="223"/>
                </a:lnTo>
                <a:lnTo>
                  <a:pt x="3901" y="201"/>
                </a:lnTo>
                <a:lnTo>
                  <a:pt x="3846" y="180"/>
                </a:lnTo>
                <a:lnTo>
                  <a:pt x="3789" y="159"/>
                </a:lnTo>
                <a:lnTo>
                  <a:pt x="3733" y="140"/>
                </a:lnTo>
                <a:lnTo>
                  <a:pt x="3676" y="122"/>
                </a:lnTo>
                <a:lnTo>
                  <a:pt x="3619" y="105"/>
                </a:lnTo>
                <a:lnTo>
                  <a:pt x="3560" y="90"/>
                </a:lnTo>
                <a:lnTo>
                  <a:pt x="3503" y="76"/>
                </a:lnTo>
                <a:lnTo>
                  <a:pt x="3444" y="63"/>
                </a:lnTo>
                <a:lnTo>
                  <a:pt x="3385" y="51"/>
                </a:lnTo>
                <a:lnTo>
                  <a:pt x="3327" y="40"/>
                </a:lnTo>
                <a:lnTo>
                  <a:pt x="3267" y="31"/>
                </a:lnTo>
                <a:lnTo>
                  <a:pt x="3209" y="23"/>
                </a:lnTo>
                <a:lnTo>
                  <a:pt x="3149" y="16"/>
                </a:lnTo>
                <a:lnTo>
                  <a:pt x="3090" y="10"/>
                </a:lnTo>
                <a:lnTo>
                  <a:pt x="3030" y="6"/>
                </a:lnTo>
                <a:lnTo>
                  <a:pt x="2971" y="3"/>
                </a:lnTo>
                <a:lnTo>
                  <a:pt x="2911" y="1"/>
                </a:lnTo>
                <a:lnTo>
                  <a:pt x="2851" y="0"/>
                </a:lnTo>
                <a:lnTo>
                  <a:pt x="2791" y="1"/>
                </a:lnTo>
                <a:lnTo>
                  <a:pt x="2732" y="3"/>
                </a:lnTo>
                <a:lnTo>
                  <a:pt x="2672" y="6"/>
                </a:lnTo>
                <a:lnTo>
                  <a:pt x="2613" y="10"/>
                </a:lnTo>
                <a:lnTo>
                  <a:pt x="2553" y="16"/>
                </a:lnTo>
                <a:lnTo>
                  <a:pt x="2494" y="23"/>
                </a:lnTo>
                <a:lnTo>
                  <a:pt x="2435" y="31"/>
                </a:lnTo>
                <a:lnTo>
                  <a:pt x="2376" y="40"/>
                </a:lnTo>
                <a:lnTo>
                  <a:pt x="2317" y="51"/>
                </a:lnTo>
                <a:lnTo>
                  <a:pt x="2259" y="63"/>
                </a:lnTo>
                <a:lnTo>
                  <a:pt x="2200" y="76"/>
                </a:lnTo>
                <a:lnTo>
                  <a:pt x="2142" y="90"/>
                </a:lnTo>
                <a:lnTo>
                  <a:pt x="2084" y="105"/>
                </a:lnTo>
                <a:lnTo>
                  <a:pt x="2027" y="122"/>
                </a:lnTo>
                <a:lnTo>
                  <a:pt x="1970" y="140"/>
                </a:lnTo>
                <a:lnTo>
                  <a:pt x="1914" y="159"/>
                </a:lnTo>
                <a:lnTo>
                  <a:pt x="1857" y="180"/>
                </a:lnTo>
                <a:lnTo>
                  <a:pt x="1802" y="201"/>
                </a:lnTo>
                <a:lnTo>
                  <a:pt x="1746" y="223"/>
                </a:lnTo>
                <a:lnTo>
                  <a:pt x="1692" y="247"/>
                </a:lnTo>
                <a:lnTo>
                  <a:pt x="1637" y="272"/>
                </a:lnTo>
                <a:lnTo>
                  <a:pt x="1584" y="298"/>
                </a:lnTo>
                <a:lnTo>
                  <a:pt x="1530" y="325"/>
                </a:lnTo>
                <a:lnTo>
                  <a:pt x="1478" y="353"/>
                </a:lnTo>
                <a:lnTo>
                  <a:pt x="1425" y="382"/>
                </a:lnTo>
                <a:lnTo>
                  <a:pt x="1374" y="414"/>
                </a:lnTo>
                <a:lnTo>
                  <a:pt x="1323" y="445"/>
                </a:lnTo>
                <a:lnTo>
                  <a:pt x="1273" y="477"/>
                </a:lnTo>
                <a:lnTo>
                  <a:pt x="1224" y="511"/>
                </a:lnTo>
                <a:lnTo>
                  <a:pt x="1175" y="546"/>
                </a:lnTo>
                <a:lnTo>
                  <a:pt x="1127" y="581"/>
                </a:lnTo>
                <a:lnTo>
                  <a:pt x="1080" y="618"/>
                </a:lnTo>
                <a:lnTo>
                  <a:pt x="1034" y="656"/>
                </a:lnTo>
                <a:lnTo>
                  <a:pt x="988" y="694"/>
                </a:lnTo>
                <a:lnTo>
                  <a:pt x="943" y="734"/>
                </a:lnTo>
                <a:lnTo>
                  <a:pt x="899" y="774"/>
                </a:lnTo>
                <a:lnTo>
                  <a:pt x="856" y="815"/>
                </a:lnTo>
                <a:lnTo>
                  <a:pt x="814" y="858"/>
                </a:lnTo>
                <a:lnTo>
                  <a:pt x="773" y="901"/>
                </a:lnTo>
                <a:lnTo>
                  <a:pt x="732" y="945"/>
                </a:lnTo>
                <a:lnTo>
                  <a:pt x="693" y="990"/>
                </a:lnTo>
                <a:lnTo>
                  <a:pt x="654" y="1035"/>
                </a:lnTo>
                <a:lnTo>
                  <a:pt x="616" y="1082"/>
                </a:lnTo>
                <a:lnTo>
                  <a:pt x="580" y="1129"/>
                </a:lnTo>
                <a:lnTo>
                  <a:pt x="545" y="1177"/>
                </a:lnTo>
                <a:lnTo>
                  <a:pt x="509" y="1226"/>
                </a:lnTo>
                <a:lnTo>
                  <a:pt x="476" y="1275"/>
                </a:lnTo>
                <a:lnTo>
                  <a:pt x="444" y="1326"/>
                </a:lnTo>
                <a:lnTo>
                  <a:pt x="413" y="1376"/>
                </a:lnTo>
                <a:lnTo>
                  <a:pt x="381" y="1428"/>
                </a:lnTo>
                <a:lnTo>
                  <a:pt x="352" y="1480"/>
                </a:lnTo>
                <a:lnTo>
                  <a:pt x="324" y="1533"/>
                </a:lnTo>
                <a:lnTo>
                  <a:pt x="297" y="1586"/>
                </a:lnTo>
                <a:lnTo>
                  <a:pt x="271" y="1640"/>
                </a:lnTo>
                <a:lnTo>
                  <a:pt x="246" y="1694"/>
                </a:lnTo>
                <a:lnTo>
                  <a:pt x="223" y="1749"/>
                </a:lnTo>
                <a:lnTo>
                  <a:pt x="200" y="1804"/>
                </a:lnTo>
                <a:lnTo>
                  <a:pt x="178" y="1861"/>
                </a:lnTo>
                <a:lnTo>
                  <a:pt x="158" y="1916"/>
                </a:lnTo>
                <a:lnTo>
                  <a:pt x="139" y="1974"/>
                </a:lnTo>
                <a:lnTo>
                  <a:pt x="121" y="2030"/>
                </a:lnTo>
                <a:lnTo>
                  <a:pt x="105" y="2088"/>
                </a:lnTo>
                <a:lnTo>
                  <a:pt x="90" y="2145"/>
                </a:lnTo>
                <a:lnTo>
                  <a:pt x="75" y="2204"/>
                </a:lnTo>
                <a:lnTo>
                  <a:pt x="61" y="2262"/>
                </a:lnTo>
                <a:lnTo>
                  <a:pt x="50" y="2321"/>
                </a:lnTo>
                <a:lnTo>
                  <a:pt x="39" y="2379"/>
                </a:lnTo>
                <a:lnTo>
                  <a:pt x="30" y="2439"/>
                </a:lnTo>
                <a:lnTo>
                  <a:pt x="22" y="2497"/>
                </a:lnTo>
                <a:lnTo>
                  <a:pt x="15" y="2557"/>
                </a:lnTo>
                <a:lnTo>
                  <a:pt x="10" y="2616"/>
                </a:lnTo>
                <a:lnTo>
                  <a:pt x="5" y="2676"/>
                </a:lnTo>
                <a:lnTo>
                  <a:pt x="2" y="2736"/>
                </a:lnTo>
                <a:lnTo>
                  <a:pt x="0" y="2796"/>
                </a:lnTo>
                <a:lnTo>
                  <a:pt x="0" y="2855"/>
                </a:lnTo>
                <a:lnTo>
                  <a:pt x="0" y="2915"/>
                </a:lnTo>
                <a:lnTo>
                  <a:pt x="2" y="2975"/>
                </a:lnTo>
                <a:lnTo>
                  <a:pt x="5" y="3035"/>
                </a:lnTo>
                <a:lnTo>
                  <a:pt x="10" y="3094"/>
                </a:lnTo>
                <a:lnTo>
                  <a:pt x="15" y="3154"/>
                </a:lnTo>
                <a:lnTo>
                  <a:pt x="22" y="3213"/>
                </a:lnTo>
                <a:lnTo>
                  <a:pt x="30" y="3272"/>
                </a:lnTo>
                <a:lnTo>
                  <a:pt x="39" y="3332"/>
                </a:lnTo>
                <a:lnTo>
                  <a:pt x="50" y="3390"/>
                </a:lnTo>
                <a:lnTo>
                  <a:pt x="61" y="3449"/>
                </a:lnTo>
                <a:lnTo>
                  <a:pt x="75" y="3507"/>
                </a:lnTo>
                <a:lnTo>
                  <a:pt x="90" y="3566"/>
                </a:lnTo>
                <a:lnTo>
                  <a:pt x="105" y="3623"/>
                </a:lnTo>
                <a:lnTo>
                  <a:pt x="121" y="3681"/>
                </a:lnTo>
                <a:lnTo>
                  <a:pt x="139" y="3738"/>
                </a:lnTo>
                <a:lnTo>
                  <a:pt x="158" y="3795"/>
                </a:lnTo>
                <a:lnTo>
                  <a:pt x="178" y="3851"/>
                </a:lnTo>
                <a:lnTo>
                  <a:pt x="200" y="3907"/>
                </a:lnTo>
                <a:lnTo>
                  <a:pt x="223" y="3962"/>
                </a:lnTo>
                <a:lnTo>
                  <a:pt x="246" y="4017"/>
                </a:lnTo>
                <a:lnTo>
                  <a:pt x="271" y="4071"/>
                </a:lnTo>
                <a:lnTo>
                  <a:pt x="297" y="4125"/>
                </a:lnTo>
                <a:lnTo>
                  <a:pt x="324" y="4178"/>
                </a:lnTo>
                <a:lnTo>
                  <a:pt x="352" y="4230"/>
                </a:lnTo>
                <a:lnTo>
                  <a:pt x="381" y="4283"/>
                </a:lnTo>
                <a:lnTo>
                  <a:pt x="413" y="4334"/>
                </a:lnTo>
                <a:lnTo>
                  <a:pt x="444" y="4385"/>
                </a:lnTo>
                <a:lnTo>
                  <a:pt x="476" y="4435"/>
                </a:lnTo>
                <a:lnTo>
                  <a:pt x="509" y="4485"/>
                </a:lnTo>
                <a:lnTo>
                  <a:pt x="545" y="4533"/>
                </a:lnTo>
                <a:lnTo>
                  <a:pt x="580" y="4582"/>
                </a:lnTo>
                <a:lnTo>
                  <a:pt x="616" y="4629"/>
                </a:lnTo>
                <a:lnTo>
                  <a:pt x="654" y="4675"/>
                </a:lnTo>
                <a:lnTo>
                  <a:pt x="693" y="4721"/>
                </a:lnTo>
                <a:lnTo>
                  <a:pt x="732" y="4766"/>
                </a:lnTo>
                <a:lnTo>
                  <a:pt x="773" y="4810"/>
                </a:lnTo>
                <a:lnTo>
                  <a:pt x="814" y="4853"/>
                </a:lnTo>
                <a:lnTo>
                  <a:pt x="856" y="4895"/>
                </a:lnTo>
                <a:lnTo>
                  <a:pt x="899" y="4937"/>
                </a:lnTo>
                <a:lnTo>
                  <a:pt x="943" y="4977"/>
                </a:lnTo>
                <a:lnTo>
                  <a:pt x="988" y="5016"/>
                </a:lnTo>
                <a:lnTo>
                  <a:pt x="1034" y="5056"/>
                </a:lnTo>
                <a:lnTo>
                  <a:pt x="1080" y="5093"/>
                </a:lnTo>
                <a:lnTo>
                  <a:pt x="1127" y="5129"/>
                </a:lnTo>
                <a:lnTo>
                  <a:pt x="1175" y="5166"/>
                </a:lnTo>
                <a:lnTo>
                  <a:pt x="1224" y="5200"/>
                </a:lnTo>
                <a:lnTo>
                  <a:pt x="1273" y="5233"/>
                </a:lnTo>
                <a:lnTo>
                  <a:pt x="1323" y="5266"/>
                </a:lnTo>
                <a:lnTo>
                  <a:pt x="1374" y="5298"/>
                </a:lnTo>
                <a:lnTo>
                  <a:pt x="1425" y="5328"/>
                </a:lnTo>
                <a:lnTo>
                  <a:pt x="1478" y="5357"/>
                </a:lnTo>
                <a:lnTo>
                  <a:pt x="1530" y="5386"/>
                </a:lnTo>
                <a:lnTo>
                  <a:pt x="1584" y="5413"/>
                </a:lnTo>
                <a:lnTo>
                  <a:pt x="1637" y="5439"/>
                </a:lnTo>
                <a:lnTo>
                  <a:pt x="1692" y="5463"/>
                </a:lnTo>
                <a:lnTo>
                  <a:pt x="1746" y="5488"/>
                </a:lnTo>
                <a:lnTo>
                  <a:pt x="1802" y="5510"/>
                </a:lnTo>
                <a:lnTo>
                  <a:pt x="1857" y="5531"/>
                </a:lnTo>
                <a:lnTo>
                  <a:pt x="1914" y="5552"/>
                </a:lnTo>
                <a:lnTo>
                  <a:pt x="1970" y="5570"/>
                </a:lnTo>
                <a:lnTo>
                  <a:pt x="2027" y="5588"/>
                </a:lnTo>
                <a:lnTo>
                  <a:pt x="2084" y="5606"/>
                </a:lnTo>
                <a:lnTo>
                  <a:pt x="2142" y="5621"/>
                </a:lnTo>
                <a:lnTo>
                  <a:pt x="2200" y="5635"/>
                </a:lnTo>
                <a:lnTo>
                  <a:pt x="2259" y="5648"/>
                </a:lnTo>
                <a:lnTo>
                  <a:pt x="2317" y="5660"/>
                </a:lnTo>
                <a:lnTo>
                  <a:pt x="2376" y="5670"/>
                </a:lnTo>
                <a:lnTo>
                  <a:pt x="2435" y="5680"/>
                </a:lnTo>
                <a:lnTo>
                  <a:pt x="2494" y="5688"/>
                </a:lnTo>
                <a:lnTo>
                  <a:pt x="2553" y="5694"/>
                </a:lnTo>
                <a:lnTo>
                  <a:pt x="2613" y="5700"/>
                </a:lnTo>
                <a:lnTo>
                  <a:pt x="2672" y="5704"/>
                </a:lnTo>
                <a:lnTo>
                  <a:pt x="2732" y="5708"/>
                </a:lnTo>
                <a:lnTo>
                  <a:pt x="2791" y="5710"/>
                </a:lnTo>
                <a:lnTo>
                  <a:pt x="2851" y="5711"/>
                </a:lnTo>
                <a:lnTo>
                  <a:pt x="2911" y="5710"/>
                </a:lnTo>
                <a:lnTo>
                  <a:pt x="2971" y="5708"/>
                </a:lnTo>
                <a:lnTo>
                  <a:pt x="3030" y="5704"/>
                </a:lnTo>
                <a:lnTo>
                  <a:pt x="3090" y="5700"/>
                </a:lnTo>
                <a:lnTo>
                  <a:pt x="3149" y="5694"/>
                </a:lnTo>
                <a:lnTo>
                  <a:pt x="3209" y="5688"/>
                </a:lnTo>
                <a:lnTo>
                  <a:pt x="3267" y="5680"/>
                </a:lnTo>
                <a:lnTo>
                  <a:pt x="3327" y="5670"/>
                </a:lnTo>
                <a:lnTo>
                  <a:pt x="3385" y="5660"/>
                </a:lnTo>
                <a:lnTo>
                  <a:pt x="3444" y="5648"/>
                </a:lnTo>
                <a:lnTo>
                  <a:pt x="3503" y="5635"/>
                </a:lnTo>
                <a:lnTo>
                  <a:pt x="3560" y="5621"/>
                </a:lnTo>
                <a:lnTo>
                  <a:pt x="3619" y="5606"/>
                </a:lnTo>
                <a:lnTo>
                  <a:pt x="3676" y="5588"/>
                </a:lnTo>
                <a:lnTo>
                  <a:pt x="3733" y="5570"/>
                </a:lnTo>
                <a:lnTo>
                  <a:pt x="3789" y="5552"/>
                </a:lnTo>
                <a:lnTo>
                  <a:pt x="3846" y="5531"/>
                </a:lnTo>
                <a:lnTo>
                  <a:pt x="3901" y="5510"/>
                </a:lnTo>
                <a:lnTo>
                  <a:pt x="3956" y="5488"/>
                </a:lnTo>
                <a:lnTo>
                  <a:pt x="4011" y="5463"/>
                </a:lnTo>
                <a:lnTo>
                  <a:pt x="4065" y="5439"/>
                </a:lnTo>
                <a:lnTo>
                  <a:pt x="4119" y="5413"/>
                </a:lnTo>
                <a:lnTo>
                  <a:pt x="4172" y="5386"/>
                </a:lnTo>
                <a:lnTo>
                  <a:pt x="4225" y="5357"/>
                </a:lnTo>
                <a:lnTo>
                  <a:pt x="4277" y="5328"/>
                </a:lnTo>
                <a:lnTo>
                  <a:pt x="4329" y="5298"/>
                </a:lnTo>
                <a:lnTo>
                  <a:pt x="4379" y="5266"/>
                </a:lnTo>
                <a:lnTo>
                  <a:pt x="4430" y="5233"/>
                </a:lnTo>
                <a:lnTo>
                  <a:pt x="4479" y="5200"/>
                </a:lnTo>
                <a:lnTo>
                  <a:pt x="4527" y="5166"/>
                </a:lnTo>
                <a:lnTo>
                  <a:pt x="4576" y="5129"/>
                </a:lnTo>
                <a:lnTo>
                  <a:pt x="4622" y="5093"/>
                </a:lnTo>
                <a:lnTo>
                  <a:pt x="4669" y="5056"/>
                </a:lnTo>
                <a:lnTo>
                  <a:pt x="4715" y="5016"/>
                </a:lnTo>
                <a:lnTo>
                  <a:pt x="4759" y="4977"/>
                </a:lnTo>
                <a:lnTo>
                  <a:pt x="4804" y="4937"/>
                </a:lnTo>
                <a:lnTo>
                  <a:pt x="4846" y="4895"/>
                </a:lnTo>
                <a:lnTo>
                  <a:pt x="4889" y="4853"/>
                </a:lnTo>
                <a:lnTo>
                  <a:pt x="4930" y="4810"/>
                </a:lnTo>
                <a:lnTo>
                  <a:pt x="4970" y="4766"/>
                </a:lnTo>
                <a:lnTo>
                  <a:pt x="5010" y="4721"/>
                </a:lnTo>
                <a:lnTo>
                  <a:pt x="5049" y="4675"/>
                </a:lnTo>
                <a:lnTo>
                  <a:pt x="5086" y="4629"/>
                </a:lnTo>
                <a:lnTo>
                  <a:pt x="5123" y="4582"/>
                </a:lnTo>
                <a:lnTo>
                  <a:pt x="5158" y="4533"/>
                </a:lnTo>
                <a:lnTo>
                  <a:pt x="5193" y="4485"/>
                </a:lnTo>
                <a:lnTo>
                  <a:pt x="5227" y="4435"/>
                </a:lnTo>
                <a:lnTo>
                  <a:pt x="5259" y="4385"/>
                </a:lnTo>
                <a:lnTo>
                  <a:pt x="5290" y="4334"/>
                </a:lnTo>
                <a:lnTo>
                  <a:pt x="5321" y="4283"/>
                </a:lnTo>
                <a:lnTo>
                  <a:pt x="5351" y="4230"/>
                </a:lnTo>
                <a:lnTo>
                  <a:pt x="5379" y="4178"/>
                </a:lnTo>
                <a:lnTo>
                  <a:pt x="5405" y="4125"/>
                </a:lnTo>
                <a:lnTo>
                  <a:pt x="5431" y="4071"/>
                </a:lnTo>
                <a:lnTo>
                  <a:pt x="5457" y="4017"/>
                </a:lnTo>
                <a:lnTo>
                  <a:pt x="5480" y="3962"/>
                </a:lnTo>
                <a:lnTo>
                  <a:pt x="5503" y="3907"/>
                </a:lnTo>
                <a:lnTo>
                  <a:pt x="5524" y="3851"/>
                </a:lnTo>
                <a:lnTo>
                  <a:pt x="5544" y="3795"/>
                </a:lnTo>
                <a:lnTo>
                  <a:pt x="5564" y="3738"/>
                </a:lnTo>
                <a:lnTo>
                  <a:pt x="5582" y="3681"/>
                </a:lnTo>
                <a:lnTo>
                  <a:pt x="5598" y="3623"/>
                </a:lnTo>
                <a:lnTo>
                  <a:pt x="5613" y="3566"/>
                </a:lnTo>
                <a:lnTo>
                  <a:pt x="5628" y="3507"/>
                </a:lnTo>
                <a:lnTo>
                  <a:pt x="5641" y="3449"/>
                </a:lnTo>
                <a:lnTo>
                  <a:pt x="5652" y="3390"/>
                </a:lnTo>
                <a:lnTo>
                  <a:pt x="5663" y="3332"/>
                </a:lnTo>
                <a:lnTo>
                  <a:pt x="5672" y="3272"/>
                </a:lnTo>
                <a:lnTo>
                  <a:pt x="5681" y="3213"/>
                </a:lnTo>
                <a:lnTo>
                  <a:pt x="5688" y="3154"/>
                </a:lnTo>
                <a:lnTo>
                  <a:pt x="5693" y="3094"/>
                </a:lnTo>
                <a:lnTo>
                  <a:pt x="5698" y="3035"/>
                </a:lnTo>
                <a:lnTo>
                  <a:pt x="5701" y="2975"/>
                </a:lnTo>
                <a:lnTo>
                  <a:pt x="5703" y="2915"/>
                </a:lnTo>
                <a:lnTo>
                  <a:pt x="5703" y="285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6374" name="Line 54"/>
          <p:cNvSpPr/>
          <p:nvPr/>
        </p:nvSpPr>
        <p:spPr>
          <a:xfrm>
            <a:off x="2444750" y="3049588"/>
            <a:ext cx="0" cy="3001962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24" name="Line 55"/>
          <p:cNvSpPr/>
          <p:nvPr/>
        </p:nvSpPr>
        <p:spPr>
          <a:xfrm>
            <a:off x="3730625" y="3397250"/>
            <a:ext cx="2635250" cy="0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25" name="Line 56"/>
          <p:cNvSpPr/>
          <p:nvPr/>
        </p:nvSpPr>
        <p:spPr>
          <a:xfrm flipH="1" flipV="1">
            <a:off x="5048250" y="941388"/>
            <a:ext cx="1317625" cy="2455862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326" name="Line 57"/>
          <p:cNvSpPr/>
          <p:nvPr/>
        </p:nvSpPr>
        <p:spPr>
          <a:xfrm flipH="1">
            <a:off x="3730625" y="941388"/>
            <a:ext cx="1317625" cy="2455862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78" name="Line 58"/>
          <p:cNvSpPr/>
          <p:nvPr/>
        </p:nvSpPr>
        <p:spPr>
          <a:xfrm>
            <a:off x="3916363" y="3049588"/>
            <a:ext cx="2263775" cy="0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83" name="Line 63"/>
          <p:cNvSpPr/>
          <p:nvPr/>
        </p:nvSpPr>
        <p:spPr>
          <a:xfrm flipH="1" flipV="1">
            <a:off x="5048250" y="941388"/>
            <a:ext cx="985838" cy="2108200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84" name="Line 64"/>
          <p:cNvSpPr/>
          <p:nvPr/>
        </p:nvSpPr>
        <p:spPr>
          <a:xfrm flipV="1">
            <a:off x="4048125" y="950913"/>
            <a:ext cx="1009650" cy="2098675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85" name="Line 65"/>
          <p:cNvSpPr/>
          <p:nvPr/>
        </p:nvSpPr>
        <p:spPr>
          <a:xfrm>
            <a:off x="2081213" y="1674813"/>
            <a:ext cx="3309937" cy="0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86" name="Line 66"/>
          <p:cNvSpPr/>
          <p:nvPr/>
        </p:nvSpPr>
        <p:spPr>
          <a:xfrm flipV="1">
            <a:off x="1882775" y="4092575"/>
            <a:ext cx="566738" cy="973138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87" name="Line 67"/>
          <p:cNvSpPr/>
          <p:nvPr/>
        </p:nvSpPr>
        <p:spPr>
          <a:xfrm>
            <a:off x="1885950" y="5065713"/>
            <a:ext cx="558800" cy="966787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88" name="Line 68"/>
          <p:cNvSpPr/>
          <p:nvPr/>
        </p:nvSpPr>
        <p:spPr>
          <a:xfrm>
            <a:off x="2081213" y="1674813"/>
            <a:ext cx="0" cy="3727450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89" name="Line 69"/>
          <p:cNvSpPr/>
          <p:nvPr/>
        </p:nvSpPr>
        <p:spPr>
          <a:xfrm>
            <a:off x="1227138" y="2168525"/>
            <a:ext cx="0" cy="2897188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90" name="Line 70"/>
          <p:cNvSpPr/>
          <p:nvPr/>
        </p:nvSpPr>
        <p:spPr>
          <a:xfrm>
            <a:off x="1227138" y="2168525"/>
            <a:ext cx="3821112" cy="3175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91" name="Line 71"/>
          <p:cNvSpPr/>
          <p:nvPr/>
        </p:nvSpPr>
        <p:spPr>
          <a:xfrm>
            <a:off x="1885950" y="1787525"/>
            <a:ext cx="3616325" cy="0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97" name="Line 77"/>
          <p:cNvSpPr/>
          <p:nvPr/>
        </p:nvSpPr>
        <p:spPr>
          <a:xfrm flipV="1">
            <a:off x="1225550" y="1571625"/>
            <a:ext cx="1006475" cy="581025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98" name="Line 78"/>
          <p:cNvSpPr/>
          <p:nvPr/>
        </p:nvSpPr>
        <p:spPr>
          <a:xfrm>
            <a:off x="1730375" y="1878013"/>
            <a:ext cx="658813" cy="0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399" name="Line 79"/>
          <p:cNvSpPr/>
          <p:nvPr/>
        </p:nvSpPr>
        <p:spPr>
          <a:xfrm>
            <a:off x="2389188" y="1878013"/>
            <a:ext cx="0" cy="3186112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400" name="Freeform 80"/>
          <p:cNvSpPr/>
          <p:nvPr/>
        </p:nvSpPr>
        <p:spPr>
          <a:xfrm>
            <a:off x="1384300" y="4562475"/>
            <a:ext cx="1004888" cy="1006475"/>
          </a:xfrm>
          <a:custGeom>
            <a:avLst/>
            <a:gdLst>
              <a:gd name="txL" fmla="*/ 0 w 2533"/>
              <a:gd name="txT" fmla="*/ 0 h 2537"/>
              <a:gd name="txR" fmla="*/ 2533 w 2533"/>
              <a:gd name="txB" fmla="*/ 2537 h 2537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533" h="2537">
                <a:moveTo>
                  <a:pt x="2533" y="1268"/>
                </a:moveTo>
                <a:lnTo>
                  <a:pt x="2533" y="1231"/>
                </a:lnTo>
                <a:lnTo>
                  <a:pt x="2531" y="1194"/>
                </a:lnTo>
                <a:lnTo>
                  <a:pt x="2528" y="1155"/>
                </a:lnTo>
                <a:lnTo>
                  <a:pt x="2524" y="1118"/>
                </a:lnTo>
                <a:lnTo>
                  <a:pt x="2520" y="1081"/>
                </a:lnTo>
                <a:lnTo>
                  <a:pt x="2514" y="1044"/>
                </a:lnTo>
                <a:lnTo>
                  <a:pt x="2506" y="1007"/>
                </a:lnTo>
                <a:lnTo>
                  <a:pt x="2498" y="971"/>
                </a:lnTo>
                <a:lnTo>
                  <a:pt x="2489" y="934"/>
                </a:lnTo>
                <a:lnTo>
                  <a:pt x="2478" y="898"/>
                </a:lnTo>
                <a:lnTo>
                  <a:pt x="2466" y="862"/>
                </a:lnTo>
                <a:lnTo>
                  <a:pt x="2454" y="826"/>
                </a:lnTo>
                <a:lnTo>
                  <a:pt x="2440" y="792"/>
                </a:lnTo>
                <a:lnTo>
                  <a:pt x="2426" y="757"/>
                </a:lnTo>
                <a:lnTo>
                  <a:pt x="2410" y="722"/>
                </a:lnTo>
                <a:lnTo>
                  <a:pt x="2394" y="689"/>
                </a:lnTo>
                <a:lnTo>
                  <a:pt x="2376" y="656"/>
                </a:lnTo>
                <a:lnTo>
                  <a:pt x="2357" y="624"/>
                </a:lnTo>
                <a:lnTo>
                  <a:pt x="2337" y="591"/>
                </a:lnTo>
                <a:lnTo>
                  <a:pt x="2317" y="560"/>
                </a:lnTo>
                <a:lnTo>
                  <a:pt x="2296" y="529"/>
                </a:lnTo>
                <a:lnTo>
                  <a:pt x="2274" y="498"/>
                </a:lnTo>
                <a:lnTo>
                  <a:pt x="2250" y="469"/>
                </a:lnTo>
                <a:lnTo>
                  <a:pt x="2226" y="440"/>
                </a:lnTo>
                <a:lnTo>
                  <a:pt x="2201" y="413"/>
                </a:lnTo>
                <a:lnTo>
                  <a:pt x="2176" y="384"/>
                </a:lnTo>
                <a:lnTo>
                  <a:pt x="2149" y="358"/>
                </a:lnTo>
                <a:lnTo>
                  <a:pt x="2121" y="332"/>
                </a:lnTo>
                <a:lnTo>
                  <a:pt x="2093" y="308"/>
                </a:lnTo>
                <a:lnTo>
                  <a:pt x="2065" y="284"/>
                </a:lnTo>
                <a:lnTo>
                  <a:pt x="2036" y="260"/>
                </a:lnTo>
                <a:lnTo>
                  <a:pt x="2005" y="238"/>
                </a:lnTo>
                <a:lnTo>
                  <a:pt x="1974" y="216"/>
                </a:lnTo>
                <a:lnTo>
                  <a:pt x="1943" y="196"/>
                </a:lnTo>
                <a:lnTo>
                  <a:pt x="1910" y="177"/>
                </a:lnTo>
                <a:lnTo>
                  <a:pt x="1878" y="157"/>
                </a:lnTo>
                <a:lnTo>
                  <a:pt x="1845" y="140"/>
                </a:lnTo>
                <a:lnTo>
                  <a:pt x="1812" y="123"/>
                </a:lnTo>
                <a:lnTo>
                  <a:pt x="1777" y="108"/>
                </a:lnTo>
                <a:lnTo>
                  <a:pt x="1742" y="93"/>
                </a:lnTo>
                <a:lnTo>
                  <a:pt x="1708" y="80"/>
                </a:lnTo>
                <a:lnTo>
                  <a:pt x="1672" y="67"/>
                </a:lnTo>
                <a:lnTo>
                  <a:pt x="1636" y="56"/>
                </a:lnTo>
                <a:lnTo>
                  <a:pt x="1601" y="44"/>
                </a:lnTo>
                <a:lnTo>
                  <a:pt x="1563" y="35"/>
                </a:lnTo>
                <a:lnTo>
                  <a:pt x="1527" y="27"/>
                </a:lnTo>
                <a:lnTo>
                  <a:pt x="1491" y="20"/>
                </a:lnTo>
                <a:lnTo>
                  <a:pt x="1453" y="14"/>
                </a:lnTo>
                <a:lnTo>
                  <a:pt x="1416" y="9"/>
                </a:lnTo>
                <a:lnTo>
                  <a:pt x="1379" y="5"/>
                </a:lnTo>
                <a:lnTo>
                  <a:pt x="1341" y="2"/>
                </a:lnTo>
                <a:lnTo>
                  <a:pt x="1304" y="0"/>
                </a:lnTo>
                <a:lnTo>
                  <a:pt x="1266" y="0"/>
                </a:lnTo>
                <a:lnTo>
                  <a:pt x="1229" y="0"/>
                </a:lnTo>
                <a:lnTo>
                  <a:pt x="1191" y="2"/>
                </a:lnTo>
                <a:lnTo>
                  <a:pt x="1154" y="5"/>
                </a:lnTo>
                <a:lnTo>
                  <a:pt x="1117" y="9"/>
                </a:lnTo>
                <a:lnTo>
                  <a:pt x="1079" y="14"/>
                </a:lnTo>
                <a:lnTo>
                  <a:pt x="1042" y="20"/>
                </a:lnTo>
                <a:lnTo>
                  <a:pt x="1006" y="27"/>
                </a:lnTo>
                <a:lnTo>
                  <a:pt x="969" y="35"/>
                </a:lnTo>
                <a:lnTo>
                  <a:pt x="932" y="44"/>
                </a:lnTo>
                <a:lnTo>
                  <a:pt x="897" y="56"/>
                </a:lnTo>
                <a:lnTo>
                  <a:pt x="860" y="67"/>
                </a:lnTo>
                <a:lnTo>
                  <a:pt x="825" y="80"/>
                </a:lnTo>
                <a:lnTo>
                  <a:pt x="791" y="93"/>
                </a:lnTo>
                <a:lnTo>
                  <a:pt x="755" y="108"/>
                </a:lnTo>
                <a:lnTo>
                  <a:pt x="721" y="123"/>
                </a:lnTo>
                <a:lnTo>
                  <a:pt x="688" y="140"/>
                </a:lnTo>
                <a:lnTo>
                  <a:pt x="654" y="157"/>
                </a:lnTo>
                <a:lnTo>
                  <a:pt x="622" y="177"/>
                </a:lnTo>
                <a:lnTo>
                  <a:pt x="590" y="196"/>
                </a:lnTo>
                <a:lnTo>
                  <a:pt x="559" y="216"/>
                </a:lnTo>
                <a:lnTo>
                  <a:pt x="527" y="238"/>
                </a:lnTo>
                <a:lnTo>
                  <a:pt x="497" y="260"/>
                </a:lnTo>
                <a:lnTo>
                  <a:pt x="468" y="284"/>
                </a:lnTo>
                <a:lnTo>
                  <a:pt x="440" y="308"/>
                </a:lnTo>
                <a:lnTo>
                  <a:pt x="411" y="332"/>
                </a:lnTo>
                <a:lnTo>
                  <a:pt x="384" y="358"/>
                </a:lnTo>
                <a:lnTo>
                  <a:pt x="357" y="384"/>
                </a:lnTo>
                <a:lnTo>
                  <a:pt x="332" y="413"/>
                </a:lnTo>
                <a:lnTo>
                  <a:pt x="306" y="440"/>
                </a:lnTo>
                <a:lnTo>
                  <a:pt x="282" y="469"/>
                </a:lnTo>
                <a:lnTo>
                  <a:pt x="259" y="498"/>
                </a:lnTo>
                <a:lnTo>
                  <a:pt x="237" y="529"/>
                </a:lnTo>
                <a:lnTo>
                  <a:pt x="216" y="560"/>
                </a:lnTo>
                <a:lnTo>
                  <a:pt x="195" y="591"/>
                </a:lnTo>
                <a:lnTo>
                  <a:pt x="175" y="624"/>
                </a:lnTo>
                <a:lnTo>
                  <a:pt x="157" y="656"/>
                </a:lnTo>
                <a:lnTo>
                  <a:pt x="139" y="689"/>
                </a:lnTo>
                <a:lnTo>
                  <a:pt x="123" y="722"/>
                </a:lnTo>
                <a:lnTo>
                  <a:pt x="107" y="757"/>
                </a:lnTo>
                <a:lnTo>
                  <a:pt x="93" y="792"/>
                </a:lnTo>
                <a:lnTo>
                  <a:pt x="78" y="826"/>
                </a:lnTo>
                <a:lnTo>
                  <a:pt x="66" y="862"/>
                </a:lnTo>
                <a:lnTo>
                  <a:pt x="54" y="898"/>
                </a:lnTo>
                <a:lnTo>
                  <a:pt x="44" y="934"/>
                </a:lnTo>
                <a:lnTo>
                  <a:pt x="35" y="971"/>
                </a:lnTo>
                <a:lnTo>
                  <a:pt x="27" y="1007"/>
                </a:lnTo>
                <a:lnTo>
                  <a:pt x="19" y="1044"/>
                </a:lnTo>
                <a:lnTo>
                  <a:pt x="13" y="1081"/>
                </a:lnTo>
                <a:lnTo>
                  <a:pt x="8" y="1118"/>
                </a:lnTo>
                <a:lnTo>
                  <a:pt x="5" y="1155"/>
                </a:lnTo>
                <a:lnTo>
                  <a:pt x="2" y="1194"/>
                </a:lnTo>
                <a:lnTo>
                  <a:pt x="0" y="1231"/>
                </a:lnTo>
                <a:lnTo>
                  <a:pt x="0" y="1268"/>
                </a:lnTo>
                <a:lnTo>
                  <a:pt x="0" y="1306"/>
                </a:lnTo>
                <a:lnTo>
                  <a:pt x="2" y="1344"/>
                </a:lnTo>
                <a:lnTo>
                  <a:pt x="5" y="1381"/>
                </a:lnTo>
                <a:lnTo>
                  <a:pt x="8" y="1419"/>
                </a:lnTo>
                <a:lnTo>
                  <a:pt x="13" y="1456"/>
                </a:lnTo>
                <a:lnTo>
                  <a:pt x="19" y="1492"/>
                </a:lnTo>
                <a:lnTo>
                  <a:pt x="27" y="1530"/>
                </a:lnTo>
                <a:lnTo>
                  <a:pt x="35" y="1566"/>
                </a:lnTo>
                <a:lnTo>
                  <a:pt x="44" y="1602"/>
                </a:lnTo>
                <a:lnTo>
                  <a:pt x="54" y="1639"/>
                </a:lnTo>
                <a:lnTo>
                  <a:pt x="66" y="1675"/>
                </a:lnTo>
                <a:lnTo>
                  <a:pt x="78" y="1710"/>
                </a:lnTo>
                <a:lnTo>
                  <a:pt x="93" y="1746"/>
                </a:lnTo>
                <a:lnTo>
                  <a:pt x="107" y="1780"/>
                </a:lnTo>
                <a:lnTo>
                  <a:pt x="123" y="1814"/>
                </a:lnTo>
                <a:lnTo>
                  <a:pt x="139" y="1847"/>
                </a:lnTo>
                <a:lnTo>
                  <a:pt x="157" y="1881"/>
                </a:lnTo>
                <a:lnTo>
                  <a:pt x="175" y="1913"/>
                </a:lnTo>
                <a:lnTo>
                  <a:pt x="195" y="1945"/>
                </a:lnTo>
                <a:lnTo>
                  <a:pt x="216" y="1977"/>
                </a:lnTo>
                <a:lnTo>
                  <a:pt x="237" y="2008"/>
                </a:lnTo>
                <a:lnTo>
                  <a:pt x="259" y="2038"/>
                </a:lnTo>
                <a:lnTo>
                  <a:pt x="282" y="2067"/>
                </a:lnTo>
                <a:lnTo>
                  <a:pt x="306" y="2097"/>
                </a:lnTo>
                <a:lnTo>
                  <a:pt x="332" y="2125"/>
                </a:lnTo>
                <a:lnTo>
                  <a:pt x="357" y="2152"/>
                </a:lnTo>
                <a:lnTo>
                  <a:pt x="384" y="2178"/>
                </a:lnTo>
                <a:lnTo>
                  <a:pt x="411" y="2205"/>
                </a:lnTo>
                <a:lnTo>
                  <a:pt x="440" y="2229"/>
                </a:lnTo>
                <a:lnTo>
                  <a:pt x="468" y="2253"/>
                </a:lnTo>
                <a:lnTo>
                  <a:pt x="497" y="2276"/>
                </a:lnTo>
                <a:lnTo>
                  <a:pt x="527" y="2299"/>
                </a:lnTo>
                <a:lnTo>
                  <a:pt x="559" y="2321"/>
                </a:lnTo>
                <a:lnTo>
                  <a:pt x="590" y="2341"/>
                </a:lnTo>
                <a:lnTo>
                  <a:pt x="622" y="2361"/>
                </a:lnTo>
                <a:lnTo>
                  <a:pt x="654" y="2379"/>
                </a:lnTo>
                <a:lnTo>
                  <a:pt x="688" y="2397"/>
                </a:lnTo>
                <a:lnTo>
                  <a:pt x="721" y="2413"/>
                </a:lnTo>
                <a:lnTo>
                  <a:pt x="755" y="2430"/>
                </a:lnTo>
                <a:lnTo>
                  <a:pt x="791" y="2444"/>
                </a:lnTo>
                <a:lnTo>
                  <a:pt x="825" y="2458"/>
                </a:lnTo>
                <a:lnTo>
                  <a:pt x="860" y="2470"/>
                </a:lnTo>
                <a:lnTo>
                  <a:pt x="897" y="2481"/>
                </a:lnTo>
                <a:lnTo>
                  <a:pt x="932" y="2492"/>
                </a:lnTo>
                <a:lnTo>
                  <a:pt x="969" y="2501"/>
                </a:lnTo>
                <a:lnTo>
                  <a:pt x="1006" y="2509"/>
                </a:lnTo>
                <a:lnTo>
                  <a:pt x="1042" y="2516"/>
                </a:lnTo>
                <a:lnTo>
                  <a:pt x="1079" y="2523"/>
                </a:lnTo>
                <a:lnTo>
                  <a:pt x="1117" y="2527"/>
                </a:lnTo>
                <a:lnTo>
                  <a:pt x="1154" y="2531"/>
                </a:lnTo>
                <a:lnTo>
                  <a:pt x="1191" y="2534"/>
                </a:lnTo>
                <a:lnTo>
                  <a:pt x="1229" y="2537"/>
                </a:lnTo>
                <a:lnTo>
                  <a:pt x="1266" y="2537"/>
                </a:lnTo>
                <a:lnTo>
                  <a:pt x="1304" y="2537"/>
                </a:lnTo>
                <a:lnTo>
                  <a:pt x="1341" y="2534"/>
                </a:lnTo>
                <a:lnTo>
                  <a:pt x="1379" y="2531"/>
                </a:lnTo>
                <a:lnTo>
                  <a:pt x="1416" y="2527"/>
                </a:lnTo>
                <a:lnTo>
                  <a:pt x="1453" y="2523"/>
                </a:lnTo>
                <a:lnTo>
                  <a:pt x="1491" y="2516"/>
                </a:lnTo>
                <a:lnTo>
                  <a:pt x="1527" y="2509"/>
                </a:lnTo>
                <a:lnTo>
                  <a:pt x="1563" y="2501"/>
                </a:lnTo>
                <a:lnTo>
                  <a:pt x="1601" y="2492"/>
                </a:lnTo>
                <a:lnTo>
                  <a:pt x="1636" y="2481"/>
                </a:lnTo>
                <a:lnTo>
                  <a:pt x="1672" y="2470"/>
                </a:lnTo>
                <a:lnTo>
                  <a:pt x="1708" y="2458"/>
                </a:lnTo>
                <a:lnTo>
                  <a:pt x="1742" y="2444"/>
                </a:lnTo>
                <a:lnTo>
                  <a:pt x="1777" y="2430"/>
                </a:lnTo>
                <a:lnTo>
                  <a:pt x="1812" y="2413"/>
                </a:lnTo>
                <a:lnTo>
                  <a:pt x="1845" y="2397"/>
                </a:lnTo>
                <a:lnTo>
                  <a:pt x="1878" y="2379"/>
                </a:lnTo>
                <a:lnTo>
                  <a:pt x="1910" y="2361"/>
                </a:lnTo>
                <a:lnTo>
                  <a:pt x="1943" y="2341"/>
                </a:lnTo>
                <a:lnTo>
                  <a:pt x="1974" y="2321"/>
                </a:lnTo>
                <a:lnTo>
                  <a:pt x="2005" y="2299"/>
                </a:lnTo>
                <a:lnTo>
                  <a:pt x="2036" y="2276"/>
                </a:lnTo>
                <a:lnTo>
                  <a:pt x="2065" y="2253"/>
                </a:lnTo>
                <a:lnTo>
                  <a:pt x="2093" y="2229"/>
                </a:lnTo>
                <a:lnTo>
                  <a:pt x="2121" y="2205"/>
                </a:lnTo>
                <a:lnTo>
                  <a:pt x="2149" y="2178"/>
                </a:lnTo>
                <a:lnTo>
                  <a:pt x="2176" y="2152"/>
                </a:lnTo>
                <a:lnTo>
                  <a:pt x="2201" y="2125"/>
                </a:lnTo>
                <a:lnTo>
                  <a:pt x="2226" y="2097"/>
                </a:lnTo>
                <a:lnTo>
                  <a:pt x="2250" y="2067"/>
                </a:lnTo>
                <a:lnTo>
                  <a:pt x="2274" y="2038"/>
                </a:lnTo>
                <a:lnTo>
                  <a:pt x="2296" y="2008"/>
                </a:lnTo>
                <a:lnTo>
                  <a:pt x="2317" y="1977"/>
                </a:lnTo>
                <a:lnTo>
                  <a:pt x="2337" y="1945"/>
                </a:lnTo>
                <a:lnTo>
                  <a:pt x="2357" y="1913"/>
                </a:lnTo>
                <a:lnTo>
                  <a:pt x="2376" y="1881"/>
                </a:lnTo>
                <a:lnTo>
                  <a:pt x="2394" y="1847"/>
                </a:lnTo>
                <a:lnTo>
                  <a:pt x="2410" y="1814"/>
                </a:lnTo>
                <a:lnTo>
                  <a:pt x="2426" y="1780"/>
                </a:lnTo>
                <a:lnTo>
                  <a:pt x="2440" y="1746"/>
                </a:lnTo>
                <a:lnTo>
                  <a:pt x="2454" y="1710"/>
                </a:lnTo>
                <a:lnTo>
                  <a:pt x="2466" y="1675"/>
                </a:lnTo>
                <a:lnTo>
                  <a:pt x="2478" y="1639"/>
                </a:lnTo>
                <a:lnTo>
                  <a:pt x="2489" y="1602"/>
                </a:lnTo>
                <a:lnTo>
                  <a:pt x="2498" y="1566"/>
                </a:lnTo>
                <a:lnTo>
                  <a:pt x="2506" y="1530"/>
                </a:lnTo>
                <a:lnTo>
                  <a:pt x="2514" y="1492"/>
                </a:lnTo>
                <a:lnTo>
                  <a:pt x="2520" y="1456"/>
                </a:lnTo>
                <a:lnTo>
                  <a:pt x="2524" y="1419"/>
                </a:lnTo>
                <a:lnTo>
                  <a:pt x="2528" y="1381"/>
                </a:lnTo>
                <a:lnTo>
                  <a:pt x="2531" y="1344"/>
                </a:lnTo>
                <a:lnTo>
                  <a:pt x="2533" y="1306"/>
                </a:lnTo>
                <a:lnTo>
                  <a:pt x="2533" y="1268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6401" name="Line 81"/>
          <p:cNvSpPr/>
          <p:nvPr/>
        </p:nvSpPr>
        <p:spPr>
          <a:xfrm>
            <a:off x="1730375" y="1878013"/>
            <a:ext cx="0" cy="3665537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404" name="Line 84"/>
          <p:cNvSpPr/>
          <p:nvPr/>
        </p:nvSpPr>
        <p:spPr>
          <a:xfrm>
            <a:off x="2389188" y="1878013"/>
            <a:ext cx="2181225" cy="4762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410" name="Freeform 90"/>
          <p:cNvSpPr/>
          <p:nvPr/>
        </p:nvSpPr>
        <p:spPr>
          <a:xfrm>
            <a:off x="1227138" y="4586288"/>
            <a:ext cx="854075" cy="957262"/>
          </a:xfrm>
          <a:custGeom>
            <a:avLst/>
            <a:gdLst>
              <a:gd name="txL" fmla="*/ 0 w 2150"/>
              <a:gd name="txT" fmla="*/ 0 h 2412"/>
              <a:gd name="txR" fmla="*/ 2150 w 2150"/>
              <a:gd name="txB" fmla="*/ 2412 h 2412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150" h="2412">
                <a:moveTo>
                  <a:pt x="2150" y="2055"/>
                </a:moveTo>
                <a:lnTo>
                  <a:pt x="2116" y="2080"/>
                </a:lnTo>
                <a:lnTo>
                  <a:pt x="2081" y="2105"/>
                </a:lnTo>
                <a:lnTo>
                  <a:pt x="2046" y="2130"/>
                </a:lnTo>
                <a:lnTo>
                  <a:pt x="2029" y="2143"/>
                </a:lnTo>
                <a:lnTo>
                  <a:pt x="2011" y="2155"/>
                </a:lnTo>
                <a:lnTo>
                  <a:pt x="1994" y="2167"/>
                </a:lnTo>
                <a:lnTo>
                  <a:pt x="1977" y="2179"/>
                </a:lnTo>
                <a:lnTo>
                  <a:pt x="1958" y="2191"/>
                </a:lnTo>
                <a:lnTo>
                  <a:pt x="1941" y="2202"/>
                </a:lnTo>
                <a:lnTo>
                  <a:pt x="1923" y="2214"/>
                </a:lnTo>
                <a:lnTo>
                  <a:pt x="1905" y="2225"/>
                </a:lnTo>
                <a:lnTo>
                  <a:pt x="1888" y="2236"/>
                </a:lnTo>
                <a:lnTo>
                  <a:pt x="1870" y="2248"/>
                </a:lnTo>
                <a:lnTo>
                  <a:pt x="1852" y="2258"/>
                </a:lnTo>
                <a:lnTo>
                  <a:pt x="1833" y="2269"/>
                </a:lnTo>
                <a:lnTo>
                  <a:pt x="1814" y="2279"/>
                </a:lnTo>
                <a:lnTo>
                  <a:pt x="1796" y="2289"/>
                </a:lnTo>
                <a:lnTo>
                  <a:pt x="1787" y="2293"/>
                </a:lnTo>
                <a:lnTo>
                  <a:pt x="1778" y="2298"/>
                </a:lnTo>
                <a:lnTo>
                  <a:pt x="1769" y="2303"/>
                </a:lnTo>
                <a:lnTo>
                  <a:pt x="1759" y="2307"/>
                </a:lnTo>
                <a:lnTo>
                  <a:pt x="1750" y="2312"/>
                </a:lnTo>
                <a:lnTo>
                  <a:pt x="1741" y="2316"/>
                </a:lnTo>
                <a:lnTo>
                  <a:pt x="1730" y="2321"/>
                </a:lnTo>
                <a:lnTo>
                  <a:pt x="1721" y="2325"/>
                </a:lnTo>
                <a:lnTo>
                  <a:pt x="1711" y="2329"/>
                </a:lnTo>
                <a:lnTo>
                  <a:pt x="1702" y="2333"/>
                </a:lnTo>
                <a:lnTo>
                  <a:pt x="1692" y="2337"/>
                </a:lnTo>
                <a:lnTo>
                  <a:pt x="1683" y="2341"/>
                </a:lnTo>
                <a:lnTo>
                  <a:pt x="1673" y="2345"/>
                </a:lnTo>
                <a:lnTo>
                  <a:pt x="1663" y="2348"/>
                </a:lnTo>
                <a:lnTo>
                  <a:pt x="1654" y="2352"/>
                </a:lnTo>
                <a:lnTo>
                  <a:pt x="1644" y="2355"/>
                </a:lnTo>
                <a:lnTo>
                  <a:pt x="1634" y="2360"/>
                </a:lnTo>
                <a:lnTo>
                  <a:pt x="1624" y="2363"/>
                </a:lnTo>
                <a:lnTo>
                  <a:pt x="1613" y="2366"/>
                </a:lnTo>
                <a:lnTo>
                  <a:pt x="1603" y="2369"/>
                </a:lnTo>
                <a:lnTo>
                  <a:pt x="1594" y="2372"/>
                </a:lnTo>
                <a:lnTo>
                  <a:pt x="1584" y="2375"/>
                </a:lnTo>
                <a:lnTo>
                  <a:pt x="1574" y="2378"/>
                </a:lnTo>
                <a:lnTo>
                  <a:pt x="1564" y="2381"/>
                </a:lnTo>
                <a:lnTo>
                  <a:pt x="1553" y="2383"/>
                </a:lnTo>
                <a:lnTo>
                  <a:pt x="1543" y="2386"/>
                </a:lnTo>
                <a:lnTo>
                  <a:pt x="1533" y="2388"/>
                </a:lnTo>
                <a:lnTo>
                  <a:pt x="1523" y="2390"/>
                </a:lnTo>
                <a:lnTo>
                  <a:pt x="1513" y="2392"/>
                </a:lnTo>
                <a:lnTo>
                  <a:pt x="1502" y="2395"/>
                </a:lnTo>
                <a:lnTo>
                  <a:pt x="1491" y="2396"/>
                </a:lnTo>
                <a:lnTo>
                  <a:pt x="1481" y="2398"/>
                </a:lnTo>
                <a:lnTo>
                  <a:pt x="1471" y="2400"/>
                </a:lnTo>
                <a:lnTo>
                  <a:pt x="1460" y="2402"/>
                </a:lnTo>
                <a:lnTo>
                  <a:pt x="1450" y="2403"/>
                </a:lnTo>
                <a:lnTo>
                  <a:pt x="1439" y="2405"/>
                </a:lnTo>
                <a:lnTo>
                  <a:pt x="1429" y="2406"/>
                </a:lnTo>
                <a:lnTo>
                  <a:pt x="1419" y="2407"/>
                </a:lnTo>
                <a:lnTo>
                  <a:pt x="1408" y="2408"/>
                </a:lnTo>
                <a:lnTo>
                  <a:pt x="1398" y="2409"/>
                </a:lnTo>
                <a:lnTo>
                  <a:pt x="1386" y="2410"/>
                </a:lnTo>
                <a:lnTo>
                  <a:pt x="1375" y="2411"/>
                </a:lnTo>
                <a:lnTo>
                  <a:pt x="1365" y="2411"/>
                </a:lnTo>
                <a:lnTo>
                  <a:pt x="1354" y="2412"/>
                </a:lnTo>
                <a:lnTo>
                  <a:pt x="1344" y="2412"/>
                </a:lnTo>
                <a:lnTo>
                  <a:pt x="1333" y="2412"/>
                </a:lnTo>
                <a:lnTo>
                  <a:pt x="1322" y="2412"/>
                </a:lnTo>
                <a:lnTo>
                  <a:pt x="1312" y="2412"/>
                </a:lnTo>
                <a:lnTo>
                  <a:pt x="1301" y="2412"/>
                </a:lnTo>
                <a:lnTo>
                  <a:pt x="1290" y="2412"/>
                </a:lnTo>
                <a:lnTo>
                  <a:pt x="1279" y="2412"/>
                </a:lnTo>
                <a:lnTo>
                  <a:pt x="1268" y="2411"/>
                </a:lnTo>
                <a:lnTo>
                  <a:pt x="1257" y="2411"/>
                </a:lnTo>
                <a:lnTo>
                  <a:pt x="1246" y="2410"/>
                </a:lnTo>
                <a:lnTo>
                  <a:pt x="1235" y="2409"/>
                </a:lnTo>
                <a:lnTo>
                  <a:pt x="1225" y="2408"/>
                </a:lnTo>
                <a:lnTo>
                  <a:pt x="1214" y="2407"/>
                </a:lnTo>
                <a:lnTo>
                  <a:pt x="1203" y="2406"/>
                </a:lnTo>
                <a:lnTo>
                  <a:pt x="1192" y="2405"/>
                </a:lnTo>
                <a:lnTo>
                  <a:pt x="1181" y="2403"/>
                </a:lnTo>
                <a:lnTo>
                  <a:pt x="1170" y="2402"/>
                </a:lnTo>
                <a:lnTo>
                  <a:pt x="1159" y="2400"/>
                </a:lnTo>
                <a:lnTo>
                  <a:pt x="1148" y="2399"/>
                </a:lnTo>
                <a:lnTo>
                  <a:pt x="1137" y="2397"/>
                </a:lnTo>
                <a:lnTo>
                  <a:pt x="1126" y="2395"/>
                </a:lnTo>
                <a:lnTo>
                  <a:pt x="1115" y="2393"/>
                </a:lnTo>
                <a:lnTo>
                  <a:pt x="1104" y="2391"/>
                </a:lnTo>
                <a:lnTo>
                  <a:pt x="1093" y="2388"/>
                </a:lnTo>
                <a:lnTo>
                  <a:pt x="1082" y="2386"/>
                </a:lnTo>
                <a:lnTo>
                  <a:pt x="1072" y="2383"/>
                </a:lnTo>
                <a:lnTo>
                  <a:pt x="1061" y="2381"/>
                </a:lnTo>
                <a:lnTo>
                  <a:pt x="1050" y="2378"/>
                </a:lnTo>
                <a:lnTo>
                  <a:pt x="1038" y="2375"/>
                </a:lnTo>
                <a:lnTo>
                  <a:pt x="1027" y="2372"/>
                </a:lnTo>
                <a:lnTo>
                  <a:pt x="1016" y="2369"/>
                </a:lnTo>
                <a:lnTo>
                  <a:pt x="1006" y="2366"/>
                </a:lnTo>
                <a:lnTo>
                  <a:pt x="995" y="2363"/>
                </a:lnTo>
                <a:lnTo>
                  <a:pt x="984" y="2360"/>
                </a:lnTo>
                <a:lnTo>
                  <a:pt x="973" y="2355"/>
                </a:lnTo>
                <a:lnTo>
                  <a:pt x="962" y="2352"/>
                </a:lnTo>
                <a:lnTo>
                  <a:pt x="951" y="2348"/>
                </a:lnTo>
                <a:lnTo>
                  <a:pt x="941" y="2344"/>
                </a:lnTo>
                <a:lnTo>
                  <a:pt x="929" y="2340"/>
                </a:lnTo>
                <a:lnTo>
                  <a:pt x="918" y="2336"/>
                </a:lnTo>
                <a:lnTo>
                  <a:pt x="907" y="2332"/>
                </a:lnTo>
                <a:lnTo>
                  <a:pt x="897" y="2328"/>
                </a:lnTo>
                <a:lnTo>
                  <a:pt x="886" y="2324"/>
                </a:lnTo>
                <a:lnTo>
                  <a:pt x="875" y="2320"/>
                </a:lnTo>
                <a:lnTo>
                  <a:pt x="865" y="2315"/>
                </a:lnTo>
                <a:lnTo>
                  <a:pt x="854" y="2311"/>
                </a:lnTo>
                <a:lnTo>
                  <a:pt x="843" y="2306"/>
                </a:lnTo>
                <a:lnTo>
                  <a:pt x="833" y="2301"/>
                </a:lnTo>
                <a:lnTo>
                  <a:pt x="822" y="2297"/>
                </a:lnTo>
                <a:lnTo>
                  <a:pt x="811" y="2292"/>
                </a:lnTo>
                <a:lnTo>
                  <a:pt x="800" y="2287"/>
                </a:lnTo>
                <a:lnTo>
                  <a:pt x="790" y="2282"/>
                </a:lnTo>
                <a:lnTo>
                  <a:pt x="779" y="2277"/>
                </a:lnTo>
                <a:lnTo>
                  <a:pt x="769" y="2271"/>
                </a:lnTo>
                <a:lnTo>
                  <a:pt x="759" y="2266"/>
                </a:lnTo>
                <a:lnTo>
                  <a:pt x="748" y="2261"/>
                </a:lnTo>
                <a:lnTo>
                  <a:pt x="738" y="2255"/>
                </a:lnTo>
                <a:lnTo>
                  <a:pt x="727" y="2250"/>
                </a:lnTo>
                <a:lnTo>
                  <a:pt x="717" y="2243"/>
                </a:lnTo>
                <a:lnTo>
                  <a:pt x="707" y="2237"/>
                </a:lnTo>
                <a:lnTo>
                  <a:pt x="696" y="2231"/>
                </a:lnTo>
                <a:lnTo>
                  <a:pt x="686" y="2225"/>
                </a:lnTo>
                <a:lnTo>
                  <a:pt x="675" y="2219"/>
                </a:lnTo>
                <a:lnTo>
                  <a:pt x="665" y="2213"/>
                </a:lnTo>
                <a:lnTo>
                  <a:pt x="655" y="2207"/>
                </a:lnTo>
                <a:lnTo>
                  <a:pt x="645" y="2201"/>
                </a:lnTo>
                <a:lnTo>
                  <a:pt x="635" y="2195"/>
                </a:lnTo>
                <a:lnTo>
                  <a:pt x="625" y="2188"/>
                </a:lnTo>
                <a:lnTo>
                  <a:pt x="615" y="2182"/>
                </a:lnTo>
                <a:lnTo>
                  <a:pt x="606" y="2175"/>
                </a:lnTo>
                <a:lnTo>
                  <a:pt x="596" y="2169"/>
                </a:lnTo>
                <a:lnTo>
                  <a:pt x="585" y="2162"/>
                </a:lnTo>
                <a:lnTo>
                  <a:pt x="575" y="2155"/>
                </a:lnTo>
                <a:lnTo>
                  <a:pt x="566" y="2148"/>
                </a:lnTo>
                <a:lnTo>
                  <a:pt x="556" y="2141"/>
                </a:lnTo>
                <a:lnTo>
                  <a:pt x="547" y="2134"/>
                </a:lnTo>
                <a:lnTo>
                  <a:pt x="537" y="2126"/>
                </a:lnTo>
                <a:lnTo>
                  <a:pt x="528" y="2119"/>
                </a:lnTo>
                <a:lnTo>
                  <a:pt x="518" y="2112"/>
                </a:lnTo>
                <a:lnTo>
                  <a:pt x="509" y="2105"/>
                </a:lnTo>
                <a:lnTo>
                  <a:pt x="500" y="2097"/>
                </a:lnTo>
                <a:lnTo>
                  <a:pt x="490" y="2090"/>
                </a:lnTo>
                <a:lnTo>
                  <a:pt x="481" y="2083"/>
                </a:lnTo>
                <a:lnTo>
                  <a:pt x="471" y="2075"/>
                </a:lnTo>
                <a:lnTo>
                  <a:pt x="462" y="2067"/>
                </a:lnTo>
                <a:lnTo>
                  <a:pt x="453" y="2060"/>
                </a:lnTo>
                <a:lnTo>
                  <a:pt x="444" y="2052"/>
                </a:lnTo>
                <a:lnTo>
                  <a:pt x="435" y="2044"/>
                </a:lnTo>
                <a:lnTo>
                  <a:pt x="426" y="2036"/>
                </a:lnTo>
                <a:lnTo>
                  <a:pt x="417" y="2028"/>
                </a:lnTo>
                <a:lnTo>
                  <a:pt x="409" y="2020"/>
                </a:lnTo>
                <a:lnTo>
                  <a:pt x="400" y="2011"/>
                </a:lnTo>
                <a:lnTo>
                  <a:pt x="392" y="2003"/>
                </a:lnTo>
                <a:lnTo>
                  <a:pt x="383" y="1995"/>
                </a:lnTo>
                <a:lnTo>
                  <a:pt x="375" y="1987"/>
                </a:lnTo>
                <a:lnTo>
                  <a:pt x="366" y="1979"/>
                </a:lnTo>
                <a:lnTo>
                  <a:pt x="357" y="1970"/>
                </a:lnTo>
                <a:lnTo>
                  <a:pt x="349" y="1962"/>
                </a:lnTo>
                <a:lnTo>
                  <a:pt x="341" y="1953"/>
                </a:lnTo>
                <a:lnTo>
                  <a:pt x="332" y="1945"/>
                </a:lnTo>
                <a:lnTo>
                  <a:pt x="324" y="1936"/>
                </a:lnTo>
                <a:lnTo>
                  <a:pt x="316" y="1928"/>
                </a:lnTo>
                <a:lnTo>
                  <a:pt x="309" y="1919"/>
                </a:lnTo>
                <a:lnTo>
                  <a:pt x="301" y="1910"/>
                </a:lnTo>
                <a:lnTo>
                  <a:pt x="293" y="1901"/>
                </a:lnTo>
                <a:lnTo>
                  <a:pt x="286" y="1892"/>
                </a:lnTo>
                <a:lnTo>
                  <a:pt x="278" y="1883"/>
                </a:lnTo>
                <a:lnTo>
                  <a:pt x="270" y="1874"/>
                </a:lnTo>
                <a:lnTo>
                  <a:pt x="263" y="1865"/>
                </a:lnTo>
                <a:lnTo>
                  <a:pt x="256" y="1856"/>
                </a:lnTo>
                <a:lnTo>
                  <a:pt x="249" y="1847"/>
                </a:lnTo>
                <a:lnTo>
                  <a:pt x="240" y="1838"/>
                </a:lnTo>
                <a:lnTo>
                  <a:pt x="233" y="1829"/>
                </a:lnTo>
                <a:lnTo>
                  <a:pt x="226" y="1819"/>
                </a:lnTo>
                <a:lnTo>
                  <a:pt x="220" y="1810"/>
                </a:lnTo>
                <a:lnTo>
                  <a:pt x="213" y="1801"/>
                </a:lnTo>
                <a:lnTo>
                  <a:pt x="206" y="1791"/>
                </a:lnTo>
                <a:lnTo>
                  <a:pt x="199" y="1781"/>
                </a:lnTo>
                <a:lnTo>
                  <a:pt x="193" y="1772"/>
                </a:lnTo>
                <a:lnTo>
                  <a:pt x="186" y="1762"/>
                </a:lnTo>
                <a:lnTo>
                  <a:pt x="180" y="1753"/>
                </a:lnTo>
                <a:lnTo>
                  <a:pt x="174" y="1743"/>
                </a:lnTo>
                <a:lnTo>
                  <a:pt x="168" y="1734"/>
                </a:lnTo>
                <a:lnTo>
                  <a:pt x="162" y="1724"/>
                </a:lnTo>
                <a:lnTo>
                  <a:pt x="156" y="1714"/>
                </a:lnTo>
                <a:lnTo>
                  <a:pt x="150" y="1705"/>
                </a:lnTo>
                <a:lnTo>
                  <a:pt x="144" y="1695"/>
                </a:lnTo>
                <a:lnTo>
                  <a:pt x="138" y="1685"/>
                </a:lnTo>
                <a:lnTo>
                  <a:pt x="132" y="1674"/>
                </a:lnTo>
                <a:lnTo>
                  <a:pt x="126" y="1665"/>
                </a:lnTo>
                <a:lnTo>
                  <a:pt x="121" y="1655"/>
                </a:lnTo>
                <a:lnTo>
                  <a:pt x="116" y="1645"/>
                </a:lnTo>
                <a:lnTo>
                  <a:pt x="111" y="1635"/>
                </a:lnTo>
                <a:lnTo>
                  <a:pt x="106" y="1625"/>
                </a:lnTo>
                <a:lnTo>
                  <a:pt x="101" y="1615"/>
                </a:lnTo>
                <a:lnTo>
                  <a:pt x="96" y="1605"/>
                </a:lnTo>
                <a:lnTo>
                  <a:pt x="91" y="1595"/>
                </a:lnTo>
                <a:lnTo>
                  <a:pt x="87" y="1585"/>
                </a:lnTo>
                <a:lnTo>
                  <a:pt x="82" y="1575"/>
                </a:lnTo>
                <a:lnTo>
                  <a:pt x="78" y="1564"/>
                </a:lnTo>
                <a:lnTo>
                  <a:pt x="73" y="1554"/>
                </a:lnTo>
                <a:lnTo>
                  <a:pt x="69" y="1543"/>
                </a:lnTo>
                <a:lnTo>
                  <a:pt x="65" y="1533"/>
                </a:lnTo>
                <a:lnTo>
                  <a:pt x="61" y="1523"/>
                </a:lnTo>
                <a:lnTo>
                  <a:pt x="57" y="1513"/>
                </a:lnTo>
                <a:lnTo>
                  <a:pt x="54" y="1503"/>
                </a:lnTo>
                <a:lnTo>
                  <a:pt x="50" y="1492"/>
                </a:lnTo>
                <a:lnTo>
                  <a:pt x="47" y="1482"/>
                </a:lnTo>
                <a:lnTo>
                  <a:pt x="43" y="1472"/>
                </a:lnTo>
                <a:lnTo>
                  <a:pt x="40" y="1461"/>
                </a:lnTo>
                <a:lnTo>
                  <a:pt x="37" y="1450"/>
                </a:lnTo>
                <a:lnTo>
                  <a:pt x="34" y="1440"/>
                </a:lnTo>
                <a:lnTo>
                  <a:pt x="31" y="1429"/>
                </a:lnTo>
                <a:lnTo>
                  <a:pt x="28" y="1419"/>
                </a:lnTo>
                <a:lnTo>
                  <a:pt x="26" y="1408"/>
                </a:lnTo>
                <a:lnTo>
                  <a:pt x="23" y="1398"/>
                </a:lnTo>
                <a:lnTo>
                  <a:pt x="21" y="1387"/>
                </a:lnTo>
                <a:lnTo>
                  <a:pt x="18" y="1377"/>
                </a:lnTo>
                <a:lnTo>
                  <a:pt x="16" y="1366"/>
                </a:lnTo>
                <a:lnTo>
                  <a:pt x="14" y="1356"/>
                </a:lnTo>
                <a:lnTo>
                  <a:pt x="12" y="1345"/>
                </a:lnTo>
                <a:lnTo>
                  <a:pt x="10" y="1334"/>
                </a:lnTo>
                <a:lnTo>
                  <a:pt x="8" y="1323"/>
                </a:lnTo>
                <a:lnTo>
                  <a:pt x="7" y="1313"/>
                </a:lnTo>
                <a:lnTo>
                  <a:pt x="6" y="1302"/>
                </a:lnTo>
                <a:lnTo>
                  <a:pt x="5" y="1292"/>
                </a:lnTo>
                <a:lnTo>
                  <a:pt x="4" y="1281"/>
                </a:lnTo>
                <a:lnTo>
                  <a:pt x="3" y="1271"/>
                </a:lnTo>
                <a:lnTo>
                  <a:pt x="2" y="1260"/>
                </a:lnTo>
                <a:lnTo>
                  <a:pt x="1" y="1249"/>
                </a:lnTo>
                <a:lnTo>
                  <a:pt x="1" y="1239"/>
                </a:lnTo>
                <a:lnTo>
                  <a:pt x="0" y="1228"/>
                </a:lnTo>
                <a:lnTo>
                  <a:pt x="0" y="1217"/>
                </a:lnTo>
                <a:lnTo>
                  <a:pt x="0" y="1206"/>
                </a:lnTo>
                <a:lnTo>
                  <a:pt x="0" y="1195"/>
                </a:lnTo>
                <a:lnTo>
                  <a:pt x="1" y="1185"/>
                </a:lnTo>
                <a:lnTo>
                  <a:pt x="1" y="1174"/>
                </a:lnTo>
                <a:lnTo>
                  <a:pt x="1" y="1164"/>
                </a:lnTo>
                <a:lnTo>
                  <a:pt x="2" y="1153"/>
                </a:lnTo>
                <a:lnTo>
                  <a:pt x="3" y="1143"/>
                </a:lnTo>
                <a:lnTo>
                  <a:pt x="4" y="1132"/>
                </a:lnTo>
                <a:lnTo>
                  <a:pt x="5" y="1121"/>
                </a:lnTo>
                <a:lnTo>
                  <a:pt x="6" y="1110"/>
                </a:lnTo>
                <a:lnTo>
                  <a:pt x="8" y="1099"/>
                </a:lnTo>
                <a:lnTo>
                  <a:pt x="9" y="1089"/>
                </a:lnTo>
                <a:lnTo>
                  <a:pt x="11" y="1078"/>
                </a:lnTo>
                <a:lnTo>
                  <a:pt x="12" y="1068"/>
                </a:lnTo>
                <a:lnTo>
                  <a:pt x="14" y="1057"/>
                </a:lnTo>
                <a:lnTo>
                  <a:pt x="16" y="1046"/>
                </a:lnTo>
                <a:lnTo>
                  <a:pt x="18" y="1036"/>
                </a:lnTo>
                <a:lnTo>
                  <a:pt x="22" y="1025"/>
                </a:lnTo>
                <a:lnTo>
                  <a:pt x="24" y="1015"/>
                </a:lnTo>
                <a:lnTo>
                  <a:pt x="27" y="1004"/>
                </a:lnTo>
                <a:lnTo>
                  <a:pt x="29" y="993"/>
                </a:lnTo>
                <a:lnTo>
                  <a:pt x="32" y="982"/>
                </a:lnTo>
                <a:lnTo>
                  <a:pt x="35" y="972"/>
                </a:lnTo>
                <a:lnTo>
                  <a:pt x="38" y="962"/>
                </a:lnTo>
                <a:lnTo>
                  <a:pt x="41" y="951"/>
                </a:lnTo>
                <a:lnTo>
                  <a:pt x="45" y="941"/>
                </a:lnTo>
                <a:lnTo>
                  <a:pt x="48" y="930"/>
                </a:lnTo>
                <a:lnTo>
                  <a:pt x="51" y="920"/>
                </a:lnTo>
                <a:lnTo>
                  <a:pt x="55" y="910"/>
                </a:lnTo>
                <a:lnTo>
                  <a:pt x="59" y="899"/>
                </a:lnTo>
                <a:lnTo>
                  <a:pt x="63" y="889"/>
                </a:lnTo>
                <a:lnTo>
                  <a:pt x="67" y="878"/>
                </a:lnTo>
                <a:lnTo>
                  <a:pt x="71" y="868"/>
                </a:lnTo>
                <a:lnTo>
                  <a:pt x="75" y="857"/>
                </a:lnTo>
                <a:lnTo>
                  <a:pt x="79" y="847"/>
                </a:lnTo>
                <a:lnTo>
                  <a:pt x="84" y="837"/>
                </a:lnTo>
                <a:lnTo>
                  <a:pt x="88" y="827"/>
                </a:lnTo>
                <a:lnTo>
                  <a:pt x="93" y="817"/>
                </a:lnTo>
                <a:lnTo>
                  <a:pt x="98" y="807"/>
                </a:lnTo>
                <a:lnTo>
                  <a:pt x="103" y="796"/>
                </a:lnTo>
                <a:lnTo>
                  <a:pt x="108" y="786"/>
                </a:lnTo>
                <a:lnTo>
                  <a:pt x="113" y="776"/>
                </a:lnTo>
                <a:lnTo>
                  <a:pt x="118" y="765"/>
                </a:lnTo>
                <a:lnTo>
                  <a:pt x="123" y="755"/>
                </a:lnTo>
                <a:lnTo>
                  <a:pt x="129" y="745"/>
                </a:lnTo>
                <a:lnTo>
                  <a:pt x="135" y="736"/>
                </a:lnTo>
                <a:lnTo>
                  <a:pt x="141" y="726"/>
                </a:lnTo>
                <a:lnTo>
                  <a:pt x="146" y="716"/>
                </a:lnTo>
                <a:lnTo>
                  <a:pt x="152" y="706"/>
                </a:lnTo>
                <a:lnTo>
                  <a:pt x="158" y="696"/>
                </a:lnTo>
                <a:lnTo>
                  <a:pt x="164" y="687"/>
                </a:lnTo>
                <a:lnTo>
                  <a:pt x="170" y="677"/>
                </a:lnTo>
                <a:lnTo>
                  <a:pt x="176" y="667"/>
                </a:lnTo>
                <a:lnTo>
                  <a:pt x="183" y="657"/>
                </a:lnTo>
                <a:lnTo>
                  <a:pt x="189" y="647"/>
                </a:lnTo>
                <a:lnTo>
                  <a:pt x="196" y="638"/>
                </a:lnTo>
                <a:lnTo>
                  <a:pt x="202" y="628"/>
                </a:lnTo>
                <a:lnTo>
                  <a:pt x="209" y="619"/>
                </a:lnTo>
                <a:lnTo>
                  <a:pt x="215" y="609"/>
                </a:lnTo>
                <a:lnTo>
                  <a:pt x="222" y="600"/>
                </a:lnTo>
                <a:lnTo>
                  <a:pt x="229" y="590"/>
                </a:lnTo>
                <a:lnTo>
                  <a:pt x="236" y="581"/>
                </a:lnTo>
                <a:lnTo>
                  <a:pt x="243" y="572"/>
                </a:lnTo>
                <a:lnTo>
                  <a:pt x="251" y="563"/>
                </a:lnTo>
                <a:lnTo>
                  <a:pt x="259" y="554"/>
                </a:lnTo>
                <a:lnTo>
                  <a:pt x="266" y="544"/>
                </a:lnTo>
                <a:lnTo>
                  <a:pt x="273" y="534"/>
                </a:lnTo>
                <a:lnTo>
                  <a:pt x="281" y="525"/>
                </a:lnTo>
                <a:lnTo>
                  <a:pt x="289" y="517"/>
                </a:lnTo>
                <a:lnTo>
                  <a:pt x="296" y="508"/>
                </a:lnTo>
                <a:lnTo>
                  <a:pt x="304" y="499"/>
                </a:lnTo>
                <a:lnTo>
                  <a:pt x="312" y="490"/>
                </a:lnTo>
                <a:lnTo>
                  <a:pt x="320" y="481"/>
                </a:lnTo>
                <a:lnTo>
                  <a:pt x="328" y="473"/>
                </a:lnTo>
                <a:lnTo>
                  <a:pt x="336" y="464"/>
                </a:lnTo>
                <a:lnTo>
                  <a:pt x="344" y="455"/>
                </a:lnTo>
                <a:lnTo>
                  <a:pt x="352" y="447"/>
                </a:lnTo>
                <a:lnTo>
                  <a:pt x="360" y="438"/>
                </a:lnTo>
                <a:lnTo>
                  <a:pt x="369" y="429"/>
                </a:lnTo>
                <a:lnTo>
                  <a:pt x="378" y="421"/>
                </a:lnTo>
                <a:lnTo>
                  <a:pt x="386" y="412"/>
                </a:lnTo>
                <a:lnTo>
                  <a:pt x="395" y="404"/>
                </a:lnTo>
                <a:lnTo>
                  <a:pt x="403" y="396"/>
                </a:lnTo>
                <a:lnTo>
                  <a:pt x="412" y="388"/>
                </a:lnTo>
                <a:lnTo>
                  <a:pt x="421" y="380"/>
                </a:lnTo>
                <a:lnTo>
                  <a:pt x="429" y="372"/>
                </a:lnTo>
                <a:lnTo>
                  <a:pt x="438" y="364"/>
                </a:lnTo>
                <a:lnTo>
                  <a:pt x="447" y="356"/>
                </a:lnTo>
                <a:lnTo>
                  <a:pt x="456" y="348"/>
                </a:lnTo>
                <a:lnTo>
                  <a:pt x="465" y="340"/>
                </a:lnTo>
                <a:lnTo>
                  <a:pt x="474" y="333"/>
                </a:lnTo>
                <a:lnTo>
                  <a:pt x="484" y="325"/>
                </a:lnTo>
                <a:lnTo>
                  <a:pt x="494" y="317"/>
                </a:lnTo>
                <a:lnTo>
                  <a:pt x="503" y="309"/>
                </a:lnTo>
                <a:lnTo>
                  <a:pt x="512" y="302"/>
                </a:lnTo>
                <a:lnTo>
                  <a:pt x="521" y="294"/>
                </a:lnTo>
                <a:lnTo>
                  <a:pt x="531" y="287"/>
                </a:lnTo>
                <a:lnTo>
                  <a:pt x="540" y="280"/>
                </a:lnTo>
                <a:lnTo>
                  <a:pt x="550" y="273"/>
                </a:lnTo>
                <a:lnTo>
                  <a:pt x="559" y="266"/>
                </a:lnTo>
                <a:lnTo>
                  <a:pt x="569" y="259"/>
                </a:lnTo>
                <a:lnTo>
                  <a:pt x="579" y="252"/>
                </a:lnTo>
                <a:lnTo>
                  <a:pt x="588" y="245"/>
                </a:lnTo>
                <a:lnTo>
                  <a:pt x="599" y="239"/>
                </a:lnTo>
                <a:lnTo>
                  <a:pt x="609" y="232"/>
                </a:lnTo>
                <a:lnTo>
                  <a:pt x="619" y="225"/>
                </a:lnTo>
                <a:lnTo>
                  <a:pt x="628" y="219"/>
                </a:lnTo>
                <a:lnTo>
                  <a:pt x="638" y="212"/>
                </a:lnTo>
                <a:lnTo>
                  <a:pt x="648" y="205"/>
                </a:lnTo>
                <a:lnTo>
                  <a:pt x="658" y="199"/>
                </a:lnTo>
                <a:lnTo>
                  <a:pt x="668" y="193"/>
                </a:lnTo>
                <a:lnTo>
                  <a:pt x="678" y="187"/>
                </a:lnTo>
                <a:lnTo>
                  <a:pt x="689" y="181"/>
                </a:lnTo>
                <a:lnTo>
                  <a:pt x="699" y="175"/>
                </a:lnTo>
                <a:lnTo>
                  <a:pt x="710" y="169"/>
                </a:lnTo>
                <a:lnTo>
                  <a:pt x="720" y="163"/>
                </a:lnTo>
                <a:lnTo>
                  <a:pt x="730" y="157"/>
                </a:lnTo>
                <a:lnTo>
                  <a:pt x="741" y="152"/>
                </a:lnTo>
                <a:lnTo>
                  <a:pt x="751" y="146"/>
                </a:lnTo>
                <a:lnTo>
                  <a:pt x="761" y="141"/>
                </a:lnTo>
                <a:lnTo>
                  <a:pt x="771" y="136"/>
                </a:lnTo>
                <a:lnTo>
                  <a:pt x="782" y="130"/>
                </a:lnTo>
                <a:lnTo>
                  <a:pt x="792" y="125"/>
                </a:lnTo>
                <a:lnTo>
                  <a:pt x="803" y="120"/>
                </a:lnTo>
                <a:lnTo>
                  <a:pt x="813" y="115"/>
                </a:lnTo>
                <a:lnTo>
                  <a:pt x="825" y="110"/>
                </a:lnTo>
                <a:lnTo>
                  <a:pt x="835" y="106"/>
                </a:lnTo>
                <a:lnTo>
                  <a:pt x="846" y="101"/>
                </a:lnTo>
                <a:lnTo>
                  <a:pt x="856" y="95"/>
                </a:lnTo>
                <a:lnTo>
                  <a:pt x="867" y="91"/>
                </a:lnTo>
                <a:lnTo>
                  <a:pt x="877" y="87"/>
                </a:lnTo>
                <a:lnTo>
                  <a:pt x="888" y="82"/>
                </a:lnTo>
                <a:lnTo>
                  <a:pt x="899" y="78"/>
                </a:lnTo>
                <a:lnTo>
                  <a:pt x="909" y="74"/>
                </a:lnTo>
                <a:lnTo>
                  <a:pt x="920" y="70"/>
                </a:lnTo>
                <a:lnTo>
                  <a:pt x="931" y="66"/>
                </a:lnTo>
                <a:lnTo>
                  <a:pt x="942" y="62"/>
                </a:lnTo>
                <a:lnTo>
                  <a:pt x="953" y="59"/>
                </a:lnTo>
                <a:lnTo>
                  <a:pt x="964" y="55"/>
                </a:lnTo>
                <a:lnTo>
                  <a:pt x="974" y="52"/>
                </a:lnTo>
                <a:lnTo>
                  <a:pt x="985" y="48"/>
                </a:lnTo>
                <a:lnTo>
                  <a:pt x="996" y="45"/>
                </a:lnTo>
                <a:lnTo>
                  <a:pt x="1007" y="42"/>
                </a:lnTo>
                <a:lnTo>
                  <a:pt x="1017" y="39"/>
                </a:lnTo>
                <a:lnTo>
                  <a:pt x="1028" y="36"/>
                </a:lnTo>
                <a:lnTo>
                  <a:pt x="1039" y="33"/>
                </a:lnTo>
                <a:lnTo>
                  <a:pt x="1051" y="30"/>
                </a:lnTo>
                <a:lnTo>
                  <a:pt x="1061" y="28"/>
                </a:lnTo>
                <a:lnTo>
                  <a:pt x="1072" y="25"/>
                </a:lnTo>
                <a:lnTo>
                  <a:pt x="1083" y="23"/>
                </a:lnTo>
                <a:lnTo>
                  <a:pt x="1094" y="21"/>
                </a:lnTo>
                <a:lnTo>
                  <a:pt x="1104" y="18"/>
                </a:lnTo>
                <a:lnTo>
                  <a:pt x="1115" y="16"/>
                </a:lnTo>
                <a:lnTo>
                  <a:pt x="1126" y="14"/>
                </a:lnTo>
                <a:lnTo>
                  <a:pt x="1137" y="13"/>
                </a:lnTo>
                <a:lnTo>
                  <a:pt x="1147" y="11"/>
                </a:lnTo>
                <a:lnTo>
                  <a:pt x="1158" y="9"/>
                </a:lnTo>
                <a:lnTo>
                  <a:pt x="1170" y="8"/>
                </a:lnTo>
                <a:lnTo>
                  <a:pt x="1180" y="6"/>
                </a:lnTo>
                <a:lnTo>
                  <a:pt x="1191" y="5"/>
                </a:lnTo>
                <a:lnTo>
                  <a:pt x="1202" y="4"/>
                </a:lnTo>
                <a:lnTo>
                  <a:pt x="1213" y="3"/>
                </a:lnTo>
                <a:lnTo>
                  <a:pt x="1223" y="2"/>
                </a:lnTo>
                <a:lnTo>
                  <a:pt x="1234" y="1"/>
                </a:lnTo>
                <a:lnTo>
                  <a:pt x="1245" y="1"/>
                </a:lnTo>
                <a:lnTo>
                  <a:pt x="1255" y="0"/>
                </a:lnTo>
                <a:lnTo>
                  <a:pt x="1266" y="0"/>
                </a:lnTo>
                <a:lnTo>
                  <a:pt x="1276" y="0"/>
                </a:lnTo>
                <a:lnTo>
                  <a:pt x="1288" y="0"/>
                </a:lnTo>
                <a:lnTo>
                  <a:pt x="1298" y="0"/>
                </a:lnTo>
                <a:lnTo>
                  <a:pt x="1309" y="0"/>
                </a:lnTo>
                <a:lnTo>
                  <a:pt x="1320" y="0"/>
                </a:lnTo>
                <a:lnTo>
                  <a:pt x="1330" y="0"/>
                </a:lnTo>
                <a:lnTo>
                  <a:pt x="1341" y="1"/>
                </a:lnTo>
                <a:lnTo>
                  <a:pt x="1351" y="1"/>
                </a:lnTo>
                <a:lnTo>
                  <a:pt x="1361" y="2"/>
                </a:lnTo>
                <a:lnTo>
                  <a:pt x="1372" y="3"/>
                </a:lnTo>
                <a:lnTo>
                  <a:pt x="1382" y="3"/>
                </a:lnTo>
                <a:lnTo>
                  <a:pt x="1394" y="4"/>
                </a:lnTo>
                <a:lnTo>
                  <a:pt x="1404" y="6"/>
                </a:lnTo>
                <a:lnTo>
                  <a:pt x="1415" y="7"/>
                </a:lnTo>
                <a:lnTo>
                  <a:pt x="1425" y="8"/>
                </a:lnTo>
                <a:lnTo>
                  <a:pt x="1435" y="9"/>
                </a:lnTo>
                <a:lnTo>
                  <a:pt x="1446" y="11"/>
                </a:lnTo>
                <a:lnTo>
                  <a:pt x="1456" y="12"/>
                </a:lnTo>
                <a:lnTo>
                  <a:pt x="1466" y="14"/>
                </a:lnTo>
                <a:lnTo>
                  <a:pt x="1477" y="16"/>
                </a:lnTo>
                <a:lnTo>
                  <a:pt x="1497" y="19"/>
                </a:lnTo>
                <a:lnTo>
                  <a:pt x="1519" y="23"/>
                </a:lnTo>
                <a:lnTo>
                  <a:pt x="1539" y="27"/>
                </a:lnTo>
                <a:lnTo>
                  <a:pt x="1560" y="32"/>
                </a:lnTo>
                <a:lnTo>
                  <a:pt x="1580" y="36"/>
                </a:lnTo>
                <a:lnTo>
                  <a:pt x="1600" y="41"/>
                </a:lnTo>
                <a:lnTo>
                  <a:pt x="1621" y="46"/>
                </a:lnTo>
                <a:lnTo>
                  <a:pt x="1642" y="52"/>
                </a:lnTo>
                <a:lnTo>
                  <a:pt x="1662" y="57"/>
                </a:lnTo>
                <a:lnTo>
                  <a:pt x="1682" y="63"/>
                </a:lnTo>
                <a:lnTo>
                  <a:pt x="1703" y="69"/>
                </a:lnTo>
                <a:lnTo>
                  <a:pt x="1723" y="75"/>
                </a:lnTo>
                <a:lnTo>
                  <a:pt x="1744" y="81"/>
                </a:lnTo>
                <a:lnTo>
                  <a:pt x="1764" y="87"/>
                </a:lnTo>
                <a:lnTo>
                  <a:pt x="1784" y="93"/>
                </a:lnTo>
                <a:lnTo>
                  <a:pt x="1804" y="101"/>
                </a:lnTo>
                <a:lnTo>
                  <a:pt x="1823" y="108"/>
                </a:lnTo>
                <a:lnTo>
                  <a:pt x="1843" y="115"/>
                </a:lnTo>
                <a:lnTo>
                  <a:pt x="1864" y="122"/>
                </a:lnTo>
                <a:lnTo>
                  <a:pt x="1884" y="129"/>
                </a:lnTo>
                <a:lnTo>
                  <a:pt x="1903" y="137"/>
                </a:lnTo>
                <a:lnTo>
                  <a:pt x="1923" y="145"/>
                </a:lnTo>
                <a:lnTo>
                  <a:pt x="1942" y="153"/>
                </a:lnTo>
                <a:lnTo>
                  <a:pt x="1961" y="161"/>
                </a:lnTo>
                <a:lnTo>
                  <a:pt x="1981" y="169"/>
                </a:lnTo>
                <a:lnTo>
                  <a:pt x="2000" y="178"/>
                </a:lnTo>
                <a:lnTo>
                  <a:pt x="2019" y="186"/>
                </a:lnTo>
                <a:lnTo>
                  <a:pt x="2038" y="195"/>
                </a:lnTo>
                <a:lnTo>
                  <a:pt x="2057" y="205"/>
                </a:lnTo>
                <a:lnTo>
                  <a:pt x="2076" y="215"/>
                </a:lnTo>
                <a:lnTo>
                  <a:pt x="2095" y="225"/>
                </a:lnTo>
                <a:lnTo>
                  <a:pt x="2114" y="234"/>
                </a:lnTo>
                <a:lnTo>
                  <a:pt x="2132" y="245"/>
                </a:lnTo>
                <a:lnTo>
                  <a:pt x="2150" y="255"/>
                </a:lnTo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6411" name="Freeform 91"/>
          <p:cNvSpPr/>
          <p:nvPr/>
        </p:nvSpPr>
        <p:spPr>
          <a:xfrm>
            <a:off x="4570413" y="1674813"/>
            <a:ext cx="955675" cy="496887"/>
          </a:xfrm>
          <a:custGeom>
            <a:avLst/>
            <a:gdLst>
              <a:gd name="txL" fmla="*/ 0 w 2409"/>
              <a:gd name="txT" fmla="*/ 0 h 1250"/>
              <a:gd name="txR" fmla="*/ 2409 w 2409"/>
              <a:gd name="txB" fmla="*/ 1250 h 125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409" h="1250">
                <a:moveTo>
                  <a:pt x="302" y="0"/>
                </a:moveTo>
                <a:lnTo>
                  <a:pt x="290" y="11"/>
                </a:lnTo>
                <a:lnTo>
                  <a:pt x="278" y="22"/>
                </a:lnTo>
                <a:lnTo>
                  <a:pt x="256" y="44"/>
                </a:lnTo>
                <a:lnTo>
                  <a:pt x="233" y="66"/>
                </a:lnTo>
                <a:lnTo>
                  <a:pt x="210" y="90"/>
                </a:lnTo>
                <a:lnTo>
                  <a:pt x="199" y="101"/>
                </a:lnTo>
                <a:lnTo>
                  <a:pt x="187" y="112"/>
                </a:lnTo>
                <a:lnTo>
                  <a:pt x="175" y="124"/>
                </a:lnTo>
                <a:lnTo>
                  <a:pt x="164" y="135"/>
                </a:lnTo>
                <a:lnTo>
                  <a:pt x="154" y="147"/>
                </a:lnTo>
                <a:lnTo>
                  <a:pt x="143" y="159"/>
                </a:lnTo>
                <a:lnTo>
                  <a:pt x="133" y="171"/>
                </a:lnTo>
                <a:lnTo>
                  <a:pt x="128" y="177"/>
                </a:lnTo>
                <a:lnTo>
                  <a:pt x="123" y="183"/>
                </a:lnTo>
                <a:lnTo>
                  <a:pt x="118" y="189"/>
                </a:lnTo>
                <a:lnTo>
                  <a:pt x="113" y="197"/>
                </a:lnTo>
                <a:lnTo>
                  <a:pt x="108" y="203"/>
                </a:lnTo>
                <a:lnTo>
                  <a:pt x="104" y="209"/>
                </a:lnTo>
                <a:lnTo>
                  <a:pt x="99" y="215"/>
                </a:lnTo>
                <a:lnTo>
                  <a:pt x="94" y="222"/>
                </a:lnTo>
                <a:lnTo>
                  <a:pt x="90" y="228"/>
                </a:lnTo>
                <a:lnTo>
                  <a:pt x="85" y="235"/>
                </a:lnTo>
                <a:lnTo>
                  <a:pt x="81" y="242"/>
                </a:lnTo>
                <a:lnTo>
                  <a:pt x="77" y="248"/>
                </a:lnTo>
                <a:lnTo>
                  <a:pt x="73" y="255"/>
                </a:lnTo>
                <a:lnTo>
                  <a:pt x="68" y="262"/>
                </a:lnTo>
                <a:lnTo>
                  <a:pt x="64" y="269"/>
                </a:lnTo>
                <a:lnTo>
                  <a:pt x="60" y="276"/>
                </a:lnTo>
                <a:lnTo>
                  <a:pt x="57" y="283"/>
                </a:lnTo>
                <a:lnTo>
                  <a:pt x="53" y="290"/>
                </a:lnTo>
                <a:lnTo>
                  <a:pt x="50" y="297"/>
                </a:lnTo>
                <a:lnTo>
                  <a:pt x="46" y="304"/>
                </a:lnTo>
                <a:lnTo>
                  <a:pt x="43" y="313"/>
                </a:lnTo>
                <a:lnTo>
                  <a:pt x="40" y="320"/>
                </a:lnTo>
                <a:lnTo>
                  <a:pt x="37" y="327"/>
                </a:lnTo>
                <a:lnTo>
                  <a:pt x="34" y="335"/>
                </a:lnTo>
                <a:lnTo>
                  <a:pt x="31" y="342"/>
                </a:lnTo>
                <a:lnTo>
                  <a:pt x="29" y="350"/>
                </a:lnTo>
                <a:lnTo>
                  <a:pt x="26" y="358"/>
                </a:lnTo>
                <a:lnTo>
                  <a:pt x="24" y="365"/>
                </a:lnTo>
                <a:lnTo>
                  <a:pt x="21" y="373"/>
                </a:lnTo>
                <a:lnTo>
                  <a:pt x="19" y="381"/>
                </a:lnTo>
                <a:lnTo>
                  <a:pt x="17" y="389"/>
                </a:lnTo>
                <a:lnTo>
                  <a:pt x="15" y="396"/>
                </a:lnTo>
                <a:lnTo>
                  <a:pt x="13" y="404"/>
                </a:lnTo>
                <a:lnTo>
                  <a:pt x="12" y="412"/>
                </a:lnTo>
                <a:lnTo>
                  <a:pt x="10" y="421"/>
                </a:lnTo>
                <a:lnTo>
                  <a:pt x="9" y="429"/>
                </a:lnTo>
                <a:lnTo>
                  <a:pt x="7" y="437"/>
                </a:lnTo>
                <a:lnTo>
                  <a:pt x="6" y="444"/>
                </a:lnTo>
                <a:lnTo>
                  <a:pt x="5" y="452"/>
                </a:lnTo>
                <a:lnTo>
                  <a:pt x="4" y="460"/>
                </a:lnTo>
                <a:lnTo>
                  <a:pt x="3" y="468"/>
                </a:lnTo>
                <a:lnTo>
                  <a:pt x="2" y="476"/>
                </a:lnTo>
                <a:lnTo>
                  <a:pt x="1" y="484"/>
                </a:lnTo>
                <a:lnTo>
                  <a:pt x="1" y="491"/>
                </a:lnTo>
                <a:lnTo>
                  <a:pt x="0" y="499"/>
                </a:lnTo>
                <a:lnTo>
                  <a:pt x="0" y="507"/>
                </a:lnTo>
                <a:lnTo>
                  <a:pt x="0" y="515"/>
                </a:lnTo>
                <a:lnTo>
                  <a:pt x="0" y="522"/>
                </a:lnTo>
                <a:lnTo>
                  <a:pt x="0" y="530"/>
                </a:lnTo>
                <a:lnTo>
                  <a:pt x="0" y="538"/>
                </a:lnTo>
                <a:lnTo>
                  <a:pt x="0" y="546"/>
                </a:lnTo>
                <a:lnTo>
                  <a:pt x="0" y="553"/>
                </a:lnTo>
                <a:lnTo>
                  <a:pt x="1" y="561"/>
                </a:lnTo>
                <a:lnTo>
                  <a:pt x="2" y="568"/>
                </a:lnTo>
                <a:lnTo>
                  <a:pt x="2" y="576"/>
                </a:lnTo>
                <a:lnTo>
                  <a:pt x="3" y="583"/>
                </a:lnTo>
                <a:lnTo>
                  <a:pt x="4" y="591"/>
                </a:lnTo>
                <a:lnTo>
                  <a:pt x="5" y="598"/>
                </a:lnTo>
                <a:lnTo>
                  <a:pt x="6" y="605"/>
                </a:lnTo>
                <a:lnTo>
                  <a:pt x="7" y="612"/>
                </a:lnTo>
                <a:lnTo>
                  <a:pt x="9" y="620"/>
                </a:lnTo>
                <a:lnTo>
                  <a:pt x="10" y="627"/>
                </a:lnTo>
                <a:lnTo>
                  <a:pt x="12" y="634"/>
                </a:lnTo>
                <a:lnTo>
                  <a:pt x="14" y="641"/>
                </a:lnTo>
                <a:lnTo>
                  <a:pt x="15" y="649"/>
                </a:lnTo>
                <a:lnTo>
                  <a:pt x="17" y="656"/>
                </a:lnTo>
                <a:lnTo>
                  <a:pt x="19" y="663"/>
                </a:lnTo>
                <a:lnTo>
                  <a:pt x="21" y="670"/>
                </a:lnTo>
                <a:lnTo>
                  <a:pt x="24" y="677"/>
                </a:lnTo>
                <a:lnTo>
                  <a:pt x="26" y="684"/>
                </a:lnTo>
                <a:lnTo>
                  <a:pt x="28" y="691"/>
                </a:lnTo>
                <a:lnTo>
                  <a:pt x="31" y="698"/>
                </a:lnTo>
                <a:lnTo>
                  <a:pt x="33" y="704"/>
                </a:lnTo>
                <a:lnTo>
                  <a:pt x="36" y="711"/>
                </a:lnTo>
                <a:lnTo>
                  <a:pt x="39" y="718"/>
                </a:lnTo>
                <a:lnTo>
                  <a:pt x="42" y="724"/>
                </a:lnTo>
                <a:lnTo>
                  <a:pt x="45" y="731"/>
                </a:lnTo>
                <a:lnTo>
                  <a:pt x="48" y="738"/>
                </a:lnTo>
                <a:lnTo>
                  <a:pt x="51" y="744"/>
                </a:lnTo>
                <a:lnTo>
                  <a:pt x="54" y="751"/>
                </a:lnTo>
                <a:lnTo>
                  <a:pt x="58" y="757"/>
                </a:lnTo>
                <a:lnTo>
                  <a:pt x="61" y="765"/>
                </a:lnTo>
                <a:lnTo>
                  <a:pt x="65" y="771"/>
                </a:lnTo>
                <a:lnTo>
                  <a:pt x="70" y="777"/>
                </a:lnTo>
                <a:lnTo>
                  <a:pt x="73" y="784"/>
                </a:lnTo>
                <a:lnTo>
                  <a:pt x="77" y="790"/>
                </a:lnTo>
                <a:lnTo>
                  <a:pt x="81" y="796"/>
                </a:lnTo>
                <a:lnTo>
                  <a:pt x="85" y="802"/>
                </a:lnTo>
                <a:lnTo>
                  <a:pt x="89" y="809"/>
                </a:lnTo>
                <a:lnTo>
                  <a:pt x="94" y="815"/>
                </a:lnTo>
                <a:lnTo>
                  <a:pt x="98" y="821"/>
                </a:lnTo>
                <a:lnTo>
                  <a:pt x="102" y="827"/>
                </a:lnTo>
                <a:lnTo>
                  <a:pt x="107" y="833"/>
                </a:lnTo>
                <a:lnTo>
                  <a:pt x="111" y="839"/>
                </a:lnTo>
                <a:lnTo>
                  <a:pt x="116" y="845"/>
                </a:lnTo>
                <a:lnTo>
                  <a:pt x="121" y="851"/>
                </a:lnTo>
                <a:lnTo>
                  <a:pt x="126" y="857"/>
                </a:lnTo>
                <a:lnTo>
                  <a:pt x="130" y="862"/>
                </a:lnTo>
                <a:lnTo>
                  <a:pt x="135" y="868"/>
                </a:lnTo>
                <a:lnTo>
                  <a:pt x="140" y="875"/>
                </a:lnTo>
                <a:lnTo>
                  <a:pt x="146" y="881"/>
                </a:lnTo>
                <a:lnTo>
                  <a:pt x="151" y="886"/>
                </a:lnTo>
                <a:lnTo>
                  <a:pt x="156" y="892"/>
                </a:lnTo>
                <a:lnTo>
                  <a:pt x="162" y="898"/>
                </a:lnTo>
                <a:lnTo>
                  <a:pt x="167" y="903"/>
                </a:lnTo>
                <a:lnTo>
                  <a:pt x="173" y="909"/>
                </a:lnTo>
                <a:lnTo>
                  <a:pt x="178" y="914"/>
                </a:lnTo>
                <a:lnTo>
                  <a:pt x="185" y="920"/>
                </a:lnTo>
                <a:lnTo>
                  <a:pt x="191" y="925"/>
                </a:lnTo>
                <a:lnTo>
                  <a:pt x="197" y="930"/>
                </a:lnTo>
                <a:lnTo>
                  <a:pt x="203" y="936"/>
                </a:lnTo>
                <a:lnTo>
                  <a:pt x="209" y="941"/>
                </a:lnTo>
                <a:lnTo>
                  <a:pt x="215" y="946"/>
                </a:lnTo>
                <a:lnTo>
                  <a:pt x="221" y="951"/>
                </a:lnTo>
                <a:lnTo>
                  <a:pt x="227" y="956"/>
                </a:lnTo>
                <a:lnTo>
                  <a:pt x="233" y="961"/>
                </a:lnTo>
                <a:lnTo>
                  <a:pt x="240" y="967"/>
                </a:lnTo>
                <a:lnTo>
                  <a:pt x="246" y="972"/>
                </a:lnTo>
                <a:lnTo>
                  <a:pt x="253" y="977"/>
                </a:lnTo>
                <a:lnTo>
                  <a:pt x="259" y="981"/>
                </a:lnTo>
                <a:lnTo>
                  <a:pt x="266" y="987"/>
                </a:lnTo>
                <a:lnTo>
                  <a:pt x="273" y="992"/>
                </a:lnTo>
                <a:lnTo>
                  <a:pt x="280" y="997"/>
                </a:lnTo>
                <a:lnTo>
                  <a:pt x="286" y="1002"/>
                </a:lnTo>
                <a:lnTo>
                  <a:pt x="293" y="1007"/>
                </a:lnTo>
                <a:lnTo>
                  <a:pt x="301" y="1011"/>
                </a:lnTo>
                <a:lnTo>
                  <a:pt x="315" y="1020"/>
                </a:lnTo>
                <a:lnTo>
                  <a:pt x="330" y="1030"/>
                </a:lnTo>
                <a:lnTo>
                  <a:pt x="345" y="1038"/>
                </a:lnTo>
                <a:lnTo>
                  <a:pt x="360" y="1047"/>
                </a:lnTo>
                <a:lnTo>
                  <a:pt x="375" y="1056"/>
                </a:lnTo>
                <a:lnTo>
                  <a:pt x="390" y="1064"/>
                </a:lnTo>
                <a:lnTo>
                  <a:pt x="406" y="1072"/>
                </a:lnTo>
                <a:lnTo>
                  <a:pt x="423" y="1080"/>
                </a:lnTo>
                <a:lnTo>
                  <a:pt x="439" y="1088"/>
                </a:lnTo>
                <a:lnTo>
                  <a:pt x="455" y="1096"/>
                </a:lnTo>
                <a:lnTo>
                  <a:pt x="471" y="1104"/>
                </a:lnTo>
                <a:lnTo>
                  <a:pt x="488" y="1112"/>
                </a:lnTo>
                <a:lnTo>
                  <a:pt x="505" y="1119"/>
                </a:lnTo>
                <a:lnTo>
                  <a:pt x="522" y="1126"/>
                </a:lnTo>
                <a:lnTo>
                  <a:pt x="540" y="1133"/>
                </a:lnTo>
                <a:lnTo>
                  <a:pt x="558" y="1139"/>
                </a:lnTo>
                <a:lnTo>
                  <a:pt x="575" y="1146"/>
                </a:lnTo>
                <a:lnTo>
                  <a:pt x="593" y="1152"/>
                </a:lnTo>
                <a:lnTo>
                  <a:pt x="611" y="1158"/>
                </a:lnTo>
                <a:lnTo>
                  <a:pt x="629" y="1164"/>
                </a:lnTo>
                <a:lnTo>
                  <a:pt x="648" y="1169"/>
                </a:lnTo>
                <a:lnTo>
                  <a:pt x="667" y="1175"/>
                </a:lnTo>
                <a:lnTo>
                  <a:pt x="685" y="1180"/>
                </a:lnTo>
                <a:lnTo>
                  <a:pt x="704" y="1185"/>
                </a:lnTo>
                <a:lnTo>
                  <a:pt x="723" y="1190"/>
                </a:lnTo>
                <a:lnTo>
                  <a:pt x="742" y="1195"/>
                </a:lnTo>
                <a:lnTo>
                  <a:pt x="762" y="1199"/>
                </a:lnTo>
                <a:lnTo>
                  <a:pt x="781" y="1204"/>
                </a:lnTo>
                <a:lnTo>
                  <a:pt x="800" y="1208"/>
                </a:lnTo>
                <a:lnTo>
                  <a:pt x="820" y="1213"/>
                </a:lnTo>
                <a:lnTo>
                  <a:pt x="839" y="1217"/>
                </a:lnTo>
                <a:lnTo>
                  <a:pt x="859" y="1220"/>
                </a:lnTo>
                <a:lnTo>
                  <a:pt x="880" y="1224"/>
                </a:lnTo>
                <a:lnTo>
                  <a:pt x="899" y="1227"/>
                </a:lnTo>
                <a:lnTo>
                  <a:pt x="919" y="1230"/>
                </a:lnTo>
                <a:lnTo>
                  <a:pt x="939" y="1233"/>
                </a:lnTo>
                <a:lnTo>
                  <a:pt x="959" y="1235"/>
                </a:lnTo>
                <a:lnTo>
                  <a:pt x="979" y="1238"/>
                </a:lnTo>
                <a:lnTo>
                  <a:pt x="1000" y="1240"/>
                </a:lnTo>
                <a:lnTo>
                  <a:pt x="1021" y="1242"/>
                </a:lnTo>
                <a:lnTo>
                  <a:pt x="1041" y="1244"/>
                </a:lnTo>
                <a:lnTo>
                  <a:pt x="1061" y="1245"/>
                </a:lnTo>
                <a:lnTo>
                  <a:pt x="1081" y="1246"/>
                </a:lnTo>
                <a:lnTo>
                  <a:pt x="1103" y="1248"/>
                </a:lnTo>
                <a:lnTo>
                  <a:pt x="1123" y="1249"/>
                </a:lnTo>
                <a:lnTo>
                  <a:pt x="1143" y="1249"/>
                </a:lnTo>
                <a:lnTo>
                  <a:pt x="1164" y="1250"/>
                </a:lnTo>
                <a:lnTo>
                  <a:pt x="1184" y="1250"/>
                </a:lnTo>
                <a:lnTo>
                  <a:pt x="1205" y="1250"/>
                </a:lnTo>
                <a:lnTo>
                  <a:pt x="1226" y="1250"/>
                </a:lnTo>
                <a:lnTo>
                  <a:pt x="1247" y="1250"/>
                </a:lnTo>
                <a:lnTo>
                  <a:pt x="1267" y="1249"/>
                </a:lnTo>
                <a:lnTo>
                  <a:pt x="1287" y="1249"/>
                </a:lnTo>
                <a:lnTo>
                  <a:pt x="1308" y="1248"/>
                </a:lnTo>
                <a:lnTo>
                  <a:pt x="1328" y="1247"/>
                </a:lnTo>
                <a:lnTo>
                  <a:pt x="1349" y="1245"/>
                </a:lnTo>
                <a:lnTo>
                  <a:pt x="1370" y="1244"/>
                </a:lnTo>
                <a:lnTo>
                  <a:pt x="1390" y="1242"/>
                </a:lnTo>
                <a:lnTo>
                  <a:pt x="1410" y="1240"/>
                </a:lnTo>
                <a:lnTo>
                  <a:pt x="1430" y="1238"/>
                </a:lnTo>
                <a:lnTo>
                  <a:pt x="1451" y="1236"/>
                </a:lnTo>
                <a:lnTo>
                  <a:pt x="1471" y="1233"/>
                </a:lnTo>
                <a:lnTo>
                  <a:pt x="1491" y="1230"/>
                </a:lnTo>
                <a:lnTo>
                  <a:pt x="1511" y="1227"/>
                </a:lnTo>
                <a:lnTo>
                  <a:pt x="1531" y="1224"/>
                </a:lnTo>
                <a:lnTo>
                  <a:pt x="1551" y="1221"/>
                </a:lnTo>
                <a:lnTo>
                  <a:pt x="1571" y="1217"/>
                </a:lnTo>
                <a:lnTo>
                  <a:pt x="1591" y="1214"/>
                </a:lnTo>
                <a:lnTo>
                  <a:pt x="1610" y="1209"/>
                </a:lnTo>
                <a:lnTo>
                  <a:pt x="1630" y="1205"/>
                </a:lnTo>
                <a:lnTo>
                  <a:pt x="1649" y="1200"/>
                </a:lnTo>
                <a:lnTo>
                  <a:pt x="1668" y="1196"/>
                </a:lnTo>
                <a:lnTo>
                  <a:pt x="1688" y="1191"/>
                </a:lnTo>
                <a:lnTo>
                  <a:pt x="1707" y="1186"/>
                </a:lnTo>
                <a:lnTo>
                  <a:pt x="1726" y="1181"/>
                </a:lnTo>
                <a:lnTo>
                  <a:pt x="1744" y="1176"/>
                </a:lnTo>
                <a:lnTo>
                  <a:pt x="1763" y="1171"/>
                </a:lnTo>
                <a:lnTo>
                  <a:pt x="1781" y="1165"/>
                </a:lnTo>
                <a:lnTo>
                  <a:pt x="1800" y="1159"/>
                </a:lnTo>
                <a:lnTo>
                  <a:pt x="1818" y="1153"/>
                </a:lnTo>
                <a:lnTo>
                  <a:pt x="1836" y="1147"/>
                </a:lnTo>
                <a:lnTo>
                  <a:pt x="1853" y="1140"/>
                </a:lnTo>
                <a:lnTo>
                  <a:pt x="1871" y="1134"/>
                </a:lnTo>
                <a:lnTo>
                  <a:pt x="1888" y="1127"/>
                </a:lnTo>
                <a:lnTo>
                  <a:pt x="1906" y="1120"/>
                </a:lnTo>
                <a:lnTo>
                  <a:pt x="1923" y="1113"/>
                </a:lnTo>
                <a:lnTo>
                  <a:pt x="1940" y="1106"/>
                </a:lnTo>
                <a:lnTo>
                  <a:pt x="1956" y="1098"/>
                </a:lnTo>
                <a:lnTo>
                  <a:pt x="1973" y="1090"/>
                </a:lnTo>
                <a:lnTo>
                  <a:pt x="1989" y="1082"/>
                </a:lnTo>
                <a:lnTo>
                  <a:pt x="2005" y="1074"/>
                </a:lnTo>
                <a:lnTo>
                  <a:pt x="2021" y="1066"/>
                </a:lnTo>
                <a:lnTo>
                  <a:pt x="2037" y="1058"/>
                </a:lnTo>
                <a:lnTo>
                  <a:pt x="2052" y="1049"/>
                </a:lnTo>
                <a:lnTo>
                  <a:pt x="2067" y="1040"/>
                </a:lnTo>
                <a:lnTo>
                  <a:pt x="2081" y="1032"/>
                </a:lnTo>
                <a:lnTo>
                  <a:pt x="2096" y="1023"/>
                </a:lnTo>
                <a:lnTo>
                  <a:pt x="2110" y="1013"/>
                </a:lnTo>
                <a:lnTo>
                  <a:pt x="2117" y="1009"/>
                </a:lnTo>
                <a:lnTo>
                  <a:pt x="2124" y="1004"/>
                </a:lnTo>
                <a:lnTo>
                  <a:pt x="2132" y="999"/>
                </a:lnTo>
                <a:lnTo>
                  <a:pt x="2139" y="995"/>
                </a:lnTo>
                <a:lnTo>
                  <a:pt x="2145" y="990"/>
                </a:lnTo>
                <a:lnTo>
                  <a:pt x="2152" y="985"/>
                </a:lnTo>
                <a:lnTo>
                  <a:pt x="2159" y="979"/>
                </a:lnTo>
                <a:lnTo>
                  <a:pt x="2165" y="974"/>
                </a:lnTo>
                <a:lnTo>
                  <a:pt x="2172" y="969"/>
                </a:lnTo>
                <a:lnTo>
                  <a:pt x="2178" y="964"/>
                </a:lnTo>
                <a:lnTo>
                  <a:pt x="2184" y="959"/>
                </a:lnTo>
                <a:lnTo>
                  <a:pt x="2190" y="954"/>
                </a:lnTo>
                <a:lnTo>
                  <a:pt x="2197" y="949"/>
                </a:lnTo>
                <a:lnTo>
                  <a:pt x="2203" y="943"/>
                </a:lnTo>
                <a:lnTo>
                  <a:pt x="2209" y="938"/>
                </a:lnTo>
                <a:lnTo>
                  <a:pt x="2215" y="933"/>
                </a:lnTo>
                <a:lnTo>
                  <a:pt x="2220" y="928"/>
                </a:lnTo>
                <a:lnTo>
                  <a:pt x="2226" y="922"/>
                </a:lnTo>
                <a:lnTo>
                  <a:pt x="2232" y="917"/>
                </a:lnTo>
                <a:lnTo>
                  <a:pt x="2238" y="911"/>
                </a:lnTo>
                <a:lnTo>
                  <a:pt x="2243" y="906"/>
                </a:lnTo>
                <a:lnTo>
                  <a:pt x="2250" y="900"/>
                </a:lnTo>
                <a:lnTo>
                  <a:pt x="2255" y="895"/>
                </a:lnTo>
                <a:lnTo>
                  <a:pt x="2260" y="889"/>
                </a:lnTo>
                <a:lnTo>
                  <a:pt x="2265" y="884"/>
                </a:lnTo>
                <a:lnTo>
                  <a:pt x="2271" y="878"/>
                </a:lnTo>
                <a:lnTo>
                  <a:pt x="2276" y="872"/>
                </a:lnTo>
                <a:lnTo>
                  <a:pt x="2281" y="866"/>
                </a:lnTo>
                <a:lnTo>
                  <a:pt x="2285" y="860"/>
                </a:lnTo>
                <a:lnTo>
                  <a:pt x="2290" y="854"/>
                </a:lnTo>
                <a:lnTo>
                  <a:pt x="2295" y="848"/>
                </a:lnTo>
                <a:lnTo>
                  <a:pt x="2300" y="842"/>
                </a:lnTo>
                <a:lnTo>
                  <a:pt x="2304" y="836"/>
                </a:lnTo>
                <a:lnTo>
                  <a:pt x="2309" y="830"/>
                </a:lnTo>
                <a:lnTo>
                  <a:pt x="2313" y="824"/>
                </a:lnTo>
                <a:lnTo>
                  <a:pt x="2317" y="818"/>
                </a:lnTo>
                <a:lnTo>
                  <a:pt x="2321" y="812"/>
                </a:lnTo>
                <a:lnTo>
                  <a:pt x="2326" y="806"/>
                </a:lnTo>
                <a:lnTo>
                  <a:pt x="2330" y="800"/>
                </a:lnTo>
                <a:lnTo>
                  <a:pt x="2333" y="793"/>
                </a:lnTo>
                <a:lnTo>
                  <a:pt x="2337" y="787"/>
                </a:lnTo>
                <a:lnTo>
                  <a:pt x="2341" y="781"/>
                </a:lnTo>
                <a:lnTo>
                  <a:pt x="2345" y="775"/>
                </a:lnTo>
                <a:lnTo>
                  <a:pt x="2348" y="768"/>
                </a:lnTo>
                <a:lnTo>
                  <a:pt x="2352" y="762"/>
                </a:lnTo>
                <a:lnTo>
                  <a:pt x="2355" y="754"/>
                </a:lnTo>
                <a:lnTo>
                  <a:pt x="2358" y="748"/>
                </a:lnTo>
                <a:lnTo>
                  <a:pt x="2362" y="741"/>
                </a:lnTo>
                <a:lnTo>
                  <a:pt x="2366" y="735"/>
                </a:lnTo>
                <a:lnTo>
                  <a:pt x="2368" y="728"/>
                </a:lnTo>
                <a:lnTo>
                  <a:pt x="2371" y="722"/>
                </a:lnTo>
                <a:lnTo>
                  <a:pt x="2374" y="715"/>
                </a:lnTo>
                <a:lnTo>
                  <a:pt x="2377" y="708"/>
                </a:lnTo>
                <a:lnTo>
                  <a:pt x="2379" y="702"/>
                </a:lnTo>
                <a:lnTo>
                  <a:pt x="2382" y="695"/>
                </a:lnTo>
                <a:lnTo>
                  <a:pt x="2384" y="688"/>
                </a:lnTo>
                <a:lnTo>
                  <a:pt x="2386" y="681"/>
                </a:lnTo>
                <a:lnTo>
                  <a:pt x="2389" y="674"/>
                </a:lnTo>
                <a:lnTo>
                  <a:pt x="2391" y="667"/>
                </a:lnTo>
                <a:lnTo>
                  <a:pt x="2393" y="660"/>
                </a:lnTo>
                <a:lnTo>
                  <a:pt x="2394" y="653"/>
                </a:lnTo>
                <a:lnTo>
                  <a:pt x="2396" y="646"/>
                </a:lnTo>
                <a:lnTo>
                  <a:pt x="2398" y="638"/>
                </a:lnTo>
                <a:lnTo>
                  <a:pt x="2399" y="631"/>
                </a:lnTo>
                <a:lnTo>
                  <a:pt x="2401" y="624"/>
                </a:lnTo>
                <a:lnTo>
                  <a:pt x="2402" y="617"/>
                </a:lnTo>
                <a:lnTo>
                  <a:pt x="2403" y="610"/>
                </a:lnTo>
                <a:lnTo>
                  <a:pt x="2404" y="602"/>
                </a:lnTo>
                <a:lnTo>
                  <a:pt x="2405" y="595"/>
                </a:lnTo>
                <a:lnTo>
                  <a:pt x="2406" y="588"/>
                </a:lnTo>
                <a:lnTo>
                  <a:pt x="2407" y="581"/>
                </a:lnTo>
                <a:lnTo>
                  <a:pt x="2407" y="573"/>
                </a:lnTo>
                <a:lnTo>
                  <a:pt x="2408" y="566"/>
                </a:lnTo>
                <a:lnTo>
                  <a:pt x="2408" y="558"/>
                </a:lnTo>
                <a:lnTo>
                  <a:pt x="2409" y="551"/>
                </a:lnTo>
                <a:lnTo>
                  <a:pt x="2409" y="543"/>
                </a:lnTo>
                <a:lnTo>
                  <a:pt x="2409" y="536"/>
                </a:lnTo>
                <a:lnTo>
                  <a:pt x="2409" y="527"/>
                </a:lnTo>
                <a:lnTo>
                  <a:pt x="2409" y="520"/>
                </a:lnTo>
                <a:lnTo>
                  <a:pt x="2408" y="512"/>
                </a:lnTo>
                <a:lnTo>
                  <a:pt x="2408" y="504"/>
                </a:lnTo>
                <a:lnTo>
                  <a:pt x="2407" y="497"/>
                </a:lnTo>
                <a:lnTo>
                  <a:pt x="2407" y="489"/>
                </a:lnTo>
                <a:lnTo>
                  <a:pt x="2406" y="481"/>
                </a:lnTo>
                <a:lnTo>
                  <a:pt x="2405" y="473"/>
                </a:lnTo>
                <a:lnTo>
                  <a:pt x="2404" y="466"/>
                </a:lnTo>
                <a:lnTo>
                  <a:pt x="2403" y="458"/>
                </a:lnTo>
                <a:lnTo>
                  <a:pt x="2402" y="450"/>
                </a:lnTo>
                <a:lnTo>
                  <a:pt x="2401" y="442"/>
                </a:lnTo>
                <a:lnTo>
                  <a:pt x="2399" y="434"/>
                </a:lnTo>
                <a:lnTo>
                  <a:pt x="2398" y="427"/>
                </a:lnTo>
                <a:lnTo>
                  <a:pt x="2396" y="419"/>
                </a:lnTo>
                <a:lnTo>
                  <a:pt x="2394" y="410"/>
                </a:lnTo>
                <a:lnTo>
                  <a:pt x="2392" y="402"/>
                </a:lnTo>
                <a:lnTo>
                  <a:pt x="2390" y="394"/>
                </a:lnTo>
                <a:lnTo>
                  <a:pt x="2388" y="387"/>
                </a:lnTo>
                <a:lnTo>
                  <a:pt x="2386" y="379"/>
                </a:lnTo>
                <a:lnTo>
                  <a:pt x="2383" y="371"/>
                </a:lnTo>
                <a:lnTo>
                  <a:pt x="2381" y="363"/>
                </a:lnTo>
                <a:lnTo>
                  <a:pt x="2378" y="356"/>
                </a:lnTo>
                <a:lnTo>
                  <a:pt x="2376" y="348"/>
                </a:lnTo>
                <a:lnTo>
                  <a:pt x="2373" y="341"/>
                </a:lnTo>
                <a:lnTo>
                  <a:pt x="2370" y="333"/>
                </a:lnTo>
                <a:lnTo>
                  <a:pt x="2367" y="326"/>
                </a:lnTo>
                <a:lnTo>
                  <a:pt x="2364" y="318"/>
                </a:lnTo>
                <a:lnTo>
                  <a:pt x="2361" y="311"/>
                </a:lnTo>
                <a:lnTo>
                  <a:pt x="2357" y="302"/>
                </a:lnTo>
                <a:lnTo>
                  <a:pt x="2353" y="295"/>
                </a:lnTo>
                <a:lnTo>
                  <a:pt x="2350" y="288"/>
                </a:lnTo>
                <a:lnTo>
                  <a:pt x="2346" y="281"/>
                </a:lnTo>
                <a:lnTo>
                  <a:pt x="2342" y="273"/>
                </a:lnTo>
                <a:lnTo>
                  <a:pt x="2338" y="266"/>
                </a:lnTo>
                <a:lnTo>
                  <a:pt x="2334" y="259"/>
                </a:lnTo>
                <a:lnTo>
                  <a:pt x="2330" y="252"/>
                </a:lnTo>
                <a:lnTo>
                  <a:pt x="2326" y="245"/>
                </a:lnTo>
                <a:lnTo>
                  <a:pt x="2322" y="239"/>
                </a:lnTo>
                <a:lnTo>
                  <a:pt x="2318" y="232"/>
                </a:lnTo>
                <a:lnTo>
                  <a:pt x="2313" y="225"/>
                </a:lnTo>
                <a:lnTo>
                  <a:pt x="2309" y="219"/>
                </a:lnTo>
                <a:lnTo>
                  <a:pt x="2304" y="212"/>
                </a:lnTo>
                <a:lnTo>
                  <a:pt x="2300" y="205"/>
                </a:lnTo>
                <a:lnTo>
                  <a:pt x="2295" y="199"/>
                </a:lnTo>
                <a:lnTo>
                  <a:pt x="2290" y="193"/>
                </a:lnTo>
                <a:lnTo>
                  <a:pt x="2285" y="185"/>
                </a:lnTo>
                <a:lnTo>
                  <a:pt x="2280" y="179"/>
                </a:lnTo>
                <a:lnTo>
                  <a:pt x="2275" y="173"/>
                </a:lnTo>
                <a:lnTo>
                  <a:pt x="2270" y="167"/>
                </a:lnTo>
                <a:lnTo>
                  <a:pt x="2265" y="161"/>
                </a:lnTo>
                <a:lnTo>
                  <a:pt x="2259" y="155"/>
                </a:lnTo>
                <a:lnTo>
                  <a:pt x="2254" y="149"/>
                </a:lnTo>
                <a:lnTo>
                  <a:pt x="2249" y="143"/>
                </a:lnTo>
                <a:lnTo>
                  <a:pt x="2242" y="137"/>
                </a:lnTo>
                <a:lnTo>
                  <a:pt x="2236" y="131"/>
                </a:lnTo>
                <a:lnTo>
                  <a:pt x="2231" y="126"/>
                </a:lnTo>
                <a:lnTo>
                  <a:pt x="2225" y="120"/>
                </a:lnTo>
                <a:lnTo>
                  <a:pt x="2219" y="114"/>
                </a:lnTo>
                <a:lnTo>
                  <a:pt x="2213" y="109"/>
                </a:lnTo>
                <a:lnTo>
                  <a:pt x="2207" y="104"/>
                </a:lnTo>
                <a:lnTo>
                  <a:pt x="2201" y="98"/>
                </a:lnTo>
                <a:lnTo>
                  <a:pt x="2195" y="93"/>
                </a:lnTo>
                <a:lnTo>
                  <a:pt x="2189" y="88"/>
                </a:lnTo>
                <a:lnTo>
                  <a:pt x="2183" y="82"/>
                </a:lnTo>
                <a:lnTo>
                  <a:pt x="2177" y="76"/>
                </a:lnTo>
                <a:lnTo>
                  <a:pt x="2171" y="71"/>
                </a:lnTo>
                <a:lnTo>
                  <a:pt x="2165" y="66"/>
                </a:lnTo>
                <a:lnTo>
                  <a:pt x="2158" y="61"/>
                </a:lnTo>
                <a:lnTo>
                  <a:pt x="2152" y="57"/>
                </a:lnTo>
                <a:lnTo>
                  <a:pt x="2145" y="52"/>
                </a:lnTo>
                <a:lnTo>
                  <a:pt x="2132" y="43"/>
                </a:lnTo>
                <a:lnTo>
                  <a:pt x="2118" y="33"/>
                </a:lnTo>
                <a:lnTo>
                  <a:pt x="2105" y="25"/>
                </a:lnTo>
                <a:lnTo>
                  <a:pt x="2092" y="16"/>
                </a:lnTo>
                <a:lnTo>
                  <a:pt x="2078" y="8"/>
                </a:lnTo>
                <a:lnTo>
                  <a:pt x="2065" y="0"/>
                </a:lnTo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6416" name="Group 96"/>
          <p:cNvGrpSpPr/>
          <p:nvPr/>
        </p:nvGrpSpPr>
        <p:grpSpPr>
          <a:xfrm>
            <a:off x="2392363" y="4051300"/>
            <a:ext cx="101600" cy="2038350"/>
            <a:chOff x="1507" y="2552"/>
            <a:chExt cx="64" cy="1284"/>
          </a:xfrm>
        </p:grpSpPr>
        <p:sp>
          <p:nvSpPr>
            <p:cNvPr id="54401" name="Oval 94"/>
            <p:cNvSpPr/>
            <p:nvPr/>
          </p:nvSpPr>
          <p:spPr>
            <a:xfrm>
              <a:off x="1515" y="2552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402" name="Oval 95"/>
            <p:cNvSpPr/>
            <p:nvPr/>
          </p:nvSpPr>
          <p:spPr>
            <a:xfrm>
              <a:off x="1507" y="3780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6419" name="Group 99"/>
          <p:cNvGrpSpPr/>
          <p:nvPr/>
        </p:nvGrpSpPr>
        <p:grpSpPr>
          <a:xfrm>
            <a:off x="4005263" y="3003550"/>
            <a:ext cx="2070100" cy="88900"/>
            <a:chOff x="2523" y="1892"/>
            <a:chExt cx="1304" cy="56"/>
          </a:xfrm>
        </p:grpSpPr>
        <p:sp>
          <p:nvSpPr>
            <p:cNvPr id="54399" name="Oval 97"/>
            <p:cNvSpPr/>
            <p:nvPr/>
          </p:nvSpPr>
          <p:spPr>
            <a:xfrm>
              <a:off x="3771" y="1892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400" name="Oval 98"/>
            <p:cNvSpPr/>
            <p:nvPr/>
          </p:nvSpPr>
          <p:spPr>
            <a:xfrm>
              <a:off x="2523" y="1892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6422" name="Group 102"/>
          <p:cNvGrpSpPr/>
          <p:nvPr/>
        </p:nvGrpSpPr>
        <p:grpSpPr>
          <a:xfrm>
            <a:off x="2038350" y="4656138"/>
            <a:ext cx="88900" cy="793750"/>
            <a:chOff x="1281" y="2930"/>
            <a:chExt cx="56" cy="500"/>
          </a:xfrm>
        </p:grpSpPr>
        <p:sp>
          <p:nvSpPr>
            <p:cNvPr id="54397" name="Oval 100"/>
            <p:cNvSpPr/>
            <p:nvPr/>
          </p:nvSpPr>
          <p:spPr>
            <a:xfrm>
              <a:off x="1281" y="2930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398" name="Oval 101"/>
            <p:cNvSpPr/>
            <p:nvPr/>
          </p:nvSpPr>
          <p:spPr>
            <a:xfrm>
              <a:off x="1281" y="3374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6530" name="Group 210"/>
          <p:cNvGrpSpPr/>
          <p:nvPr/>
        </p:nvGrpSpPr>
        <p:grpSpPr>
          <a:xfrm>
            <a:off x="4672013" y="1619250"/>
            <a:ext cx="733425" cy="101600"/>
            <a:chOff x="2943" y="1020"/>
            <a:chExt cx="462" cy="64"/>
          </a:xfrm>
        </p:grpSpPr>
        <p:sp>
          <p:nvSpPr>
            <p:cNvPr id="54395" name="Oval 103"/>
            <p:cNvSpPr/>
            <p:nvPr/>
          </p:nvSpPr>
          <p:spPr>
            <a:xfrm>
              <a:off x="2943" y="1028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396" name="Oval 104"/>
            <p:cNvSpPr/>
            <p:nvPr/>
          </p:nvSpPr>
          <p:spPr>
            <a:xfrm>
              <a:off x="3349" y="10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6529" name="Group 209"/>
          <p:cNvGrpSpPr/>
          <p:nvPr/>
        </p:nvGrpSpPr>
        <p:grpSpPr>
          <a:xfrm>
            <a:off x="4564063" y="1733550"/>
            <a:ext cx="993775" cy="88900"/>
            <a:chOff x="2875" y="1092"/>
            <a:chExt cx="626" cy="56"/>
          </a:xfrm>
        </p:grpSpPr>
        <p:sp>
          <p:nvSpPr>
            <p:cNvPr id="54393" name="Oval 105"/>
            <p:cNvSpPr/>
            <p:nvPr/>
          </p:nvSpPr>
          <p:spPr>
            <a:xfrm>
              <a:off x="2875" y="1092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394" name="Oval 106"/>
            <p:cNvSpPr/>
            <p:nvPr/>
          </p:nvSpPr>
          <p:spPr>
            <a:xfrm>
              <a:off x="3445" y="1092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6639" name="Group 319"/>
          <p:cNvGrpSpPr/>
          <p:nvPr/>
        </p:nvGrpSpPr>
        <p:grpSpPr>
          <a:xfrm>
            <a:off x="1846263" y="4579938"/>
            <a:ext cx="98425" cy="984250"/>
            <a:chOff x="1163" y="2885"/>
            <a:chExt cx="62" cy="620"/>
          </a:xfrm>
        </p:grpSpPr>
        <p:sp>
          <p:nvSpPr>
            <p:cNvPr id="54391" name="Oval 314"/>
            <p:cNvSpPr/>
            <p:nvPr/>
          </p:nvSpPr>
          <p:spPr>
            <a:xfrm>
              <a:off x="1163" y="2885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392" name="Oval 315"/>
            <p:cNvSpPr/>
            <p:nvPr/>
          </p:nvSpPr>
          <p:spPr>
            <a:xfrm>
              <a:off x="1169" y="3449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sp>
        <p:nvSpPr>
          <p:cNvPr id="56637" name="Oval 317"/>
          <p:cNvSpPr/>
          <p:nvPr/>
        </p:nvSpPr>
        <p:spPr>
          <a:xfrm>
            <a:off x="1682750" y="1828800"/>
            <a:ext cx="88900" cy="889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zh-CN" sz="2000" dirty="0">
              <a:latin typeface="Arial" panose="020B0604020202020204" pitchFamily="34" charset="0"/>
            </a:endParaRPr>
          </a:p>
        </p:txBody>
      </p:sp>
      <p:grpSp>
        <p:nvGrpSpPr>
          <p:cNvPr id="56641" name="Group 321"/>
          <p:cNvGrpSpPr/>
          <p:nvPr/>
        </p:nvGrpSpPr>
        <p:grpSpPr>
          <a:xfrm>
            <a:off x="1685925" y="4546600"/>
            <a:ext cx="88900" cy="1041400"/>
            <a:chOff x="1062" y="2864"/>
            <a:chExt cx="56" cy="656"/>
          </a:xfrm>
        </p:grpSpPr>
        <p:sp>
          <p:nvSpPr>
            <p:cNvPr id="54389" name="Oval 318"/>
            <p:cNvSpPr/>
            <p:nvPr/>
          </p:nvSpPr>
          <p:spPr>
            <a:xfrm>
              <a:off x="1062" y="28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390" name="Oval 320"/>
            <p:cNvSpPr/>
            <p:nvPr/>
          </p:nvSpPr>
          <p:spPr>
            <a:xfrm>
              <a:off x="1062" y="34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6644" name="Group 324"/>
          <p:cNvGrpSpPr/>
          <p:nvPr/>
        </p:nvGrpSpPr>
        <p:grpSpPr>
          <a:xfrm>
            <a:off x="4527550" y="1831975"/>
            <a:ext cx="1052513" cy="96838"/>
            <a:chOff x="2852" y="1154"/>
            <a:chExt cx="663" cy="61"/>
          </a:xfrm>
        </p:grpSpPr>
        <p:sp>
          <p:nvSpPr>
            <p:cNvPr id="54387" name="Oval 322"/>
            <p:cNvSpPr/>
            <p:nvPr/>
          </p:nvSpPr>
          <p:spPr>
            <a:xfrm>
              <a:off x="2852" y="1159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  <p:sp>
          <p:nvSpPr>
            <p:cNvPr id="54388" name="Oval 323"/>
            <p:cNvSpPr/>
            <p:nvPr/>
          </p:nvSpPr>
          <p:spPr>
            <a:xfrm>
              <a:off x="3459" y="1154"/>
              <a:ext cx="56" cy="56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zh-CN" sz="2000" dirty="0">
                <a:latin typeface="Arial" panose="020B0604020202020204" pitchFamily="34" charset="0"/>
              </a:endParaRPr>
            </a:p>
          </p:txBody>
        </p:sp>
      </p:grpSp>
      <p:sp>
        <p:nvSpPr>
          <p:cNvPr id="56645" name="Oval 325"/>
          <p:cNvSpPr/>
          <p:nvPr/>
        </p:nvSpPr>
        <p:spPr>
          <a:xfrm>
            <a:off x="5013325" y="2135188"/>
            <a:ext cx="88900" cy="889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zh-CN" sz="2000" dirty="0">
              <a:latin typeface="Arial" panose="020B0604020202020204" pitchFamily="34" charset="0"/>
            </a:endParaRPr>
          </a:p>
        </p:txBody>
      </p:sp>
      <p:sp>
        <p:nvSpPr>
          <p:cNvPr id="56646" name="Oval 326"/>
          <p:cNvSpPr/>
          <p:nvPr/>
        </p:nvSpPr>
        <p:spPr>
          <a:xfrm>
            <a:off x="1181100" y="5018088"/>
            <a:ext cx="88900" cy="889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zh-CN" sz="2000" dirty="0">
              <a:latin typeface="Arial" panose="020B0604020202020204" pitchFamily="34" charset="0"/>
            </a:endParaRPr>
          </a:p>
        </p:txBody>
      </p:sp>
      <p:sp>
        <p:nvSpPr>
          <p:cNvPr id="56647" name="Freeform 327"/>
          <p:cNvSpPr/>
          <p:nvPr/>
        </p:nvSpPr>
        <p:spPr>
          <a:xfrm>
            <a:off x="754063" y="3932238"/>
            <a:ext cx="1698625" cy="2265362"/>
          </a:xfrm>
          <a:custGeom>
            <a:avLst/>
            <a:gdLst>
              <a:gd name="txL" fmla="*/ 0 w 4277"/>
              <a:gd name="txT" fmla="*/ 0 h 5710"/>
              <a:gd name="txR" fmla="*/ 4277 w 4277"/>
              <a:gd name="txB" fmla="*/ 5710 h 571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4277" h="5710">
                <a:moveTo>
                  <a:pt x="4233" y="358"/>
                </a:moveTo>
                <a:lnTo>
                  <a:pt x="4200" y="339"/>
                </a:lnTo>
                <a:lnTo>
                  <a:pt x="4165" y="322"/>
                </a:lnTo>
                <a:lnTo>
                  <a:pt x="4132" y="304"/>
                </a:lnTo>
                <a:lnTo>
                  <a:pt x="4098" y="288"/>
                </a:lnTo>
                <a:lnTo>
                  <a:pt x="4063" y="270"/>
                </a:lnTo>
                <a:lnTo>
                  <a:pt x="4028" y="254"/>
                </a:lnTo>
                <a:lnTo>
                  <a:pt x="3993" y="239"/>
                </a:lnTo>
                <a:lnTo>
                  <a:pt x="3959" y="224"/>
                </a:lnTo>
                <a:lnTo>
                  <a:pt x="3923" y="209"/>
                </a:lnTo>
                <a:lnTo>
                  <a:pt x="3887" y="195"/>
                </a:lnTo>
                <a:lnTo>
                  <a:pt x="3852" y="182"/>
                </a:lnTo>
                <a:lnTo>
                  <a:pt x="3815" y="169"/>
                </a:lnTo>
                <a:lnTo>
                  <a:pt x="3780" y="155"/>
                </a:lnTo>
                <a:lnTo>
                  <a:pt x="3744" y="143"/>
                </a:lnTo>
                <a:lnTo>
                  <a:pt x="3707" y="131"/>
                </a:lnTo>
                <a:lnTo>
                  <a:pt x="3670" y="120"/>
                </a:lnTo>
                <a:lnTo>
                  <a:pt x="3634" y="110"/>
                </a:lnTo>
                <a:lnTo>
                  <a:pt x="3596" y="99"/>
                </a:lnTo>
                <a:lnTo>
                  <a:pt x="3560" y="90"/>
                </a:lnTo>
                <a:lnTo>
                  <a:pt x="3523" y="81"/>
                </a:lnTo>
                <a:lnTo>
                  <a:pt x="3485" y="72"/>
                </a:lnTo>
                <a:lnTo>
                  <a:pt x="3448" y="64"/>
                </a:lnTo>
                <a:lnTo>
                  <a:pt x="3411" y="56"/>
                </a:lnTo>
                <a:lnTo>
                  <a:pt x="3373" y="48"/>
                </a:lnTo>
                <a:lnTo>
                  <a:pt x="3335" y="41"/>
                </a:lnTo>
                <a:lnTo>
                  <a:pt x="3298" y="35"/>
                </a:lnTo>
                <a:lnTo>
                  <a:pt x="3260" y="29"/>
                </a:lnTo>
                <a:lnTo>
                  <a:pt x="3222" y="24"/>
                </a:lnTo>
                <a:lnTo>
                  <a:pt x="3184" y="19"/>
                </a:lnTo>
                <a:lnTo>
                  <a:pt x="3146" y="15"/>
                </a:lnTo>
                <a:lnTo>
                  <a:pt x="3108" y="12"/>
                </a:lnTo>
                <a:lnTo>
                  <a:pt x="3070" y="8"/>
                </a:lnTo>
                <a:lnTo>
                  <a:pt x="3031" y="6"/>
                </a:lnTo>
                <a:lnTo>
                  <a:pt x="2993" y="4"/>
                </a:lnTo>
                <a:lnTo>
                  <a:pt x="2956" y="2"/>
                </a:lnTo>
                <a:lnTo>
                  <a:pt x="2917" y="1"/>
                </a:lnTo>
                <a:lnTo>
                  <a:pt x="2879" y="0"/>
                </a:lnTo>
                <a:lnTo>
                  <a:pt x="2841" y="0"/>
                </a:lnTo>
                <a:lnTo>
                  <a:pt x="2802" y="0"/>
                </a:lnTo>
                <a:lnTo>
                  <a:pt x="2764" y="1"/>
                </a:lnTo>
                <a:lnTo>
                  <a:pt x="2726" y="3"/>
                </a:lnTo>
                <a:lnTo>
                  <a:pt x="2687" y="5"/>
                </a:lnTo>
                <a:lnTo>
                  <a:pt x="2649" y="7"/>
                </a:lnTo>
                <a:lnTo>
                  <a:pt x="2612" y="10"/>
                </a:lnTo>
                <a:lnTo>
                  <a:pt x="2573" y="13"/>
                </a:lnTo>
                <a:lnTo>
                  <a:pt x="2535" y="17"/>
                </a:lnTo>
                <a:lnTo>
                  <a:pt x="2498" y="22"/>
                </a:lnTo>
                <a:lnTo>
                  <a:pt x="2459" y="27"/>
                </a:lnTo>
                <a:lnTo>
                  <a:pt x="2421" y="32"/>
                </a:lnTo>
                <a:lnTo>
                  <a:pt x="2384" y="38"/>
                </a:lnTo>
                <a:lnTo>
                  <a:pt x="2346" y="45"/>
                </a:lnTo>
                <a:lnTo>
                  <a:pt x="2308" y="53"/>
                </a:lnTo>
                <a:lnTo>
                  <a:pt x="2271" y="60"/>
                </a:lnTo>
                <a:lnTo>
                  <a:pt x="2233" y="68"/>
                </a:lnTo>
                <a:lnTo>
                  <a:pt x="2196" y="77"/>
                </a:lnTo>
                <a:lnTo>
                  <a:pt x="2159" y="86"/>
                </a:lnTo>
                <a:lnTo>
                  <a:pt x="2122" y="95"/>
                </a:lnTo>
                <a:lnTo>
                  <a:pt x="2085" y="105"/>
                </a:lnTo>
                <a:lnTo>
                  <a:pt x="2049" y="115"/>
                </a:lnTo>
                <a:lnTo>
                  <a:pt x="2012" y="126"/>
                </a:lnTo>
                <a:lnTo>
                  <a:pt x="1975" y="138"/>
                </a:lnTo>
                <a:lnTo>
                  <a:pt x="1939" y="150"/>
                </a:lnTo>
                <a:lnTo>
                  <a:pt x="1903" y="162"/>
                </a:lnTo>
                <a:lnTo>
                  <a:pt x="1867" y="176"/>
                </a:lnTo>
                <a:lnTo>
                  <a:pt x="1831" y="189"/>
                </a:lnTo>
                <a:lnTo>
                  <a:pt x="1796" y="203"/>
                </a:lnTo>
                <a:lnTo>
                  <a:pt x="1760" y="217"/>
                </a:lnTo>
                <a:lnTo>
                  <a:pt x="1725" y="232"/>
                </a:lnTo>
                <a:lnTo>
                  <a:pt x="1690" y="247"/>
                </a:lnTo>
                <a:lnTo>
                  <a:pt x="1655" y="263"/>
                </a:lnTo>
                <a:lnTo>
                  <a:pt x="1620" y="280"/>
                </a:lnTo>
                <a:lnTo>
                  <a:pt x="1586" y="297"/>
                </a:lnTo>
                <a:lnTo>
                  <a:pt x="1551" y="314"/>
                </a:lnTo>
                <a:lnTo>
                  <a:pt x="1518" y="331"/>
                </a:lnTo>
                <a:lnTo>
                  <a:pt x="1484" y="349"/>
                </a:lnTo>
                <a:lnTo>
                  <a:pt x="1451" y="368"/>
                </a:lnTo>
                <a:lnTo>
                  <a:pt x="1417" y="387"/>
                </a:lnTo>
                <a:lnTo>
                  <a:pt x="1385" y="407"/>
                </a:lnTo>
                <a:lnTo>
                  <a:pt x="1352" y="427"/>
                </a:lnTo>
                <a:lnTo>
                  <a:pt x="1319" y="447"/>
                </a:lnTo>
                <a:lnTo>
                  <a:pt x="1287" y="467"/>
                </a:lnTo>
                <a:lnTo>
                  <a:pt x="1256" y="488"/>
                </a:lnTo>
                <a:lnTo>
                  <a:pt x="1224" y="511"/>
                </a:lnTo>
                <a:lnTo>
                  <a:pt x="1192" y="533"/>
                </a:lnTo>
                <a:lnTo>
                  <a:pt x="1162" y="555"/>
                </a:lnTo>
                <a:lnTo>
                  <a:pt x="1131" y="578"/>
                </a:lnTo>
                <a:lnTo>
                  <a:pt x="1101" y="601"/>
                </a:lnTo>
                <a:lnTo>
                  <a:pt x="1070" y="625"/>
                </a:lnTo>
                <a:lnTo>
                  <a:pt x="1041" y="649"/>
                </a:lnTo>
                <a:lnTo>
                  <a:pt x="1012" y="673"/>
                </a:lnTo>
                <a:lnTo>
                  <a:pt x="983" y="698"/>
                </a:lnTo>
                <a:lnTo>
                  <a:pt x="954" y="723"/>
                </a:lnTo>
                <a:lnTo>
                  <a:pt x="925" y="750"/>
                </a:lnTo>
                <a:lnTo>
                  <a:pt x="898" y="775"/>
                </a:lnTo>
                <a:lnTo>
                  <a:pt x="870" y="802"/>
                </a:lnTo>
                <a:lnTo>
                  <a:pt x="842" y="828"/>
                </a:lnTo>
                <a:lnTo>
                  <a:pt x="815" y="856"/>
                </a:lnTo>
                <a:lnTo>
                  <a:pt x="789" y="883"/>
                </a:lnTo>
                <a:lnTo>
                  <a:pt x="763" y="911"/>
                </a:lnTo>
                <a:lnTo>
                  <a:pt x="736" y="939"/>
                </a:lnTo>
                <a:lnTo>
                  <a:pt x="711" y="968"/>
                </a:lnTo>
                <a:lnTo>
                  <a:pt x="686" y="997"/>
                </a:lnTo>
                <a:lnTo>
                  <a:pt x="662" y="1026"/>
                </a:lnTo>
                <a:lnTo>
                  <a:pt x="638" y="1055"/>
                </a:lnTo>
                <a:lnTo>
                  <a:pt x="613" y="1086"/>
                </a:lnTo>
                <a:lnTo>
                  <a:pt x="590" y="1116"/>
                </a:lnTo>
                <a:lnTo>
                  <a:pt x="567" y="1146"/>
                </a:lnTo>
                <a:lnTo>
                  <a:pt x="544" y="1177"/>
                </a:lnTo>
                <a:lnTo>
                  <a:pt x="521" y="1208"/>
                </a:lnTo>
                <a:lnTo>
                  <a:pt x="500" y="1240"/>
                </a:lnTo>
                <a:lnTo>
                  <a:pt x="478" y="1271"/>
                </a:lnTo>
                <a:lnTo>
                  <a:pt x="458" y="1304"/>
                </a:lnTo>
                <a:lnTo>
                  <a:pt x="437" y="1336"/>
                </a:lnTo>
                <a:lnTo>
                  <a:pt x="417" y="1368"/>
                </a:lnTo>
                <a:lnTo>
                  <a:pt x="397" y="1401"/>
                </a:lnTo>
                <a:lnTo>
                  <a:pt x="378" y="1434"/>
                </a:lnTo>
                <a:lnTo>
                  <a:pt x="359" y="1467"/>
                </a:lnTo>
                <a:lnTo>
                  <a:pt x="341" y="1501"/>
                </a:lnTo>
                <a:lnTo>
                  <a:pt x="323" y="1535"/>
                </a:lnTo>
                <a:lnTo>
                  <a:pt x="306" y="1569"/>
                </a:lnTo>
                <a:lnTo>
                  <a:pt x="288" y="1603"/>
                </a:lnTo>
                <a:lnTo>
                  <a:pt x="271" y="1638"/>
                </a:lnTo>
                <a:lnTo>
                  <a:pt x="256" y="1673"/>
                </a:lnTo>
                <a:lnTo>
                  <a:pt x="240" y="1707"/>
                </a:lnTo>
                <a:lnTo>
                  <a:pt x="225" y="1742"/>
                </a:lnTo>
                <a:lnTo>
                  <a:pt x="211" y="1778"/>
                </a:lnTo>
                <a:lnTo>
                  <a:pt x="196" y="1813"/>
                </a:lnTo>
                <a:lnTo>
                  <a:pt x="183" y="1849"/>
                </a:lnTo>
                <a:lnTo>
                  <a:pt x="169" y="1885"/>
                </a:lnTo>
                <a:lnTo>
                  <a:pt x="156" y="1921"/>
                </a:lnTo>
                <a:lnTo>
                  <a:pt x="144" y="1957"/>
                </a:lnTo>
                <a:lnTo>
                  <a:pt x="132" y="1994"/>
                </a:lnTo>
                <a:lnTo>
                  <a:pt x="121" y="2031"/>
                </a:lnTo>
                <a:lnTo>
                  <a:pt x="110" y="2067"/>
                </a:lnTo>
                <a:lnTo>
                  <a:pt x="100" y="2105"/>
                </a:lnTo>
                <a:lnTo>
                  <a:pt x="90" y="2141"/>
                </a:lnTo>
                <a:lnTo>
                  <a:pt x="81" y="2178"/>
                </a:lnTo>
                <a:lnTo>
                  <a:pt x="72" y="2216"/>
                </a:lnTo>
                <a:lnTo>
                  <a:pt x="63" y="2253"/>
                </a:lnTo>
                <a:lnTo>
                  <a:pt x="55" y="2290"/>
                </a:lnTo>
                <a:lnTo>
                  <a:pt x="48" y="2328"/>
                </a:lnTo>
                <a:lnTo>
                  <a:pt x="41" y="2366"/>
                </a:lnTo>
                <a:lnTo>
                  <a:pt x="35" y="2403"/>
                </a:lnTo>
                <a:lnTo>
                  <a:pt x="30" y="2442"/>
                </a:lnTo>
                <a:lnTo>
                  <a:pt x="24" y="2479"/>
                </a:lnTo>
                <a:lnTo>
                  <a:pt x="20" y="2517"/>
                </a:lnTo>
                <a:lnTo>
                  <a:pt x="15" y="2556"/>
                </a:lnTo>
                <a:lnTo>
                  <a:pt x="12" y="2593"/>
                </a:lnTo>
                <a:lnTo>
                  <a:pt x="8" y="2631"/>
                </a:lnTo>
                <a:lnTo>
                  <a:pt x="6" y="2670"/>
                </a:lnTo>
                <a:lnTo>
                  <a:pt x="3" y="2708"/>
                </a:lnTo>
                <a:lnTo>
                  <a:pt x="2" y="2746"/>
                </a:lnTo>
                <a:lnTo>
                  <a:pt x="1" y="2785"/>
                </a:lnTo>
                <a:lnTo>
                  <a:pt x="0" y="2823"/>
                </a:lnTo>
                <a:lnTo>
                  <a:pt x="0" y="2861"/>
                </a:lnTo>
                <a:lnTo>
                  <a:pt x="0" y="2900"/>
                </a:lnTo>
                <a:lnTo>
                  <a:pt x="1" y="2938"/>
                </a:lnTo>
                <a:lnTo>
                  <a:pt x="2" y="2976"/>
                </a:lnTo>
                <a:lnTo>
                  <a:pt x="4" y="3014"/>
                </a:lnTo>
                <a:lnTo>
                  <a:pt x="6" y="3052"/>
                </a:lnTo>
                <a:lnTo>
                  <a:pt x="9" y="3090"/>
                </a:lnTo>
                <a:lnTo>
                  <a:pt x="13" y="3129"/>
                </a:lnTo>
                <a:lnTo>
                  <a:pt x="17" y="3167"/>
                </a:lnTo>
                <a:lnTo>
                  <a:pt x="21" y="3204"/>
                </a:lnTo>
                <a:lnTo>
                  <a:pt x="26" y="3243"/>
                </a:lnTo>
                <a:lnTo>
                  <a:pt x="31" y="3281"/>
                </a:lnTo>
                <a:lnTo>
                  <a:pt x="37" y="3318"/>
                </a:lnTo>
                <a:lnTo>
                  <a:pt x="44" y="3357"/>
                </a:lnTo>
                <a:lnTo>
                  <a:pt x="51" y="3394"/>
                </a:lnTo>
                <a:lnTo>
                  <a:pt x="58" y="3431"/>
                </a:lnTo>
                <a:lnTo>
                  <a:pt x="67" y="3469"/>
                </a:lnTo>
                <a:lnTo>
                  <a:pt x="75" y="3506"/>
                </a:lnTo>
                <a:lnTo>
                  <a:pt x="84" y="3543"/>
                </a:lnTo>
                <a:lnTo>
                  <a:pt x="94" y="3581"/>
                </a:lnTo>
                <a:lnTo>
                  <a:pt x="103" y="3618"/>
                </a:lnTo>
                <a:lnTo>
                  <a:pt x="114" y="3654"/>
                </a:lnTo>
                <a:lnTo>
                  <a:pt x="125" y="3691"/>
                </a:lnTo>
                <a:lnTo>
                  <a:pt x="136" y="3728"/>
                </a:lnTo>
                <a:lnTo>
                  <a:pt x="148" y="3764"/>
                </a:lnTo>
                <a:lnTo>
                  <a:pt x="160" y="3801"/>
                </a:lnTo>
                <a:lnTo>
                  <a:pt x="173" y="3836"/>
                </a:lnTo>
                <a:lnTo>
                  <a:pt x="187" y="3872"/>
                </a:lnTo>
                <a:lnTo>
                  <a:pt x="201" y="3908"/>
                </a:lnTo>
                <a:lnTo>
                  <a:pt x="215" y="3943"/>
                </a:lnTo>
                <a:lnTo>
                  <a:pt x="230" y="3978"/>
                </a:lnTo>
                <a:lnTo>
                  <a:pt x="245" y="4014"/>
                </a:lnTo>
                <a:lnTo>
                  <a:pt x="261" y="4049"/>
                </a:lnTo>
                <a:lnTo>
                  <a:pt x="277" y="4083"/>
                </a:lnTo>
                <a:lnTo>
                  <a:pt x="294" y="4117"/>
                </a:lnTo>
                <a:lnTo>
                  <a:pt x="311" y="4152"/>
                </a:lnTo>
                <a:lnTo>
                  <a:pt x="329" y="4186"/>
                </a:lnTo>
                <a:lnTo>
                  <a:pt x="347" y="4219"/>
                </a:lnTo>
                <a:lnTo>
                  <a:pt x="365" y="4254"/>
                </a:lnTo>
                <a:lnTo>
                  <a:pt x="384" y="4287"/>
                </a:lnTo>
                <a:lnTo>
                  <a:pt x="403" y="4319"/>
                </a:lnTo>
                <a:lnTo>
                  <a:pt x="424" y="4353"/>
                </a:lnTo>
                <a:lnTo>
                  <a:pt x="444" y="4385"/>
                </a:lnTo>
                <a:lnTo>
                  <a:pt x="464" y="4417"/>
                </a:lnTo>
                <a:lnTo>
                  <a:pt x="485" y="4448"/>
                </a:lnTo>
                <a:lnTo>
                  <a:pt x="507" y="4481"/>
                </a:lnTo>
                <a:lnTo>
                  <a:pt x="529" y="4512"/>
                </a:lnTo>
                <a:lnTo>
                  <a:pt x="552" y="4543"/>
                </a:lnTo>
                <a:lnTo>
                  <a:pt x="574" y="4573"/>
                </a:lnTo>
                <a:lnTo>
                  <a:pt x="597" y="4604"/>
                </a:lnTo>
                <a:lnTo>
                  <a:pt x="621" y="4634"/>
                </a:lnTo>
                <a:lnTo>
                  <a:pt x="646" y="4664"/>
                </a:lnTo>
                <a:lnTo>
                  <a:pt x="670" y="4694"/>
                </a:lnTo>
                <a:lnTo>
                  <a:pt x="694" y="4723"/>
                </a:lnTo>
                <a:lnTo>
                  <a:pt x="719" y="4751"/>
                </a:lnTo>
                <a:lnTo>
                  <a:pt x="745" y="4779"/>
                </a:lnTo>
                <a:lnTo>
                  <a:pt x="771" y="4808"/>
                </a:lnTo>
                <a:lnTo>
                  <a:pt x="798" y="4836"/>
                </a:lnTo>
                <a:lnTo>
                  <a:pt x="824" y="4863"/>
                </a:lnTo>
                <a:lnTo>
                  <a:pt x="851" y="4890"/>
                </a:lnTo>
                <a:lnTo>
                  <a:pt x="879" y="4917"/>
                </a:lnTo>
                <a:lnTo>
                  <a:pt x="907" y="4943"/>
                </a:lnTo>
                <a:lnTo>
                  <a:pt x="935" y="4969"/>
                </a:lnTo>
                <a:lnTo>
                  <a:pt x="963" y="4994"/>
                </a:lnTo>
                <a:lnTo>
                  <a:pt x="992" y="5019"/>
                </a:lnTo>
                <a:lnTo>
                  <a:pt x="1021" y="5045"/>
                </a:lnTo>
                <a:lnTo>
                  <a:pt x="1051" y="5069"/>
                </a:lnTo>
                <a:lnTo>
                  <a:pt x="1080" y="5093"/>
                </a:lnTo>
                <a:lnTo>
                  <a:pt x="1111" y="5116"/>
                </a:lnTo>
                <a:lnTo>
                  <a:pt x="1141" y="5139"/>
                </a:lnTo>
                <a:lnTo>
                  <a:pt x="1172" y="5162"/>
                </a:lnTo>
                <a:lnTo>
                  <a:pt x="1202" y="5185"/>
                </a:lnTo>
                <a:lnTo>
                  <a:pt x="1235" y="5206"/>
                </a:lnTo>
                <a:lnTo>
                  <a:pt x="1266" y="5228"/>
                </a:lnTo>
                <a:lnTo>
                  <a:pt x="1298" y="5249"/>
                </a:lnTo>
                <a:lnTo>
                  <a:pt x="1331" y="5270"/>
                </a:lnTo>
                <a:lnTo>
                  <a:pt x="1363" y="5290"/>
                </a:lnTo>
                <a:lnTo>
                  <a:pt x="1395" y="5310"/>
                </a:lnTo>
                <a:lnTo>
                  <a:pt x="1428" y="5329"/>
                </a:lnTo>
                <a:lnTo>
                  <a:pt x="1462" y="5347"/>
                </a:lnTo>
                <a:lnTo>
                  <a:pt x="1495" y="5367"/>
                </a:lnTo>
                <a:lnTo>
                  <a:pt x="1529" y="5385"/>
                </a:lnTo>
                <a:lnTo>
                  <a:pt x="1563" y="5402"/>
                </a:lnTo>
                <a:lnTo>
                  <a:pt x="1597" y="5419"/>
                </a:lnTo>
                <a:lnTo>
                  <a:pt x="1631" y="5435"/>
                </a:lnTo>
                <a:lnTo>
                  <a:pt x="1666" y="5451"/>
                </a:lnTo>
                <a:lnTo>
                  <a:pt x="1701" y="5467"/>
                </a:lnTo>
                <a:lnTo>
                  <a:pt x="1736" y="5483"/>
                </a:lnTo>
                <a:lnTo>
                  <a:pt x="1771" y="5498"/>
                </a:lnTo>
                <a:lnTo>
                  <a:pt x="1807" y="5512"/>
                </a:lnTo>
                <a:lnTo>
                  <a:pt x="1843" y="5525"/>
                </a:lnTo>
                <a:lnTo>
                  <a:pt x="1878" y="5539"/>
                </a:lnTo>
                <a:lnTo>
                  <a:pt x="1915" y="5551"/>
                </a:lnTo>
                <a:lnTo>
                  <a:pt x="1951" y="5563"/>
                </a:lnTo>
                <a:lnTo>
                  <a:pt x="1987" y="5575"/>
                </a:lnTo>
                <a:lnTo>
                  <a:pt x="2024" y="5586"/>
                </a:lnTo>
                <a:lnTo>
                  <a:pt x="2060" y="5598"/>
                </a:lnTo>
                <a:lnTo>
                  <a:pt x="2097" y="5608"/>
                </a:lnTo>
                <a:lnTo>
                  <a:pt x="2135" y="5618"/>
                </a:lnTo>
                <a:lnTo>
                  <a:pt x="2171" y="5628"/>
                </a:lnTo>
                <a:lnTo>
                  <a:pt x="2208" y="5636"/>
                </a:lnTo>
                <a:lnTo>
                  <a:pt x="2246" y="5645"/>
                </a:lnTo>
                <a:lnTo>
                  <a:pt x="2283" y="5652"/>
                </a:lnTo>
                <a:lnTo>
                  <a:pt x="2321" y="5660"/>
                </a:lnTo>
                <a:lnTo>
                  <a:pt x="2359" y="5667"/>
                </a:lnTo>
                <a:lnTo>
                  <a:pt x="2396" y="5673"/>
                </a:lnTo>
                <a:lnTo>
                  <a:pt x="2434" y="5679"/>
                </a:lnTo>
                <a:lnTo>
                  <a:pt x="2472" y="5684"/>
                </a:lnTo>
                <a:lnTo>
                  <a:pt x="2510" y="5689"/>
                </a:lnTo>
                <a:lnTo>
                  <a:pt x="2548" y="5693"/>
                </a:lnTo>
                <a:lnTo>
                  <a:pt x="2586" y="5697"/>
                </a:lnTo>
                <a:lnTo>
                  <a:pt x="2624" y="5700"/>
                </a:lnTo>
                <a:lnTo>
                  <a:pt x="2662" y="5703"/>
                </a:lnTo>
                <a:lnTo>
                  <a:pt x="2701" y="5706"/>
                </a:lnTo>
                <a:lnTo>
                  <a:pt x="2739" y="5708"/>
                </a:lnTo>
                <a:lnTo>
                  <a:pt x="2776" y="5709"/>
                </a:lnTo>
                <a:lnTo>
                  <a:pt x="2815" y="5710"/>
                </a:lnTo>
                <a:lnTo>
                  <a:pt x="2853" y="5710"/>
                </a:lnTo>
                <a:lnTo>
                  <a:pt x="2891" y="5710"/>
                </a:lnTo>
                <a:lnTo>
                  <a:pt x="2930" y="5709"/>
                </a:lnTo>
                <a:lnTo>
                  <a:pt x="2968" y="5708"/>
                </a:lnTo>
                <a:lnTo>
                  <a:pt x="3006" y="5706"/>
                </a:lnTo>
                <a:lnTo>
                  <a:pt x="3045" y="5703"/>
                </a:lnTo>
                <a:lnTo>
                  <a:pt x="3082" y="5700"/>
                </a:lnTo>
                <a:lnTo>
                  <a:pt x="3120" y="5697"/>
                </a:lnTo>
                <a:lnTo>
                  <a:pt x="3159" y="5693"/>
                </a:lnTo>
                <a:lnTo>
                  <a:pt x="3197" y="5688"/>
                </a:lnTo>
                <a:lnTo>
                  <a:pt x="3234" y="5683"/>
                </a:lnTo>
                <a:lnTo>
                  <a:pt x="3273" y="5678"/>
                </a:lnTo>
                <a:lnTo>
                  <a:pt x="3310" y="5672"/>
                </a:lnTo>
                <a:lnTo>
                  <a:pt x="3348" y="5666"/>
                </a:lnTo>
                <a:lnTo>
                  <a:pt x="3385" y="5659"/>
                </a:lnTo>
                <a:lnTo>
                  <a:pt x="3423" y="5652"/>
                </a:lnTo>
                <a:lnTo>
                  <a:pt x="3460" y="5644"/>
                </a:lnTo>
                <a:lnTo>
                  <a:pt x="3497" y="5635"/>
                </a:lnTo>
                <a:lnTo>
                  <a:pt x="3535" y="5627"/>
                </a:lnTo>
                <a:lnTo>
                  <a:pt x="3572" y="5617"/>
                </a:lnTo>
                <a:lnTo>
                  <a:pt x="3608" y="5607"/>
                </a:lnTo>
                <a:lnTo>
                  <a:pt x="3646" y="5597"/>
                </a:lnTo>
                <a:lnTo>
                  <a:pt x="3682" y="5585"/>
                </a:lnTo>
                <a:lnTo>
                  <a:pt x="3718" y="5574"/>
                </a:lnTo>
                <a:lnTo>
                  <a:pt x="3755" y="5562"/>
                </a:lnTo>
                <a:lnTo>
                  <a:pt x="3791" y="5550"/>
                </a:lnTo>
                <a:lnTo>
                  <a:pt x="3827" y="5537"/>
                </a:lnTo>
                <a:lnTo>
                  <a:pt x="3863" y="5524"/>
                </a:lnTo>
                <a:lnTo>
                  <a:pt x="3899" y="5510"/>
                </a:lnTo>
                <a:lnTo>
                  <a:pt x="3934" y="5496"/>
                </a:lnTo>
                <a:lnTo>
                  <a:pt x="3970" y="5481"/>
                </a:lnTo>
                <a:lnTo>
                  <a:pt x="4005" y="5465"/>
                </a:lnTo>
                <a:lnTo>
                  <a:pt x="4039" y="5450"/>
                </a:lnTo>
                <a:lnTo>
                  <a:pt x="4075" y="5434"/>
                </a:lnTo>
                <a:lnTo>
                  <a:pt x="4109" y="5417"/>
                </a:lnTo>
                <a:lnTo>
                  <a:pt x="4143" y="5400"/>
                </a:lnTo>
                <a:lnTo>
                  <a:pt x="4176" y="5383"/>
                </a:lnTo>
                <a:lnTo>
                  <a:pt x="4211" y="5364"/>
                </a:lnTo>
                <a:lnTo>
                  <a:pt x="4244" y="5345"/>
                </a:lnTo>
                <a:lnTo>
                  <a:pt x="4277" y="5327"/>
                </a:lnTo>
              </a:path>
            </a:pathLst>
          </a:custGeom>
          <a:noFill/>
          <a:ln w="508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6648" name="Freeform 328"/>
          <p:cNvSpPr/>
          <p:nvPr/>
        </p:nvSpPr>
        <p:spPr>
          <a:xfrm>
            <a:off x="1228725" y="4587875"/>
            <a:ext cx="854075" cy="957263"/>
          </a:xfrm>
          <a:custGeom>
            <a:avLst/>
            <a:gdLst>
              <a:gd name="txL" fmla="*/ 0 w 2150"/>
              <a:gd name="txT" fmla="*/ 0 h 2412"/>
              <a:gd name="txR" fmla="*/ 2150 w 2150"/>
              <a:gd name="txB" fmla="*/ 2412 h 2412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150" h="2412">
                <a:moveTo>
                  <a:pt x="2150" y="2055"/>
                </a:moveTo>
                <a:lnTo>
                  <a:pt x="2116" y="2080"/>
                </a:lnTo>
                <a:lnTo>
                  <a:pt x="2081" y="2105"/>
                </a:lnTo>
                <a:lnTo>
                  <a:pt x="2046" y="2130"/>
                </a:lnTo>
                <a:lnTo>
                  <a:pt x="2029" y="2143"/>
                </a:lnTo>
                <a:lnTo>
                  <a:pt x="2011" y="2155"/>
                </a:lnTo>
                <a:lnTo>
                  <a:pt x="1994" y="2167"/>
                </a:lnTo>
                <a:lnTo>
                  <a:pt x="1977" y="2179"/>
                </a:lnTo>
                <a:lnTo>
                  <a:pt x="1958" y="2191"/>
                </a:lnTo>
                <a:lnTo>
                  <a:pt x="1941" y="2202"/>
                </a:lnTo>
                <a:lnTo>
                  <a:pt x="1923" y="2214"/>
                </a:lnTo>
                <a:lnTo>
                  <a:pt x="1905" y="2225"/>
                </a:lnTo>
                <a:lnTo>
                  <a:pt x="1888" y="2236"/>
                </a:lnTo>
                <a:lnTo>
                  <a:pt x="1870" y="2248"/>
                </a:lnTo>
                <a:lnTo>
                  <a:pt x="1852" y="2258"/>
                </a:lnTo>
                <a:lnTo>
                  <a:pt x="1833" y="2269"/>
                </a:lnTo>
                <a:lnTo>
                  <a:pt x="1814" y="2279"/>
                </a:lnTo>
                <a:lnTo>
                  <a:pt x="1796" y="2289"/>
                </a:lnTo>
                <a:lnTo>
                  <a:pt x="1787" y="2293"/>
                </a:lnTo>
                <a:lnTo>
                  <a:pt x="1778" y="2298"/>
                </a:lnTo>
                <a:lnTo>
                  <a:pt x="1769" y="2303"/>
                </a:lnTo>
                <a:lnTo>
                  <a:pt x="1759" y="2307"/>
                </a:lnTo>
                <a:lnTo>
                  <a:pt x="1750" y="2312"/>
                </a:lnTo>
                <a:lnTo>
                  <a:pt x="1741" y="2316"/>
                </a:lnTo>
                <a:lnTo>
                  <a:pt x="1730" y="2321"/>
                </a:lnTo>
                <a:lnTo>
                  <a:pt x="1721" y="2325"/>
                </a:lnTo>
                <a:lnTo>
                  <a:pt x="1711" y="2329"/>
                </a:lnTo>
                <a:lnTo>
                  <a:pt x="1702" y="2333"/>
                </a:lnTo>
                <a:lnTo>
                  <a:pt x="1692" y="2337"/>
                </a:lnTo>
                <a:lnTo>
                  <a:pt x="1683" y="2341"/>
                </a:lnTo>
                <a:lnTo>
                  <a:pt x="1673" y="2345"/>
                </a:lnTo>
                <a:lnTo>
                  <a:pt x="1663" y="2348"/>
                </a:lnTo>
                <a:lnTo>
                  <a:pt x="1654" y="2352"/>
                </a:lnTo>
                <a:lnTo>
                  <a:pt x="1644" y="2355"/>
                </a:lnTo>
                <a:lnTo>
                  <a:pt x="1634" y="2360"/>
                </a:lnTo>
                <a:lnTo>
                  <a:pt x="1624" y="2363"/>
                </a:lnTo>
                <a:lnTo>
                  <a:pt x="1613" y="2366"/>
                </a:lnTo>
                <a:lnTo>
                  <a:pt x="1603" y="2369"/>
                </a:lnTo>
                <a:lnTo>
                  <a:pt x="1594" y="2372"/>
                </a:lnTo>
                <a:lnTo>
                  <a:pt x="1584" y="2375"/>
                </a:lnTo>
                <a:lnTo>
                  <a:pt x="1574" y="2378"/>
                </a:lnTo>
                <a:lnTo>
                  <a:pt x="1564" y="2381"/>
                </a:lnTo>
                <a:lnTo>
                  <a:pt x="1553" y="2383"/>
                </a:lnTo>
                <a:lnTo>
                  <a:pt x="1543" y="2386"/>
                </a:lnTo>
                <a:lnTo>
                  <a:pt x="1533" y="2388"/>
                </a:lnTo>
                <a:lnTo>
                  <a:pt x="1523" y="2390"/>
                </a:lnTo>
                <a:lnTo>
                  <a:pt x="1513" y="2392"/>
                </a:lnTo>
                <a:lnTo>
                  <a:pt x="1502" y="2395"/>
                </a:lnTo>
                <a:lnTo>
                  <a:pt x="1491" y="2396"/>
                </a:lnTo>
                <a:lnTo>
                  <a:pt x="1481" y="2398"/>
                </a:lnTo>
                <a:lnTo>
                  <a:pt x="1471" y="2400"/>
                </a:lnTo>
                <a:lnTo>
                  <a:pt x="1460" y="2402"/>
                </a:lnTo>
                <a:lnTo>
                  <a:pt x="1450" y="2403"/>
                </a:lnTo>
                <a:lnTo>
                  <a:pt x="1439" y="2405"/>
                </a:lnTo>
                <a:lnTo>
                  <a:pt x="1429" y="2406"/>
                </a:lnTo>
                <a:lnTo>
                  <a:pt x="1419" y="2407"/>
                </a:lnTo>
                <a:lnTo>
                  <a:pt x="1408" y="2408"/>
                </a:lnTo>
                <a:lnTo>
                  <a:pt x="1398" y="2409"/>
                </a:lnTo>
                <a:lnTo>
                  <a:pt x="1386" y="2410"/>
                </a:lnTo>
                <a:lnTo>
                  <a:pt x="1375" y="2411"/>
                </a:lnTo>
                <a:lnTo>
                  <a:pt x="1365" y="2411"/>
                </a:lnTo>
                <a:lnTo>
                  <a:pt x="1354" y="2412"/>
                </a:lnTo>
                <a:lnTo>
                  <a:pt x="1344" y="2412"/>
                </a:lnTo>
                <a:lnTo>
                  <a:pt x="1333" y="2412"/>
                </a:lnTo>
                <a:lnTo>
                  <a:pt x="1322" y="2412"/>
                </a:lnTo>
                <a:lnTo>
                  <a:pt x="1312" y="2412"/>
                </a:lnTo>
                <a:lnTo>
                  <a:pt x="1301" y="2412"/>
                </a:lnTo>
                <a:lnTo>
                  <a:pt x="1290" y="2412"/>
                </a:lnTo>
                <a:lnTo>
                  <a:pt x="1279" y="2412"/>
                </a:lnTo>
                <a:lnTo>
                  <a:pt x="1268" y="2411"/>
                </a:lnTo>
                <a:lnTo>
                  <a:pt x="1257" y="2411"/>
                </a:lnTo>
                <a:lnTo>
                  <a:pt x="1246" y="2410"/>
                </a:lnTo>
                <a:lnTo>
                  <a:pt x="1235" y="2409"/>
                </a:lnTo>
                <a:lnTo>
                  <a:pt x="1225" y="2408"/>
                </a:lnTo>
                <a:lnTo>
                  <a:pt x="1214" y="2407"/>
                </a:lnTo>
                <a:lnTo>
                  <a:pt x="1203" y="2406"/>
                </a:lnTo>
                <a:lnTo>
                  <a:pt x="1192" y="2405"/>
                </a:lnTo>
                <a:lnTo>
                  <a:pt x="1181" y="2403"/>
                </a:lnTo>
                <a:lnTo>
                  <a:pt x="1170" y="2402"/>
                </a:lnTo>
                <a:lnTo>
                  <a:pt x="1159" y="2400"/>
                </a:lnTo>
                <a:lnTo>
                  <a:pt x="1148" y="2399"/>
                </a:lnTo>
                <a:lnTo>
                  <a:pt x="1137" y="2397"/>
                </a:lnTo>
                <a:lnTo>
                  <a:pt x="1126" y="2395"/>
                </a:lnTo>
                <a:lnTo>
                  <a:pt x="1115" y="2393"/>
                </a:lnTo>
                <a:lnTo>
                  <a:pt x="1104" y="2391"/>
                </a:lnTo>
                <a:lnTo>
                  <a:pt x="1093" y="2388"/>
                </a:lnTo>
                <a:lnTo>
                  <a:pt x="1082" y="2386"/>
                </a:lnTo>
                <a:lnTo>
                  <a:pt x="1072" y="2383"/>
                </a:lnTo>
                <a:lnTo>
                  <a:pt x="1061" y="2381"/>
                </a:lnTo>
                <a:lnTo>
                  <a:pt x="1050" y="2378"/>
                </a:lnTo>
                <a:lnTo>
                  <a:pt x="1038" y="2375"/>
                </a:lnTo>
                <a:lnTo>
                  <a:pt x="1027" y="2372"/>
                </a:lnTo>
                <a:lnTo>
                  <a:pt x="1016" y="2369"/>
                </a:lnTo>
                <a:lnTo>
                  <a:pt x="1006" y="2366"/>
                </a:lnTo>
                <a:lnTo>
                  <a:pt x="995" y="2363"/>
                </a:lnTo>
                <a:lnTo>
                  <a:pt x="984" y="2360"/>
                </a:lnTo>
                <a:lnTo>
                  <a:pt x="973" y="2355"/>
                </a:lnTo>
                <a:lnTo>
                  <a:pt x="962" y="2352"/>
                </a:lnTo>
                <a:lnTo>
                  <a:pt x="951" y="2348"/>
                </a:lnTo>
                <a:lnTo>
                  <a:pt x="941" y="2344"/>
                </a:lnTo>
                <a:lnTo>
                  <a:pt x="929" y="2340"/>
                </a:lnTo>
                <a:lnTo>
                  <a:pt x="918" y="2336"/>
                </a:lnTo>
                <a:lnTo>
                  <a:pt x="907" y="2332"/>
                </a:lnTo>
                <a:lnTo>
                  <a:pt x="897" y="2328"/>
                </a:lnTo>
                <a:lnTo>
                  <a:pt x="886" y="2324"/>
                </a:lnTo>
                <a:lnTo>
                  <a:pt x="875" y="2320"/>
                </a:lnTo>
                <a:lnTo>
                  <a:pt x="865" y="2315"/>
                </a:lnTo>
                <a:lnTo>
                  <a:pt x="854" y="2311"/>
                </a:lnTo>
                <a:lnTo>
                  <a:pt x="843" y="2306"/>
                </a:lnTo>
                <a:lnTo>
                  <a:pt x="833" y="2301"/>
                </a:lnTo>
                <a:lnTo>
                  <a:pt x="822" y="2297"/>
                </a:lnTo>
                <a:lnTo>
                  <a:pt x="811" y="2292"/>
                </a:lnTo>
                <a:lnTo>
                  <a:pt x="800" y="2287"/>
                </a:lnTo>
                <a:lnTo>
                  <a:pt x="790" y="2282"/>
                </a:lnTo>
                <a:lnTo>
                  <a:pt x="779" y="2277"/>
                </a:lnTo>
                <a:lnTo>
                  <a:pt x="769" y="2271"/>
                </a:lnTo>
                <a:lnTo>
                  <a:pt x="759" y="2266"/>
                </a:lnTo>
                <a:lnTo>
                  <a:pt x="748" y="2261"/>
                </a:lnTo>
                <a:lnTo>
                  <a:pt x="738" y="2255"/>
                </a:lnTo>
                <a:lnTo>
                  <a:pt x="727" y="2250"/>
                </a:lnTo>
                <a:lnTo>
                  <a:pt x="717" y="2243"/>
                </a:lnTo>
                <a:lnTo>
                  <a:pt x="707" y="2237"/>
                </a:lnTo>
                <a:lnTo>
                  <a:pt x="696" y="2231"/>
                </a:lnTo>
                <a:lnTo>
                  <a:pt x="686" y="2225"/>
                </a:lnTo>
                <a:lnTo>
                  <a:pt x="675" y="2219"/>
                </a:lnTo>
                <a:lnTo>
                  <a:pt x="665" y="2213"/>
                </a:lnTo>
                <a:lnTo>
                  <a:pt x="655" y="2207"/>
                </a:lnTo>
                <a:lnTo>
                  <a:pt x="645" y="2201"/>
                </a:lnTo>
                <a:lnTo>
                  <a:pt x="635" y="2195"/>
                </a:lnTo>
                <a:lnTo>
                  <a:pt x="625" y="2188"/>
                </a:lnTo>
                <a:lnTo>
                  <a:pt x="615" y="2182"/>
                </a:lnTo>
                <a:lnTo>
                  <a:pt x="606" y="2175"/>
                </a:lnTo>
                <a:lnTo>
                  <a:pt x="596" y="2169"/>
                </a:lnTo>
                <a:lnTo>
                  <a:pt x="585" y="2162"/>
                </a:lnTo>
                <a:lnTo>
                  <a:pt x="575" y="2155"/>
                </a:lnTo>
                <a:lnTo>
                  <a:pt x="566" y="2148"/>
                </a:lnTo>
                <a:lnTo>
                  <a:pt x="556" y="2141"/>
                </a:lnTo>
                <a:lnTo>
                  <a:pt x="547" y="2134"/>
                </a:lnTo>
                <a:lnTo>
                  <a:pt x="537" y="2126"/>
                </a:lnTo>
                <a:lnTo>
                  <a:pt x="528" y="2119"/>
                </a:lnTo>
                <a:lnTo>
                  <a:pt x="518" y="2112"/>
                </a:lnTo>
                <a:lnTo>
                  <a:pt x="509" y="2105"/>
                </a:lnTo>
                <a:lnTo>
                  <a:pt x="500" y="2097"/>
                </a:lnTo>
                <a:lnTo>
                  <a:pt x="490" y="2090"/>
                </a:lnTo>
                <a:lnTo>
                  <a:pt x="481" y="2083"/>
                </a:lnTo>
                <a:lnTo>
                  <a:pt x="471" y="2075"/>
                </a:lnTo>
                <a:lnTo>
                  <a:pt x="462" y="2067"/>
                </a:lnTo>
                <a:lnTo>
                  <a:pt x="453" y="2060"/>
                </a:lnTo>
                <a:lnTo>
                  <a:pt x="444" y="2052"/>
                </a:lnTo>
                <a:lnTo>
                  <a:pt x="435" y="2044"/>
                </a:lnTo>
                <a:lnTo>
                  <a:pt x="426" y="2036"/>
                </a:lnTo>
                <a:lnTo>
                  <a:pt x="417" y="2028"/>
                </a:lnTo>
                <a:lnTo>
                  <a:pt x="409" y="2020"/>
                </a:lnTo>
                <a:lnTo>
                  <a:pt x="400" y="2011"/>
                </a:lnTo>
                <a:lnTo>
                  <a:pt x="392" y="2003"/>
                </a:lnTo>
                <a:lnTo>
                  <a:pt x="383" y="1995"/>
                </a:lnTo>
                <a:lnTo>
                  <a:pt x="375" y="1987"/>
                </a:lnTo>
                <a:lnTo>
                  <a:pt x="366" y="1979"/>
                </a:lnTo>
                <a:lnTo>
                  <a:pt x="357" y="1970"/>
                </a:lnTo>
                <a:lnTo>
                  <a:pt x="349" y="1962"/>
                </a:lnTo>
                <a:lnTo>
                  <a:pt x="341" y="1953"/>
                </a:lnTo>
                <a:lnTo>
                  <a:pt x="332" y="1945"/>
                </a:lnTo>
                <a:lnTo>
                  <a:pt x="324" y="1936"/>
                </a:lnTo>
                <a:lnTo>
                  <a:pt x="316" y="1928"/>
                </a:lnTo>
                <a:lnTo>
                  <a:pt x="309" y="1919"/>
                </a:lnTo>
                <a:lnTo>
                  <a:pt x="301" y="1910"/>
                </a:lnTo>
                <a:lnTo>
                  <a:pt x="293" y="1901"/>
                </a:lnTo>
                <a:lnTo>
                  <a:pt x="286" y="1892"/>
                </a:lnTo>
                <a:lnTo>
                  <a:pt x="278" y="1883"/>
                </a:lnTo>
                <a:lnTo>
                  <a:pt x="270" y="1874"/>
                </a:lnTo>
                <a:lnTo>
                  <a:pt x="263" y="1865"/>
                </a:lnTo>
                <a:lnTo>
                  <a:pt x="256" y="1856"/>
                </a:lnTo>
                <a:lnTo>
                  <a:pt x="249" y="1847"/>
                </a:lnTo>
                <a:lnTo>
                  <a:pt x="240" y="1838"/>
                </a:lnTo>
                <a:lnTo>
                  <a:pt x="233" y="1829"/>
                </a:lnTo>
                <a:lnTo>
                  <a:pt x="226" y="1819"/>
                </a:lnTo>
                <a:lnTo>
                  <a:pt x="220" y="1810"/>
                </a:lnTo>
                <a:lnTo>
                  <a:pt x="213" y="1801"/>
                </a:lnTo>
                <a:lnTo>
                  <a:pt x="206" y="1791"/>
                </a:lnTo>
                <a:lnTo>
                  <a:pt x="199" y="1781"/>
                </a:lnTo>
                <a:lnTo>
                  <a:pt x="193" y="1772"/>
                </a:lnTo>
                <a:lnTo>
                  <a:pt x="186" y="1762"/>
                </a:lnTo>
                <a:lnTo>
                  <a:pt x="180" y="1753"/>
                </a:lnTo>
                <a:lnTo>
                  <a:pt x="174" y="1743"/>
                </a:lnTo>
                <a:lnTo>
                  <a:pt x="168" y="1734"/>
                </a:lnTo>
                <a:lnTo>
                  <a:pt x="162" y="1724"/>
                </a:lnTo>
                <a:lnTo>
                  <a:pt x="156" y="1714"/>
                </a:lnTo>
                <a:lnTo>
                  <a:pt x="150" y="1705"/>
                </a:lnTo>
                <a:lnTo>
                  <a:pt x="144" y="1695"/>
                </a:lnTo>
                <a:lnTo>
                  <a:pt x="138" y="1685"/>
                </a:lnTo>
                <a:lnTo>
                  <a:pt x="132" y="1674"/>
                </a:lnTo>
                <a:lnTo>
                  <a:pt x="126" y="1665"/>
                </a:lnTo>
                <a:lnTo>
                  <a:pt x="121" y="1655"/>
                </a:lnTo>
                <a:lnTo>
                  <a:pt x="116" y="1645"/>
                </a:lnTo>
                <a:lnTo>
                  <a:pt x="111" y="1635"/>
                </a:lnTo>
                <a:lnTo>
                  <a:pt x="106" y="1625"/>
                </a:lnTo>
                <a:lnTo>
                  <a:pt x="101" y="1615"/>
                </a:lnTo>
                <a:lnTo>
                  <a:pt x="96" y="1605"/>
                </a:lnTo>
                <a:lnTo>
                  <a:pt x="91" y="1595"/>
                </a:lnTo>
                <a:lnTo>
                  <a:pt x="87" y="1585"/>
                </a:lnTo>
                <a:lnTo>
                  <a:pt x="82" y="1575"/>
                </a:lnTo>
                <a:lnTo>
                  <a:pt x="78" y="1564"/>
                </a:lnTo>
                <a:lnTo>
                  <a:pt x="73" y="1554"/>
                </a:lnTo>
                <a:lnTo>
                  <a:pt x="69" y="1543"/>
                </a:lnTo>
                <a:lnTo>
                  <a:pt x="65" y="1533"/>
                </a:lnTo>
                <a:lnTo>
                  <a:pt x="61" y="1523"/>
                </a:lnTo>
                <a:lnTo>
                  <a:pt x="57" y="1513"/>
                </a:lnTo>
                <a:lnTo>
                  <a:pt x="54" y="1503"/>
                </a:lnTo>
                <a:lnTo>
                  <a:pt x="50" y="1492"/>
                </a:lnTo>
                <a:lnTo>
                  <a:pt x="47" y="1482"/>
                </a:lnTo>
                <a:lnTo>
                  <a:pt x="43" y="1472"/>
                </a:lnTo>
                <a:lnTo>
                  <a:pt x="40" y="1461"/>
                </a:lnTo>
                <a:lnTo>
                  <a:pt x="37" y="1450"/>
                </a:lnTo>
                <a:lnTo>
                  <a:pt x="34" y="1440"/>
                </a:lnTo>
                <a:lnTo>
                  <a:pt x="31" y="1429"/>
                </a:lnTo>
                <a:lnTo>
                  <a:pt x="28" y="1419"/>
                </a:lnTo>
                <a:lnTo>
                  <a:pt x="26" y="1408"/>
                </a:lnTo>
                <a:lnTo>
                  <a:pt x="23" y="1398"/>
                </a:lnTo>
                <a:lnTo>
                  <a:pt x="21" y="1387"/>
                </a:lnTo>
                <a:lnTo>
                  <a:pt x="18" y="1377"/>
                </a:lnTo>
                <a:lnTo>
                  <a:pt x="16" y="1366"/>
                </a:lnTo>
                <a:lnTo>
                  <a:pt x="14" y="1356"/>
                </a:lnTo>
                <a:lnTo>
                  <a:pt x="12" y="1345"/>
                </a:lnTo>
                <a:lnTo>
                  <a:pt x="10" y="1334"/>
                </a:lnTo>
                <a:lnTo>
                  <a:pt x="8" y="1323"/>
                </a:lnTo>
                <a:lnTo>
                  <a:pt x="7" y="1313"/>
                </a:lnTo>
                <a:lnTo>
                  <a:pt x="6" y="1302"/>
                </a:lnTo>
                <a:lnTo>
                  <a:pt x="5" y="1292"/>
                </a:lnTo>
                <a:lnTo>
                  <a:pt x="4" y="1281"/>
                </a:lnTo>
                <a:lnTo>
                  <a:pt x="3" y="1271"/>
                </a:lnTo>
                <a:lnTo>
                  <a:pt x="2" y="1260"/>
                </a:lnTo>
                <a:lnTo>
                  <a:pt x="1" y="1249"/>
                </a:lnTo>
                <a:lnTo>
                  <a:pt x="1" y="1239"/>
                </a:lnTo>
                <a:lnTo>
                  <a:pt x="0" y="1228"/>
                </a:lnTo>
                <a:lnTo>
                  <a:pt x="0" y="1217"/>
                </a:lnTo>
                <a:lnTo>
                  <a:pt x="0" y="1206"/>
                </a:lnTo>
                <a:lnTo>
                  <a:pt x="0" y="1195"/>
                </a:lnTo>
                <a:lnTo>
                  <a:pt x="1" y="1185"/>
                </a:lnTo>
                <a:lnTo>
                  <a:pt x="1" y="1174"/>
                </a:lnTo>
                <a:lnTo>
                  <a:pt x="1" y="1164"/>
                </a:lnTo>
                <a:lnTo>
                  <a:pt x="2" y="1153"/>
                </a:lnTo>
                <a:lnTo>
                  <a:pt x="3" y="1143"/>
                </a:lnTo>
                <a:lnTo>
                  <a:pt x="4" y="1132"/>
                </a:lnTo>
                <a:lnTo>
                  <a:pt x="5" y="1121"/>
                </a:lnTo>
                <a:lnTo>
                  <a:pt x="6" y="1110"/>
                </a:lnTo>
                <a:lnTo>
                  <a:pt x="8" y="1099"/>
                </a:lnTo>
                <a:lnTo>
                  <a:pt x="9" y="1089"/>
                </a:lnTo>
                <a:lnTo>
                  <a:pt x="11" y="1078"/>
                </a:lnTo>
                <a:lnTo>
                  <a:pt x="12" y="1068"/>
                </a:lnTo>
                <a:lnTo>
                  <a:pt x="14" y="1057"/>
                </a:lnTo>
                <a:lnTo>
                  <a:pt x="16" y="1046"/>
                </a:lnTo>
                <a:lnTo>
                  <a:pt x="18" y="1036"/>
                </a:lnTo>
                <a:lnTo>
                  <a:pt x="22" y="1025"/>
                </a:lnTo>
                <a:lnTo>
                  <a:pt x="24" y="1015"/>
                </a:lnTo>
                <a:lnTo>
                  <a:pt x="27" y="1004"/>
                </a:lnTo>
                <a:lnTo>
                  <a:pt x="29" y="993"/>
                </a:lnTo>
                <a:lnTo>
                  <a:pt x="32" y="982"/>
                </a:lnTo>
                <a:lnTo>
                  <a:pt x="35" y="972"/>
                </a:lnTo>
                <a:lnTo>
                  <a:pt x="38" y="962"/>
                </a:lnTo>
                <a:lnTo>
                  <a:pt x="41" y="951"/>
                </a:lnTo>
                <a:lnTo>
                  <a:pt x="45" y="941"/>
                </a:lnTo>
                <a:lnTo>
                  <a:pt x="48" y="930"/>
                </a:lnTo>
                <a:lnTo>
                  <a:pt x="51" y="920"/>
                </a:lnTo>
                <a:lnTo>
                  <a:pt x="55" y="910"/>
                </a:lnTo>
                <a:lnTo>
                  <a:pt x="59" y="899"/>
                </a:lnTo>
                <a:lnTo>
                  <a:pt x="63" y="889"/>
                </a:lnTo>
                <a:lnTo>
                  <a:pt x="67" y="878"/>
                </a:lnTo>
                <a:lnTo>
                  <a:pt x="71" y="868"/>
                </a:lnTo>
                <a:lnTo>
                  <a:pt x="75" y="857"/>
                </a:lnTo>
                <a:lnTo>
                  <a:pt x="79" y="847"/>
                </a:lnTo>
                <a:lnTo>
                  <a:pt x="84" y="837"/>
                </a:lnTo>
                <a:lnTo>
                  <a:pt x="88" y="827"/>
                </a:lnTo>
                <a:lnTo>
                  <a:pt x="93" y="817"/>
                </a:lnTo>
                <a:lnTo>
                  <a:pt x="98" y="807"/>
                </a:lnTo>
                <a:lnTo>
                  <a:pt x="103" y="796"/>
                </a:lnTo>
                <a:lnTo>
                  <a:pt x="108" y="786"/>
                </a:lnTo>
                <a:lnTo>
                  <a:pt x="113" y="776"/>
                </a:lnTo>
                <a:lnTo>
                  <a:pt x="118" y="765"/>
                </a:lnTo>
                <a:lnTo>
                  <a:pt x="123" y="755"/>
                </a:lnTo>
                <a:lnTo>
                  <a:pt x="129" y="745"/>
                </a:lnTo>
                <a:lnTo>
                  <a:pt x="135" y="736"/>
                </a:lnTo>
                <a:lnTo>
                  <a:pt x="141" y="726"/>
                </a:lnTo>
                <a:lnTo>
                  <a:pt x="146" y="716"/>
                </a:lnTo>
                <a:lnTo>
                  <a:pt x="152" y="706"/>
                </a:lnTo>
                <a:lnTo>
                  <a:pt x="158" y="696"/>
                </a:lnTo>
                <a:lnTo>
                  <a:pt x="164" y="687"/>
                </a:lnTo>
                <a:lnTo>
                  <a:pt x="170" y="677"/>
                </a:lnTo>
                <a:lnTo>
                  <a:pt x="176" y="667"/>
                </a:lnTo>
                <a:lnTo>
                  <a:pt x="183" y="657"/>
                </a:lnTo>
                <a:lnTo>
                  <a:pt x="189" y="647"/>
                </a:lnTo>
                <a:lnTo>
                  <a:pt x="196" y="638"/>
                </a:lnTo>
                <a:lnTo>
                  <a:pt x="202" y="628"/>
                </a:lnTo>
                <a:lnTo>
                  <a:pt x="209" y="619"/>
                </a:lnTo>
                <a:lnTo>
                  <a:pt x="215" y="609"/>
                </a:lnTo>
                <a:lnTo>
                  <a:pt x="222" y="600"/>
                </a:lnTo>
                <a:lnTo>
                  <a:pt x="229" y="590"/>
                </a:lnTo>
                <a:lnTo>
                  <a:pt x="236" y="581"/>
                </a:lnTo>
                <a:lnTo>
                  <a:pt x="243" y="572"/>
                </a:lnTo>
                <a:lnTo>
                  <a:pt x="251" y="563"/>
                </a:lnTo>
                <a:lnTo>
                  <a:pt x="259" y="554"/>
                </a:lnTo>
                <a:lnTo>
                  <a:pt x="266" y="544"/>
                </a:lnTo>
                <a:lnTo>
                  <a:pt x="273" y="534"/>
                </a:lnTo>
                <a:lnTo>
                  <a:pt x="281" y="525"/>
                </a:lnTo>
                <a:lnTo>
                  <a:pt x="289" y="517"/>
                </a:lnTo>
                <a:lnTo>
                  <a:pt x="296" y="508"/>
                </a:lnTo>
                <a:lnTo>
                  <a:pt x="304" y="499"/>
                </a:lnTo>
                <a:lnTo>
                  <a:pt x="312" y="490"/>
                </a:lnTo>
                <a:lnTo>
                  <a:pt x="320" y="481"/>
                </a:lnTo>
                <a:lnTo>
                  <a:pt x="328" y="473"/>
                </a:lnTo>
                <a:lnTo>
                  <a:pt x="336" y="464"/>
                </a:lnTo>
                <a:lnTo>
                  <a:pt x="344" y="455"/>
                </a:lnTo>
                <a:lnTo>
                  <a:pt x="352" y="447"/>
                </a:lnTo>
                <a:lnTo>
                  <a:pt x="360" y="438"/>
                </a:lnTo>
                <a:lnTo>
                  <a:pt x="369" y="429"/>
                </a:lnTo>
                <a:lnTo>
                  <a:pt x="378" y="421"/>
                </a:lnTo>
                <a:lnTo>
                  <a:pt x="386" y="412"/>
                </a:lnTo>
                <a:lnTo>
                  <a:pt x="395" y="404"/>
                </a:lnTo>
                <a:lnTo>
                  <a:pt x="403" y="396"/>
                </a:lnTo>
                <a:lnTo>
                  <a:pt x="412" y="388"/>
                </a:lnTo>
                <a:lnTo>
                  <a:pt x="421" y="380"/>
                </a:lnTo>
                <a:lnTo>
                  <a:pt x="429" y="372"/>
                </a:lnTo>
                <a:lnTo>
                  <a:pt x="438" y="364"/>
                </a:lnTo>
                <a:lnTo>
                  <a:pt x="447" y="356"/>
                </a:lnTo>
                <a:lnTo>
                  <a:pt x="456" y="348"/>
                </a:lnTo>
                <a:lnTo>
                  <a:pt x="465" y="340"/>
                </a:lnTo>
                <a:lnTo>
                  <a:pt x="474" y="333"/>
                </a:lnTo>
                <a:lnTo>
                  <a:pt x="484" y="325"/>
                </a:lnTo>
                <a:lnTo>
                  <a:pt x="494" y="317"/>
                </a:lnTo>
                <a:lnTo>
                  <a:pt x="503" y="309"/>
                </a:lnTo>
                <a:lnTo>
                  <a:pt x="512" y="302"/>
                </a:lnTo>
                <a:lnTo>
                  <a:pt x="521" y="294"/>
                </a:lnTo>
                <a:lnTo>
                  <a:pt x="531" y="287"/>
                </a:lnTo>
                <a:lnTo>
                  <a:pt x="540" y="280"/>
                </a:lnTo>
                <a:lnTo>
                  <a:pt x="550" y="273"/>
                </a:lnTo>
                <a:lnTo>
                  <a:pt x="559" y="266"/>
                </a:lnTo>
                <a:lnTo>
                  <a:pt x="569" y="259"/>
                </a:lnTo>
                <a:lnTo>
                  <a:pt x="579" y="252"/>
                </a:lnTo>
                <a:lnTo>
                  <a:pt x="588" y="245"/>
                </a:lnTo>
                <a:lnTo>
                  <a:pt x="599" y="239"/>
                </a:lnTo>
                <a:lnTo>
                  <a:pt x="609" y="232"/>
                </a:lnTo>
                <a:lnTo>
                  <a:pt x="619" y="225"/>
                </a:lnTo>
                <a:lnTo>
                  <a:pt x="628" y="219"/>
                </a:lnTo>
                <a:lnTo>
                  <a:pt x="638" y="212"/>
                </a:lnTo>
                <a:lnTo>
                  <a:pt x="648" y="205"/>
                </a:lnTo>
                <a:lnTo>
                  <a:pt x="658" y="199"/>
                </a:lnTo>
                <a:lnTo>
                  <a:pt x="668" y="193"/>
                </a:lnTo>
                <a:lnTo>
                  <a:pt x="678" y="187"/>
                </a:lnTo>
                <a:lnTo>
                  <a:pt x="689" y="181"/>
                </a:lnTo>
                <a:lnTo>
                  <a:pt x="699" y="175"/>
                </a:lnTo>
                <a:lnTo>
                  <a:pt x="710" y="169"/>
                </a:lnTo>
                <a:lnTo>
                  <a:pt x="720" y="163"/>
                </a:lnTo>
                <a:lnTo>
                  <a:pt x="730" y="157"/>
                </a:lnTo>
                <a:lnTo>
                  <a:pt x="741" y="152"/>
                </a:lnTo>
                <a:lnTo>
                  <a:pt x="751" y="146"/>
                </a:lnTo>
                <a:lnTo>
                  <a:pt x="761" y="141"/>
                </a:lnTo>
                <a:lnTo>
                  <a:pt x="771" y="136"/>
                </a:lnTo>
                <a:lnTo>
                  <a:pt x="782" y="130"/>
                </a:lnTo>
                <a:lnTo>
                  <a:pt x="792" y="125"/>
                </a:lnTo>
                <a:lnTo>
                  <a:pt x="803" y="120"/>
                </a:lnTo>
                <a:lnTo>
                  <a:pt x="813" y="115"/>
                </a:lnTo>
                <a:lnTo>
                  <a:pt x="825" y="110"/>
                </a:lnTo>
                <a:lnTo>
                  <a:pt x="835" y="106"/>
                </a:lnTo>
                <a:lnTo>
                  <a:pt x="846" y="101"/>
                </a:lnTo>
                <a:lnTo>
                  <a:pt x="856" y="95"/>
                </a:lnTo>
                <a:lnTo>
                  <a:pt x="867" y="91"/>
                </a:lnTo>
                <a:lnTo>
                  <a:pt x="877" y="87"/>
                </a:lnTo>
                <a:lnTo>
                  <a:pt x="888" y="82"/>
                </a:lnTo>
                <a:lnTo>
                  <a:pt x="899" y="78"/>
                </a:lnTo>
                <a:lnTo>
                  <a:pt x="909" y="74"/>
                </a:lnTo>
                <a:lnTo>
                  <a:pt x="920" y="70"/>
                </a:lnTo>
                <a:lnTo>
                  <a:pt x="931" y="66"/>
                </a:lnTo>
                <a:lnTo>
                  <a:pt x="942" y="62"/>
                </a:lnTo>
                <a:lnTo>
                  <a:pt x="953" y="59"/>
                </a:lnTo>
                <a:lnTo>
                  <a:pt x="964" y="55"/>
                </a:lnTo>
                <a:lnTo>
                  <a:pt x="974" y="52"/>
                </a:lnTo>
                <a:lnTo>
                  <a:pt x="985" y="48"/>
                </a:lnTo>
                <a:lnTo>
                  <a:pt x="996" y="45"/>
                </a:lnTo>
                <a:lnTo>
                  <a:pt x="1007" y="42"/>
                </a:lnTo>
                <a:lnTo>
                  <a:pt x="1017" y="39"/>
                </a:lnTo>
                <a:lnTo>
                  <a:pt x="1028" y="36"/>
                </a:lnTo>
                <a:lnTo>
                  <a:pt x="1039" y="33"/>
                </a:lnTo>
                <a:lnTo>
                  <a:pt x="1051" y="30"/>
                </a:lnTo>
                <a:lnTo>
                  <a:pt x="1061" y="28"/>
                </a:lnTo>
                <a:lnTo>
                  <a:pt x="1072" y="25"/>
                </a:lnTo>
                <a:lnTo>
                  <a:pt x="1083" y="23"/>
                </a:lnTo>
                <a:lnTo>
                  <a:pt x="1094" y="21"/>
                </a:lnTo>
                <a:lnTo>
                  <a:pt x="1104" y="18"/>
                </a:lnTo>
                <a:lnTo>
                  <a:pt x="1115" y="16"/>
                </a:lnTo>
                <a:lnTo>
                  <a:pt x="1126" y="14"/>
                </a:lnTo>
                <a:lnTo>
                  <a:pt x="1137" y="13"/>
                </a:lnTo>
                <a:lnTo>
                  <a:pt x="1147" y="11"/>
                </a:lnTo>
                <a:lnTo>
                  <a:pt x="1158" y="9"/>
                </a:lnTo>
                <a:lnTo>
                  <a:pt x="1170" y="8"/>
                </a:lnTo>
                <a:lnTo>
                  <a:pt x="1180" y="6"/>
                </a:lnTo>
                <a:lnTo>
                  <a:pt x="1191" y="5"/>
                </a:lnTo>
                <a:lnTo>
                  <a:pt x="1202" y="4"/>
                </a:lnTo>
                <a:lnTo>
                  <a:pt x="1213" y="3"/>
                </a:lnTo>
                <a:lnTo>
                  <a:pt x="1223" y="2"/>
                </a:lnTo>
                <a:lnTo>
                  <a:pt x="1234" y="1"/>
                </a:lnTo>
                <a:lnTo>
                  <a:pt x="1245" y="1"/>
                </a:lnTo>
                <a:lnTo>
                  <a:pt x="1255" y="0"/>
                </a:lnTo>
                <a:lnTo>
                  <a:pt x="1266" y="0"/>
                </a:lnTo>
                <a:lnTo>
                  <a:pt x="1276" y="0"/>
                </a:lnTo>
                <a:lnTo>
                  <a:pt x="1288" y="0"/>
                </a:lnTo>
                <a:lnTo>
                  <a:pt x="1298" y="0"/>
                </a:lnTo>
                <a:lnTo>
                  <a:pt x="1309" y="0"/>
                </a:lnTo>
                <a:lnTo>
                  <a:pt x="1320" y="0"/>
                </a:lnTo>
                <a:lnTo>
                  <a:pt x="1330" y="0"/>
                </a:lnTo>
                <a:lnTo>
                  <a:pt x="1341" y="1"/>
                </a:lnTo>
                <a:lnTo>
                  <a:pt x="1351" y="1"/>
                </a:lnTo>
                <a:lnTo>
                  <a:pt x="1361" y="2"/>
                </a:lnTo>
                <a:lnTo>
                  <a:pt x="1372" y="3"/>
                </a:lnTo>
                <a:lnTo>
                  <a:pt x="1382" y="3"/>
                </a:lnTo>
                <a:lnTo>
                  <a:pt x="1394" y="4"/>
                </a:lnTo>
                <a:lnTo>
                  <a:pt x="1404" y="6"/>
                </a:lnTo>
                <a:lnTo>
                  <a:pt x="1415" y="7"/>
                </a:lnTo>
                <a:lnTo>
                  <a:pt x="1425" y="8"/>
                </a:lnTo>
                <a:lnTo>
                  <a:pt x="1435" y="9"/>
                </a:lnTo>
                <a:lnTo>
                  <a:pt x="1446" y="11"/>
                </a:lnTo>
                <a:lnTo>
                  <a:pt x="1456" y="12"/>
                </a:lnTo>
                <a:lnTo>
                  <a:pt x="1466" y="14"/>
                </a:lnTo>
                <a:lnTo>
                  <a:pt x="1477" y="16"/>
                </a:lnTo>
                <a:lnTo>
                  <a:pt x="1497" y="19"/>
                </a:lnTo>
                <a:lnTo>
                  <a:pt x="1519" y="23"/>
                </a:lnTo>
                <a:lnTo>
                  <a:pt x="1539" y="27"/>
                </a:lnTo>
                <a:lnTo>
                  <a:pt x="1560" y="32"/>
                </a:lnTo>
                <a:lnTo>
                  <a:pt x="1580" y="36"/>
                </a:lnTo>
                <a:lnTo>
                  <a:pt x="1600" y="41"/>
                </a:lnTo>
                <a:lnTo>
                  <a:pt x="1621" y="46"/>
                </a:lnTo>
                <a:lnTo>
                  <a:pt x="1642" y="52"/>
                </a:lnTo>
                <a:lnTo>
                  <a:pt x="1662" y="57"/>
                </a:lnTo>
                <a:lnTo>
                  <a:pt x="1682" y="63"/>
                </a:lnTo>
                <a:lnTo>
                  <a:pt x="1703" y="69"/>
                </a:lnTo>
                <a:lnTo>
                  <a:pt x="1723" y="75"/>
                </a:lnTo>
                <a:lnTo>
                  <a:pt x="1744" y="81"/>
                </a:lnTo>
                <a:lnTo>
                  <a:pt x="1764" y="87"/>
                </a:lnTo>
                <a:lnTo>
                  <a:pt x="1784" y="93"/>
                </a:lnTo>
                <a:lnTo>
                  <a:pt x="1804" y="101"/>
                </a:lnTo>
                <a:lnTo>
                  <a:pt x="1823" y="108"/>
                </a:lnTo>
                <a:lnTo>
                  <a:pt x="1843" y="115"/>
                </a:lnTo>
                <a:lnTo>
                  <a:pt x="1864" y="122"/>
                </a:lnTo>
                <a:lnTo>
                  <a:pt x="1884" y="129"/>
                </a:lnTo>
                <a:lnTo>
                  <a:pt x="1903" y="137"/>
                </a:lnTo>
                <a:lnTo>
                  <a:pt x="1923" y="145"/>
                </a:lnTo>
                <a:lnTo>
                  <a:pt x="1942" y="153"/>
                </a:lnTo>
                <a:lnTo>
                  <a:pt x="1961" y="161"/>
                </a:lnTo>
                <a:lnTo>
                  <a:pt x="1981" y="169"/>
                </a:lnTo>
                <a:lnTo>
                  <a:pt x="2000" y="178"/>
                </a:lnTo>
                <a:lnTo>
                  <a:pt x="2019" y="186"/>
                </a:lnTo>
                <a:lnTo>
                  <a:pt x="2038" y="195"/>
                </a:lnTo>
                <a:lnTo>
                  <a:pt x="2057" y="205"/>
                </a:lnTo>
                <a:lnTo>
                  <a:pt x="2076" y="215"/>
                </a:lnTo>
                <a:lnTo>
                  <a:pt x="2095" y="225"/>
                </a:lnTo>
                <a:lnTo>
                  <a:pt x="2114" y="234"/>
                </a:lnTo>
                <a:lnTo>
                  <a:pt x="2132" y="245"/>
                </a:lnTo>
                <a:lnTo>
                  <a:pt x="2150" y="255"/>
                </a:lnTo>
              </a:path>
            </a:pathLst>
          </a:custGeom>
          <a:noFill/>
          <a:ln w="508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6649" name="Group 329"/>
          <p:cNvGrpSpPr/>
          <p:nvPr/>
        </p:nvGrpSpPr>
        <p:grpSpPr>
          <a:xfrm>
            <a:off x="2081213" y="4073525"/>
            <a:ext cx="373062" cy="1978025"/>
            <a:chOff x="1311" y="2566"/>
            <a:chExt cx="235" cy="1246"/>
          </a:xfrm>
        </p:grpSpPr>
        <p:sp>
          <p:nvSpPr>
            <p:cNvPr id="54385" name="Line 330"/>
            <p:cNvSpPr/>
            <p:nvPr/>
          </p:nvSpPr>
          <p:spPr>
            <a:xfrm flipV="1">
              <a:off x="1311" y="2566"/>
              <a:ext cx="223" cy="387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86" name="Line 331"/>
            <p:cNvSpPr/>
            <p:nvPr/>
          </p:nvSpPr>
          <p:spPr>
            <a:xfrm>
              <a:off x="1311" y="3403"/>
              <a:ext cx="235" cy="409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6654" name="Line 334"/>
          <p:cNvSpPr/>
          <p:nvPr/>
        </p:nvSpPr>
        <p:spPr>
          <a:xfrm>
            <a:off x="3916363" y="3055938"/>
            <a:ext cx="2263775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6658" name="Group 338"/>
          <p:cNvGrpSpPr/>
          <p:nvPr/>
        </p:nvGrpSpPr>
        <p:grpSpPr>
          <a:xfrm>
            <a:off x="3727450" y="3041650"/>
            <a:ext cx="2635250" cy="361950"/>
            <a:chOff x="2348" y="1916"/>
            <a:chExt cx="1660" cy="228"/>
          </a:xfrm>
        </p:grpSpPr>
        <p:sp>
          <p:nvSpPr>
            <p:cNvPr id="54383" name="Line 336"/>
            <p:cNvSpPr/>
            <p:nvPr/>
          </p:nvSpPr>
          <p:spPr>
            <a:xfrm flipV="1">
              <a:off x="2348" y="1916"/>
              <a:ext cx="124" cy="228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84" name="Line 337"/>
            <p:cNvSpPr/>
            <p:nvPr/>
          </p:nvSpPr>
          <p:spPr>
            <a:xfrm>
              <a:off x="3888" y="1924"/>
              <a:ext cx="120" cy="216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6661" name="Group 341"/>
          <p:cNvGrpSpPr/>
          <p:nvPr/>
        </p:nvGrpSpPr>
        <p:grpSpPr>
          <a:xfrm>
            <a:off x="4603750" y="958850"/>
            <a:ext cx="904875" cy="838200"/>
            <a:chOff x="2900" y="604"/>
            <a:chExt cx="564" cy="516"/>
          </a:xfrm>
        </p:grpSpPr>
        <p:sp>
          <p:nvSpPr>
            <p:cNvPr id="54381" name="Line 339"/>
            <p:cNvSpPr/>
            <p:nvPr/>
          </p:nvSpPr>
          <p:spPr>
            <a:xfrm flipV="1">
              <a:off x="2900" y="604"/>
              <a:ext cx="276" cy="516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82" name="Line 340"/>
            <p:cNvSpPr/>
            <p:nvPr/>
          </p:nvSpPr>
          <p:spPr>
            <a:xfrm>
              <a:off x="3180" y="608"/>
              <a:ext cx="284" cy="504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6665" name="Freeform 345"/>
          <p:cNvSpPr/>
          <p:nvPr/>
        </p:nvSpPr>
        <p:spPr>
          <a:xfrm>
            <a:off x="4586288" y="1776413"/>
            <a:ext cx="944562" cy="379412"/>
          </a:xfrm>
          <a:custGeom>
            <a:avLst/>
            <a:gdLst>
              <a:gd name="txL" fmla="*/ 0 w 5356"/>
              <a:gd name="txT" fmla="*/ 0 h 2151"/>
              <a:gd name="txR" fmla="*/ 5356 w 5356"/>
              <a:gd name="txB" fmla="*/ 2151 h 2151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5356" h="2151">
                <a:moveTo>
                  <a:pt x="128" y="0"/>
                </a:moveTo>
                <a:lnTo>
                  <a:pt x="115" y="26"/>
                </a:lnTo>
                <a:lnTo>
                  <a:pt x="103" y="53"/>
                </a:lnTo>
                <a:lnTo>
                  <a:pt x="92" y="79"/>
                </a:lnTo>
                <a:lnTo>
                  <a:pt x="81" y="106"/>
                </a:lnTo>
                <a:lnTo>
                  <a:pt x="71" y="133"/>
                </a:lnTo>
                <a:lnTo>
                  <a:pt x="62" y="162"/>
                </a:lnTo>
                <a:lnTo>
                  <a:pt x="53" y="189"/>
                </a:lnTo>
                <a:lnTo>
                  <a:pt x="44" y="217"/>
                </a:lnTo>
                <a:lnTo>
                  <a:pt x="37" y="245"/>
                </a:lnTo>
                <a:lnTo>
                  <a:pt x="30" y="274"/>
                </a:lnTo>
                <a:lnTo>
                  <a:pt x="24" y="302"/>
                </a:lnTo>
                <a:lnTo>
                  <a:pt x="19" y="330"/>
                </a:lnTo>
                <a:lnTo>
                  <a:pt x="14" y="359"/>
                </a:lnTo>
                <a:lnTo>
                  <a:pt x="11" y="388"/>
                </a:lnTo>
                <a:lnTo>
                  <a:pt x="6" y="416"/>
                </a:lnTo>
                <a:lnTo>
                  <a:pt x="4" y="445"/>
                </a:lnTo>
                <a:lnTo>
                  <a:pt x="2" y="473"/>
                </a:lnTo>
                <a:lnTo>
                  <a:pt x="1" y="501"/>
                </a:lnTo>
                <a:lnTo>
                  <a:pt x="0" y="529"/>
                </a:lnTo>
                <a:lnTo>
                  <a:pt x="1" y="557"/>
                </a:lnTo>
                <a:lnTo>
                  <a:pt x="1" y="584"/>
                </a:lnTo>
                <a:lnTo>
                  <a:pt x="3" y="611"/>
                </a:lnTo>
                <a:lnTo>
                  <a:pt x="5" y="639"/>
                </a:lnTo>
                <a:lnTo>
                  <a:pt x="7" y="665"/>
                </a:lnTo>
                <a:lnTo>
                  <a:pt x="11" y="692"/>
                </a:lnTo>
                <a:lnTo>
                  <a:pt x="15" y="718"/>
                </a:lnTo>
                <a:lnTo>
                  <a:pt x="19" y="744"/>
                </a:lnTo>
                <a:lnTo>
                  <a:pt x="25" y="771"/>
                </a:lnTo>
                <a:lnTo>
                  <a:pt x="31" y="797"/>
                </a:lnTo>
                <a:lnTo>
                  <a:pt x="38" y="823"/>
                </a:lnTo>
                <a:lnTo>
                  <a:pt x="44" y="848"/>
                </a:lnTo>
                <a:lnTo>
                  <a:pt x="53" y="873"/>
                </a:lnTo>
                <a:lnTo>
                  <a:pt x="61" y="898"/>
                </a:lnTo>
                <a:lnTo>
                  <a:pt x="71" y="923"/>
                </a:lnTo>
                <a:lnTo>
                  <a:pt x="79" y="947"/>
                </a:lnTo>
                <a:lnTo>
                  <a:pt x="90" y="972"/>
                </a:lnTo>
                <a:lnTo>
                  <a:pt x="101" y="996"/>
                </a:lnTo>
                <a:lnTo>
                  <a:pt x="112" y="1020"/>
                </a:lnTo>
                <a:lnTo>
                  <a:pt x="124" y="1043"/>
                </a:lnTo>
                <a:lnTo>
                  <a:pt x="136" y="1067"/>
                </a:lnTo>
                <a:lnTo>
                  <a:pt x="149" y="1090"/>
                </a:lnTo>
                <a:lnTo>
                  <a:pt x="163" y="1114"/>
                </a:lnTo>
                <a:lnTo>
                  <a:pt x="177" y="1135"/>
                </a:lnTo>
                <a:lnTo>
                  <a:pt x="192" y="1158"/>
                </a:lnTo>
                <a:lnTo>
                  <a:pt x="207" y="1181"/>
                </a:lnTo>
                <a:lnTo>
                  <a:pt x="223" y="1203"/>
                </a:lnTo>
                <a:lnTo>
                  <a:pt x="239" y="1225"/>
                </a:lnTo>
                <a:lnTo>
                  <a:pt x="256" y="1247"/>
                </a:lnTo>
                <a:lnTo>
                  <a:pt x="273" y="1268"/>
                </a:lnTo>
                <a:lnTo>
                  <a:pt x="291" y="1289"/>
                </a:lnTo>
                <a:lnTo>
                  <a:pt x="309" y="1310"/>
                </a:lnTo>
                <a:lnTo>
                  <a:pt x="328" y="1331"/>
                </a:lnTo>
                <a:lnTo>
                  <a:pt x="347" y="1351"/>
                </a:lnTo>
                <a:lnTo>
                  <a:pt x="367" y="1372"/>
                </a:lnTo>
                <a:lnTo>
                  <a:pt x="387" y="1392"/>
                </a:lnTo>
                <a:lnTo>
                  <a:pt x="407" y="1412"/>
                </a:lnTo>
                <a:lnTo>
                  <a:pt x="428" y="1431"/>
                </a:lnTo>
                <a:lnTo>
                  <a:pt x="450" y="1450"/>
                </a:lnTo>
                <a:lnTo>
                  <a:pt x="472" y="1470"/>
                </a:lnTo>
                <a:lnTo>
                  <a:pt x="494" y="1488"/>
                </a:lnTo>
                <a:lnTo>
                  <a:pt x="516" y="1507"/>
                </a:lnTo>
                <a:lnTo>
                  <a:pt x="540" y="1526"/>
                </a:lnTo>
                <a:lnTo>
                  <a:pt x="563" y="1544"/>
                </a:lnTo>
                <a:lnTo>
                  <a:pt x="587" y="1561"/>
                </a:lnTo>
                <a:lnTo>
                  <a:pt x="612" y="1579"/>
                </a:lnTo>
                <a:lnTo>
                  <a:pt x="637" y="1596"/>
                </a:lnTo>
                <a:lnTo>
                  <a:pt x="662" y="1614"/>
                </a:lnTo>
                <a:lnTo>
                  <a:pt x="687" y="1630"/>
                </a:lnTo>
                <a:lnTo>
                  <a:pt x="713" y="1648"/>
                </a:lnTo>
                <a:lnTo>
                  <a:pt x="740" y="1664"/>
                </a:lnTo>
                <a:lnTo>
                  <a:pt x="767" y="1680"/>
                </a:lnTo>
                <a:lnTo>
                  <a:pt x="794" y="1695"/>
                </a:lnTo>
                <a:lnTo>
                  <a:pt x="821" y="1712"/>
                </a:lnTo>
                <a:lnTo>
                  <a:pt x="848" y="1727"/>
                </a:lnTo>
                <a:lnTo>
                  <a:pt x="877" y="1742"/>
                </a:lnTo>
                <a:lnTo>
                  <a:pt x="905" y="1756"/>
                </a:lnTo>
                <a:lnTo>
                  <a:pt x="935" y="1772"/>
                </a:lnTo>
                <a:lnTo>
                  <a:pt x="963" y="1786"/>
                </a:lnTo>
                <a:lnTo>
                  <a:pt x="992" y="1800"/>
                </a:lnTo>
                <a:lnTo>
                  <a:pt x="1023" y="1813"/>
                </a:lnTo>
                <a:lnTo>
                  <a:pt x="1052" y="1827"/>
                </a:lnTo>
                <a:lnTo>
                  <a:pt x="1083" y="1840"/>
                </a:lnTo>
                <a:lnTo>
                  <a:pt x="1113" y="1853"/>
                </a:lnTo>
                <a:lnTo>
                  <a:pt x="1144" y="1867"/>
                </a:lnTo>
                <a:lnTo>
                  <a:pt x="1175" y="1879"/>
                </a:lnTo>
                <a:lnTo>
                  <a:pt x="1207" y="1890"/>
                </a:lnTo>
                <a:lnTo>
                  <a:pt x="1238" y="1902"/>
                </a:lnTo>
                <a:lnTo>
                  <a:pt x="1270" y="1914"/>
                </a:lnTo>
                <a:lnTo>
                  <a:pt x="1303" y="1926"/>
                </a:lnTo>
                <a:lnTo>
                  <a:pt x="1335" y="1937"/>
                </a:lnTo>
                <a:lnTo>
                  <a:pt x="1368" y="1948"/>
                </a:lnTo>
                <a:lnTo>
                  <a:pt x="1401" y="1959"/>
                </a:lnTo>
                <a:lnTo>
                  <a:pt x="1434" y="1969"/>
                </a:lnTo>
                <a:lnTo>
                  <a:pt x="1467" y="1979"/>
                </a:lnTo>
                <a:lnTo>
                  <a:pt x="1501" y="1989"/>
                </a:lnTo>
                <a:lnTo>
                  <a:pt x="1535" y="1998"/>
                </a:lnTo>
                <a:lnTo>
                  <a:pt x="1569" y="2008"/>
                </a:lnTo>
                <a:lnTo>
                  <a:pt x="1602" y="2017"/>
                </a:lnTo>
                <a:lnTo>
                  <a:pt x="1672" y="2033"/>
                </a:lnTo>
                <a:lnTo>
                  <a:pt x="1742" y="2050"/>
                </a:lnTo>
                <a:lnTo>
                  <a:pt x="1812" y="2065"/>
                </a:lnTo>
                <a:lnTo>
                  <a:pt x="1882" y="2078"/>
                </a:lnTo>
                <a:lnTo>
                  <a:pt x="1954" y="2091"/>
                </a:lnTo>
                <a:lnTo>
                  <a:pt x="2026" y="2102"/>
                </a:lnTo>
                <a:lnTo>
                  <a:pt x="2098" y="2112"/>
                </a:lnTo>
                <a:lnTo>
                  <a:pt x="2171" y="2121"/>
                </a:lnTo>
                <a:lnTo>
                  <a:pt x="2244" y="2129"/>
                </a:lnTo>
                <a:lnTo>
                  <a:pt x="2318" y="2136"/>
                </a:lnTo>
                <a:lnTo>
                  <a:pt x="2391" y="2141"/>
                </a:lnTo>
                <a:lnTo>
                  <a:pt x="2465" y="2145"/>
                </a:lnTo>
                <a:lnTo>
                  <a:pt x="2539" y="2149"/>
                </a:lnTo>
                <a:lnTo>
                  <a:pt x="2613" y="2150"/>
                </a:lnTo>
                <a:lnTo>
                  <a:pt x="2687" y="2151"/>
                </a:lnTo>
                <a:lnTo>
                  <a:pt x="2763" y="2150"/>
                </a:lnTo>
                <a:lnTo>
                  <a:pt x="2837" y="2148"/>
                </a:lnTo>
                <a:lnTo>
                  <a:pt x="2911" y="2145"/>
                </a:lnTo>
                <a:lnTo>
                  <a:pt x="2984" y="2141"/>
                </a:lnTo>
                <a:lnTo>
                  <a:pt x="3058" y="2135"/>
                </a:lnTo>
                <a:lnTo>
                  <a:pt x="3132" y="2128"/>
                </a:lnTo>
                <a:lnTo>
                  <a:pt x="3205" y="2120"/>
                </a:lnTo>
                <a:lnTo>
                  <a:pt x="3278" y="2112"/>
                </a:lnTo>
                <a:lnTo>
                  <a:pt x="3350" y="2101"/>
                </a:lnTo>
                <a:lnTo>
                  <a:pt x="3422" y="2090"/>
                </a:lnTo>
                <a:lnTo>
                  <a:pt x="3494" y="2077"/>
                </a:lnTo>
                <a:lnTo>
                  <a:pt x="3565" y="2063"/>
                </a:lnTo>
                <a:lnTo>
                  <a:pt x="3634" y="2048"/>
                </a:lnTo>
                <a:lnTo>
                  <a:pt x="3704" y="2032"/>
                </a:lnTo>
                <a:lnTo>
                  <a:pt x="3773" y="2015"/>
                </a:lnTo>
                <a:lnTo>
                  <a:pt x="3807" y="2006"/>
                </a:lnTo>
                <a:lnTo>
                  <a:pt x="3841" y="1997"/>
                </a:lnTo>
                <a:lnTo>
                  <a:pt x="3875" y="1987"/>
                </a:lnTo>
                <a:lnTo>
                  <a:pt x="3908" y="1978"/>
                </a:lnTo>
                <a:lnTo>
                  <a:pt x="3941" y="1967"/>
                </a:lnTo>
                <a:lnTo>
                  <a:pt x="3974" y="1957"/>
                </a:lnTo>
                <a:lnTo>
                  <a:pt x="4008" y="1946"/>
                </a:lnTo>
                <a:lnTo>
                  <a:pt x="4041" y="1935"/>
                </a:lnTo>
                <a:lnTo>
                  <a:pt x="4072" y="1924"/>
                </a:lnTo>
                <a:lnTo>
                  <a:pt x="4105" y="1912"/>
                </a:lnTo>
                <a:lnTo>
                  <a:pt x="4136" y="1901"/>
                </a:lnTo>
                <a:lnTo>
                  <a:pt x="4168" y="1889"/>
                </a:lnTo>
                <a:lnTo>
                  <a:pt x="4200" y="1876"/>
                </a:lnTo>
                <a:lnTo>
                  <a:pt x="4230" y="1864"/>
                </a:lnTo>
                <a:lnTo>
                  <a:pt x="4262" y="1851"/>
                </a:lnTo>
                <a:lnTo>
                  <a:pt x="4292" y="1838"/>
                </a:lnTo>
                <a:lnTo>
                  <a:pt x="4322" y="1825"/>
                </a:lnTo>
                <a:lnTo>
                  <a:pt x="4352" y="1811"/>
                </a:lnTo>
                <a:lnTo>
                  <a:pt x="4382" y="1798"/>
                </a:lnTo>
                <a:lnTo>
                  <a:pt x="4411" y="1784"/>
                </a:lnTo>
                <a:lnTo>
                  <a:pt x="4440" y="1770"/>
                </a:lnTo>
                <a:lnTo>
                  <a:pt x="4469" y="1754"/>
                </a:lnTo>
                <a:lnTo>
                  <a:pt x="4497" y="1739"/>
                </a:lnTo>
                <a:lnTo>
                  <a:pt x="4524" y="1725"/>
                </a:lnTo>
                <a:lnTo>
                  <a:pt x="4553" y="1709"/>
                </a:lnTo>
                <a:lnTo>
                  <a:pt x="4580" y="1693"/>
                </a:lnTo>
                <a:lnTo>
                  <a:pt x="4607" y="1677"/>
                </a:lnTo>
                <a:lnTo>
                  <a:pt x="4633" y="1662"/>
                </a:lnTo>
                <a:lnTo>
                  <a:pt x="4659" y="1645"/>
                </a:lnTo>
                <a:lnTo>
                  <a:pt x="4686" y="1628"/>
                </a:lnTo>
                <a:lnTo>
                  <a:pt x="4711" y="1612"/>
                </a:lnTo>
                <a:lnTo>
                  <a:pt x="4736" y="1594"/>
                </a:lnTo>
                <a:lnTo>
                  <a:pt x="4761" y="1577"/>
                </a:lnTo>
                <a:lnTo>
                  <a:pt x="4785" y="1559"/>
                </a:lnTo>
                <a:lnTo>
                  <a:pt x="4809" y="1542"/>
                </a:lnTo>
                <a:lnTo>
                  <a:pt x="4832" y="1523"/>
                </a:lnTo>
                <a:lnTo>
                  <a:pt x="4854" y="1505"/>
                </a:lnTo>
                <a:lnTo>
                  <a:pt x="4877" y="1486"/>
                </a:lnTo>
                <a:lnTo>
                  <a:pt x="4899" y="1468"/>
                </a:lnTo>
                <a:lnTo>
                  <a:pt x="4921" y="1448"/>
                </a:lnTo>
                <a:lnTo>
                  <a:pt x="4943" y="1429"/>
                </a:lnTo>
                <a:lnTo>
                  <a:pt x="4963" y="1410"/>
                </a:lnTo>
                <a:lnTo>
                  <a:pt x="4984" y="1389"/>
                </a:lnTo>
                <a:lnTo>
                  <a:pt x="5004" y="1370"/>
                </a:lnTo>
                <a:lnTo>
                  <a:pt x="5023" y="1349"/>
                </a:lnTo>
                <a:lnTo>
                  <a:pt x="5042" y="1329"/>
                </a:lnTo>
                <a:lnTo>
                  <a:pt x="5060" y="1309"/>
                </a:lnTo>
                <a:lnTo>
                  <a:pt x="5078" y="1287"/>
                </a:lnTo>
                <a:lnTo>
                  <a:pt x="5095" y="1266"/>
                </a:lnTo>
                <a:lnTo>
                  <a:pt x="5113" y="1244"/>
                </a:lnTo>
                <a:lnTo>
                  <a:pt x="5129" y="1223"/>
                </a:lnTo>
                <a:lnTo>
                  <a:pt x="5145" y="1201"/>
                </a:lnTo>
                <a:lnTo>
                  <a:pt x="5161" y="1179"/>
                </a:lnTo>
                <a:lnTo>
                  <a:pt x="5175" y="1156"/>
                </a:lnTo>
                <a:lnTo>
                  <a:pt x="5189" y="1134"/>
                </a:lnTo>
                <a:lnTo>
                  <a:pt x="5203" y="1112"/>
                </a:lnTo>
                <a:lnTo>
                  <a:pt x="5216" y="1089"/>
                </a:lnTo>
                <a:lnTo>
                  <a:pt x="5229" y="1065"/>
                </a:lnTo>
                <a:lnTo>
                  <a:pt x="5241" y="1042"/>
                </a:lnTo>
                <a:lnTo>
                  <a:pt x="5253" y="1018"/>
                </a:lnTo>
                <a:lnTo>
                  <a:pt x="5264" y="994"/>
                </a:lnTo>
                <a:lnTo>
                  <a:pt x="5274" y="970"/>
                </a:lnTo>
                <a:lnTo>
                  <a:pt x="5284" y="946"/>
                </a:lnTo>
                <a:lnTo>
                  <a:pt x="5294" y="921"/>
                </a:lnTo>
                <a:lnTo>
                  <a:pt x="5301" y="897"/>
                </a:lnTo>
                <a:lnTo>
                  <a:pt x="5310" y="872"/>
                </a:lnTo>
                <a:lnTo>
                  <a:pt x="5316" y="847"/>
                </a:lnTo>
                <a:lnTo>
                  <a:pt x="5324" y="821"/>
                </a:lnTo>
                <a:lnTo>
                  <a:pt x="5329" y="796"/>
                </a:lnTo>
                <a:lnTo>
                  <a:pt x="5335" y="769"/>
                </a:lnTo>
                <a:lnTo>
                  <a:pt x="5340" y="743"/>
                </a:lnTo>
                <a:lnTo>
                  <a:pt x="5345" y="717"/>
                </a:lnTo>
                <a:lnTo>
                  <a:pt x="5348" y="691"/>
                </a:lnTo>
                <a:lnTo>
                  <a:pt x="5351" y="665"/>
                </a:lnTo>
                <a:lnTo>
                  <a:pt x="5353" y="638"/>
                </a:lnTo>
                <a:lnTo>
                  <a:pt x="5355" y="610"/>
                </a:lnTo>
                <a:lnTo>
                  <a:pt x="5356" y="583"/>
                </a:lnTo>
                <a:lnTo>
                  <a:pt x="5356" y="556"/>
                </a:lnTo>
                <a:lnTo>
                  <a:pt x="5356" y="529"/>
                </a:lnTo>
                <a:lnTo>
                  <a:pt x="5355" y="500"/>
                </a:lnTo>
                <a:lnTo>
                  <a:pt x="5352" y="472"/>
                </a:lnTo>
                <a:lnTo>
                  <a:pt x="5349" y="445"/>
                </a:lnTo>
                <a:lnTo>
                  <a:pt x="5346" y="416"/>
                </a:lnTo>
                <a:lnTo>
                  <a:pt x="5343" y="388"/>
                </a:lnTo>
                <a:lnTo>
                  <a:pt x="5338" y="360"/>
                </a:lnTo>
                <a:lnTo>
                  <a:pt x="5333" y="331"/>
                </a:lnTo>
                <a:lnTo>
                  <a:pt x="5326" y="303"/>
                </a:lnTo>
                <a:lnTo>
                  <a:pt x="5320" y="275"/>
                </a:lnTo>
                <a:lnTo>
                  <a:pt x="5313" y="246"/>
                </a:lnTo>
                <a:lnTo>
                  <a:pt x="5304" y="218"/>
                </a:lnTo>
                <a:lnTo>
                  <a:pt x="5297" y="190"/>
                </a:lnTo>
                <a:lnTo>
                  <a:pt x="5287" y="163"/>
                </a:lnTo>
                <a:lnTo>
                  <a:pt x="5277" y="134"/>
                </a:lnTo>
                <a:lnTo>
                  <a:pt x="5267" y="107"/>
                </a:lnTo>
                <a:lnTo>
                  <a:pt x="5255" y="80"/>
                </a:lnTo>
                <a:lnTo>
                  <a:pt x="5244" y="53"/>
                </a:lnTo>
                <a:lnTo>
                  <a:pt x="5231" y="26"/>
                </a:lnTo>
                <a:lnTo>
                  <a:pt x="5218" y="0"/>
                </a:lnTo>
              </a:path>
            </a:pathLst>
          </a:custGeom>
          <a:noFill/>
          <a:ln w="508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6666" name="Line 346"/>
          <p:cNvSpPr/>
          <p:nvPr/>
        </p:nvSpPr>
        <p:spPr>
          <a:xfrm>
            <a:off x="4743450" y="1676400"/>
            <a:ext cx="61436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grpSp>
        <p:nvGrpSpPr>
          <p:cNvPr id="56670" name="Group 350"/>
          <p:cNvGrpSpPr/>
          <p:nvPr/>
        </p:nvGrpSpPr>
        <p:grpSpPr>
          <a:xfrm>
            <a:off x="4048125" y="1919288"/>
            <a:ext cx="1990725" cy="1138237"/>
            <a:chOff x="2550" y="1209"/>
            <a:chExt cx="1254" cy="717"/>
          </a:xfrm>
        </p:grpSpPr>
        <p:sp>
          <p:nvSpPr>
            <p:cNvPr id="54379" name="Line 348"/>
            <p:cNvSpPr/>
            <p:nvPr/>
          </p:nvSpPr>
          <p:spPr>
            <a:xfrm flipV="1">
              <a:off x="2550" y="1209"/>
              <a:ext cx="342" cy="714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80" name="Line 349"/>
            <p:cNvSpPr/>
            <p:nvPr/>
          </p:nvSpPr>
          <p:spPr>
            <a:xfrm flipH="1" flipV="1">
              <a:off x="3474" y="1227"/>
              <a:ext cx="330" cy="699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6673" name="Group 353"/>
          <p:cNvGrpSpPr/>
          <p:nvPr/>
        </p:nvGrpSpPr>
        <p:grpSpPr>
          <a:xfrm>
            <a:off x="4635500" y="1666875"/>
            <a:ext cx="838200" cy="225425"/>
            <a:chOff x="2920" y="1050"/>
            <a:chExt cx="528" cy="142"/>
          </a:xfrm>
        </p:grpSpPr>
        <p:sp>
          <p:nvSpPr>
            <p:cNvPr id="54377" name="Line 351"/>
            <p:cNvSpPr/>
            <p:nvPr/>
          </p:nvSpPr>
          <p:spPr>
            <a:xfrm>
              <a:off x="3380" y="1050"/>
              <a:ext cx="68" cy="14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54378" name="Line 352"/>
            <p:cNvSpPr/>
            <p:nvPr/>
          </p:nvSpPr>
          <p:spPr>
            <a:xfrm flipH="1">
              <a:off x="2920" y="1056"/>
              <a:ext cx="60" cy="12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56676" name="Group 356"/>
          <p:cNvGrpSpPr/>
          <p:nvPr/>
        </p:nvGrpSpPr>
        <p:grpSpPr>
          <a:xfrm>
            <a:off x="4667250" y="1684338"/>
            <a:ext cx="776288" cy="60325"/>
            <a:chOff x="2940" y="1061"/>
            <a:chExt cx="489" cy="38"/>
          </a:xfrm>
        </p:grpSpPr>
        <p:sp>
          <p:nvSpPr>
            <p:cNvPr id="54375" name="Line 354"/>
            <p:cNvSpPr/>
            <p:nvPr/>
          </p:nvSpPr>
          <p:spPr>
            <a:xfrm>
              <a:off x="3399" y="1061"/>
              <a:ext cx="30" cy="3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6" name="Line 355"/>
            <p:cNvSpPr/>
            <p:nvPr/>
          </p:nvSpPr>
          <p:spPr>
            <a:xfrm flipV="1">
              <a:off x="2940" y="1078"/>
              <a:ext cx="21" cy="21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6678" name="Group 358"/>
          <p:cNvGrpSpPr/>
          <p:nvPr/>
        </p:nvGrpSpPr>
        <p:grpSpPr>
          <a:xfrm>
            <a:off x="2081213" y="4700588"/>
            <a:ext cx="9525" cy="666750"/>
            <a:chOff x="2259" y="2955"/>
            <a:chExt cx="6" cy="420"/>
          </a:xfrm>
        </p:grpSpPr>
        <p:sp>
          <p:nvSpPr>
            <p:cNvPr id="54373" name="Line 357"/>
            <p:cNvSpPr/>
            <p:nvPr/>
          </p:nvSpPr>
          <p:spPr>
            <a:xfrm>
              <a:off x="2259" y="2955"/>
              <a:ext cx="0" cy="384"/>
            </a:xfrm>
            <a:prstGeom prst="line">
              <a:avLst/>
            </a:prstGeom>
            <a:ln w="508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4" name="Line 332"/>
            <p:cNvSpPr/>
            <p:nvPr/>
          </p:nvSpPr>
          <p:spPr>
            <a:xfrm>
              <a:off x="2265" y="2967"/>
              <a:ext cx="0" cy="40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</p:grpSp>
      <p:grpSp>
        <p:nvGrpSpPr>
          <p:cNvPr id="56681" name="Group 361"/>
          <p:cNvGrpSpPr/>
          <p:nvPr/>
        </p:nvGrpSpPr>
        <p:grpSpPr>
          <a:xfrm>
            <a:off x="2449513" y="4119563"/>
            <a:ext cx="9525" cy="1863725"/>
            <a:chOff x="2347" y="2487"/>
            <a:chExt cx="6" cy="1174"/>
          </a:xfrm>
        </p:grpSpPr>
        <p:sp>
          <p:nvSpPr>
            <p:cNvPr id="54371" name="Line 359"/>
            <p:cNvSpPr/>
            <p:nvPr/>
          </p:nvSpPr>
          <p:spPr>
            <a:xfrm flipV="1">
              <a:off x="2349" y="2487"/>
              <a:ext cx="0" cy="1062"/>
            </a:xfrm>
            <a:prstGeom prst="line">
              <a:avLst/>
            </a:prstGeom>
            <a:ln w="635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2" name="Line 333"/>
            <p:cNvSpPr/>
            <p:nvPr/>
          </p:nvSpPr>
          <p:spPr>
            <a:xfrm flipH="1">
              <a:off x="2347" y="2500"/>
              <a:ext cx="6" cy="116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</p:grpSp>
      <p:pic>
        <p:nvPicPr>
          <p:cNvPr id="56682" name="Picture 3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9838" y="4149725"/>
            <a:ext cx="3570287" cy="2289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9" name="Text Box 97"/>
          <p:cNvSpPr txBox="1"/>
          <p:nvPr/>
        </p:nvSpPr>
        <p:spPr>
          <a:xfrm>
            <a:off x="444818" y="200343"/>
            <a:ext cx="7466012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22.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完成圆锥切口后的三面投影。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37" grpId="0" bldLvl="0" animBg="1"/>
      <p:bldP spid="56645" grpId="0" bldLvl="0" animBg="1"/>
      <p:bldP spid="5664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Text Box 39"/>
          <p:cNvSpPr txBox="1"/>
          <p:nvPr/>
        </p:nvSpPr>
        <p:spPr>
          <a:xfrm>
            <a:off x="581343" y="484188"/>
            <a:ext cx="6697662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23.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完成同轴回转体的三面投影。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64770" name="Line 226"/>
          <p:cNvSpPr/>
          <p:nvPr/>
        </p:nvSpPr>
        <p:spPr>
          <a:xfrm flipV="1">
            <a:off x="1117600" y="4197350"/>
            <a:ext cx="1538288" cy="995363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8133" name="组合 240"/>
          <p:cNvGrpSpPr/>
          <p:nvPr/>
        </p:nvGrpSpPr>
        <p:grpSpPr>
          <a:xfrm>
            <a:off x="962025" y="5192713"/>
            <a:ext cx="3741738" cy="0"/>
            <a:chOff x="961816" y="5192713"/>
            <a:chExt cx="3742109" cy="0"/>
          </a:xfrm>
        </p:grpSpPr>
        <p:sp>
          <p:nvSpPr>
            <p:cNvPr id="48341" name="Line 228"/>
            <p:cNvSpPr/>
            <p:nvPr/>
          </p:nvSpPr>
          <p:spPr>
            <a:xfrm>
              <a:off x="961816" y="5192713"/>
              <a:ext cx="57600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2" name="Line 229"/>
            <p:cNvSpPr/>
            <p:nvPr/>
          </p:nvSpPr>
          <p:spPr>
            <a:xfrm>
              <a:off x="1578213" y="5192713"/>
              <a:ext cx="41275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3" name="Line 230"/>
            <p:cNvSpPr/>
            <p:nvPr/>
          </p:nvSpPr>
          <p:spPr>
            <a:xfrm>
              <a:off x="1662950" y="5192713"/>
              <a:ext cx="598487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4" name="Line 231"/>
            <p:cNvSpPr/>
            <p:nvPr/>
          </p:nvSpPr>
          <p:spPr>
            <a:xfrm>
              <a:off x="2312237" y="5192713"/>
              <a:ext cx="3810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5" name="Line 232"/>
            <p:cNvSpPr/>
            <p:nvPr/>
          </p:nvSpPr>
          <p:spPr>
            <a:xfrm>
              <a:off x="2399550" y="5192713"/>
              <a:ext cx="598487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6" name="Line 233"/>
            <p:cNvSpPr/>
            <p:nvPr/>
          </p:nvSpPr>
          <p:spPr>
            <a:xfrm>
              <a:off x="3048837" y="5192713"/>
              <a:ext cx="39687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7" name="Line 234"/>
            <p:cNvSpPr/>
            <p:nvPr/>
          </p:nvSpPr>
          <p:spPr>
            <a:xfrm>
              <a:off x="3136150" y="5192713"/>
              <a:ext cx="600075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8" name="Line 235"/>
            <p:cNvSpPr/>
            <p:nvPr/>
          </p:nvSpPr>
          <p:spPr>
            <a:xfrm>
              <a:off x="3787025" y="5192713"/>
              <a:ext cx="3810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9" name="Line 236"/>
            <p:cNvSpPr/>
            <p:nvPr/>
          </p:nvSpPr>
          <p:spPr>
            <a:xfrm>
              <a:off x="3875925" y="5192713"/>
              <a:ext cx="82800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64783" name="Line 239"/>
          <p:cNvSpPr/>
          <p:nvPr/>
        </p:nvSpPr>
        <p:spPr>
          <a:xfrm flipV="1">
            <a:off x="1117600" y="4197350"/>
            <a:ext cx="1538288" cy="995363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8135" name="组合 239"/>
          <p:cNvGrpSpPr/>
          <p:nvPr/>
        </p:nvGrpSpPr>
        <p:grpSpPr>
          <a:xfrm>
            <a:off x="979488" y="2835275"/>
            <a:ext cx="3722687" cy="1588"/>
            <a:chOff x="979069" y="2835275"/>
            <a:chExt cx="3723796" cy="1588"/>
          </a:xfrm>
        </p:grpSpPr>
        <p:sp>
          <p:nvSpPr>
            <p:cNvPr id="48332" name="Line 241"/>
            <p:cNvSpPr/>
            <p:nvPr/>
          </p:nvSpPr>
          <p:spPr>
            <a:xfrm>
              <a:off x="979069" y="2835275"/>
              <a:ext cx="756000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3" name="Line 242"/>
            <p:cNvSpPr/>
            <p:nvPr/>
          </p:nvSpPr>
          <p:spPr>
            <a:xfrm>
              <a:off x="1802502" y="2835275"/>
              <a:ext cx="41275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4" name="Line 243"/>
            <p:cNvSpPr/>
            <p:nvPr/>
          </p:nvSpPr>
          <p:spPr>
            <a:xfrm>
              <a:off x="1892990" y="2835275"/>
              <a:ext cx="598487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5" name="Line 244"/>
            <p:cNvSpPr/>
            <p:nvPr/>
          </p:nvSpPr>
          <p:spPr>
            <a:xfrm>
              <a:off x="2542277" y="2835275"/>
              <a:ext cx="38100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6" name="Line 245"/>
            <p:cNvSpPr/>
            <p:nvPr/>
          </p:nvSpPr>
          <p:spPr>
            <a:xfrm>
              <a:off x="2629590" y="2835275"/>
              <a:ext cx="598487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7" name="Line 246"/>
            <p:cNvSpPr/>
            <p:nvPr/>
          </p:nvSpPr>
          <p:spPr>
            <a:xfrm>
              <a:off x="3278877" y="2835275"/>
              <a:ext cx="39687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8" name="Line 247"/>
            <p:cNvSpPr/>
            <p:nvPr/>
          </p:nvSpPr>
          <p:spPr>
            <a:xfrm>
              <a:off x="3366190" y="2835275"/>
              <a:ext cx="600075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9" name="Line 248"/>
            <p:cNvSpPr/>
            <p:nvPr/>
          </p:nvSpPr>
          <p:spPr>
            <a:xfrm>
              <a:off x="4017065" y="2835275"/>
              <a:ext cx="38100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0" name="Line 249"/>
            <p:cNvSpPr/>
            <p:nvPr/>
          </p:nvSpPr>
          <p:spPr>
            <a:xfrm>
              <a:off x="4105965" y="2835275"/>
              <a:ext cx="596900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64796" name="Freeform 252"/>
          <p:cNvSpPr/>
          <p:nvPr/>
        </p:nvSpPr>
        <p:spPr>
          <a:xfrm>
            <a:off x="3578225" y="4197350"/>
            <a:ext cx="995363" cy="1992313"/>
          </a:xfrm>
          <a:custGeom>
            <a:avLst/>
            <a:gdLst>
              <a:gd name="txL" fmla="*/ 0 w 3686"/>
              <a:gd name="txT" fmla="*/ 0 h 7377"/>
              <a:gd name="txR" fmla="*/ 3686 w 3686"/>
              <a:gd name="txB" fmla="*/ 7377 h 737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3686" h="7377">
                <a:moveTo>
                  <a:pt x="0" y="7377"/>
                </a:moveTo>
                <a:lnTo>
                  <a:pt x="289" y="7365"/>
                </a:lnTo>
                <a:lnTo>
                  <a:pt x="577" y="7331"/>
                </a:lnTo>
                <a:lnTo>
                  <a:pt x="861" y="7275"/>
                </a:lnTo>
                <a:lnTo>
                  <a:pt x="1140" y="7196"/>
                </a:lnTo>
                <a:lnTo>
                  <a:pt x="1411" y="7096"/>
                </a:lnTo>
                <a:lnTo>
                  <a:pt x="1673" y="6975"/>
                </a:lnTo>
                <a:lnTo>
                  <a:pt x="1927" y="6834"/>
                </a:lnTo>
                <a:lnTo>
                  <a:pt x="2166" y="6672"/>
                </a:lnTo>
                <a:lnTo>
                  <a:pt x="2394" y="6493"/>
                </a:lnTo>
                <a:lnTo>
                  <a:pt x="2606" y="6297"/>
                </a:lnTo>
                <a:lnTo>
                  <a:pt x="2802" y="6084"/>
                </a:lnTo>
                <a:lnTo>
                  <a:pt x="2982" y="5857"/>
                </a:lnTo>
                <a:lnTo>
                  <a:pt x="3143" y="5616"/>
                </a:lnTo>
                <a:lnTo>
                  <a:pt x="3284" y="5363"/>
                </a:lnTo>
                <a:lnTo>
                  <a:pt x="3406" y="5099"/>
                </a:lnTo>
                <a:lnTo>
                  <a:pt x="3506" y="4828"/>
                </a:lnTo>
                <a:lnTo>
                  <a:pt x="3584" y="4549"/>
                </a:lnTo>
                <a:lnTo>
                  <a:pt x="3640" y="4266"/>
                </a:lnTo>
                <a:lnTo>
                  <a:pt x="3675" y="3977"/>
                </a:lnTo>
                <a:lnTo>
                  <a:pt x="3686" y="3689"/>
                </a:lnTo>
                <a:lnTo>
                  <a:pt x="3675" y="3399"/>
                </a:lnTo>
                <a:lnTo>
                  <a:pt x="3640" y="3111"/>
                </a:lnTo>
                <a:lnTo>
                  <a:pt x="3584" y="2828"/>
                </a:lnTo>
                <a:lnTo>
                  <a:pt x="3506" y="2549"/>
                </a:lnTo>
                <a:lnTo>
                  <a:pt x="3406" y="2277"/>
                </a:lnTo>
                <a:lnTo>
                  <a:pt x="3284" y="2014"/>
                </a:lnTo>
                <a:lnTo>
                  <a:pt x="3143" y="1761"/>
                </a:lnTo>
                <a:lnTo>
                  <a:pt x="2982" y="1520"/>
                </a:lnTo>
                <a:lnTo>
                  <a:pt x="2802" y="1293"/>
                </a:lnTo>
                <a:lnTo>
                  <a:pt x="2606" y="1080"/>
                </a:lnTo>
                <a:lnTo>
                  <a:pt x="2394" y="883"/>
                </a:lnTo>
                <a:lnTo>
                  <a:pt x="2166" y="704"/>
                </a:lnTo>
                <a:lnTo>
                  <a:pt x="1927" y="543"/>
                </a:lnTo>
                <a:lnTo>
                  <a:pt x="1673" y="402"/>
                </a:lnTo>
                <a:lnTo>
                  <a:pt x="1411" y="281"/>
                </a:lnTo>
                <a:lnTo>
                  <a:pt x="1140" y="180"/>
                </a:lnTo>
                <a:lnTo>
                  <a:pt x="861" y="102"/>
                </a:lnTo>
                <a:lnTo>
                  <a:pt x="577" y="45"/>
                </a:lnTo>
                <a:lnTo>
                  <a:pt x="289" y="12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FF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137" name="Freeform 253"/>
          <p:cNvSpPr/>
          <p:nvPr/>
        </p:nvSpPr>
        <p:spPr>
          <a:xfrm>
            <a:off x="3578225" y="2433638"/>
            <a:ext cx="995363" cy="1398587"/>
          </a:xfrm>
          <a:custGeom>
            <a:avLst/>
            <a:gdLst>
              <a:gd name="txL" fmla="*/ 0 w 3686"/>
              <a:gd name="txT" fmla="*/ 0 h 5175"/>
              <a:gd name="txR" fmla="*/ 3686 w 3686"/>
              <a:gd name="txB" fmla="*/ 5175 h 517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3686" h="5175">
                <a:moveTo>
                  <a:pt x="0" y="5175"/>
                </a:moveTo>
                <a:lnTo>
                  <a:pt x="292" y="5163"/>
                </a:lnTo>
                <a:lnTo>
                  <a:pt x="583" y="5128"/>
                </a:lnTo>
                <a:lnTo>
                  <a:pt x="870" y="5071"/>
                </a:lnTo>
                <a:lnTo>
                  <a:pt x="1151" y="4991"/>
                </a:lnTo>
                <a:lnTo>
                  <a:pt x="1426" y="4888"/>
                </a:lnTo>
                <a:lnTo>
                  <a:pt x="1691" y="4764"/>
                </a:lnTo>
                <a:lnTo>
                  <a:pt x="1946" y="4619"/>
                </a:lnTo>
                <a:lnTo>
                  <a:pt x="2187" y="4455"/>
                </a:lnTo>
                <a:lnTo>
                  <a:pt x="2416" y="4272"/>
                </a:lnTo>
                <a:lnTo>
                  <a:pt x="2630" y="4072"/>
                </a:lnTo>
                <a:lnTo>
                  <a:pt x="2826" y="3855"/>
                </a:lnTo>
                <a:lnTo>
                  <a:pt x="3005" y="3623"/>
                </a:lnTo>
                <a:lnTo>
                  <a:pt x="3165" y="3377"/>
                </a:lnTo>
                <a:lnTo>
                  <a:pt x="3305" y="3121"/>
                </a:lnTo>
                <a:lnTo>
                  <a:pt x="3424" y="2853"/>
                </a:lnTo>
                <a:lnTo>
                  <a:pt x="3521" y="2577"/>
                </a:lnTo>
                <a:lnTo>
                  <a:pt x="3597" y="2294"/>
                </a:lnTo>
                <a:lnTo>
                  <a:pt x="3650" y="2006"/>
                </a:lnTo>
                <a:lnTo>
                  <a:pt x="3680" y="1714"/>
                </a:lnTo>
                <a:lnTo>
                  <a:pt x="3686" y="1421"/>
                </a:lnTo>
                <a:lnTo>
                  <a:pt x="3669" y="1130"/>
                </a:lnTo>
                <a:lnTo>
                  <a:pt x="3629" y="839"/>
                </a:lnTo>
                <a:lnTo>
                  <a:pt x="3566" y="553"/>
                </a:lnTo>
                <a:lnTo>
                  <a:pt x="3481" y="273"/>
                </a:lnTo>
                <a:lnTo>
                  <a:pt x="3374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138" name="Line 254"/>
          <p:cNvSpPr/>
          <p:nvPr/>
        </p:nvSpPr>
        <p:spPr>
          <a:xfrm>
            <a:off x="5176838" y="2433638"/>
            <a:ext cx="1824037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39" name="Line 255"/>
          <p:cNvSpPr/>
          <p:nvPr/>
        </p:nvSpPr>
        <p:spPr>
          <a:xfrm flipH="1">
            <a:off x="1725613" y="2433638"/>
            <a:ext cx="2752725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256"/>
          <p:cNvGrpSpPr/>
          <p:nvPr/>
        </p:nvGrpSpPr>
        <p:grpSpPr>
          <a:xfrm>
            <a:off x="3578225" y="4198938"/>
            <a:ext cx="3175" cy="1992312"/>
            <a:chOff x="2269" y="1354"/>
            <a:chExt cx="1" cy="819"/>
          </a:xfrm>
        </p:grpSpPr>
        <p:sp>
          <p:nvSpPr>
            <p:cNvPr id="48325" name="Line 257"/>
            <p:cNvSpPr/>
            <p:nvPr/>
          </p:nvSpPr>
          <p:spPr>
            <a:xfrm>
              <a:off x="2269" y="1354"/>
              <a:ext cx="1" cy="192"/>
            </a:xfrm>
            <a:prstGeom prst="line">
              <a:avLst/>
            </a:prstGeom>
            <a:ln w="1905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6" name="Line 258"/>
            <p:cNvSpPr/>
            <p:nvPr/>
          </p:nvSpPr>
          <p:spPr>
            <a:xfrm>
              <a:off x="2269" y="1567"/>
              <a:ext cx="1" cy="16"/>
            </a:xfrm>
            <a:prstGeom prst="line">
              <a:avLst/>
            </a:prstGeom>
            <a:ln w="1905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7" name="Line 259"/>
            <p:cNvSpPr/>
            <p:nvPr/>
          </p:nvSpPr>
          <p:spPr>
            <a:xfrm>
              <a:off x="2269" y="1604"/>
              <a:ext cx="1" cy="16"/>
            </a:xfrm>
            <a:prstGeom prst="line">
              <a:avLst/>
            </a:prstGeom>
            <a:ln w="1905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8" name="Line 260"/>
            <p:cNvSpPr/>
            <p:nvPr/>
          </p:nvSpPr>
          <p:spPr>
            <a:xfrm>
              <a:off x="2269" y="1641"/>
              <a:ext cx="1" cy="245"/>
            </a:xfrm>
            <a:prstGeom prst="line">
              <a:avLst/>
            </a:prstGeom>
            <a:ln w="1905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9" name="Line 261"/>
            <p:cNvSpPr/>
            <p:nvPr/>
          </p:nvSpPr>
          <p:spPr>
            <a:xfrm>
              <a:off x="2269" y="1907"/>
              <a:ext cx="1" cy="16"/>
            </a:xfrm>
            <a:prstGeom prst="line">
              <a:avLst/>
            </a:prstGeom>
            <a:ln w="1905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0" name="Line 262"/>
            <p:cNvSpPr/>
            <p:nvPr/>
          </p:nvSpPr>
          <p:spPr>
            <a:xfrm>
              <a:off x="2269" y="1944"/>
              <a:ext cx="1" cy="16"/>
            </a:xfrm>
            <a:prstGeom prst="line">
              <a:avLst/>
            </a:prstGeom>
            <a:ln w="1905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1" name="Line 263"/>
            <p:cNvSpPr/>
            <p:nvPr/>
          </p:nvSpPr>
          <p:spPr>
            <a:xfrm>
              <a:off x="2269" y="1981"/>
              <a:ext cx="1" cy="192"/>
            </a:xfrm>
            <a:prstGeom prst="line">
              <a:avLst/>
            </a:prstGeom>
            <a:ln w="19050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64808" name="Line 264"/>
          <p:cNvSpPr/>
          <p:nvPr/>
        </p:nvSpPr>
        <p:spPr>
          <a:xfrm>
            <a:off x="2655888" y="4197350"/>
            <a:ext cx="1587" cy="1992313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8142" name="Group 265"/>
          <p:cNvGrpSpPr/>
          <p:nvPr/>
        </p:nvGrpSpPr>
        <p:grpSpPr>
          <a:xfrm>
            <a:off x="5441950" y="4056063"/>
            <a:ext cx="2819400" cy="2276475"/>
            <a:chOff x="3672" y="2061"/>
            <a:chExt cx="1776" cy="1434"/>
          </a:xfrm>
        </p:grpSpPr>
        <p:pic>
          <p:nvPicPr>
            <p:cNvPr id="48312" name="Picture 266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72" y="2061"/>
              <a:ext cx="1776" cy="143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48313" name="Group 267"/>
            <p:cNvGrpSpPr/>
            <p:nvPr/>
          </p:nvGrpSpPr>
          <p:grpSpPr>
            <a:xfrm>
              <a:off x="3688" y="2106"/>
              <a:ext cx="1740" cy="1362"/>
              <a:chOff x="1156" y="1320"/>
              <a:chExt cx="1525" cy="1194"/>
            </a:xfrm>
          </p:grpSpPr>
          <p:sp>
            <p:nvSpPr>
              <p:cNvPr id="48314" name="Line 268"/>
              <p:cNvSpPr/>
              <p:nvPr/>
            </p:nvSpPr>
            <p:spPr>
              <a:xfrm flipH="1">
                <a:off x="1390" y="1616"/>
                <a:ext cx="14" cy="3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15" name="Freeform 269"/>
              <p:cNvSpPr/>
              <p:nvPr/>
            </p:nvSpPr>
            <p:spPr>
              <a:xfrm>
                <a:off x="1883" y="2032"/>
                <a:ext cx="273" cy="482"/>
              </a:xfrm>
              <a:custGeom>
                <a:avLst/>
                <a:gdLst>
                  <a:gd name="txL" fmla="*/ 0 w 1494"/>
                  <a:gd name="txT" fmla="*/ 0 h 2641"/>
                  <a:gd name="txR" fmla="*/ 1494 w 1494"/>
                  <a:gd name="txB" fmla="*/ 2641 h 264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494" h="2641">
                    <a:moveTo>
                      <a:pt x="0" y="2610"/>
                    </a:moveTo>
                    <a:lnTo>
                      <a:pt x="368" y="2641"/>
                    </a:lnTo>
                    <a:lnTo>
                      <a:pt x="701" y="2576"/>
                    </a:lnTo>
                    <a:lnTo>
                      <a:pt x="986" y="2418"/>
                    </a:lnTo>
                    <a:lnTo>
                      <a:pt x="1215" y="2171"/>
                    </a:lnTo>
                    <a:lnTo>
                      <a:pt x="1379" y="1845"/>
                    </a:lnTo>
                    <a:lnTo>
                      <a:pt x="1473" y="1449"/>
                    </a:lnTo>
                    <a:lnTo>
                      <a:pt x="1494" y="1000"/>
                    </a:lnTo>
                    <a:lnTo>
                      <a:pt x="1440" y="511"/>
                    </a:lnTo>
                    <a:lnTo>
                      <a:pt x="1313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316" name="Line 270"/>
              <p:cNvSpPr/>
              <p:nvPr/>
            </p:nvSpPr>
            <p:spPr>
              <a:xfrm flipH="1">
                <a:off x="1404" y="1406"/>
                <a:ext cx="362" cy="210"/>
              </a:xfrm>
              <a:prstGeom prst="line">
                <a:avLst/>
              </a:prstGeom>
              <a:ln w="38100" cap="flat" cmpd="sng">
                <a:solidFill>
                  <a:srgbClr val="0066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17" name="Line 271"/>
              <p:cNvSpPr/>
              <p:nvPr/>
            </p:nvSpPr>
            <p:spPr>
              <a:xfrm flipV="1">
                <a:off x="2123" y="1822"/>
                <a:ext cx="364" cy="210"/>
              </a:xfrm>
              <a:prstGeom prst="line">
                <a:avLst/>
              </a:prstGeom>
              <a:ln w="38100" cap="flat" cmpd="sng">
                <a:solidFill>
                  <a:srgbClr val="0066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18" name="Line 272"/>
              <p:cNvSpPr/>
              <p:nvPr/>
            </p:nvSpPr>
            <p:spPr>
              <a:xfrm flipH="1">
                <a:off x="1390" y="1616"/>
                <a:ext cx="14" cy="3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19" name="Freeform 273"/>
              <p:cNvSpPr/>
              <p:nvPr/>
            </p:nvSpPr>
            <p:spPr>
              <a:xfrm>
                <a:off x="2405" y="1522"/>
                <a:ext cx="276" cy="757"/>
              </a:xfrm>
              <a:custGeom>
                <a:avLst/>
                <a:gdLst>
                  <a:gd name="txL" fmla="*/ 0 w 1514"/>
                  <a:gd name="txT" fmla="*/ 0 h 4139"/>
                  <a:gd name="txR" fmla="*/ 1514 w 1514"/>
                  <a:gd name="txB" fmla="*/ 4139 h 413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14" h="4139">
                    <a:moveTo>
                      <a:pt x="0" y="4139"/>
                    </a:moveTo>
                    <a:lnTo>
                      <a:pt x="483" y="3793"/>
                    </a:lnTo>
                    <a:lnTo>
                      <a:pt x="889" y="3360"/>
                    </a:lnTo>
                    <a:lnTo>
                      <a:pt x="1204" y="2856"/>
                    </a:lnTo>
                    <a:lnTo>
                      <a:pt x="1414" y="2302"/>
                    </a:lnTo>
                    <a:lnTo>
                      <a:pt x="1514" y="1716"/>
                    </a:lnTo>
                    <a:lnTo>
                      <a:pt x="1498" y="1122"/>
                    </a:lnTo>
                    <a:lnTo>
                      <a:pt x="1366" y="543"/>
                    </a:lnTo>
                    <a:lnTo>
                      <a:pt x="1125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320" name="Line 274"/>
              <p:cNvSpPr/>
              <p:nvPr/>
            </p:nvSpPr>
            <p:spPr>
              <a:xfrm flipV="1">
                <a:off x="2041" y="2279"/>
                <a:ext cx="364" cy="209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21" name="Line 275"/>
              <p:cNvSpPr/>
              <p:nvPr/>
            </p:nvSpPr>
            <p:spPr>
              <a:xfrm>
                <a:off x="1156" y="2358"/>
                <a:ext cx="727" cy="15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22" name="Line 276"/>
              <p:cNvSpPr/>
              <p:nvPr/>
            </p:nvSpPr>
            <p:spPr>
              <a:xfrm flipV="1">
                <a:off x="1156" y="1652"/>
                <a:ext cx="234" cy="70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23" name="Freeform 277"/>
              <p:cNvSpPr/>
              <p:nvPr/>
            </p:nvSpPr>
            <p:spPr>
              <a:xfrm>
                <a:off x="1344" y="1616"/>
                <a:ext cx="779" cy="451"/>
              </a:xfrm>
              <a:custGeom>
                <a:avLst/>
                <a:gdLst>
                  <a:gd name="txL" fmla="*/ 0 w 4268"/>
                  <a:gd name="txT" fmla="*/ 0 h 2469"/>
                  <a:gd name="txR" fmla="*/ 4268 w 4268"/>
                  <a:gd name="txB" fmla="*/ 2469 h 246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268" h="2469">
                    <a:moveTo>
                      <a:pt x="330" y="0"/>
                    </a:moveTo>
                    <a:lnTo>
                      <a:pt x="221" y="381"/>
                    </a:lnTo>
                    <a:lnTo>
                      <a:pt x="141" y="689"/>
                    </a:lnTo>
                    <a:lnTo>
                      <a:pt x="83" y="942"/>
                    </a:lnTo>
                    <a:lnTo>
                      <a:pt x="42" y="1153"/>
                    </a:lnTo>
                    <a:lnTo>
                      <a:pt x="1" y="1486"/>
                    </a:lnTo>
                    <a:lnTo>
                      <a:pt x="0" y="1736"/>
                    </a:lnTo>
                    <a:lnTo>
                      <a:pt x="34" y="1925"/>
                    </a:lnTo>
                    <a:lnTo>
                      <a:pt x="98" y="2075"/>
                    </a:lnTo>
                    <a:lnTo>
                      <a:pt x="190" y="2193"/>
                    </a:lnTo>
                    <a:lnTo>
                      <a:pt x="315" y="2285"/>
                    </a:lnTo>
                    <a:lnTo>
                      <a:pt x="475" y="2357"/>
                    </a:lnTo>
                    <a:lnTo>
                      <a:pt x="678" y="2410"/>
                    </a:lnTo>
                    <a:lnTo>
                      <a:pt x="936" y="2447"/>
                    </a:lnTo>
                    <a:lnTo>
                      <a:pt x="1266" y="2466"/>
                    </a:lnTo>
                    <a:lnTo>
                      <a:pt x="1467" y="2469"/>
                    </a:lnTo>
                    <a:lnTo>
                      <a:pt x="1696" y="2466"/>
                    </a:lnTo>
                    <a:lnTo>
                      <a:pt x="1962" y="2458"/>
                    </a:lnTo>
                    <a:lnTo>
                      <a:pt x="2273" y="2442"/>
                    </a:lnTo>
                    <a:lnTo>
                      <a:pt x="2639" y="2419"/>
                    </a:lnTo>
                    <a:lnTo>
                      <a:pt x="3077" y="2386"/>
                    </a:lnTo>
                    <a:lnTo>
                      <a:pt x="3609" y="2339"/>
                    </a:lnTo>
                    <a:lnTo>
                      <a:pt x="3920" y="2310"/>
                    </a:lnTo>
                    <a:lnTo>
                      <a:pt x="4268" y="2277"/>
                    </a:lnTo>
                  </a:path>
                </a:pathLst>
              </a:custGeom>
              <a:noFill/>
              <a:ln w="38100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324" name="Freeform 278"/>
              <p:cNvSpPr/>
              <p:nvPr/>
            </p:nvSpPr>
            <p:spPr>
              <a:xfrm>
                <a:off x="1766" y="1320"/>
                <a:ext cx="869" cy="502"/>
              </a:xfrm>
              <a:custGeom>
                <a:avLst/>
                <a:gdLst>
                  <a:gd name="txL" fmla="*/ 0 w 4751"/>
                  <a:gd name="txT" fmla="*/ 0 h 2745"/>
                  <a:gd name="txR" fmla="*/ 4751 w 4751"/>
                  <a:gd name="txB" fmla="*/ 2745 h 274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751" h="2745">
                    <a:moveTo>
                      <a:pt x="3939" y="2745"/>
                    </a:moveTo>
                    <a:lnTo>
                      <a:pt x="4268" y="2517"/>
                    </a:lnTo>
                    <a:lnTo>
                      <a:pt x="4517" y="2257"/>
                    </a:lnTo>
                    <a:lnTo>
                      <a:pt x="4680" y="1976"/>
                    </a:lnTo>
                    <a:lnTo>
                      <a:pt x="4751" y="1681"/>
                    </a:lnTo>
                    <a:lnTo>
                      <a:pt x="4728" y="1385"/>
                    </a:lnTo>
                    <a:lnTo>
                      <a:pt x="4610" y="1096"/>
                    </a:lnTo>
                    <a:lnTo>
                      <a:pt x="4402" y="824"/>
                    </a:lnTo>
                    <a:lnTo>
                      <a:pt x="4112" y="579"/>
                    </a:lnTo>
                    <a:lnTo>
                      <a:pt x="3749" y="369"/>
                    </a:lnTo>
                    <a:lnTo>
                      <a:pt x="3325" y="201"/>
                    </a:lnTo>
                    <a:lnTo>
                      <a:pt x="2855" y="82"/>
                    </a:lnTo>
                    <a:lnTo>
                      <a:pt x="2354" y="14"/>
                    </a:lnTo>
                    <a:lnTo>
                      <a:pt x="1841" y="0"/>
                    </a:lnTo>
                    <a:lnTo>
                      <a:pt x="1332" y="41"/>
                    </a:lnTo>
                    <a:lnTo>
                      <a:pt x="844" y="136"/>
                    </a:lnTo>
                    <a:lnTo>
                      <a:pt x="396" y="280"/>
                    </a:lnTo>
                    <a:lnTo>
                      <a:pt x="0" y="470"/>
                    </a:lnTo>
                  </a:path>
                </a:pathLst>
              </a:custGeom>
              <a:noFill/>
              <a:ln w="3810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48143" name="组合 241"/>
          <p:cNvGrpSpPr/>
          <p:nvPr/>
        </p:nvGrpSpPr>
        <p:grpSpPr>
          <a:xfrm>
            <a:off x="4943475" y="2835275"/>
            <a:ext cx="2239963" cy="1588"/>
            <a:chOff x="4943475" y="2835275"/>
            <a:chExt cx="2239963" cy="1588"/>
          </a:xfrm>
        </p:grpSpPr>
        <p:sp>
          <p:nvSpPr>
            <p:cNvPr id="48307" name="Line 280"/>
            <p:cNvSpPr/>
            <p:nvPr/>
          </p:nvSpPr>
          <p:spPr>
            <a:xfrm>
              <a:off x="4943475" y="2835275"/>
              <a:ext cx="708025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8" name="Line 281"/>
            <p:cNvSpPr/>
            <p:nvPr/>
          </p:nvSpPr>
          <p:spPr>
            <a:xfrm>
              <a:off x="5699125" y="2835275"/>
              <a:ext cx="39688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9" name="Line 282"/>
            <p:cNvSpPr/>
            <p:nvPr/>
          </p:nvSpPr>
          <p:spPr>
            <a:xfrm>
              <a:off x="5789613" y="2835275"/>
              <a:ext cx="598488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0" name="Line 283"/>
            <p:cNvSpPr/>
            <p:nvPr/>
          </p:nvSpPr>
          <p:spPr>
            <a:xfrm>
              <a:off x="6437313" y="2835275"/>
              <a:ext cx="38100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1" name="Line 284"/>
            <p:cNvSpPr/>
            <p:nvPr/>
          </p:nvSpPr>
          <p:spPr>
            <a:xfrm>
              <a:off x="6526213" y="2835275"/>
              <a:ext cx="657225" cy="158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48144" name="Group 285"/>
          <p:cNvGrpSpPr/>
          <p:nvPr/>
        </p:nvGrpSpPr>
        <p:grpSpPr>
          <a:xfrm>
            <a:off x="6088063" y="1716088"/>
            <a:ext cx="0" cy="2259012"/>
            <a:chOff x="3629" y="1025"/>
            <a:chExt cx="2" cy="1423"/>
          </a:xfrm>
        </p:grpSpPr>
        <p:sp>
          <p:nvSpPr>
            <p:cNvPr id="48302" name="Line 286"/>
            <p:cNvSpPr/>
            <p:nvPr/>
          </p:nvSpPr>
          <p:spPr>
            <a:xfrm>
              <a:off x="3629" y="1025"/>
              <a:ext cx="2" cy="42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3" name="Line 287"/>
            <p:cNvSpPr/>
            <p:nvPr/>
          </p:nvSpPr>
          <p:spPr>
            <a:xfrm>
              <a:off x="3629" y="1486"/>
              <a:ext cx="2" cy="2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4" name="Line 288"/>
            <p:cNvSpPr/>
            <p:nvPr/>
          </p:nvSpPr>
          <p:spPr>
            <a:xfrm>
              <a:off x="3629" y="1543"/>
              <a:ext cx="2" cy="37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5" name="Line 289"/>
            <p:cNvSpPr/>
            <p:nvPr/>
          </p:nvSpPr>
          <p:spPr>
            <a:xfrm>
              <a:off x="3629" y="1950"/>
              <a:ext cx="2" cy="2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6" name="Line 290"/>
            <p:cNvSpPr/>
            <p:nvPr/>
          </p:nvSpPr>
          <p:spPr>
            <a:xfrm>
              <a:off x="3629" y="2007"/>
              <a:ext cx="2" cy="44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8145" name="Freeform 291"/>
          <p:cNvSpPr/>
          <p:nvPr/>
        </p:nvSpPr>
        <p:spPr>
          <a:xfrm>
            <a:off x="5091113" y="2433638"/>
            <a:ext cx="1992312" cy="1398587"/>
          </a:xfrm>
          <a:custGeom>
            <a:avLst/>
            <a:gdLst>
              <a:gd name="txL" fmla="*/ 0 w 7370"/>
              <a:gd name="txT" fmla="*/ 0 h 5172"/>
              <a:gd name="txR" fmla="*/ 7370 w 7370"/>
              <a:gd name="txB" fmla="*/ 5172 h 5172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7370" h="5172">
                <a:moveTo>
                  <a:pt x="311" y="0"/>
                </a:moveTo>
                <a:lnTo>
                  <a:pt x="206" y="267"/>
                </a:lnTo>
                <a:lnTo>
                  <a:pt x="122" y="542"/>
                </a:lnTo>
                <a:lnTo>
                  <a:pt x="60" y="822"/>
                </a:lnTo>
                <a:lnTo>
                  <a:pt x="18" y="1106"/>
                </a:lnTo>
                <a:lnTo>
                  <a:pt x="0" y="1393"/>
                </a:lnTo>
                <a:lnTo>
                  <a:pt x="5" y="1680"/>
                </a:lnTo>
                <a:lnTo>
                  <a:pt x="30" y="1966"/>
                </a:lnTo>
                <a:lnTo>
                  <a:pt x="79" y="2249"/>
                </a:lnTo>
                <a:lnTo>
                  <a:pt x="149" y="2528"/>
                </a:lnTo>
                <a:lnTo>
                  <a:pt x="241" y="2799"/>
                </a:lnTo>
                <a:lnTo>
                  <a:pt x="353" y="3063"/>
                </a:lnTo>
                <a:lnTo>
                  <a:pt x="486" y="3318"/>
                </a:lnTo>
                <a:lnTo>
                  <a:pt x="638" y="3562"/>
                </a:lnTo>
                <a:lnTo>
                  <a:pt x="808" y="3793"/>
                </a:lnTo>
                <a:lnTo>
                  <a:pt x="996" y="4009"/>
                </a:lnTo>
                <a:lnTo>
                  <a:pt x="1201" y="4211"/>
                </a:lnTo>
                <a:lnTo>
                  <a:pt x="1420" y="4397"/>
                </a:lnTo>
                <a:lnTo>
                  <a:pt x="1653" y="4564"/>
                </a:lnTo>
                <a:lnTo>
                  <a:pt x="1899" y="4713"/>
                </a:lnTo>
                <a:lnTo>
                  <a:pt x="2154" y="4842"/>
                </a:lnTo>
                <a:lnTo>
                  <a:pt x="2420" y="4951"/>
                </a:lnTo>
                <a:lnTo>
                  <a:pt x="2693" y="5038"/>
                </a:lnTo>
                <a:lnTo>
                  <a:pt x="2972" y="5105"/>
                </a:lnTo>
                <a:lnTo>
                  <a:pt x="3256" y="5150"/>
                </a:lnTo>
                <a:lnTo>
                  <a:pt x="3541" y="5172"/>
                </a:lnTo>
                <a:lnTo>
                  <a:pt x="3829" y="5172"/>
                </a:lnTo>
                <a:lnTo>
                  <a:pt x="4115" y="5150"/>
                </a:lnTo>
                <a:lnTo>
                  <a:pt x="4398" y="5105"/>
                </a:lnTo>
                <a:lnTo>
                  <a:pt x="4677" y="5038"/>
                </a:lnTo>
                <a:lnTo>
                  <a:pt x="4951" y="4951"/>
                </a:lnTo>
                <a:lnTo>
                  <a:pt x="5216" y="4842"/>
                </a:lnTo>
                <a:lnTo>
                  <a:pt x="5472" y="4713"/>
                </a:lnTo>
                <a:lnTo>
                  <a:pt x="5717" y="4564"/>
                </a:lnTo>
                <a:lnTo>
                  <a:pt x="5951" y="4397"/>
                </a:lnTo>
                <a:lnTo>
                  <a:pt x="6169" y="4211"/>
                </a:lnTo>
                <a:lnTo>
                  <a:pt x="6374" y="4009"/>
                </a:lnTo>
                <a:lnTo>
                  <a:pt x="6562" y="3793"/>
                </a:lnTo>
                <a:lnTo>
                  <a:pt x="6732" y="3562"/>
                </a:lnTo>
                <a:lnTo>
                  <a:pt x="6885" y="3318"/>
                </a:lnTo>
                <a:lnTo>
                  <a:pt x="7018" y="3063"/>
                </a:lnTo>
                <a:lnTo>
                  <a:pt x="7130" y="2799"/>
                </a:lnTo>
                <a:lnTo>
                  <a:pt x="7221" y="2528"/>
                </a:lnTo>
                <a:lnTo>
                  <a:pt x="7291" y="2249"/>
                </a:lnTo>
                <a:lnTo>
                  <a:pt x="7340" y="1966"/>
                </a:lnTo>
                <a:lnTo>
                  <a:pt x="7366" y="1680"/>
                </a:lnTo>
                <a:lnTo>
                  <a:pt x="7370" y="1393"/>
                </a:lnTo>
                <a:lnTo>
                  <a:pt x="7352" y="1106"/>
                </a:lnTo>
                <a:lnTo>
                  <a:pt x="7311" y="822"/>
                </a:lnTo>
                <a:lnTo>
                  <a:pt x="7249" y="542"/>
                </a:lnTo>
                <a:lnTo>
                  <a:pt x="7164" y="267"/>
                </a:lnTo>
                <a:lnTo>
                  <a:pt x="7059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8146" name="Group 292"/>
          <p:cNvGrpSpPr/>
          <p:nvPr/>
        </p:nvGrpSpPr>
        <p:grpSpPr>
          <a:xfrm>
            <a:off x="2655888" y="1839913"/>
            <a:ext cx="1587" cy="574675"/>
            <a:chOff x="1467" y="1103"/>
            <a:chExt cx="1" cy="362"/>
          </a:xfrm>
        </p:grpSpPr>
        <p:sp>
          <p:nvSpPr>
            <p:cNvPr id="48298" name="Line 293"/>
            <p:cNvSpPr/>
            <p:nvPr/>
          </p:nvSpPr>
          <p:spPr>
            <a:xfrm>
              <a:off x="1467" y="1103"/>
              <a:ext cx="1" cy="10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9" name="Line 294"/>
            <p:cNvSpPr/>
            <p:nvPr/>
          </p:nvSpPr>
          <p:spPr>
            <a:xfrm>
              <a:off x="1467" y="1242"/>
              <a:ext cx="1" cy="2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0" name="Line 295"/>
            <p:cNvSpPr/>
            <p:nvPr/>
          </p:nvSpPr>
          <p:spPr>
            <a:xfrm>
              <a:off x="1467" y="1299"/>
              <a:ext cx="1" cy="2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1" name="Line 296"/>
            <p:cNvSpPr/>
            <p:nvPr/>
          </p:nvSpPr>
          <p:spPr>
            <a:xfrm>
              <a:off x="1467" y="1356"/>
              <a:ext cx="1" cy="10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8147" name="Line 297"/>
          <p:cNvSpPr/>
          <p:nvPr/>
        </p:nvSpPr>
        <p:spPr>
          <a:xfrm>
            <a:off x="2655888" y="2433638"/>
            <a:ext cx="1587" cy="139858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48" name="Line 298"/>
          <p:cNvSpPr/>
          <p:nvPr/>
        </p:nvSpPr>
        <p:spPr>
          <a:xfrm flipH="1" flipV="1">
            <a:off x="1117600" y="2835275"/>
            <a:ext cx="1538288" cy="99695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8149" name="Group 299"/>
          <p:cNvGrpSpPr/>
          <p:nvPr/>
        </p:nvGrpSpPr>
        <p:grpSpPr>
          <a:xfrm>
            <a:off x="1735138" y="1839913"/>
            <a:ext cx="920750" cy="593725"/>
            <a:chOff x="887" y="1103"/>
            <a:chExt cx="580" cy="374"/>
          </a:xfrm>
        </p:grpSpPr>
        <p:sp>
          <p:nvSpPr>
            <p:cNvPr id="48294" name="Line 300"/>
            <p:cNvSpPr/>
            <p:nvPr/>
          </p:nvSpPr>
          <p:spPr>
            <a:xfrm flipV="1">
              <a:off x="887" y="1330"/>
              <a:ext cx="230" cy="147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5" name="Line 301"/>
            <p:cNvSpPr/>
            <p:nvPr/>
          </p:nvSpPr>
          <p:spPr>
            <a:xfrm flipV="1">
              <a:off x="1143" y="1299"/>
              <a:ext cx="22" cy="1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6" name="Line 302"/>
            <p:cNvSpPr/>
            <p:nvPr/>
          </p:nvSpPr>
          <p:spPr>
            <a:xfrm flipV="1">
              <a:off x="1191" y="1268"/>
              <a:ext cx="21" cy="1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7" name="Line 303"/>
            <p:cNvSpPr/>
            <p:nvPr/>
          </p:nvSpPr>
          <p:spPr>
            <a:xfrm flipV="1">
              <a:off x="1238" y="1103"/>
              <a:ext cx="229" cy="147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64848" name="Line 304"/>
          <p:cNvSpPr/>
          <p:nvPr/>
        </p:nvSpPr>
        <p:spPr>
          <a:xfrm flipH="1" flipV="1">
            <a:off x="1117600" y="5192713"/>
            <a:ext cx="1538288" cy="996950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49" name="Line 305"/>
          <p:cNvSpPr/>
          <p:nvPr/>
        </p:nvSpPr>
        <p:spPr>
          <a:xfrm flipH="1">
            <a:off x="1735138" y="2433638"/>
            <a:ext cx="2752725" cy="158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50" name="Line 306"/>
          <p:cNvSpPr/>
          <p:nvPr/>
        </p:nvSpPr>
        <p:spPr>
          <a:xfrm>
            <a:off x="5176838" y="2433638"/>
            <a:ext cx="1824037" cy="158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2" name="Group 307"/>
          <p:cNvGrpSpPr/>
          <p:nvPr/>
        </p:nvGrpSpPr>
        <p:grpSpPr>
          <a:xfrm>
            <a:off x="2655888" y="4324350"/>
            <a:ext cx="1587" cy="1739900"/>
            <a:chOff x="1467" y="2668"/>
            <a:chExt cx="1" cy="1096"/>
          </a:xfrm>
        </p:grpSpPr>
        <p:sp>
          <p:nvSpPr>
            <p:cNvPr id="48285" name="Line 308"/>
            <p:cNvSpPr/>
            <p:nvPr/>
          </p:nvSpPr>
          <p:spPr>
            <a:xfrm>
              <a:off x="1467" y="2668"/>
              <a:ext cx="1" cy="9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6" name="Line 309"/>
            <p:cNvSpPr/>
            <p:nvPr/>
          </p:nvSpPr>
          <p:spPr>
            <a:xfrm>
              <a:off x="1467" y="2792"/>
              <a:ext cx="1" cy="9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7" name="Line 310"/>
            <p:cNvSpPr/>
            <p:nvPr/>
          </p:nvSpPr>
          <p:spPr>
            <a:xfrm>
              <a:off x="1467" y="2918"/>
              <a:ext cx="1" cy="9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8" name="Line 311"/>
            <p:cNvSpPr/>
            <p:nvPr/>
          </p:nvSpPr>
          <p:spPr>
            <a:xfrm>
              <a:off x="1467" y="3043"/>
              <a:ext cx="1" cy="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9" name="Line 312"/>
            <p:cNvSpPr/>
            <p:nvPr/>
          </p:nvSpPr>
          <p:spPr>
            <a:xfrm>
              <a:off x="1467" y="3169"/>
              <a:ext cx="1" cy="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0" name="Line 313"/>
            <p:cNvSpPr/>
            <p:nvPr/>
          </p:nvSpPr>
          <p:spPr>
            <a:xfrm>
              <a:off x="1467" y="3295"/>
              <a:ext cx="1" cy="9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1" name="Line 314"/>
            <p:cNvSpPr/>
            <p:nvPr/>
          </p:nvSpPr>
          <p:spPr>
            <a:xfrm>
              <a:off x="1467" y="3420"/>
              <a:ext cx="1" cy="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2" name="Line 315"/>
            <p:cNvSpPr/>
            <p:nvPr/>
          </p:nvSpPr>
          <p:spPr>
            <a:xfrm>
              <a:off x="1467" y="3546"/>
              <a:ext cx="1" cy="9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3" name="Line 316"/>
            <p:cNvSpPr/>
            <p:nvPr/>
          </p:nvSpPr>
          <p:spPr>
            <a:xfrm>
              <a:off x="1467" y="3672"/>
              <a:ext cx="1" cy="9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8154" name="Line 317"/>
          <p:cNvSpPr/>
          <p:nvPr/>
        </p:nvSpPr>
        <p:spPr>
          <a:xfrm flipH="1">
            <a:off x="2655888" y="3832225"/>
            <a:ext cx="922337" cy="31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62" name="Line 318"/>
          <p:cNvSpPr/>
          <p:nvPr/>
        </p:nvSpPr>
        <p:spPr>
          <a:xfrm>
            <a:off x="2655888" y="4197350"/>
            <a:ext cx="922337" cy="3175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63" name="Line 319"/>
          <p:cNvSpPr/>
          <p:nvPr/>
        </p:nvSpPr>
        <p:spPr>
          <a:xfrm>
            <a:off x="2655888" y="4279900"/>
            <a:ext cx="922337" cy="0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64" name="Line 320"/>
          <p:cNvSpPr/>
          <p:nvPr/>
        </p:nvSpPr>
        <p:spPr>
          <a:xfrm>
            <a:off x="1735138" y="2433638"/>
            <a:ext cx="3175" cy="2759075"/>
          </a:xfrm>
          <a:prstGeom prst="line">
            <a:avLst/>
          </a:prstGeom>
          <a:ln w="19050" cap="flat" cmpd="sng">
            <a:solidFill>
              <a:srgbClr val="00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65" name="Line 321"/>
          <p:cNvSpPr/>
          <p:nvPr/>
        </p:nvSpPr>
        <p:spPr>
          <a:xfrm>
            <a:off x="2063750" y="2433638"/>
            <a:ext cx="3175" cy="3375025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66" name="Line 322"/>
          <p:cNvSpPr/>
          <p:nvPr/>
        </p:nvSpPr>
        <p:spPr>
          <a:xfrm>
            <a:off x="2384425" y="2433638"/>
            <a:ext cx="3175" cy="3581400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8160" name="Group 323"/>
          <p:cNvGrpSpPr/>
          <p:nvPr/>
        </p:nvGrpSpPr>
        <p:grpSpPr>
          <a:xfrm>
            <a:off x="2655888" y="1839913"/>
            <a:ext cx="922337" cy="1587"/>
            <a:chOff x="1467" y="1103"/>
            <a:chExt cx="581" cy="1"/>
          </a:xfrm>
        </p:grpSpPr>
        <p:sp>
          <p:nvSpPr>
            <p:cNvPr id="48281" name="Line 324"/>
            <p:cNvSpPr/>
            <p:nvPr/>
          </p:nvSpPr>
          <p:spPr>
            <a:xfrm>
              <a:off x="1467" y="1103"/>
              <a:ext cx="217" cy="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2" name="Line 325"/>
            <p:cNvSpPr/>
            <p:nvPr/>
          </p:nvSpPr>
          <p:spPr>
            <a:xfrm>
              <a:off x="1716" y="1103"/>
              <a:ext cx="25" cy="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3" name="Line 326"/>
            <p:cNvSpPr/>
            <p:nvPr/>
          </p:nvSpPr>
          <p:spPr>
            <a:xfrm>
              <a:off x="1773" y="1103"/>
              <a:ext cx="25" cy="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4" name="Line 327"/>
            <p:cNvSpPr/>
            <p:nvPr/>
          </p:nvSpPr>
          <p:spPr>
            <a:xfrm>
              <a:off x="1830" y="1103"/>
              <a:ext cx="218" cy="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64872" name="Line 328"/>
          <p:cNvSpPr/>
          <p:nvPr/>
        </p:nvSpPr>
        <p:spPr>
          <a:xfrm>
            <a:off x="2655888" y="6189663"/>
            <a:ext cx="922337" cy="3175"/>
          </a:xfrm>
          <a:prstGeom prst="line">
            <a:avLst/>
          </a:prstGeom>
          <a:ln w="190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73" name="Line 329"/>
          <p:cNvSpPr/>
          <p:nvPr/>
        </p:nvSpPr>
        <p:spPr>
          <a:xfrm>
            <a:off x="2655888" y="6107113"/>
            <a:ext cx="922337" cy="0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74" name="Line 330"/>
          <p:cNvSpPr/>
          <p:nvPr/>
        </p:nvSpPr>
        <p:spPr>
          <a:xfrm>
            <a:off x="4487863" y="2433638"/>
            <a:ext cx="1587" cy="2759075"/>
          </a:xfrm>
          <a:prstGeom prst="line">
            <a:avLst/>
          </a:prstGeom>
          <a:ln w="19050" cap="flat" cmpd="sng">
            <a:solidFill>
              <a:srgbClr val="99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64" name="Line 331"/>
          <p:cNvSpPr/>
          <p:nvPr/>
        </p:nvSpPr>
        <p:spPr>
          <a:xfrm flipH="1">
            <a:off x="1117600" y="2433638"/>
            <a:ext cx="617538" cy="40163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8165" name="Group 332"/>
          <p:cNvGrpSpPr/>
          <p:nvPr/>
        </p:nvGrpSpPr>
        <p:grpSpPr>
          <a:xfrm>
            <a:off x="3578225" y="1839913"/>
            <a:ext cx="909638" cy="593725"/>
            <a:chOff x="2048" y="1103"/>
            <a:chExt cx="573" cy="374"/>
          </a:xfrm>
        </p:grpSpPr>
        <p:sp>
          <p:nvSpPr>
            <p:cNvPr id="48277" name="Freeform 333"/>
            <p:cNvSpPr/>
            <p:nvPr/>
          </p:nvSpPr>
          <p:spPr>
            <a:xfrm>
              <a:off x="2448" y="1247"/>
              <a:ext cx="173" cy="230"/>
            </a:xfrm>
            <a:custGeom>
              <a:avLst/>
              <a:gdLst>
                <a:gd name="txL" fmla="*/ 0 w 1019"/>
                <a:gd name="txT" fmla="*/ 0 h 1351"/>
                <a:gd name="txR" fmla="*/ 1019 w 1019"/>
                <a:gd name="txB" fmla="*/ 1351 h 135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019" h="1351">
                  <a:moveTo>
                    <a:pt x="1019" y="1351"/>
                  </a:moveTo>
                  <a:lnTo>
                    <a:pt x="895" y="1096"/>
                  </a:lnTo>
                  <a:lnTo>
                    <a:pt x="751" y="851"/>
                  </a:lnTo>
                  <a:lnTo>
                    <a:pt x="589" y="617"/>
                  </a:lnTo>
                  <a:lnTo>
                    <a:pt x="409" y="397"/>
                  </a:lnTo>
                  <a:lnTo>
                    <a:pt x="213" y="191"/>
                  </a:lnTo>
                  <a:lnTo>
                    <a:pt x="2" y="1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78" name="Freeform 334"/>
            <p:cNvSpPr/>
            <p:nvPr/>
          </p:nvSpPr>
          <p:spPr>
            <a:xfrm>
              <a:off x="2403" y="1213"/>
              <a:ext cx="20" cy="15"/>
            </a:xfrm>
            <a:custGeom>
              <a:avLst/>
              <a:gdLst>
                <a:gd name="txL" fmla="*/ 0 w 119"/>
                <a:gd name="txT" fmla="*/ 0 h 87"/>
                <a:gd name="txR" fmla="*/ 119 w 119"/>
                <a:gd name="txB" fmla="*/ 87 h 8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9" h="87">
                  <a:moveTo>
                    <a:pt x="119" y="87"/>
                  </a:moveTo>
                  <a:lnTo>
                    <a:pt x="42" y="27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79" name="Freeform 335"/>
            <p:cNvSpPr/>
            <p:nvPr/>
          </p:nvSpPr>
          <p:spPr>
            <a:xfrm>
              <a:off x="2356" y="1184"/>
              <a:ext cx="21" cy="12"/>
            </a:xfrm>
            <a:custGeom>
              <a:avLst/>
              <a:gdLst>
                <a:gd name="txL" fmla="*/ 0 w 127"/>
                <a:gd name="txT" fmla="*/ 0 h 74"/>
                <a:gd name="txR" fmla="*/ 127 w 127"/>
                <a:gd name="txB" fmla="*/ 74 h 7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7" h="74">
                  <a:moveTo>
                    <a:pt x="127" y="74"/>
                  </a:moveTo>
                  <a:lnTo>
                    <a:pt x="85" y="47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80" name="Freeform 336"/>
            <p:cNvSpPr/>
            <p:nvPr/>
          </p:nvSpPr>
          <p:spPr>
            <a:xfrm>
              <a:off x="2048" y="1103"/>
              <a:ext cx="280" cy="66"/>
            </a:xfrm>
            <a:custGeom>
              <a:avLst/>
              <a:gdLst>
                <a:gd name="txL" fmla="*/ 0 w 1647"/>
                <a:gd name="txT" fmla="*/ 0 h 389"/>
                <a:gd name="txR" fmla="*/ 1647 w 1647"/>
                <a:gd name="txB" fmla="*/ 389 h 38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647" h="389">
                  <a:moveTo>
                    <a:pt x="1647" y="389"/>
                  </a:moveTo>
                  <a:lnTo>
                    <a:pt x="1644" y="387"/>
                  </a:lnTo>
                  <a:lnTo>
                    <a:pt x="1386" y="271"/>
                  </a:lnTo>
                  <a:lnTo>
                    <a:pt x="1118" y="174"/>
                  </a:lnTo>
                  <a:lnTo>
                    <a:pt x="845" y="98"/>
                  </a:lnTo>
                  <a:lnTo>
                    <a:pt x="566" y="44"/>
                  </a:lnTo>
                  <a:lnTo>
                    <a:pt x="284" y="11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8166" name="Group 337"/>
          <p:cNvGrpSpPr/>
          <p:nvPr/>
        </p:nvGrpSpPr>
        <p:grpSpPr>
          <a:xfrm>
            <a:off x="5176838" y="1839913"/>
            <a:ext cx="1824037" cy="593725"/>
            <a:chOff x="3055" y="1103"/>
            <a:chExt cx="1149" cy="374"/>
          </a:xfrm>
        </p:grpSpPr>
        <p:sp>
          <p:nvSpPr>
            <p:cNvPr id="48270" name="Freeform 338"/>
            <p:cNvSpPr/>
            <p:nvPr/>
          </p:nvSpPr>
          <p:spPr>
            <a:xfrm>
              <a:off x="3947" y="1189"/>
              <a:ext cx="257" cy="288"/>
            </a:xfrm>
            <a:custGeom>
              <a:avLst/>
              <a:gdLst>
                <a:gd name="txL" fmla="*/ 0 w 1510"/>
                <a:gd name="txT" fmla="*/ 0 h 1695"/>
                <a:gd name="txR" fmla="*/ 1510 w 1510"/>
                <a:gd name="txB" fmla="*/ 1695 h 169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510" h="1695">
                  <a:moveTo>
                    <a:pt x="1510" y="1695"/>
                  </a:moveTo>
                  <a:lnTo>
                    <a:pt x="1381" y="1431"/>
                  </a:lnTo>
                  <a:lnTo>
                    <a:pt x="1231" y="1179"/>
                  </a:lnTo>
                  <a:lnTo>
                    <a:pt x="1062" y="938"/>
                  </a:lnTo>
                  <a:lnTo>
                    <a:pt x="875" y="712"/>
                  </a:lnTo>
                  <a:lnTo>
                    <a:pt x="669" y="502"/>
                  </a:lnTo>
                  <a:lnTo>
                    <a:pt x="447" y="308"/>
                  </a:lnTo>
                  <a:lnTo>
                    <a:pt x="212" y="133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71" name="Line 339"/>
            <p:cNvSpPr/>
            <p:nvPr/>
          </p:nvSpPr>
          <p:spPr>
            <a:xfrm flipH="1" flipV="1">
              <a:off x="3896" y="1163"/>
              <a:ext cx="23" cy="1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72" name="Freeform 340"/>
            <p:cNvSpPr/>
            <p:nvPr/>
          </p:nvSpPr>
          <p:spPr>
            <a:xfrm>
              <a:off x="3844" y="1141"/>
              <a:ext cx="23" cy="9"/>
            </a:xfrm>
            <a:custGeom>
              <a:avLst/>
              <a:gdLst>
                <a:gd name="txL" fmla="*/ 0 w 136"/>
                <a:gd name="txT" fmla="*/ 0 h 55"/>
                <a:gd name="txR" fmla="*/ 136 w 136"/>
                <a:gd name="txB" fmla="*/ 55 h 5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6" h="55">
                  <a:moveTo>
                    <a:pt x="136" y="55"/>
                  </a:moveTo>
                  <a:lnTo>
                    <a:pt x="30" y="11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73" name="Freeform 341"/>
            <p:cNvSpPr/>
            <p:nvPr/>
          </p:nvSpPr>
          <p:spPr>
            <a:xfrm>
              <a:off x="3444" y="1103"/>
              <a:ext cx="371" cy="27"/>
            </a:xfrm>
            <a:custGeom>
              <a:avLst/>
              <a:gdLst>
                <a:gd name="txL" fmla="*/ 0 w 2178"/>
                <a:gd name="txT" fmla="*/ 0 h 165"/>
                <a:gd name="txR" fmla="*/ 2178 w 2178"/>
                <a:gd name="txB" fmla="*/ 165 h 16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78" h="165">
                  <a:moveTo>
                    <a:pt x="2178" y="165"/>
                  </a:moveTo>
                  <a:lnTo>
                    <a:pt x="2104" y="140"/>
                  </a:lnTo>
                  <a:lnTo>
                    <a:pt x="1819" y="70"/>
                  </a:lnTo>
                  <a:lnTo>
                    <a:pt x="1529" y="24"/>
                  </a:lnTo>
                  <a:lnTo>
                    <a:pt x="1236" y="0"/>
                  </a:lnTo>
                  <a:lnTo>
                    <a:pt x="942" y="0"/>
                  </a:lnTo>
                  <a:lnTo>
                    <a:pt x="649" y="24"/>
                  </a:lnTo>
                  <a:lnTo>
                    <a:pt x="359" y="70"/>
                  </a:lnTo>
                  <a:lnTo>
                    <a:pt x="74" y="140"/>
                  </a:lnTo>
                  <a:lnTo>
                    <a:pt x="0" y="165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74" name="Freeform 342"/>
            <p:cNvSpPr/>
            <p:nvPr/>
          </p:nvSpPr>
          <p:spPr>
            <a:xfrm>
              <a:off x="3390" y="1141"/>
              <a:ext cx="23" cy="9"/>
            </a:xfrm>
            <a:custGeom>
              <a:avLst/>
              <a:gdLst>
                <a:gd name="txL" fmla="*/ 0 w 136"/>
                <a:gd name="txT" fmla="*/ 0 h 55"/>
                <a:gd name="txR" fmla="*/ 136 w 136"/>
                <a:gd name="txB" fmla="*/ 55 h 5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6" h="55">
                  <a:moveTo>
                    <a:pt x="136" y="0"/>
                  </a:moveTo>
                  <a:lnTo>
                    <a:pt x="106" y="11"/>
                  </a:lnTo>
                  <a:lnTo>
                    <a:pt x="0" y="55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75" name="Line 343"/>
            <p:cNvSpPr/>
            <p:nvPr/>
          </p:nvSpPr>
          <p:spPr>
            <a:xfrm flipH="1">
              <a:off x="3340" y="1163"/>
              <a:ext cx="21" cy="1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76" name="Freeform 344"/>
            <p:cNvSpPr/>
            <p:nvPr/>
          </p:nvSpPr>
          <p:spPr>
            <a:xfrm>
              <a:off x="3055" y="1189"/>
              <a:ext cx="257" cy="288"/>
            </a:xfrm>
            <a:custGeom>
              <a:avLst/>
              <a:gdLst>
                <a:gd name="txL" fmla="*/ 0 w 1511"/>
                <a:gd name="txT" fmla="*/ 0 h 1695"/>
                <a:gd name="txR" fmla="*/ 1511 w 1511"/>
                <a:gd name="txB" fmla="*/ 1695 h 169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511" h="1695">
                  <a:moveTo>
                    <a:pt x="1511" y="0"/>
                  </a:moveTo>
                  <a:lnTo>
                    <a:pt x="1299" y="133"/>
                  </a:lnTo>
                  <a:lnTo>
                    <a:pt x="1063" y="308"/>
                  </a:lnTo>
                  <a:lnTo>
                    <a:pt x="841" y="502"/>
                  </a:lnTo>
                  <a:lnTo>
                    <a:pt x="636" y="712"/>
                  </a:lnTo>
                  <a:lnTo>
                    <a:pt x="449" y="938"/>
                  </a:lnTo>
                  <a:lnTo>
                    <a:pt x="279" y="1179"/>
                  </a:lnTo>
                  <a:lnTo>
                    <a:pt x="129" y="1431"/>
                  </a:lnTo>
                  <a:lnTo>
                    <a:pt x="0" y="1695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64889" name="Line 345"/>
          <p:cNvSpPr/>
          <p:nvPr/>
        </p:nvSpPr>
        <p:spPr>
          <a:xfrm>
            <a:off x="2384425" y="3657600"/>
            <a:ext cx="3703638" cy="1588"/>
          </a:xfrm>
          <a:prstGeom prst="line">
            <a:avLst/>
          </a:prstGeom>
          <a:ln w="190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90" name="Line 346"/>
          <p:cNvSpPr/>
          <p:nvPr/>
        </p:nvSpPr>
        <p:spPr>
          <a:xfrm>
            <a:off x="2063750" y="3451225"/>
            <a:ext cx="4024313" cy="1588"/>
          </a:xfrm>
          <a:prstGeom prst="line">
            <a:avLst/>
          </a:prstGeom>
          <a:ln w="1905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891" name="Freeform 347"/>
          <p:cNvSpPr/>
          <p:nvPr/>
        </p:nvSpPr>
        <p:spPr>
          <a:xfrm>
            <a:off x="5475288" y="2220913"/>
            <a:ext cx="1227137" cy="1230312"/>
          </a:xfrm>
          <a:custGeom>
            <a:avLst/>
            <a:gdLst>
              <a:gd name="txL" fmla="*/ 0 w 4538"/>
              <a:gd name="txT" fmla="*/ 0 h 4541"/>
              <a:gd name="txR" fmla="*/ 4538 w 4538"/>
              <a:gd name="txB" fmla="*/ 4541 h 45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538" h="4541">
                <a:moveTo>
                  <a:pt x="4538" y="2270"/>
                </a:moveTo>
                <a:lnTo>
                  <a:pt x="4525" y="2033"/>
                </a:lnTo>
                <a:lnTo>
                  <a:pt x="4488" y="1798"/>
                </a:lnTo>
                <a:lnTo>
                  <a:pt x="4427" y="1569"/>
                </a:lnTo>
                <a:lnTo>
                  <a:pt x="4342" y="1346"/>
                </a:lnTo>
                <a:lnTo>
                  <a:pt x="4235" y="1135"/>
                </a:lnTo>
                <a:lnTo>
                  <a:pt x="4105" y="936"/>
                </a:lnTo>
                <a:lnTo>
                  <a:pt x="3956" y="751"/>
                </a:lnTo>
                <a:lnTo>
                  <a:pt x="3787" y="583"/>
                </a:lnTo>
                <a:lnTo>
                  <a:pt x="3603" y="433"/>
                </a:lnTo>
                <a:lnTo>
                  <a:pt x="3403" y="304"/>
                </a:lnTo>
                <a:lnTo>
                  <a:pt x="3192" y="197"/>
                </a:lnTo>
                <a:lnTo>
                  <a:pt x="2970" y="111"/>
                </a:lnTo>
                <a:lnTo>
                  <a:pt x="2741" y="49"/>
                </a:lnTo>
                <a:lnTo>
                  <a:pt x="2506" y="12"/>
                </a:lnTo>
                <a:lnTo>
                  <a:pt x="2270" y="0"/>
                </a:lnTo>
                <a:lnTo>
                  <a:pt x="2032" y="12"/>
                </a:lnTo>
                <a:lnTo>
                  <a:pt x="1798" y="49"/>
                </a:lnTo>
                <a:lnTo>
                  <a:pt x="1569" y="111"/>
                </a:lnTo>
                <a:lnTo>
                  <a:pt x="1346" y="197"/>
                </a:lnTo>
                <a:lnTo>
                  <a:pt x="1135" y="304"/>
                </a:lnTo>
                <a:lnTo>
                  <a:pt x="935" y="433"/>
                </a:lnTo>
                <a:lnTo>
                  <a:pt x="751" y="583"/>
                </a:lnTo>
                <a:lnTo>
                  <a:pt x="583" y="751"/>
                </a:lnTo>
                <a:lnTo>
                  <a:pt x="434" y="936"/>
                </a:lnTo>
                <a:lnTo>
                  <a:pt x="304" y="1135"/>
                </a:lnTo>
                <a:lnTo>
                  <a:pt x="196" y="1346"/>
                </a:lnTo>
                <a:lnTo>
                  <a:pt x="111" y="1569"/>
                </a:lnTo>
                <a:lnTo>
                  <a:pt x="50" y="1798"/>
                </a:lnTo>
                <a:lnTo>
                  <a:pt x="13" y="2033"/>
                </a:lnTo>
                <a:lnTo>
                  <a:pt x="0" y="2270"/>
                </a:lnTo>
                <a:lnTo>
                  <a:pt x="13" y="2508"/>
                </a:lnTo>
                <a:lnTo>
                  <a:pt x="50" y="2742"/>
                </a:lnTo>
                <a:lnTo>
                  <a:pt x="111" y="2972"/>
                </a:lnTo>
                <a:lnTo>
                  <a:pt x="196" y="3194"/>
                </a:lnTo>
                <a:lnTo>
                  <a:pt x="304" y="3405"/>
                </a:lnTo>
                <a:lnTo>
                  <a:pt x="434" y="3604"/>
                </a:lnTo>
                <a:lnTo>
                  <a:pt x="583" y="3790"/>
                </a:lnTo>
                <a:lnTo>
                  <a:pt x="751" y="3958"/>
                </a:lnTo>
                <a:lnTo>
                  <a:pt x="935" y="4107"/>
                </a:lnTo>
                <a:lnTo>
                  <a:pt x="1135" y="4237"/>
                </a:lnTo>
                <a:lnTo>
                  <a:pt x="1346" y="4345"/>
                </a:lnTo>
                <a:lnTo>
                  <a:pt x="1569" y="4430"/>
                </a:lnTo>
                <a:lnTo>
                  <a:pt x="1798" y="4491"/>
                </a:lnTo>
                <a:lnTo>
                  <a:pt x="2032" y="4528"/>
                </a:lnTo>
                <a:lnTo>
                  <a:pt x="2270" y="4541"/>
                </a:lnTo>
                <a:lnTo>
                  <a:pt x="2506" y="4528"/>
                </a:lnTo>
                <a:lnTo>
                  <a:pt x="2741" y="4491"/>
                </a:lnTo>
                <a:lnTo>
                  <a:pt x="2970" y="4430"/>
                </a:lnTo>
                <a:lnTo>
                  <a:pt x="3192" y="4345"/>
                </a:lnTo>
                <a:lnTo>
                  <a:pt x="3403" y="4237"/>
                </a:lnTo>
                <a:lnTo>
                  <a:pt x="3603" y="4107"/>
                </a:lnTo>
                <a:lnTo>
                  <a:pt x="3787" y="3958"/>
                </a:lnTo>
                <a:lnTo>
                  <a:pt x="3956" y="3790"/>
                </a:lnTo>
                <a:lnTo>
                  <a:pt x="4105" y="3604"/>
                </a:lnTo>
                <a:lnTo>
                  <a:pt x="4235" y="3405"/>
                </a:lnTo>
                <a:lnTo>
                  <a:pt x="4342" y="3194"/>
                </a:lnTo>
                <a:lnTo>
                  <a:pt x="4427" y="2972"/>
                </a:lnTo>
                <a:lnTo>
                  <a:pt x="4488" y="2742"/>
                </a:lnTo>
                <a:lnTo>
                  <a:pt x="4525" y="2508"/>
                </a:lnTo>
                <a:lnTo>
                  <a:pt x="4538" y="2270"/>
                </a:lnTo>
                <a:close/>
              </a:path>
            </a:pathLst>
          </a:custGeom>
          <a:noFill/>
          <a:ln w="19050" cap="flat" cmpd="sng">
            <a:solidFill>
              <a:srgbClr val="9966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2" name="Freeform 348"/>
          <p:cNvSpPr/>
          <p:nvPr/>
        </p:nvSpPr>
        <p:spPr>
          <a:xfrm>
            <a:off x="5265738" y="2014538"/>
            <a:ext cx="1643062" cy="1643062"/>
          </a:xfrm>
          <a:custGeom>
            <a:avLst/>
            <a:gdLst>
              <a:gd name="txL" fmla="*/ 0 w 6078"/>
              <a:gd name="txT" fmla="*/ 0 h 6082"/>
              <a:gd name="txR" fmla="*/ 6078 w 6078"/>
              <a:gd name="txB" fmla="*/ 6082 h 608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078" h="6082">
                <a:moveTo>
                  <a:pt x="6078" y="3041"/>
                </a:moveTo>
                <a:lnTo>
                  <a:pt x="6066" y="2776"/>
                </a:lnTo>
                <a:lnTo>
                  <a:pt x="6031" y="2513"/>
                </a:lnTo>
                <a:lnTo>
                  <a:pt x="5974" y="2254"/>
                </a:lnTo>
                <a:lnTo>
                  <a:pt x="5894" y="2002"/>
                </a:lnTo>
                <a:lnTo>
                  <a:pt x="5794" y="1757"/>
                </a:lnTo>
                <a:lnTo>
                  <a:pt x="5671" y="1521"/>
                </a:lnTo>
                <a:lnTo>
                  <a:pt x="5528" y="1297"/>
                </a:lnTo>
                <a:lnTo>
                  <a:pt x="5367" y="1086"/>
                </a:lnTo>
                <a:lnTo>
                  <a:pt x="5188" y="891"/>
                </a:lnTo>
                <a:lnTo>
                  <a:pt x="4992" y="712"/>
                </a:lnTo>
                <a:lnTo>
                  <a:pt x="4782" y="551"/>
                </a:lnTo>
                <a:lnTo>
                  <a:pt x="4558" y="408"/>
                </a:lnTo>
                <a:lnTo>
                  <a:pt x="4324" y="286"/>
                </a:lnTo>
                <a:lnTo>
                  <a:pt x="4079" y="184"/>
                </a:lnTo>
                <a:lnTo>
                  <a:pt x="3825" y="104"/>
                </a:lnTo>
                <a:lnTo>
                  <a:pt x="3567" y="47"/>
                </a:lnTo>
                <a:lnTo>
                  <a:pt x="3304" y="12"/>
                </a:lnTo>
                <a:lnTo>
                  <a:pt x="3040" y="0"/>
                </a:lnTo>
                <a:lnTo>
                  <a:pt x="2774" y="12"/>
                </a:lnTo>
                <a:lnTo>
                  <a:pt x="2511" y="47"/>
                </a:lnTo>
                <a:lnTo>
                  <a:pt x="2253" y="104"/>
                </a:lnTo>
                <a:lnTo>
                  <a:pt x="2000" y="184"/>
                </a:lnTo>
                <a:lnTo>
                  <a:pt x="1755" y="286"/>
                </a:lnTo>
                <a:lnTo>
                  <a:pt x="1520" y="408"/>
                </a:lnTo>
                <a:lnTo>
                  <a:pt x="1296" y="551"/>
                </a:lnTo>
                <a:lnTo>
                  <a:pt x="1086" y="712"/>
                </a:lnTo>
                <a:lnTo>
                  <a:pt x="891" y="891"/>
                </a:lnTo>
                <a:lnTo>
                  <a:pt x="712" y="1086"/>
                </a:lnTo>
                <a:lnTo>
                  <a:pt x="551" y="1297"/>
                </a:lnTo>
                <a:lnTo>
                  <a:pt x="407" y="1521"/>
                </a:lnTo>
                <a:lnTo>
                  <a:pt x="285" y="1757"/>
                </a:lnTo>
                <a:lnTo>
                  <a:pt x="184" y="2002"/>
                </a:lnTo>
                <a:lnTo>
                  <a:pt x="104" y="2254"/>
                </a:lnTo>
                <a:lnTo>
                  <a:pt x="47" y="2513"/>
                </a:lnTo>
                <a:lnTo>
                  <a:pt x="12" y="2776"/>
                </a:lnTo>
                <a:lnTo>
                  <a:pt x="0" y="3041"/>
                </a:lnTo>
                <a:lnTo>
                  <a:pt x="12" y="3306"/>
                </a:lnTo>
                <a:lnTo>
                  <a:pt x="47" y="3569"/>
                </a:lnTo>
                <a:lnTo>
                  <a:pt x="104" y="3828"/>
                </a:lnTo>
                <a:lnTo>
                  <a:pt x="184" y="4082"/>
                </a:lnTo>
                <a:lnTo>
                  <a:pt x="285" y="4327"/>
                </a:lnTo>
                <a:lnTo>
                  <a:pt x="407" y="4562"/>
                </a:lnTo>
                <a:lnTo>
                  <a:pt x="551" y="4786"/>
                </a:lnTo>
                <a:lnTo>
                  <a:pt x="712" y="4996"/>
                </a:lnTo>
                <a:lnTo>
                  <a:pt x="891" y="5191"/>
                </a:lnTo>
                <a:lnTo>
                  <a:pt x="1086" y="5370"/>
                </a:lnTo>
                <a:lnTo>
                  <a:pt x="1296" y="5533"/>
                </a:lnTo>
                <a:lnTo>
                  <a:pt x="1520" y="5675"/>
                </a:lnTo>
                <a:lnTo>
                  <a:pt x="1755" y="5797"/>
                </a:lnTo>
                <a:lnTo>
                  <a:pt x="2000" y="5899"/>
                </a:lnTo>
                <a:lnTo>
                  <a:pt x="2253" y="5978"/>
                </a:lnTo>
                <a:lnTo>
                  <a:pt x="2511" y="6035"/>
                </a:lnTo>
                <a:lnTo>
                  <a:pt x="2774" y="6070"/>
                </a:lnTo>
                <a:lnTo>
                  <a:pt x="3040" y="6082"/>
                </a:lnTo>
                <a:lnTo>
                  <a:pt x="3304" y="6070"/>
                </a:lnTo>
                <a:lnTo>
                  <a:pt x="3567" y="6035"/>
                </a:lnTo>
                <a:lnTo>
                  <a:pt x="3825" y="5978"/>
                </a:lnTo>
                <a:lnTo>
                  <a:pt x="4079" y="5899"/>
                </a:lnTo>
                <a:lnTo>
                  <a:pt x="4324" y="5797"/>
                </a:lnTo>
                <a:lnTo>
                  <a:pt x="4558" y="5675"/>
                </a:lnTo>
                <a:lnTo>
                  <a:pt x="4782" y="5533"/>
                </a:lnTo>
                <a:lnTo>
                  <a:pt x="4992" y="5370"/>
                </a:lnTo>
                <a:lnTo>
                  <a:pt x="5188" y="5191"/>
                </a:lnTo>
                <a:lnTo>
                  <a:pt x="5367" y="4996"/>
                </a:lnTo>
                <a:lnTo>
                  <a:pt x="5528" y="4786"/>
                </a:lnTo>
                <a:lnTo>
                  <a:pt x="5671" y="4562"/>
                </a:lnTo>
                <a:lnTo>
                  <a:pt x="5794" y="4327"/>
                </a:lnTo>
                <a:lnTo>
                  <a:pt x="5894" y="4082"/>
                </a:lnTo>
                <a:lnTo>
                  <a:pt x="5974" y="3828"/>
                </a:lnTo>
                <a:lnTo>
                  <a:pt x="6031" y="3569"/>
                </a:lnTo>
                <a:lnTo>
                  <a:pt x="6066" y="3306"/>
                </a:lnTo>
                <a:lnTo>
                  <a:pt x="6078" y="3041"/>
                </a:lnTo>
                <a:close/>
              </a:path>
            </a:pathLst>
          </a:custGeom>
          <a:noFill/>
          <a:ln w="19050" cap="flat" cmpd="sng">
            <a:solidFill>
              <a:srgbClr val="FF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3" name="Freeform 349"/>
          <p:cNvSpPr/>
          <p:nvPr/>
        </p:nvSpPr>
        <p:spPr>
          <a:xfrm>
            <a:off x="6046788" y="2393950"/>
            <a:ext cx="80962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3" y="91"/>
                </a:lnTo>
                <a:lnTo>
                  <a:pt x="251" y="43"/>
                </a:lnTo>
                <a:lnTo>
                  <a:pt x="204" y="11"/>
                </a:lnTo>
                <a:lnTo>
                  <a:pt x="148" y="0"/>
                </a:lnTo>
                <a:lnTo>
                  <a:pt x="90" y="11"/>
                </a:lnTo>
                <a:lnTo>
                  <a:pt x="43" y="43"/>
                </a:lnTo>
                <a:lnTo>
                  <a:pt x="11" y="91"/>
                </a:lnTo>
                <a:lnTo>
                  <a:pt x="0" y="147"/>
                </a:lnTo>
                <a:lnTo>
                  <a:pt x="11" y="204"/>
                </a:lnTo>
                <a:lnTo>
                  <a:pt x="43" y="252"/>
                </a:lnTo>
                <a:lnTo>
                  <a:pt x="90" y="284"/>
                </a:lnTo>
                <a:lnTo>
                  <a:pt x="148" y="295"/>
                </a:lnTo>
                <a:lnTo>
                  <a:pt x="204" y="284"/>
                </a:lnTo>
                <a:lnTo>
                  <a:pt x="251" y="252"/>
                </a:lnTo>
                <a:lnTo>
                  <a:pt x="283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4" name="Freeform 350"/>
          <p:cNvSpPr/>
          <p:nvPr/>
        </p:nvSpPr>
        <p:spPr>
          <a:xfrm>
            <a:off x="6511925" y="2393950"/>
            <a:ext cx="80963" cy="80963"/>
          </a:xfrm>
          <a:custGeom>
            <a:avLst/>
            <a:gdLst>
              <a:gd name="txL" fmla="*/ 0 w 296"/>
              <a:gd name="txT" fmla="*/ 0 h 295"/>
              <a:gd name="txR" fmla="*/ 296 w 296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6" h="295">
                <a:moveTo>
                  <a:pt x="296" y="147"/>
                </a:moveTo>
                <a:lnTo>
                  <a:pt x="284" y="91"/>
                </a:lnTo>
                <a:lnTo>
                  <a:pt x="252" y="43"/>
                </a:lnTo>
                <a:lnTo>
                  <a:pt x="205" y="11"/>
                </a:lnTo>
                <a:lnTo>
                  <a:pt x="148" y="0"/>
                </a:lnTo>
                <a:lnTo>
                  <a:pt x="91" y="11"/>
                </a:lnTo>
                <a:lnTo>
                  <a:pt x="43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4"/>
                </a:lnTo>
                <a:lnTo>
                  <a:pt x="43" y="252"/>
                </a:lnTo>
                <a:lnTo>
                  <a:pt x="91" y="284"/>
                </a:lnTo>
                <a:lnTo>
                  <a:pt x="148" y="295"/>
                </a:lnTo>
                <a:lnTo>
                  <a:pt x="205" y="284"/>
                </a:lnTo>
                <a:lnTo>
                  <a:pt x="252" y="252"/>
                </a:lnTo>
                <a:lnTo>
                  <a:pt x="284" y="204"/>
                </a:lnTo>
                <a:lnTo>
                  <a:pt x="296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800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5" name="Freeform 351"/>
          <p:cNvSpPr/>
          <p:nvPr/>
        </p:nvSpPr>
        <p:spPr>
          <a:xfrm>
            <a:off x="6765925" y="2393950"/>
            <a:ext cx="79375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3" y="91"/>
                </a:lnTo>
                <a:lnTo>
                  <a:pt x="252" y="43"/>
                </a:lnTo>
                <a:lnTo>
                  <a:pt x="204" y="11"/>
                </a:lnTo>
                <a:lnTo>
                  <a:pt x="148" y="0"/>
                </a:lnTo>
                <a:lnTo>
                  <a:pt x="90" y="11"/>
                </a:lnTo>
                <a:lnTo>
                  <a:pt x="43" y="43"/>
                </a:lnTo>
                <a:lnTo>
                  <a:pt x="11" y="91"/>
                </a:lnTo>
                <a:lnTo>
                  <a:pt x="0" y="147"/>
                </a:lnTo>
                <a:lnTo>
                  <a:pt x="11" y="204"/>
                </a:lnTo>
                <a:lnTo>
                  <a:pt x="43" y="252"/>
                </a:lnTo>
                <a:lnTo>
                  <a:pt x="90" y="284"/>
                </a:lnTo>
                <a:lnTo>
                  <a:pt x="148" y="295"/>
                </a:lnTo>
                <a:lnTo>
                  <a:pt x="204" y="284"/>
                </a:lnTo>
                <a:lnTo>
                  <a:pt x="252" y="252"/>
                </a:lnTo>
                <a:lnTo>
                  <a:pt x="283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9966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6" name="Freeform 352"/>
          <p:cNvSpPr/>
          <p:nvPr/>
        </p:nvSpPr>
        <p:spPr>
          <a:xfrm>
            <a:off x="6959600" y="2393950"/>
            <a:ext cx="80963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4" y="91"/>
                </a:lnTo>
                <a:lnTo>
                  <a:pt x="252" y="43"/>
                </a:lnTo>
                <a:lnTo>
                  <a:pt x="204" y="11"/>
                </a:lnTo>
                <a:lnTo>
                  <a:pt x="148" y="0"/>
                </a:lnTo>
                <a:lnTo>
                  <a:pt x="92" y="11"/>
                </a:lnTo>
                <a:lnTo>
                  <a:pt x="44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4"/>
                </a:lnTo>
                <a:lnTo>
                  <a:pt x="44" y="252"/>
                </a:lnTo>
                <a:lnTo>
                  <a:pt x="92" y="284"/>
                </a:lnTo>
                <a:lnTo>
                  <a:pt x="148" y="295"/>
                </a:lnTo>
                <a:lnTo>
                  <a:pt x="204" y="284"/>
                </a:lnTo>
                <a:lnTo>
                  <a:pt x="252" y="252"/>
                </a:lnTo>
                <a:lnTo>
                  <a:pt x="284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7" name="Freeform 353"/>
          <p:cNvSpPr/>
          <p:nvPr/>
        </p:nvSpPr>
        <p:spPr>
          <a:xfrm>
            <a:off x="5584825" y="2393950"/>
            <a:ext cx="80963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3" y="91"/>
                </a:lnTo>
                <a:lnTo>
                  <a:pt x="252" y="43"/>
                </a:lnTo>
                <a:lnTo>
                  <a:pt x="204" y="11"/>
                </a:lnTo>
                <a:lnTo>
                  <a:pt x="148" y="0"/>
                </a:lnTo>
                <a:lnTo>
                  <a:pt x="91" y="11"/>
                </a:lnTo>
                <a:lnTo>
                  <a:pt x="44" y="43"/>
                </a:lnTo>
                <a:lnTo>
                  <a:pt x="11" y="91"/>
                </a:lnTo>
                <a:lnTo>
                  <a:pt x="0" y="147"/>
                </a:lnTo>
                <a:lnTo>
                  <a:pt x="11" y="204"/>
                </a:lnTo>
                <a:lnTo>
                  <a:pt x="44" y="252"/>
                </a:lnTo>
                <a:lnTo>
                  <a:pt x="91" y="284"/>
                </a:lnTo>
                <a:lnTo>
                  <a:pt x="148" y="295"/>
                </a:lnTo>
                <a:lnTo>
                  <a:pt x="204" y="284"/>
                </a:lnTo>
                <a:lnTo>
                  <a:pt x="252" y="252"/>
                </a:lnTo>
                <a:lnTo>
                  <a:pt x="283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800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8" name="Freeform 354"/>
          <p:cNvSpPr/>
          <p:nvPr/>
        </p:nvSpPr>
        <p:spPr>
          <a:xfrm>
            <a:off x="5332413" y="2393950"/>
            <a:ext cx="79375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3" y="91"/>
                </a:lnTo>
                <a:lnTo>
                  <a:pt x="251" y="43"/>
                </a:lnTo>
                <a:lnTo>
                  <a:pt x="204" y="11"/>
                </a:lnTo>
                <a:lnTo>
                  <a:pt x="147" y="0"/>
                </a:lnTo>
                <a:lnTo>
                  <a:pt x="91" y="11"/>
                </a:lnTo>
                <a:lnTo>
                  <a:pt x="42" y="43"/>
                </a:lnTo>
                <a:lnTo>
                  <a:pt x="11" y="91"/>
                </a:lnTo>
                <a:lnTo>
                  <a:pt x="0" y="147"/>
                </a:lnTo>
                <a:lnTo>
                  <a:pt x="11" y="204"/>
                </a:lnTo>
                <a:lnTo>
                  <a:pt x="42" y="252"/>
                </a:lnTo>
                <a:lnTo>
                  <a:pt x="91" y="284"/>
                </a:lnTo>
                <a:lnTo>
                  <a:pt x="147" y="295"/>
                </a:lnTo>
                <a:lnTo>
                  <a:pt x="204" y="284"/>
                </a:lnTo>
                <a:lnTo>
                  <a:pt x="251" y="252"/>
                </a:lnTo>
                <a:lnTo>
                  <a:pt x="283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9966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899" name="Freeform 355"/>
          <p:cNvSpPr/>
          <p:nvPr/>
        </p:nvSpPr>
        <p:spPr>
          <a:xfrm>
            <a:off x="5137150" y="2393950"/>
            <a:ext cx="77788" cy="80963"/>
          </a:xfrm>
          <a:custGeom>
            <a:avLst/>
            <a:gdLst>
              <a:gd name="txL" fmla="*/ 0 w 294"/>
              <a:gd name="txT" fmla="*/ 0 h 295"/>
              <a:gd name="txR" fmla="*/ 294 w 294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4" h="295">
                <a:moveTo>
                  <a:pt x="294" y="147"/>
                </a:moveTo>
                <a:lnTo>
                  <a:pt x="284" y="91"/>
                </a:lnTo>
                <a:lnTo>
                  <a:pt x="252" y="43"/>
                </a:lnTo>
                <a:lnTo>
                  <a:pt x="204" y="11"/>
                </a:lnTo>
                <a:lnTo>
                  <a:pt x="147" y="0"/>
                </a:lnTo>
                <a:lnTo>
                  <a:pt x="91" y="11"/>
                </a:lnTo>
                <a:lnTo>
                  <a:pt x="43" y="43"/>
                </a:lnTo>
                <a:lnTo>
                  <a:pt x="11" y="91"/>
                </a:lnTo>
                <a:lnTo>
                  <a:pt x="0" y="147"/>
                </a:lnTo>
                <a:lnTo>
                  <a:pt x="11" y="204"/>
                </a:lnTo>
                <a:lnTo>
                  <a:pt x="43" y="252"/>
                </a:lnTo>
                <a:lnTo>
                  <a:pt x="91" y="284"/>
                </a:lnTo>
                <a:lnTo>
                  <a:pt x="147" y="295"/>
                </a:lnTo>
                <a:lnTo>
                  <a:pt x="204" y="284"/>
                </a:lnTo>
                <a:lnTo>
                  <a:pt x="252" y="252"/>
                </a:lnTo>
                <a:lnTo>
                  <a:pt x="284" y="204"/>
                </a:lnTo>
                <a:lnTo>
                  <a:pt x="294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00" name="Freeform 356"/>
          <p:cNvSpPr/>
          <p:nvPr/>
        </p:nvSpPr>
        <p:spPr>
          <a:xfrm>
            <a:off x="3578225" y="4279900"/>
            <a:ext cx="909638" cy="1827213"/>
          </a:xfrm>
          <a:custGeom>
            <a:avLst/>
            <a:gdLst>
              <a:gd name="txL" fmla="*/ 0 w 3374"/>
              <a:gd name="txT" fmla="*/ 0 h 6753"/>
              <a:gd name="txR" fmla="*/ 3374 w 3374"/>
              <a:gd name="txB" fmla="*/ 6753 h 675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3374" h="6753">
                <a:moveTo>
                  <a:pt x="0" y="6753"/>
                </a:moveTo>
                <a:lnTo>
                  <a:pt x="279" y="6741"/>
                </a:lnTo>
                <a:lnTo>
                  <a:pt x="555" y="6706"/>
                </a:lnTo>
                <a:lnTo>
                  <a:pt x="828" y="6649"/>
                </a:lnTo>
                <a:lnTo>
                  <a:pt x="1095" y="6569"/>
                </a:lnTo>
                <a:lnTo>
                  <a:pt x="1355" y="6468"/>
                </a:lnTo>
                <a:lnTo>
                  <a:pt x="1606" y="6346"/>
                </a:lnTo>
                <a:lnTo>
                  <a:pt x="1846" y="6202"/>
                </a:lnTo>
                <a:lnTo>
                  <a:pt x="2072" y="6040"/>
                </a:lnTo>
                <a:lnTo>
                  <a:pt x="2285" y="5860"/>
                </a:lnTo>
                <a:lnTo>
                  <a:pt x="2482" y="5663"/>
                </a:lnTo>
                <a:lnTo>
                  <a:pt x="2663" y="5450"/>
                </a:lnTo>
                <a:lnTo>
                  <a:pt x="2825" y="5222"/>
                </a:lnTo>
                <a:lnTo>
                  <a:pt x="2967" y="4983"/>
                </a:lnTo>
                <a:lnTo>
                  <a:pt x="3090" y="4732"/>
                </a:lnTo>
                <a:lnTo>
                  <a:pt x="3191" y="4472"/>
                </a:lnTo>
                <a:lnTo>
                  <a:pt x="3270" y="4205"/>
                </a:lnTo>
                <a:lnTo>
                  <a:pt x="3327" y="3932"/>
                </a:lnTo>
                <a:lnTo>
                  <a:pt x="3362" y="3655"/>
                </a:lnTo>
                <a:lnTo>
                  <a:pt x="3374" y="3377"/>
                </a:lnTo>
                <a:lnTo>
                  <a:pt x="3362" y="3098"/>
                </a:lnTo>
                <a:lnTo>
                  <a:pt x="3327" y="2821"/>
                </a:lnTo>
                <a:lnTo>
                  <a:pt x="3270" y="2547"/>
                </a:lnTo>
                <a:lnTo>
                  <a:pt x="3191" y="2280"/>
                </a:lnTo>
                <a:lnTo>
                  <a:pt x="3090" y="2020"/>
                </a:lnTo>
                <a:lnTo>
                  <a:pt x="2967" y="1770"/>
                </a:lnTo>
                <a:lnTo>
                  <a:pt x="2825" y="1530"/>
                </a:lnTo>
                <a:lnTo>
                  <a:pt x="2663" y="1302"/>
                </a:lnTo>
                <a:lnTo>
                  <a:pt x="2482" y="1090"/>
                </a:lnTo>
                <a:lnTo>
                  <a:pt x="2285" y="893"/>
                </a:lnTo>
                <a:lnTo>
                  <a:pt x="2072" y="712"/>
                </a:lnTo>
                <a:lnTo>
                  <a:pt x="1846" y="550"/>
                </a:lnTo>
                <a:lnTo>
                  <a:pt x="1606" y="407"/>
                </a:lnTo>
                <a:lnTo>
                  <a:pt x="1355" y="285"/>
                </a:lnTo>
                <a:lnTo>
                  <a:pt x="1095" y="183"/>
                </a:lnTo>
                <a:lnTo>
                  <a:pt x="828" y="104"/>
                </a:lnTo>
                <a:lnTo>
                  <a:pt x="555" y="46"/>
                </a:lnTo>
                <a:lnTo>
                  <a:pt x="279" y="11"/>
                </a:lnTo>
                <a:lnTo>
                  <a:pt x="0" y="0"/>
                </a:lnTo>
              </a:path>
            </a:pathLst>
          </a:custGeom>
          <a:noFill/>
          <a:ln w="5715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01" name="Freeform 357"/>
          <p:cNvSpPr/>
          <p:nvPr/>
        </p:nvSpPr>
        <p:spPr>
          <a:xfrm>
            <a:off x="1735138" y="4279900"/>
            <a:ext cx="920750" cy="1827213"/>
          </a:xfrm>
          <a:custGeom>
            <a:avLst/>
            <a:gdLst>
              <a:gd name="txL" fmla="*/ 0 w 3399"/>
              <a:gd name="txT" fmla="*/ 0 h 6753"/>
              <a:gd name="txR" fmla="*/ 3399 w 3399"/>
              <a:gd name="txB" fmla="*/ 6753 h 67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99" h="6753">
                <a:moveTo>
                  <a:pt x="3399" y="0"/>
                </a:moveTo>
                <a:lnTo>
                  <a:pt x="3367" y="19"/>
                </a:lnTo>
                <a:lnTo>
                  <a:pt x="3335" y="39"/>
                </a:lnTo>
                <a:lnTo>
                  <a:pt x="3302" y="58"/>
                </a:lnTo>
                <a:lnTo>
                  <a:pt x="3270" y="78"/>
                </a:lnTo>
                <a:lnTo>
                  <a:pt x="3237" y="98"/>
                </a:lnTo>
                <a:lnTo>
                  <a:pt x="3205" y="120"/>
                </a:lnTo>
                <a:lnTo>
                  <a:pt x="3174" y="140"/>
                </a:lnTo>
                <a:lnTo>
                  <a:pt x="3143" y="161"/>
                </a:lnTo>
                <a:lnTo>
                  <a:pt x="3111" y="182"/>
                </a:lnTo>
                <a:lnTo>
                  <a:pt x="3079" y="204"/>
                </a:lnTo>
                <a:lnTo>
                  <a:pt x="3048" y="226"/>
                </a:lnTo>
                <a:lnTo>
                  <a:pt x="3018" y="248"/>
                </a:lnTo>
                <a:lnTo>
                  <a:pt x="2987" y="270"/>
                </a:lnTo>
                <a:lnTo>
                  <a:pt x="2956" y="292"/>
                </a:lnTo>
                <a:lnTo>
                  <a:pt x="2895" y="338"/>
                </a:lnTo>
                <a:lnTo>
                  <a:pt x="2833" y="384"/>
                </a:lnTo>
                <a:lnTo>
                  <a:pt x="2773" y="430"/>
                </a:lnTo>
                <a:lnTo>
                  <a:pt x="2713" y="477"/>
                </a:lnTo>
                <a:lnTo>
                  <a:pt x="2654" y="524"/>
                </a:lnTo>
                <a:lnTo>
                  <a:pt x="2593" y="570"/>
                </a:lnTo>
                <a:lnTo>
                  <a:pt x="2535" y="617"/>
                </a:lnTo>
                <a:lnTo>
                  <a:pt x="2476" y="664"/>
                </a:lnTo>
                <a:lnTo>
                  <a:pt x="2417" y="710"/>
                </a:lnTo>
                <a:lnTo>
                  <a:pt x="2358" y="756"/>
                </a:lnTo>
                <a:lnTo>
                  <a:pt x="2300" y="802"/>
                </a:lnTo>
                <a:lnTo>
                  <a:pt x="2241" y="847"/>
                </a:lnTo>
                <a:lnTo>
                  <a:pt x="2183" y="892"/>
                </a:lnTo>
                <a:lnTo>
                  <a:pt x="2065" y="982"/>
                </a:lnTo>
                <a:lnTo>
                  <a:pt x="1949" y="1072"/>
                </a:lnTo>
                <a:lnTo>
                  <a:pt x="1889" y="1118"/>
                </a:lnTo>
                <a:lnTo>
                  <a:pt x="1831" y="1163"/>
                </a:lnTo>
                <a:lnTo>
                  <a:pt x="1772" y="1209"/>
                </a:lnTo>
                <a:lnTo>
                  <a:pt x="1712" y="1254"/>
                </a:lnTo>
                <a:lnTo>
                  <a:pt x="1653" y="1301"/>
                </a:lnTo>
                <a:lnTo>
                  <a:pt x="1593" y="1349"/>
                </a:lnTo>
                <a:lnTo>
                  <a:pt x="1533" y="1396"/>
                </a:lnTo>
                <a:lnTo>
                  <a:pt x="1503" y="1420"/>
                </a:lnTo>
                <a:lnTo>
                  <a:pt x="1473" y="1444"/>
                </a:lnTo>
                <a:lnTo>
                  <a:pt x="1443" y="1469"/>
                </a:lnTo>
                <a:lnTo>
                  <a:pt x="1412" y="1493"/>
                </a:lnTo>
                <a:lnTo>
                  <a:pt x="1381" y="1519"/>
                </a:lnTo>
                <a:lnTo>
                  <a:pt x="1351" y="1543"/>
                </a:lnTo>
                <a:lnTo>
                  <a:pt x="1321" y="1568"/>
                </a:lnTo>
                <a:lnTo>
                  <a:pt x="1289" y="1594"/>
                </a:lnTo>
                <a:lnTo>
                  <a:pt x="1258" y="1619"/>
                </a:lnTo>
                <a:lnTo>
                  <a:pt x="1228" y="1646"/>
                </a:lnTo>
                <a:lnTo>
                  <a:pt x="1197" y="1671"/>
                </a:lnTo>
                <a:lnTo>
                  <a:pt x="1165" y="1698"/>
                </a:lnTo>
                <a:lnTo>
                  <a:pt x="1134" y="1724"/>
                </a:lnTo>
                <a:lnTo>
                  <a:pt x="1102" y="1752"/>
                </a:lnTo>
                <a:lnTo>
                  <a:pt x="1072" y="1778"/>
                </a:lnTo>
                <a:lnTo>
                  <a:pt x="1040" y="1806"/>
                </a:lnTo>
                <a:lnTo>
                  <a:pt x="1008" y="1834"/>
                </a:lnTo>
                <a:lnTo>
                  <a:pt x="977" y="1862"/>
                </a:lnTo>
                <a:lnTo>
                  <a:pt x="945" y="1890"/>
                </a:lnTo>
                <a:lnTo>
                  <a:pt x="915" y="1918"/>
                </a:lnTo>
                <a:lnTo>
                  <a:pt x="884" y="1947"/>
                </a:lnTo>
                <a:lnTo>
                  <a:pt x="852" y="1976"/>
                </a:lnTo>
                <a:lnTo>
                  <a:pt x="821" y="2004"/>
                </a:lnTo>
                <a:lnTo>
                  <a:pt x="792" y="2034"/>
                </a:lnTo>
                <a:lnTo>
                  <a:pt x="761" y="2063"/>
                </a:lnTo>
                <a:lnTo>
                  <a:pt x="731" y="2092"/>
                </a:lnTo>
                <a:lnTo>
                  <a:pt x="701" y="2122"/>
                </a:lnTo>
                <a:lnTo>
                  <a:pt x="671" y="2152"/>
                </a:lnTo>
                <a:lnTo>
                  <a:pt x="642" y="2183"/>
                </a:lnTo>
                <a:lnTo>
                  <a:pt x="614" y="2212"/>
                </a:lnTo>
                <a:lnTo>
                  <a:pt x="585" y="2243"/>
                </a:lnTo>
                <a:lnTo>
                  <a:pt x="556" y="2274"/>
                </a:lnTo>
                <a:lnTo>
                  <a:pt x="529" y="2305"/>
                </a:lnTo>
                <a:lnTo>
                  <a:pt x="501" y="2335"/>
                </a:lnTo>
                <a:lnTo>
                  <a:pt x="475" y="2366"/>
                </a:lnTo>
                <a:lnTo>
                  <a:pt x="448" y="2397"/>
                </a:lnTo>
                <a:lnTo>
                  <a:pt x="422" y="2429"/>
                </a:lnTo>
                <a:lnTo>
                  <a:pt x="396" y="2460"/>
                </a:lnTo>
                <a:lnTo>
                  <a:pt x="372" y="2491"/>
                </a:lnTo>
                <a:lnTo>
                  <a:pt x="347" y="2523"/>
                </a:lnTo>
                <a:lnTo>
                  <a:pt x="324" y="2555"/>
                </a:lnTo>
                <a:lnTo>
                  <a:pt x="301" y="2587"/>
                </a:lnTo>
                <a:lnTo>
                  <a:pt x="278" y="2620"/>
                </a:lnTo>
                <a:lnTo>
                  <a:pt x="256" y="2651"/>
                </a:lnTo>
                <a:lnTo>
                  <a:pt x="236" y="2683"/>
                </a:lnTo>
                <a:lnTo>
                  <a:pt x="215" y="2716"/>
                </a:lnTo>
                <a:lnTo>
                  <a:pt x="205" y="2732"/>
                </a:lnTo>
                <a:lnTo>
                  <a:pt x="196" y="2748"/>
                </a:lnTo>
                <a:lnTo>
                  <a:pt x="186" y="2765"/>
                </a:lnTo>
                <a:lnTo>
                  <a:pt x="177" y="2781"/>
                </a:lnTo>
                <a:lnTo>
                  <a:pt x="168" y="2798"/>
                </a:lnTo>
                <a:lnTo>
                  <a:pt x="159" y="2814"/>
                </a:lnTo>
                <a:lnTo>
                  <a:pt x="150" y="2830"/>
                </a:lnTo>
                <a:lnTo>
                  <a:pt x="142" y="2847"/>
                </a:lnTo>
                <a:lnTo>
                  <a:pt x="134" y="2862"/>
                </a:lnTo>
                <a:lnTo>
                  <a:pt x="126" y="2879"/>
                </a:lnTo>
                <a:lnTo>
                  <a:pt x="118" y="2895"/>
                </a:lnTo>
                <a:lnTo>
                  <a:pt x="110" y="2912"/>
                </a:lnTo>
                <a:lnTo>
                  <a:pt x="102" y="2928"/>
                </a:lnTo>
                <a:lnTo>
                  <a:pt x="96" y="2945"/>
                </a:lnTo>
                <a:lnTo>
                  <a:pt x="89" y="2961"/>
                </a:lnTo>
                <a:lnTo>
                  <a:pt x="82" y="2978"/>
                </a:lnTo>
                <a:lnTo>
                  <a:pt x="76" y="2994"/>
                </a:lnTo>
                <a:lnTo>
                  <a:pt x="70" y="3011"/>
                </a:lnTo>
                <a:lnTo>
                  <a:pt x="63" y="3027"/>
                </a:lnTo>
                <a:lnTo>
                  <a:pt x="58" y="3044"/>
                </a:lnTo>
                <a:lnTo>
                  <a:pt x="53" y="3061"/>
                </a:lnTo>
                <a:lnTo>
                  <a:pt x="47" y="3077"/>
                </a:lnTo>
                <a:lnTo>
                  <a:pt x="42" y="3094"/>
                </a:lnTo>
                <a:lnTo>
                  <a:pt x="38" y="3111"/>
                </a:lnTo>
                <a:lnTo>
                  <a:pt x="33" y="3127"/>
                </a:lnTo>
                <a:lnTo>
                  <a:pt x="29" y="3143"/>
                </a:lnTo>
                <a:lnTo>
                  <a:pt x="25" y="3159"/>
                </a:lnTo>
                <a:lnTo>
                  <a:pt x="22" y="3176"/>
                </a:lnTo>
                <a:lnTo>
                  <a:pt x="18" y="3193"/>
                </a:lnTo>
                <a:lnTo>
                  <a:pt x="15" y="3210"/>
                </a:lnTo>
                <a:lnTo>
                  <a:pt x="12" y="3226"/>
                </a:lnTo>
                <a:lnTo>
                  <a:pt x="10" y="3243"/>
                </a:lnTo>
                <a:lnTo>
                  <a:pt x="7" y="3260"/>
                </a:lnTo>
                <a:lnTo>
                  <a:pt x="6" y="3276"/>
                </a:lnTo>
                <a:lnTo>
                  <a:pt x="4" y="3293"/>
                </a:lnTo>
                <a:lnTo>
                  <a:pt x="3" y="3310"/>
                </a:lnTo>
                <a:lnTo>
                  <a:pt x="2" y="3326"/>
                </a:lnTo>
                <a:lnTo>
                  <a:pt x="1" y="3343"/>
                </a:lnTo>
                <a:lnTo>
                  <a:pt x="1" y="3360"/>
                </a:lnTo>
                <a:lnTo>
                  <a:pt x="0" y="3377"/>
                </a:lnTo>
                <a:lnTo>
                  <a:pt x="1" y="3393"/>
                </a:lnTo>
                <a:lnTo>
                  <a:pt x="1" y="3410"/>
                </a:lnTo>
                <a:lnTo>
                  <a:pt x="2" y="3427"/>
                </a:lnTo>
                <a:lnTo>
                  <a:pt x="3" y="3443"/>
                </a:lnTo>
                <a:lnTo>
                  <a:pt x="4" y="3460"/>
                </a:lnTo>
                <a:lnTo>
                  <a:pt x="6" y="3477"/>
                </a:lnTo>
                <a:lnTo>
                  <a:pt x="7" y="3492"/>
                </a:lnTo>
                <a:lnTo>
                  <a:pt x="10" y="3509"/>
                </a:lnTo>
                <a:lnTo>
                  <a:pt x="12" y="3526"/>
                </a:lnTo>
                <a:lnTo>
                  <a:pt x="15" y="3542"/>
                </a:lnTo>
                <a:lnTo>
                  <a:pt x="19" y="3559"/>
                </a:lnTo>
                <a:lnTo>
                  <a:pt x="22" y="3576"/>
                </a:lnTo>
                <a:lnTo>
                  <a:pt x="25" y="3593"/>
                </a:lnTo>
                <a:lnTo>
                  <a:pt x="29" y="3609"/>
                </a:lnTo>
                <a:lnTo>
                  <a:pt x="33" y="3626"/>
                </a:lnTo>
                <a:lnTo>
                  <a:pt x="38" y="3642"/>
                </a:lnTo>
                <a:lnTo>
                  <a:pt x="42" y="3659"/>
                </a:lnTo>
                <a:lnTo>
                  <a:pt x="47" y="3676"/>
                </a:lnTo>
                <a:lnTo>
                  <a:pt x="53" y="3692"/>
                </a:lnTo>
                <a:lnTo>
                  <a:pt x="58" y="3709"/>
                </a:lnTo>
                <a:lnTo>
                  <a:pt x="64" y="3726"/>
                </a:lnTo>
                <a:lnTo>
                  <a:pt x="70" y="3742"/>
                </a:lnTo>
                <a:lnTo>
                  <a:pt x="76" y="3759"/>
                </a:lnTo>
                <a:lnTo>
                  <a:pt x="82" y="3775"/>
                </a:lnTo>
                <a:lnTo>
                  <a:pt x="89" y="3792"/>
                </a:lnTo>
                <a:lnTo>
                  <a:pt x="96" y="3807"/>
                </a:lnTo>
                <a:lnTo>
                  <a:pt x="103" y="3824"/>
                </a:lnTo>
                <a:lnTo>
                  <a:pt x="111" y="3840"/>
                </a:lnTo>
                <a:lnTo>
                  <a:pt x="118" y="3857"/>
                </a:lnTo>
                <a:lnTo>
                  <a:pt x="126" y="3873"/>
                </a:lnTo>
                <a:lnTo>
                  <a:pt x="134" y="3890"/>
                </a:lnTo>
                <a:lnTo>
                  <a:pt x="142" y="3906"/>
                </a:lnTo>
                <a:lnTo>
                  <a:pt x="150" y="3923"/>
                </a:lnTo>
                <a:lnTo>
                  <a:pt x="160" y="3939"/>
                </a:lnTo>
                <a:lnTo>
                  <a:pt x="168" y="3955"/>
                </a:lnTo>
                <a:lnTo>
                  <a:pt x="178" y="3972"/>
                </a:lnTo>
                <a:lnTo>
                  <a:pt x="186" y="3988"/>
                </a:lnTo>
                <a:lnTo>
                  <a:pt x="196" y="4004"/>
                </a:lnTo>
                <a:lnTo>
                  <a:pt x="205" y="4021"/>
                </a:lnTo>
                <a:lnTo>
                  <a:pt x="216" y="4037"/>
                </a:lnTo>
                <a:lnTo>
                  <a:pt x="236" y="4068"/>
                </a:lnTo>
                <a:lnTo>
                  <a:pt x="257" y="4101"/>
                </a:lnTo>
                <a:lnTo>
                  <a:pt x="278" y="4133"/>
                </a:lnTo>
                <a:lnTo>
                  <a:pt x="301" y="4165"/>
                </a:lnTo>
                <a:lnTo>
                  <a:pt x="324" y="4197"/>
                </a:lnTo>
                <a:lnTo>
                  <a:pt x="347" y="4229"/>
                </a:lnTo>
                <a:lnTo>
                  <a:pt x="372" y="4260"/>
                </a:lnTo>
                <a:lnTo>
                  <a:pt x="397" y="4292"/>
                </a:lnTo>
                <a:lnTo>
                  <a:pt x="422" y="4324"/>
                </a:lnTo>
                <a:lnTo>
                  <a:pt x="448" y="4355"/>
                </a:lnTo>
                <a:lnTo>
                  <a:pt x="475" y="4387"/>
                </a:lnTo>
                <a:lnTo>
                  <a:pt x="501" y="4417"/>
                </a:lnTo>
                <a:lnTo>
                  <a:pt x="529" y="4448"/>
                </a:lnTo>
                <a:lnTo>
                  <a:pt x="556" y="4479"/>
                </a:lnTo>
                <a:lnTo>
                  <a:pt x="585" y="4510"/>
                </a:lnTo>
                <a:lnTo>
                  <a:pt x="614" y="4539"/>
                </a:lnTo>
                <a:lnTo>
                  <a:pt x="642" y="4570"/>
                </a:lnTo>
                <a:lnTo>
                  <a:pt x="672" y="4600"/>
                </a:lnTo>
                <a:lnTo>
                  <a:pt x="702" y="4631"/>
                </a:lnTo>
                <a:lnTo>
                  <a:pt x="731" y="4660"/>
                </a:lnTo>
                <a:lnTo>
                  <a:pt x="761" y="4689"/>
                </a:lnTo>
                <a:lnTo>
                  <a:pt x="792" y="4719"/>
                </a:lnTo>
                <a:lnTo>
                  <a:pt x="822" y="4748"/>
                </a:lnTo>
                <a:lnTo>
                  <a:pt x="853" y="4777"/>
                </a:lnTo>
                <a:lnTo>
                  <a:pt x="884" y="4806"/>
                </a:lnTo>
                <a:lnTo>
                  <a:pt x="915" y="4834"/>
                </a:lnTo>
                <a:lnTo>
                  <a:pt x="947" y="4863"/>
                </a:lnTo>
                <a:lnTo>
                  <a:pt x="977" y="4890"/>
                </a:lnTo>
                <a:lnTo>
                  <a:pt x="1009" y="4918"/>
                </a:lnTo>
                <a:lnTo>
                  <a:pt x="1040" y="4947"/>
                </a:lnTo>
                <a:lnTo>
                  <a:pt x="1072" y="4973"/>
                </a:lnTo>
                <a:lnTo>
                  <a:pt x="1102" y="5001"/>
                </a:lnTo>
                <a:lnTo>
                  <a:pt x="1134" y="5027"/>
                </a:lnTo>
                <a:lnTo>
                  <a:pt x="1165" y="5055"/>
                </a:lnTo>
                <a:lnTo>
                  <a:pt x="1197" y="5081"/>
                </a:lnTo>
                <a:lnTo>
                  <a:pt x="1228" y="5107"/>
                </a:lnTo>
                <a:lnTo>
                  <a:pt x="1258" y="5133"/>
                </a:lnTo>
                <a:lnTo>
                  <a:pt x="1289" y="5159"/>
                </a:lnTo>
                <a:lnTo>
                  <a:pt x="1320" y="5184"/>
                </a:lnTo>
                <a:lnTo>
                  <a:pt x="1351" y="5210"/>
                </a:lnTo>
                <a:lnTo>
                  <a:pt x="1381" y="5235"/>
                </a:lnTo>
                <a:lnTo>
                  <a:pt x="1412" y="5259"/>
                </a:lnTo>
                <a:lnTo>
                  <a:pt x="1442" y="5284"/>
                </a:lnTo>
                <a:lnTo>
                  <a:pt x="1473" y="5308"/>
                </a:lnTo>
                <a:lnTo>
                  <a:pt x="1502" y="5333"/>
                </a:lnTo>
                <a:lnTo>
                  <a:pt x="1533" y="5357"/>
                </a:lnTo>
                <a:lnTo>
                  <a:pt x="1592" y="5405"/>
                </a:lnTo>
                <a:lnTo>
                  <a:pt x="1653" y="5451"/>
                </a:lnTo>
                <a:lnTo>
                  <a:pt x="1712" y="5498"/>
                </a:lnTo>
                <a:lnTo>
                  <a:pt x="1772" y="5545"/>
                </a:lnTo>
                <a:lnTo>
                  <a:pt x="1830" y="5590"/>
                </a:lnTo>
                <a:lnTo>
                  <a:pt x="1889" y="5636"/>
                </a:lnTo>
                <a:lnTo>
                  <a:pt x="1948" y="5682"/>
                </a:lnTo>
                <a:lnTo>
                  <a:pt x="2065" y="5772"/>
                </a:lnTo>
                <a:lnTo>
                  <a:pt x="2182" y="5861"/>
                </a:lnTo>
                <a:lnTo>
                  <a:pt x="2300" y="5951"/>
                </a:lnTo>
                <a:lnTo>
                  <a:pt x="2358" y="5997"/>
                </a:lnTo>
                <a:lnTo>
                  <a:pt x="2417" y="6042"/>
                </a:lnTo>
                <a:lnTo>
                  <a:pt x="2476" y="6089"/>
                </a:lnTo>
                <a:lnTo>
                  <a:pt x="2535" y="6135"/>
                </a:lnTo>
                <a:lnTo>
                  <a:pt x="2595" y="6181"/>
                </a:lnTo>
                <a:lnTo>
                  <a:pt x="2654" y="6228"/>
                </a:lnTo>
                <a:lnTo>
                  <a:pt x="2714" y="6275"/>
                </a:lnTo>
                <a:lnTo>
                  <a:pt x="2775" y="6320"/>
                </a:lnTo>
                <a:lnTo>
                  <a:pt x="2835" y="6367"/>
                </a:lnTo>
                <a:lnTo>
                  <a:pt x="2896" y="6412"/>
                </a:lnTo>
                <a:lnTo>
                  <a:pt x="2957" y="6457"/>
                </a:lnTo>
                <a:lnTo>
                  <a:pt x="3019" y="6501"/>
                </a:lnTo>
                <a:lnTo>
                  <a:pt x="3049" y="6524"/>
                </a:lnTo>
                <a:lnTo>
                  <a:pt x="3081" y="6546"/>
                </a:lnTo>
                <a:lnTo>
                  <a:pt x="3112" y="6567"/>
                </a:lnTo>
                <a:lnTo>
                  <a:pt x="3144" y="6590"/>
                </a:lnTo>
                <a:lnTo>
                  <a:pt x="3176" y="6611"/>
                </a:lnTo>
                <a:lnTo>
                  <a:pt x="3206" y="6631"/>
                </a:lnTo>
                <a:lnTo>
                  <a:pt x="3238" y="6652"/>
                </a:lnTo>
                <a:lnTo>
                  <a:pt x="3271" y="6672"/>
                </a:lnTo>
                <a:lnTo>
                  <a:pt x="3303" y="6693"/>
                </a:lnTo>
                <a:lnTo>
                  <a:pt x="3335" y="6714"/>
                </a:lnTo>
                <a:lnTo>
                  <a:pt x="3368" y="6733"/>
                </a:lnTo>
                <a:lnTo>
                  <a:pt x="3399" y="6753"/>
                </a:lnTo>
              </a:path>
            </a:pathLst>
          </a:custGeom>
          <a:noFill/>
          <a:ln w="571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02" name="Freeform 358"/>
          <p:cNvSpPr/>
          <p:nvPr/>
        </p:nvSpPr>
        <p:spPr>
          <a:xfrm>
            <a:off x="3536950" y="6065838"/>
            <a:ext cx="79375" cy="80962"/>
          </a:xfrm>
          <a:custGeom>
            <a:avLst/>
            <a:gdLst>
              <a:gd name="txL" fmla="*/ 0 w 296"/>
              <a:gd name="txT" fmla="*/ 0 h 296"/>
              <a:gd name="txR" fmla="*/ 296 w 296"/>
              <a:gd name="txB" fmla="*/ 296 h 2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6" h="296">
                <a:moveTo>
                  <a:pt x="296" y="149"/>
                </a:moveTo>
                <a:lnTo>
                  <a:pt x="284" y="92"/>
                </a:lnTo>
                <a:lnTo>
                  <a:pt x="253" y="44"/>
                </a:lnTo>
                <a:lnTo>
                  <a:pt x="205" y="12"/>
                </a:lnTo>
                <a:lnTo>
                  <a:pt x="148" y="0"/>
                </a:lnTo>
                <a:lnTo>
                  <a:pt x="91" y="12"/>
                </a:lnTo>
                <a:lnTo>
                  <a:pt x="44" y="44"/>
                </a:lnTo>
                <a:lnTo>
                  <a:pt x="12" y="92"/>
                </a:lnTo>
                <a:lnTo>
                  <a:pt x="0" y="149"/>
                </a:lnTo>
                <a:lnTo>
                  <a:pt x="12" y="205"/>
                </a:lnTo>
                <a:lnTo>
                  <a:pt x="44" y="253"/>
                </a:lnTo>
                <a:lnTo>
                  <a:pt x="91" y="285"/>
                </a:lnTo>
                <a:lnTo>
                  <a:pt x="148" y="296"/>
                </a:lnTo>
                <a:lnTo>
                  <a:pt x="205" y="285"/>
                </a:lnTo>
                <a:lnTo>
                  <a:pt x="253" y="253"/>
                </a:lnTo>
                <a:lnTo>
                  <a:pt x="284" y="205"/>
                </a:lnTo>
                <a:lnTo>
                  <a:pt x="296" y="14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03" name="Freeform 359"/>
          <p:cNvSpPr/>
          <p:nvPr/>
        </p:nvSpPr>
        <p:spPr>
          <a:xfrm>
            <a:off x="3536950" y="4241800"/>
            <a:ext cx="79375" cy="79375"/>
          </a:xfrm>
          <a:custGeom>
            <a:avLst/>
            <a:gdLst>
              <a:gd name="txL" fmla="*/ 0 w 296"/>
              <a:gd name="txT" fmla="*/ 0 h 296"/>
              <a:gd name="txR" fmla="*/ 296 w 296"/>
              <a:gd name="txB" fmla="*/ 296 h 2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6" h="296">
                <a:moveTo>
                  <a:pt x="296" y="148"/>
                </a:moveTo>
                <a:lnTo>
                  <a:pt x="284" y="92"/>
                </a:lnTo>
                <a:lnTo>
                  <a:pt x="253" y="44"/>
                </a:lnTo>
                <a:lnTo>
                  <a:pt x="205" y="12"/>
                </a:lnTo>
                <a:lnTo>
                  <a:pt x="148" y="0"/>
                </a:lnTo>
                <a:lnTo>
                  <a:pt x="91" y="12"/>
                </a:lnTo>
                <a:lnTo>
                  <a:pt x="44" y="44"/>
                </a:lnTo>
                <a:lnTo>
                  <a:pt x="12" y="92"/>
                </a:lnTo>
                <a:lnTo>
                  <a:pt x="0" y="148"/>
                </a:lnTo>
                <a:lnTo>
                  <a:pt x="12" y="205"/>
                </a:lnTo>
                <a:lnTo>
                  <a:pt x="44" y="253"/>
                </a:lnTo>
                <a:lnTo>
                  <a:pt x="91" y="285"/>
                </a:lnTo>
                <a:lnTo>
                  <a:pt x="148" y="296"/>
                </a:lnTo>
                <a:lnTo>
                  <a:pt x="205" y="285"/>
                </a:lnTo>
                <a:lnTo>
                  <a:pt x="253" y="253"/>
                </a:lnTo>
                <a:lnTo>
                  <a:pt x="284" y="205"/>
                </a:lnTo>
                <a:lnTo>
                  <a:pt x="296" y="14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8182" name="Line 361"/>
          <p:cNvSpPr/>
          <p:nvPr/>
        </p:nvSpPr>
        <p:spPr>
          <a:xfrm>
            <a:off x="3576638" y="1836738"/>
            <a:ext cx="3175" cy="466725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83" name="Line 362"/>
          <p:cNvSpPr/>
          <p:nvPr/>
        </p:nvSpPr>
        <p:spPr>
          <a:xfrm>
            <a:off x="3576638" y="2354263"/>
            <a:ext cx="3175" cy="39687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84" name="Line 363"/>
          <p:cNvSpPr/>
          <p:nvPr/>
        </p:nvSpPr>
        <p:spPr>
          <a:xfrm>
            <a:off x="3576638" y="2444750"/>
            <a:ext cx="3175" cy="39688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85" name="Line 364"/>
          <p:cNvSpPr/>
          <p:nvPr/>
        </p:nvSpPr>
        <p:spPr>
          <a:xfrm>
            <a:off x="3576638" y="2535238"/>
            <a:ext cx="3175" cy="595312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86" name="Line 365"/>
          <p:cNvSpPr/>
          <p:nvPr/>
        </p:nvSpPr>
        <p:spPr>
          <a:xfrm>
            <a:off x="3576638" y="3181350"/>
            <a:ext cx="3175" cy="39688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87" name="Line 366"/>
          <p:cNvSpPr/>
          <p:nvPr/>
        </p:nvSpPr>
        <p:spPr>
          <a:xfrm>
            <a:off x="3576638" y="3271838"/>
            <a:ext cx="3175" cy="39687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88" name="Line 367"/>
          <p:cNvSpPr/>
          <p:nvPr/>
        </p:nvSpPr>
        <p:spPr>
          <a:xfrm>
            <a:off x="3576638" y="3362325"/>
            <a:ext cx="3175" cy="466725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12" name="Line 368"/>
          <p:cNvSpPr/>
          <p:nvPr/>
        </p:nvSpPr>
        <p:spPr>
          <a:xfrm flipH="1">
            <a:off x="2646363" y="2433638"/>
            <a:ext cx="931862" cy="0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13" name="Line 369"/>
          <p:cNvSpPr/>
          <p:nvPr/>
        </p:nvSpPr>
        <p:spPr>
          <a:xfrm flipH="1">
            <a:off x="1727200" y="2435225"/>
            <a:ext cx="927100" cy="0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14" name="Freeform 370"/>
          <p:cNvSpPr/>
          <p:nvPr/>
        </p:nvSpPr>
        <p:spPr>
          <a:xfrm>
            <a:off x="2346325" y="2393950"/>
            <a:ext cx="77788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4" y="91"/>
                </a:lnTo>
                <a:lnTo>
                  <a:pt x="252" y="43"/>
                </a:lnTo>
                <a:lnTo>
                  <a:pt x="205" y="11"/>
                </a:lnTo>
                <a:lnTo>
                  <a:pt x="147" y="0"/>
                </a:lnTo>
                <a:lnTo>
                  <a:pt x="91" y="11"/>
                </a:lnTo>
                <a:lnTo>
                  <a:pt x="43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4"/>
                </a:lnTo>
                <a:lnTo>
                  <a:pt x="43" y="252"/>
                </a:lnTo>
                <a:lnTo>
                  <a:pt x="91" y="284"/>
                </a:lnTo>
                <a:lnTo>
                  <a:pt x="147" y="295"/>
                </a:lnTo>
                <a:lnTo>
                  <a:pt x="205" y="284"/>
                </a:lnTo>
                <a:lnTo>
                  <a:pt x="252" y="252"/>
                </a:lnTo>
                <a:lnTo>
                  <a:pt x="284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9966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15" name="Freeform 371"/>
          <p:cNvSpPr/>
          <p:nvPr/>
        </p:nvSpPr>
        <p:spPr>
          <a:xfrm>
            <a:off x="2025650" y="2393950"/>
            <a:ext cx="77788" cy="80963"/>
          </a:xfrm>
          <a:custGeom>
            <a:avLst/>
            <a:gdLst>
              <a:gd name="txL" fmla="*/ 0 w 296"/>
              <a:gd name="txT" fmla="*/ 0 h 295"/>
              <a:gd name="txR" fmla="*/ 296 w 296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6" h="295">
                <a:moveTo>
                  <a:pt x="296" y="147"/>
                </a:moveTo>
                <a:lnTo>
                  <a:pt x="284" y="91"/>
                </a:lnTo>
                <a:lnTo>
                  <a:pt x="253" y="43"/>
                </a:lnTo>
                <a:lnTo>
                  <a:pt x="205" y="11"/>
                </a:lnTo>
                <a:lnTo>
                  <a:pt x="148" y="0"/>
                </a:lnTo>
                <a:lnTo>
                  <a:pt x="91" y="11"/>
                </a:lnTo>
                <a:lnTo>
                  <a:pt x="44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4"/>
                </a:lnTo>
                <a:lnTo>
                  <a:pt x="44" y="252"/>
                </a:lnTo>
                <a:lnTo>
                  <a:pt x="91" y="284"/>
                </a:lnTo>
                <a:lnTo>
                  <a:pt x="148" y="295"/>
                </a:lnTo>
                <a:lnTo>
                  <a:pt x="205" y="284"/>
                </a:lnTo>
                <a:lnTo>
                  <a:pt x="253" y="252"/>
                </a:lnTo>
                <a:lnTo>
                  <a:pt x="284" y="204"/>
                </a:lnTo>
                <a:lnTo>
                  <a:pt x="296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800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16" name="Freeform 372"/>
          <p:cNvSpPr/>
          <p:nvPr/>
        </p:nvSpPr>
        <p:spPr>
          <a:xfrm>
            <a:off x="1697038" y="2393950"/>
            <a:ext cx="79375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4" y="91"/>
                </a:lnTo>
                <a:lnTo>
                  <a:pt x="253" y="43"/>
                </a:lnTo>
                <a:lnTo>
                  <a:pt x="205" y="11"/>
                </a:lnTo>
                <a:lnTo>
                  <a:pt x="148" y="0"/>
                </a:lnTo>
                <a:lnTo>
                  <a:pt x="91" y="11"/>
                </a:lnTo>
                <a:lnTo>
                  <a:pt x="44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4"/>
                </a:lnTo>
                <a:lnTo>
                  <a:pt x="44" y="252"/>
                </a:lnTo>
                <a:lnTo>
                  <a:pt x="91" y="284"/>
                </a:lnTo>
                <a:lnTo>
                  <a:pt x="148" y="295"/>
                </a:lnTo>
                <a:lnTo>
                  <a:pt x="205" y="284"/>
                </a:lnTo>
                <a:lnTo>
                  <a:pt x="253" y="252"/>
                </a:lnTo>
                <a:lnTo>
                  <a:pt x="284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17" name="Freeform 373"/>
          <p:cNvSpPr/>
          <p:nvPr/>
        </p:nvSpPr>
        <p:spPr>
          <a:xfrm>
            <a:off x="2616200" y="2393950"/>
            <a:ext cx="80963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4" y="91"/>
                </a:lnTo>
                <a:lnTo>
                  <a:pt x="252" y="43"/>
                </a:lnTo>
                <a:lnTo>
                  <a:pt x="204" y="11"/>
                </a:lnTo>
                <a:lnTo>
                  <a:pt x="147" y="0"/>
                </a:lnTo>
                <a:lnTo>
                  <a:pt x="91" y="11"/>
                </a:lnTo>
                <a:lnTo>
                  <a:pt x="44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4"/>
                </a:lnTo>
                <a:lnTo>
                  <a:pt x="44" y="252"/>
                </a:lnTo>
                <a:lnTo>
                  <a:pt x="91" y="284"/>
                </a:lnTo>
                <a:lnTo>
                  <a:pt x="147" y="295"/>
                </a:lnTo>
                <a:lnTo>
                  <a:pt x="204" y="284"/>
                </a:lnTo>
                <a:lnTo>
                  <a:pt x="252" y="252"/>
                </a:lnTo>
                <a:lnTo>
                  <a:pt x="284" y="204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FF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18" name="Freeform 374"/>
          <p:cNvSpPr/>
          <p:nvPr/>
        </p:nvSpPr>
        <p:spPr>
          <a:xfrm>
            <a:off x="3536950" y="2393950"/>
            <a:ext cx="79375" cy="80963"/>
          </a:xfrm>
          <a:custGeom>
            <a:avLst/>
            <a:gdLst>
              <a:gd name="txL" fmla="*/ 0 w 296"/>
              <a:gd name="txT" fmla="*/ 0 h 295"/>
              <a:gd name="txR" fmla="*/ 296 w 296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6" h="295">
                <a:moveTo>
                  <a:pt x="296" y="147"/>
                </a:moveTo>
                <a:lnTo>
                  <a:pt x="284" y="91"/>
                </a:lnTo>
                <a:lnTo>
                  <a:pt x="253" y="43"/>
                </a:lnTo>
                <a:lnTo>
                  <a:pt x="205" y="11"/>
                </a:lnTo>
                <a:lnTo>
                  <a:pt x="148" y="0"/>
                </a:lnTo>
                <a:lnTo>
                  <a:pt x="91" y="11"/>
                </a:lnTo>
                <a:lnTo>
                  <a:pt x="44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4"/>
                </a:lnTo>
                <a:lnTo>
                  <a:pt x="44" y="252"/>
                </a:lnTo>
                <a:lnTo>
                  <a:pt x="91" y="284"/>
                </a:lnTo>
                <a:lnTo>
                  <a:pt x="148" y="295"/>
                </a:lnTo>
                <a:lnTo>
                  <a:pt x="205" y="284"/>
                </a:lnTo>
                <a:lnTo>
                  <a:pt x="253" y="252"/>
                </a:lnTo>
                <a:lnTo>
                  <a:pt x="284" y="204"/>
                </a:lnTo>
                <a:lnTo>
                  <a:pt x="296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0066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19" name="Freeform 375"/>
          <p:cNvSpPr/>
          <p:nvPr/>
        </p:nvSpPr>
        <p:spPr>
          <a:xfrm>
            <a:off x="1697038" y="5153025"/>
            <a:ext cx="79375" cy="80963"/>
          </a:xfrm>
          <a:custGeom>
            <a:avLst/>
            <a:gdLst>
              <a:gd name="txL" fmla="*/ 0 w 295"/>
              <a:gd name="txT" fmla="*/ 0 h 296"/>
              <a:gd name="txR" fmla="*/ 295 w 295"/>
              <a:gd name="txB" fmla="*/ 296 h 2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6">
                <a:moveTo>
                  <a:pt x="295" y="149"/>
                </a:moveTo>
                <a:lnTo>
                  <a:pt x="284" y="92"/>
                </a:lnTo>
                <a:lnTo>
                  <a:pt x="253" y="44"/>
                </a:lnTo>
                <a:lnTo>
                  <a:pt x="205" y="12"/>
                </a:lnTo>
                <a:lnTo>
                  <a:pt x="148" y="0"/>
                </a:lnTo>
                <a:lnTo>
                  <a:pt x="91" y="12"/>
                </a:lnTo>
                <a:lnTo>
                  <a:pt x="44" y="44"/>
                </a:lnTo>
                <a:lnTo>
                  <a:pt x="12" y="92"/>
                </a:lnTo>
                <a:lnTo>
                  <a:pt x="0" y="149"/>
                </a:lnTo>
                <a:lnTo>
                  <a:pt x="12" y="205"/>
                </a:lnTo>
                <a:lnTo>
                  <a:pt x="44" y="253"/>
                </a:lnTo>
                <a:lnTo>
                  <a:pt x="91" y="285"/>
                </a:lnTo>
                <a:lnTo>
                  <a:pt x="148" y="296"/>
                </a:lnTo>
                <a:lnTo>
                  <a:pt x="205" y="285"/>
                </a:lnTo>
                <a:lnTo>
                  <a:pt x="253" y="253"/>
                </a:lnTo>
                <a:lnTo>
                  <a:pt x="284" y="205"/>
                </a:lnTo>
                <a:lnTo>
                  <a:pt x="295" y="14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20" name="Freeform 376"/>
          <p:cNvSpPr/>
          <p:nvPr/>
        </p:nvSpPr>
        <p:spPr>
          <a:xfrm>
            <a:off x="2025650" y="4689475"/>
            <a:ext cx="77788" cy="79375"/>
          </a:xfrm>
          <a:custGeom>
            <a:avLst/>
            <a:gdLst>
              <a:gd name="txL" fmla="*/ 0 w 296"/>
              <a:gd name="txT" fmla="*/ 0 h 295"/>
              <a:gd name="txR" fmla="*/ 296 w 296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6" h="295">
                <a:moveTo>
                  <a:pt x="296" y="148"/>
                </a:moveTo>
                <a:lnTo>
                  <a:pt x="284" y="91"/>
                </a:lnTo>
                <a:lnTo>
                  <a:pt x="253" y="43"/>
                </a:lnTo>
                <a:lnTo>
                  <a:pt x="205" y="11"/>
                </a:lnTo>
                <a:lnTo>
                  <a:pt x="148" y="0"/>
                </a:lnTo>
                <a:lnTo>
                  <a:pt x="91" y="11"/>
                </a:lnTo>
                <a:lnTo>
                  <a:pt x="44" y="43"/>
                </a:lnTo>
                <a:lnTo>
                  <a:pt x="12" y="91"/>
                </a:lnTo>
                <a:lnTo>
                  <a:pt x="0" y="148"/>
                </a:lnTo>
                <a:lnTo>
                  <a:pt x="12" y="204"/>
                </a:lnTo>
                <a:lnTo>
                  <a:pt x="44" y="252"/>
                </a:lnTo>
                <a:lnTo>
                  <a:pt x="91" y="283"/>
                </a:lnTo>
                <a:lnTo>
                  <a:pt x="148" y="295"/>
                </a:lnTo>
                <a:lnTo>
                  <a:pt x="205" y="283"/>
                </a:lnTo>
                <a:lnTo>
                  <a:pt x="253" y="252"/>
                </a:lnTo>
                <a:lnTo>
                  <a:pt x="284" y="204"/>
                </a:lnTo>
                <a:lnTo>
                  <a:pt x="296" y="14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800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21" name="Freeform 377"/>
          <p:cNvSpPr/>
          <p:nvPr/>
        </p:nvSpPr>
        <p:spPr>
          <a:xfrm>
            <a:off x="2025650" y="5618163"/>
            <a:ext cx="77788" cy="77787"/>
          </a:xfrm>
          <a:custGeom>
            <a:avLst/>
            <a:gdLst>
              <a:gd name="txL" fmla="*/ 0 w 296"/>
              <a:gd name="txT" fmla="*/ 0 h 294"/>
              <a:gd name="txR" fmla="*/ 296 w 296"/>
              <a:gd name="txB" fmla="*/ 294 h 2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6" h="294">
                <a:moveTo>
                  <a:pt x="296" y="147"/>
                </a:moveTo>
                <a:lnTo>
                  <a:pt x="284" y="91"/>
                </a:lnTo>
                <a:lnTo>
                  <a:pt x="253" y="43"/>
                </a:lnTo>
                <a:lnTo>
                  <a:pt x="205" y="11"/>
                </a:lnTo>
                <a:lnTo>
                  <a:pt x="148" y="0"/>
                </a:lnTo>
                <a:lnTo>
                  <a:pt x="91" y="11"/>
                </a:lnTo>
                <a:lnTo>
                  <a:pt x="44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3"/>
                </a:lnTo>
                <a:lnTo>
                  <a:pt x="44" y="252"/>
                </a:lnTo>
                <a:lnTo>
                  <a:pt x="91" y="284"/>
                </a:lnTo>
                <a:lnTo>
                  <a:pt x="148" y="294"/>
                </a:lnTo>
                <a:lnTo>
                  <a:pt x="205" y="284"/>
                </a:lnTo>
                <a:lnTo>
                  <a:pt x="253" y="252"/>
                </a:lnTo>
                <a:lnTo>
                  <a:pt x="284" y="203"/>
                </a:lnTo>
                <a:lnTo>
                  <a:pt x="296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800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6" name="Group 378"/>
          <p:cNvGrpSpPr/>
          <p:nvPr/>
        </p:nvGrpSpPr>
        <p:grpSpPr>
          <a:xfrm>
            <a:off x="2065338" y="4714875"/>
            <a:ext cx="1601787" cy="495300"/>
            <a:chOff x="1479" y="951"/>
            <a:chExt cx="1009" cy="328"/>
          </a:xfrm>
        </p:grpSpPr>
        <p:sp>
          <p:nvSpPr>
            <p:cNvPr id="48261" name="Freeform 379"/>
            <p:cNvSpPr/>
            <p:nvPr/>
          </p:nvSpPr>
          <p:spPr>
            <a:xfrm>
              <a:off x="1523" y="951"/>
              <a:ext cx="837" cy="163"/>
            </a:xfrm>
            <a:custGeom>
              <a:avLst/>
              <a:gdLst>
                <a:gd name="txL" fmla="*/ 0 w 3408"/>
                <a:gd name="txT" fmla="*/ 0 h 670"/>
                <a:gd name="txR" fmla="*/ 3408 w 3408"/>
                <a:gd name="txB" fmla="*/ 670 h 67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0">
                  <a:moveTo>
                    <a:pt x="0" y="72"/>
                  </a:moveTo>
                  <a:lnTo>
                    <a:pt x="3389" y="670"/>
                  </a:lnTo>
                  <a:lnTo>
                    <a:pt x="3408" y="566"/>
                  </a:lnTo>
                  <a:lnTo>
                    <a:pt x="201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62" name="Line 380"/>
            <p:cNvSpPr/>
            <p:nvPr/>
          </p:nvSpPr>
          <p:spPr>
            <a:xfrm flipH="1" flipV="1">
              <a:off x="1479" y="9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63" name="Freeform 381"/>
            <p:cNvSpPr/>
            <p:nvPr/>
          </p:nvSpPr>
          <p:spPr>
            <a:xfrm>
              <a:off x="1523" y="1114"/>
              <a:ext cx="837" cy="165"/>
            </a:xfrm>
            <a:custGeom>
              <a:avLst/>
              <a:gdLst>
                <a:gd name="txL" fmla="*/ 0 w 3408"/>
                <a:gd name="txT" fmla="*/ 0 h 671"/>
                <a:gd name="txR" fmla="*/ 3408 w 3408"/>
                <a:gd name="txB" fmla="*/ 671 h 67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1">
                  <a:moveTo>
                    <a:pt x="0" y="598"/>
                  </a:moveTo>
                  <a:lnTo>
                    <a:pt x="3389" y="0"/>
                  </a:lnTo>
                  <a:lnTo>
                    <a:pt x="3408" y="104"/>
                  </a:lnTo>
                  <a:lnTo>
                    <a:pt x="201" y="671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64" name="Line 382"/>
            <p:cNvSpPr/>
            <p:nvPr/>
          </p:nvSpPr>
          <p:spPr>
            <a:xfrm flipH="1">
              <a:off x="1479" y="12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65" name="Rectangle 383"/>
            <p:cNvSpPr/>
            <p:nvPr/>
          </p:nvSpPr>
          <p:spPr>
            <a:xfrm>
              <a:off x="2388" y="1094"/>
              <a:ext cx="100" cy="40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66" name="Freeform 384"/>
            <p:cNvSpPr/>
            <p:nvPr/>
          </p:nvSpPr>
          <p:spPr>
            <a:xfrm>
              <a:off x="2227" y="1074"/>
              <a:ext cx="144" cy="80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67" name="Rectangle 385"/>
            <p:cNvSpPr/>
            <p:nvPr/>
          </p:nvSpPr>
          <p:spPr>
            <a:xfrm>
              <a:off x="2371" y="1101"/>
              <a:ext cx="17" cy="26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68" name="Line 386"/>
            <p:cNvSpPr/>
            <p:nvPr/>
          </p:nvSpPr>
          <p:spPr>
            <a:xfrm flipH="1">
              <a:off x="2388" y="1107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69" name="Line 387"/>
            <p:cNvSpPr/>
            <p:nvPr/>
          </p:nvSpPr>
          <p:spPr>
            <a:xfrm flipH="1">
              <a:off x="2388" y="1120"/>
              <a:ext cx="100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7" name="Group 388"/>
          <p:cNvGrpSpPr/>
          <p:nvPr/>
        </p:nvGrpSpPr>
        <p:grpSpPr>
          <a:xfrm>
            <a:off x="2063750" y="5178425"/>
            <a:ext cx="1601788" cy="495300"/>
            <a:chOff x="1479" y="951"/>
            <a:chExt cx="1009" cy="328"/>
          </a:xfrm>
        </p:grpSpPr>
        <p:sp>
          <p:nvSpPr>
            <p:cNvPr id="48252" name="Freeform 389"/>
            <p:cNvSpPr/>
            <p:nvPr/>
          </p:nvSpPr>
          <p:spPr>
            <a:xfrm>
              <a:off x="1523" y="951"/>
              <a:ext cx="837" cy="163"/>
            </a:xfrm>
            <a:custGeom>
              <a:avLst/>
              <a:gdLst>
                <a:gd name="txL" fmla="*/ 0 w 3408"/>
                <a:gd name="txT" fmla="*/ 0 h 670"/>
                <a:gd name="txR" fmla="*/ 3408 w 3408"/>
                <a:gd name="txB" fmla="*/ 670 h 67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0">
                  <a:moveTo>
                    <a:pt x="0" y="72"/>
                  </a:moveTo>
                  <a:lnTo>
                    <a:pt x="3389" y="670"/>
                  </a:lnTo>
                  <a:lnTo>
                    <a:pt x="3408" y="566"/>
                  </a:lnTo>
                  <a:lnTo>
                    <a:pt x="201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53" name="Line 390"/>
            <p:cNvSpPr/>
            <p:nvPr/>
          </p:nvSpPr>
          <p:spPr>
            <a:xfrm flipH="1" flipV="1">
              <a:off x="1479" y="9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4" name="Freeform 391"/>
            <p:cNvSpPr/>
            <p:nvPr/>
          </p:nvSpPr>
          <p:spPr>
            <a:xfrm>
              <a:off x="1523" y="1114"/>
              <a:ext cx="837" cy="165"/>
            </a:xfrm>
            <a:custGeom>
              <a:avLst/>
              <a:gdLst>
                <a:gd name="txL" fmla="*/ 0 w 3408"/>
                <a:gd name="txT" fmla="*/ 0 h 671"/>
                <a:gd name="txR" fmla="*/ 3408 w 3408"/>
                <a:gd name="txB" fmla="*/ 671 h 67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1">
                  <a:moveTo>
                    <a:pt x="0" y="598"/>
                  </a:moveTo>
                  <a:lnTo>
                    <a:pt x="3389" y="0"/>
                  </a:lnTo>
                  <a:lnTo>
                    <a:pt x="3408" y="104"/>
                  </a:lnTo>
                  <a:lnTo>
                    <a:pt x="201" y="671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55" name="Line 392"/>
            <p:cNvSpPr/>
            <p:nvPr/>
          </p:nvSpPr>
          <p:spPr>
            <a:xfrm flipH="1">
              <a:off x="1479" y="12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6" name="Rectangle 393"/>
            <p:cNvSpPr/>
            <p:nvPr/>
          </p:nvSpPr>
          <p:spPr>
            <a:xfrm>
              <a:off x="2388" y="1094"/>
              <a:ext cx="100" cy="40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57" name="Freeform 394"/>
            <p:cNvSpPr/>
            <p:nvPr/>
          </p:nvSpPr>
          <p:spPr>
            <a:xfrm>
              <a:off x="2227" y="1074"/>
              <a:ext cx="144" cy="80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58" name="Rectangle 395"/>
            <p:cNvSpPr/>
            <p:nvPr/>
          </p:nvSpPr>
          <p:spPr>
            <a:xfrm>
              <a:off x="2371" y="1101"/>
              <a:ext cx="17" cy="26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59" name="Line 396"/>
            <p:cNvSpPr/>
            <p:nvPr/>
          </p:nvSpPr>
          <p:spPr>
            <a:xfrm flipH="1">
              <a:off x="2388" y="1107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60" name="Line 397"/>
            <p:cNvSpPr/>
            <p:nvPr/>
          </p:nvSpPr>
          <p:spPr>
            <a:xfrm flipH="1">
              <a:off x="2388" y="1120"/>
              <a:ext cx="100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8" name="Group 398"/>
          <p:cNvGrpSpPr/>
          <p:nvPr/>
        </p:nvGrpSpPr>
        <p:grpSpPr>
          <a:xfrm rot="5400000">
            <a:off x="5054600" y="2987675"/>
            <a:ext cx="1601788" cy="490538"/>
            <a:chOff x="1479" y="951"/>
            <a:chExt cx="1009" cy="328"/>
          </a:xfrm>
        </p:grpSpPr>
        <p:sp>
          <p:nvSpPr>
            <p:cNvPr id="48243" name="Freeform 399"/>
            <p:cNvSpPr/>
            <p:nvPr/>
          </p:nvSpPr>
          <p:spPr>
            <a:xfrm>
              <a:off x="1523" y="951"/>
              <a:ext cx="837" cy="163"/>
            </a:xfrm>
            <a:custGeom>
              <a:avLst/>
              <a:gdLst>
                <a:gd name="txL" fmla="*/ 0 w 3408"/>
                <a:gd name="txT" fmla="*/ 0 h 670"/>
                <a:gd name="txR" fmla="*/ 3408 w 3408"/>
                <a:gd name="txB" fmla="*/ 670 h 67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0">
                  <a:moveTo>
                    <a:pt x="0" y="72"/>
                  </a:moveTo>
                  <a:lnTo>
                    <a:pt x="3389" y="670"/>
                  </a:lnTo>
                  <a:lnTo>
                    <a:pt x="3408" y="566"/>
                  </a:lnTo>
                  <a:lnTo>
                    <a:pt x="201" y="0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44" name="Line 400"/>
            <p:cNvSpPr/>
            <p:nvPr/>
          </p:nvSpPr>
          <p:spPr>
            <a:xfrm flipH="1" flipV="1">
              <a:off x="1479" y="9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5" name="Freeform 401"/>
            <p:cNvSpPr/>
            <p:nvPr/>
          </p:nvSpPr>
          <p:spPr>
            <a:xfrm>
              <a:off x="1523" y="1114"/>
              <a:ext cx="837" cy="165"/>
            </a:xfrm>
            <a:custGeom>
              <a:avLst/>
              <a:gdLst>
                <a:gd name="txL" fmla="*/ 0 w 3408"/>
                <a:gd name="txT" fmla="*/ 0 h 671"/>
                <a:gd name="txR" fmla="*/ 3408 w 3408"/>
                <a:gd name="txB" fmla="*/ 671 h 67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08" h="671">
                  <a:moveTo>
                    <a:pt x="0" y="598"/>
                  </a:moveTo>
                  <a:lnTo>
                    <a:pt x="3389" y="0"/>
                  </a:lnTo>
                  <a:lnTo>
                    <a:pt x="3408" y="104"/>
                  </a:lnTo>
                  <a:lnTo>
                    <a:pt x="201" y="671"/>
                  </a:lnTo>
                  <a:lnTo>
                    <a:pt x="0" y="598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46" name="Line 402"/>
            <p:cNvSpPr/>
            <p:nvPr/>
          </p:nvSpPr>
          <p:spPr>
            <a:xfrm flipH="1">
              <a:off x="1479" y="1259"/>
              <a:ext cx="44" cy="9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7" name="Rectangle 403"/>
            <p:cNvSpPr/>
            <p:nvPr/>
          </p:nvSpPr>
          <p:spPr>
            <a:xfrm>
              <a:off x="2388" y="1094"/>
              <a:ext cx="100" cy="40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48" name="Freeform 404"/>
            <p:cNvSpPr/>
            <p:nvPr/>
          </p:nvSpPr>
          <p:spPr>
            <a:xfrm>
              <a:off x="2227" y="1074"/>
              <a:ext cx="144" cy="80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33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49" name="Rectangle 405"/>
            <p:cNvSpPr/>
            <p:nvPr/>
          </p:nvSpPr>
          <p:spPr>
            <a:xfrm>
              <a:off x="2371" y="1101"/>
              <a:ext cx="17" cy="26"/>
            </a:xfrm>
            <a:prstGeom prst="rect">
              <a:avLst/>
            </a:prstGeom>
            <a:solidFill>
              <a:srgbClr val="CC33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50" name="Line 406"/>
            <p:cNvSpPr/>
            <p:nvPr/>
          </p:nvSpPr>
          <p:spPr>
            <a:xfrm flipH="1">
              <a:off x="2388" y="1107"/>
              <a:ext cx="100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1" name="Line 407"/>
            <p:cNvSpPr/>
            <p:nvPr/>
          </p:nvSpPr>
          <p:spPr>
            <a:xfrm flipH="1">
              <a:off x="2388" y="1120"/>
              <a:ext cx="100" cy="3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9" name="Group 408"/>
          <p:cNvGrpSpPr/>
          <p:nvPr/>
        </p:nvGrpSpPr>
        <p:grpSpPr>
          <a:xfrm>
            <a:off x="2387600" y="5187950"/>
            <a:ext cx="1573213" cy="720725"/>
            <a:chOff x="2809" y="662"/>
            <a:chExt cx="991" cy="464"/>
          </a:xfrm>
        </p:grpSpPr>
        <p:sp>
          <p:nvSpPr>
            <p:cNvPr id="48234" name="Freeform 409"/>
            <p:cNvSpPr/>
            <p:nvPr/>
          </p:nvSpPr>
          <p:spPr>
            <a:xfrm>
              <a:off x="2853" y="662"/>
              <a:ext cx="821" cy="232"/>
            </a:xfrm>
            <a:custGeom>
              <a:avLst/>
              <a:gdLst>
                <a:gd name="txL" fmla="*/ 0 w 3352"/>
                <a:gd name="txT" fmla="*/ 0 h 946"/>
                <a:gd name="txR" fmla="*/ 3352 w 3352"/>
                <a:gd name="txB" fmla="*/ 946 h 9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2" h="946">
                  <a:moveTo>
                    <a:pt x="0" y="55"/>
                  </a:moveTo>
                  <a:lnTo>
                    <a:pt x="3324" y="946"/>
                  </a:lnTo>
                  <a:lnTo>
                    <a:pt x="3352" y="844"/>
                  </a:lnTo>
                  <a:lnTo>
                    <a:pt x="206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35" name="Line 410"/>
            <p:cNvSpPr/>
            <p:nvPr/>
          </p:nvSpPr>
          <p:spPr>
            <a:xfrm flipH="1" flipV="1">
              <a:off x="2809" y="664"/>
              <a:ext cx="44" cy="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6" name="Freeform 411"/>
            <p:cNvSpPr/>
            <p:nvPr/>
          </p:nvSpPr>
          <p:spPr>
            <a:xfrm>
              <a:off x="2853" y="894"/>
              <a:ext cx="821" cy="232"/>
            </a:xfrm>
            <a:custGeom>
              <a:avLst/>
              <a:gdLst>
                <a:gd name="txL" fmla="*/ 0 w 3352"/>
                <a:gd name="txT" fmla="*/ 0 h 946"/>
                <a:gd name="txR" fmla="*/ 3352 w 3352"/>
                <a:gd name="txB" fmla="*/ 946 h 9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2" h="946">
                  <a:moveTo>
                    <a:pt x="0" y="892"/>
                  </a:moveTo>
                  <a:lnTo>
                    <a:pt x="3324" y="0"/>
                  </a:lnTo>
                  <a:lnTo>
                    <a:pt x="3352" y="103"/>
                  </a:lnTo>
                  <a:lnTo>
                    <a:pt x="206" y="946"/>
                  </a:lnTo>
                  <a:lnTo>
                    <a:pt x="0" y="892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37" name="Line 412"/>
            <p:cNvSpPr/>
            <p:nvPr/>
          </p:nvSpPr>
          <p:spPr>
            <a:xfrm flipH="1">
              <a:off x="2809" y="1112"/>
              <a:ext cx="44" cy="1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8" name="Rectangle 413"/>
            <p:cNvSpPr/>
            <p:nvPr/>
          </p:nvSpPr>
          <p:spPr>
            <a:xfrm>
              <a:off x="3703" y="874"/>
              <a:ext cx="97" cy="40"/>
            </a:xfrm>
            <a:prstGeom prst="rect">
              <a:avLst/>
            </a:prstGeom>
            <a:solidFill>
              <a:srgbClr val="CCCC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39" name="Freeform 414"/>
            <p:cNvSpPr/>
            <p:nvPr/>
          </p:nvSpPr>
          <p:spPr>
            <a:xfrm>
              <a:off x="3540" y="856"/>
              <a:ext cx="143" cy="78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40" name="Rectangle 415"/>
            <p:cNvSpPr/>
            <p:nvPr/>
          </p:nvSpPr>
          <p:spPr>
            <a:xfrm>
              <a:off x="3683" y="881"/>
              <a:ext cx="20" cy="26"/>
            </a:xfrm>
            <a:prstGeom prst="rect">
              <a:avLst/>
            </a:prstGeom>
            <a:solidFill>
              <a:srgbClr val="CCCC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41" name="Line 416"/>
            <p:cNvSpPr/>
            <p:nvPr/>
          </p:nvSpPr>
          <p:spPr>
            <a:xfrm flipH="1">
              <a:off x="3703" y="887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2" name="Line 417"/>
            <p:cNvSpPr/>
            <p:nvPr/>
          </p:nvSpPr>
          <p:spPr>
            <a:xfrm flipH="1">
              <a:off x="3703" y="90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0" name="Group 418"/>
          <p:cNvGrpSpPr/>
          <p:nvPr/>
        </p:nvGrpSpPr>
        <p:grpSpPr>
          <a:xfrm>
            <a:off x="2384425" y="4471988"/>
            <a:ext cx="1573213" cy="720725"/>
            <a:chOff x="2809" y="662"/>
            <a:chExt cx="991" cy="464"/>
          </a:xfrm>
        </p:grpSpPr>
        <p:sp>
          <p:nvSpPr>
            <p:cNvPr id="48225" name="Freeform 419"/>
            <p:cNvSpPr/>
            <p:nvPr/>
          </p:nvSpPr>
          <p:spPr>
            <a:xfrm>
              <a:off x="2853" y="662"/>
              <a:ext cx="821" cy="232"/>
            </a:xfrm>
            <a:custGeom>
              <a:avLst/>
              <a:gdLst>
                <a:gd name="txL" fmla="*/ 0 w 3352"/>
                <a:gd name="txT" fmla="*/ 0 h 946"/>
                <a:gd name="txR" fmla="*/ 3352 w 3352"/>
                <a:gd name="txB" fmla="*/ 946 h 9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2" h="946">
                  <a:moveTo>
                    <a:pt x="0" y="55"/>
                  </a:moveTo>
                  <a:lnTo>
                    <a:pt x="3324" y="946"/>
                  </a:lnTo>
                  <a:lnTo>
                    <a:pt x="3352" y="844"/>
                  </a:lnTo>
                  <a:lnTo>
                    <a:pt x="206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26" name="Line 420"/>
            <p:cNvSpPr/>
            <p:nvPr/>
          </p:nvSpPr>
          <p:spPr>
            <a:xfrm flipH="1" flipV="1">
              <a:off x="2809" y="664"/>
              <a:ext cx="44" cy="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7" name="Freeform 421"/>
            <p:cNvSpPr/>
            <p:nvPr/>
          </p:nvSpPr>
          <p:spPr>
            <a:xfrm>
              <a:off x="2853" y="894"/>
              <a:ext cx="821" cy="232"/>
            </a:xfrm>
            <a:custGeom>
              <a:avLst/>
              <a:gdLst>
                <a:gd name="txL" fmla="*/ 0 w 3352"/>
                <a:gd name="txT" fmla="*/ 0 h 946"/>
                <a:gd name="txR" fmla="*/ 3352 w 3352"/>
                <a:gd name="txB" fmla="*/ 946 h 9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2" h="946">
                  <a:moveTo>
                    <a:pt x="0" y="892"/>
                  </a:moveTo>
                  <a:lnTo>
                    <a:pt x="3324" y="0"/>
                  </a:lnTo>
                  <a:lnTo>
                    <a:pt x="3352" y="103"/>
                  </a:lnTo>
                  <a:lnTo>
                    <a:pt x="206" y="946"/>
                  </a:lnTo>
                  <a:lnTo>
                    <a:pt x="0" y="892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28" name="Line 422"/>
            <p:cNvSpPr/>
            <p:nvPr/>
          </p:nvSpPr>
          <p:spPr>
            <a:xfrm flipH="1">
              <a:off x="2809" y="1112"/>
              <a:ext cx="44" cy="1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9" name="Rectangle 423"/>
            <p:cNvSpPr/>
            <p:nvPr/>
          </p:nvSpPr>
          <p:spPr>
            <a:xfrm>
              <a:off x="3703" y="874"/>
              <a:ext cx="97" cy="40"/>
            </a:xfrm>
            <a:prstGeom prst="rect">
              <a:avLst/>
            </a:prstGeom>
            <a:solidFill>
              <a:srgbClr val="CCCC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30" name="Freeform 424"/>
            <p:cNvSpPr/>
            <p:nvPr/>
          </p:nvSpPr>
          <p:spPr>
            <a:xfrm>
              <a:off x="3540" y="856"/>
              <a:ext cx="143" cy="78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31" name="Rectangle 425"/>
            <p:cNvSpPr/>
            <p:nvPr/>
          </p:nvSpPr>
          <p:spPr>
            <a:xfrm>
              <a:off x="3683" y="881"/>
              <a:ext cx="20" cy="26"/>
            </a:xfrm>
            <a:prstGeom prst="rect">
              <a:avLst/>
            </a:prstGeom>
            <a:solidFill>
              <a:srgbClr val="CCCC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32" name="Line 426"/>
            <p:cNvSpPr/>
            <p:nvPr/>
          </p:nvSpPr>
          <p:spPr>
            <a:xfrm flipH="1">
              <a:off x="3703" y="887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3" name="Line 427"/>
            <p:cNvSpPr/>
            <p:nvPr/>
          </p:nvSpPr>
          <p:spPr>
            <a:xfrm flipH="1">
              <a:off x="3703" y="90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1" name="Group 428"/>
          <p:cNvGrpSpPr/>
          <p:nvPr/>
        </p:nvGrpSpPr>
        <p:grpSpPr>
          <a:xfrm rot="5400000">
            <a:off x="4945063" y="2860675"/>
            <a:ext cx="1573212" cy="720725"/>
            <a:chOff x="2809" y="662"/>
            <a:chExt cx="991" cy="464"/>
          </a:xfrm>
        </p:grpSpPr>
        <p:sp>
          <p:nvSpPr>
            <p:cNvPr id="48216" name="Freeform 429"/>
            <p:cNvSpPr/>
            <p:nvPr/>
          </p:nvSpPr>
          <p:spPr>
            <a:xfrm>
              <a:off x="2853" y="662"/>
              <a:ext cx="821" cy="232"/>
            </a:xfrm>
            <a:custGeom>
              <a:avLst/>
              <a:gdLst>
                <a:gd name="txL" fmla="*/ 0 w 3352"/>
                <a:gd name="txT" fmla="*/ 0 h 946"/>
                <a:gd name="txR" fmla="*/ 3352 w 3352"/>
                <a:gd name="txB" fmla="*/ 946 h 9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2" h="946">
                  <a:moveTo>
                    <a:pt x="0" y="55"/>
                  </a:moveTo>
                  <a:lnTo>
                    <a:pt x="3324" y="946"/>
                  </a:lnTo>
                  <a:lnTo>
                    <a:pt x="3352" y="844"/>
                  </a:lnTo>
                  <a:lnTo>
                    <a:pt x="206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17" name="Line 430"/>
            <p:cNvSpPr/>
            <p:nvPr/>
          </p:nvSpPr>
          <p:spPr>
            <a:xfrm flipH="1" flipV="1">
              <a:off x="2809" y="664"/>
              <a:ext cx="44" cy="11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18" name="Freeform 431"/>
            <p:cNvSpPr/>
            <p:nvPr/>
          </p:nvSpPr>
          <p:spPr>
            <a:xfrm>
              <a:off x="2853" y="894"/>
              <a:ext cx="821" cy="232"/>
            </a:xfrm>
            <a:custGeom>
              <a:avLst/>
              <a:gdLst>
                <a:gd name="txL" fmla="*/ 0 w 3352"/>
                <a:gd name="txT" fmla="*/ 0 h 946"/>
                <a:gd name="txR" fmla="*/ 3352 w 3352"/>
                <a:gd name="txB" fmla="*/ 946 h 9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52" h="946">
                  <a:moveTo>
                    <a:pt x="0" y="892"/>
                  </a:moveTo>
                  <a:lnTo>
                    <a:pt x="3324" y="0"/>
                  </a:lnTo>
                  <a:lnTo>
                    <a:pt x="3352" y="103"/>
                  </a:lnTo>
                  <a:lnTo>
                    <a:pt x="206" y="946"/>
                  </a:lnTo>
                  <a:lnTo>
                    <a:pt x="0" y="892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19" name="Line 432"/>
            <p:cNvSpPr/>
            <p:nvPr/>
          </p:nvSpPr>
          <p:spPr>
            <a:xfrm flipH="1">
              <a:off x="2809" y="1112"/>
              <a:ext cx="44" cy="1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0" name="Rectangle 433"/>
            <p:cNvSpPr/>
            <p:nvPr/>
          </p:nvSpPr>
          <p:spPr>
            <a:xfrm>
              <a:off x="3703" y="874"/>
              <a:ext cx="97" cy="40"/>
            </a:xfrm>
            <a:prstGeom prst="rect">
              <a:avLst/>
            </a:prstGeom>
            <a:solidFill>
              <a:srgbClr val="CCCC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21" name="Freeform 434"/>
            <p:cNvSpPr/>
            <p:nvPr/>
          </p:nvSpPr>
          <p:spPr>
            <a:xfrm>
              <a:off x="3540" y="856"/>
              <a:ext cx="143" cy="78"/>
            </a:xfrm>
            <a:custGeom>
              <a:avLst/>
              <a:gdLst>
                <a:gd name="txL" fmla="*/ 0 w 583"/>
                <a:gd name="txT" fmla="*/ 0 h 318"/>
                <a:gd name="txR" fmla="*/ 583 w 583"/>
                <a:gd name="txB" fmla="*/ 318 h 31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8">
                  <a:moveTo>
                    <a:pt x="0" y="159"/>
                  </a:moveTo>
                  <a:lnTo>
                    <a:pt x="239" y="318"/>
                  </a:lnTo>
                  <a:lnTo>
                    <a:pt x="583" y="318"/>
                  </a:lnTo>
                  <a:lnTo>
                    <a:pt x="583" y="0"/>
                  </a:lnTo>
                  <a:lnTo>
                    <a:pt x="239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CCCC00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22" name="Rectangle 435"/>
            <p:cNvSpPr/>
            <p:nvPr/>
          </p:nvSpPr>
          <p:spPr>
            <a:xfrm>
              <a:off x="3683" y="881"/>
              <a:ext cx="20" cy="26"/>
            </a:xfrm>
            <a:prstGeom prst="rect">
              <a:avLst/>
            </a:prstGeom>
            <a:solidFill>
              <a:srgbClr val="CCCC00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48223" name="Line 436"/>
            <p:cNvSpPr/>
            <p:nvPr/>
          </p:nvSpPr>
          <p:spPr>
            <a:xfrm flipH="1">
              <a:off x="3703" y="887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4" name="Line 437"/>
            <p:cNvSpPr/>
            <p:nvPr/>
          </p:nvSpPr>
          <p:spPr>
            <a:xfrm flipH="1">
              <a:off x="3703" y="90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64982" name="Freeform 438"/>
          <p:cNvSpPr/>
          <p:nvPr/>
        </p:nvSpPr>
        <p:spPr>
          <a:xfrm>
            <a:off x="2346325" y="4435475"/>
            <a:ext cx="77788" cy="80963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7"/>
                </a:moveTo>
                <a:lnTo>
                  <a:pt x="284" y="91"/>
                </a:lnTo>
                <a:lnTo>
                  <a:pt x="252" y="43"/>
                </a:lnTo>
                <a:lnTo>
                  <a:pt x="205" y="11"/>
                </a:lnTo>
                <a:lnTo>
                  <a:pt x="147" y="0"/>
                </a:lnTo>
                <a:lnTo>
                  <a:pt x="91" y="11"/>
                </a:lnTo>
                <a:lnTo>
                  <a:pt x="43" y="43"/>
                </a:lnTo>
                <a:lnTo>
                  <a:pt x="12" y="91"/>
                </a:lnTo>
                <a:lnTo>
                  <a:pt x="0" y="147"/>
                </a:lnTo>
                <a:lnTo>
                  <a:pt x="12" y="203"/>
                </a:lnTo>
                <a:lnTo>
                  <a:pt x="43" y="252"/>
                </a:lnTo>
                <a:lnTo>
                  <a:pt x="91" y="284"/>
                </a:lnTo>
                <a:lnTo>
                  <a:pt x="147" y="295"/>
                </a:lnTo>
                <a:lnTo>
                  <a:pt x="205" y="284"/>
                </a:lnTo>
                <a:lnTo>
                  <a:pt x="252" y="252"/>
                </a:lnTo>
                <a:lnTo>
                  <a:pt x="284" y="203"/>
                </a:lnTo>
                <a:lnTo>
                  <a:pt x="295" y="14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9966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83" name="Freeform 439"/>
          <p:cNvSpPr/>
          <p:nvPr/>
        </p:nvSpPr>
        <p:spPr>
          <a:xfrm>
            <a:off x="2346325" y="5872163"/>
            <a:ext cx="77788" cy="79375"/>
          </a:xfrm>
          <a:custGeom>
            <a:avLst/>
            <a:gdLst>
              <a:gd name="txL" fmla="*/ 0 w 295"/>
              <a:gd name="txT" fmla="*/ 0 h 295"/>
              <a:gd name="txR" fmla="*/ 295 w 295"/>
              <a:gd name="txB" fmla="*/ 295 h 2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5">
                <a:moveTo>
                  <a:pt x="295" y="148"/>
                </a:moveTo>
                <a:lnTo>
                  <a:pt x="284" y="91"/>
                </a:lnTo>
                <a:lnTo>
                  <a:pt x="252" y="43"/>
                </a:lnTo>
                <a:lnTo>
                  <a:pt x="205" y="11"/>
                </a:lnTo>
                <a:lnTo>
                  <a:pt x="147" y="0"/>
                </a:lnTo>
                <a:lnTo>
                  <a:pt x="91" y="11"/>
                </a:lnTo>
                <a:lnTo>
                  <a:pt x="43" y="43"/>
                </a:lnTo>
                <a:lnTo>
                  <a:pt x="12" y="91"/>
                </a:lnTo>
                <a:lnTo>
                  <a:pt x="0" y="148"/>
                </a:lnTo>
                <a:lnTo>
                  <a:pt x="12" y="204"/>
                </a:lnTo>
                <a:lnTo>
                  <a:pt x="43" y="251"/>
                </a:lnTo>
                <a:lnTo>
                  <a:pt x="91" y="283"/>
                </a:lnTo>
                <a:lnTo>
                  <a:pt x="147" y="295"/>
                </a:lnTo>
                <a:lnTo>
                  <a:pt x="205" y="283"/>
                </a:lnTo>
                <a:lnTo>
                  <a:pt x="252" y="251"/>
                </a:lnTo>
                <a:lnTo>
                  <a:pt x="284" y="204"/>
                </a:lnTo>
                <a:lnTo>
                  <a:pt x="295" y="14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9966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84" name="Freeform 440"/>
          <p:cNvSpPr/>
          <p:nvPr/>
        </p:nvSpPr>
        <p:spPr>
          <a:xfrm>
            <a:off x="3578225" y="4200525"/>
            <a:ext cx="995363" cy="1992313"/>
          </a:xfrm>
          <a:custGeom>
            <a:avLst/>
            <a:gdLst>
              <a:gd name="txL" fmla="*/ 0 w 3686"/>
              <a:gd name="txT" fmla="*/ 0 h 7377"/>
              <a:gd name="txR" fmla="*/ 3686 w 3686"/>
              <a:gd name="txB" fmla="*/ 7377 h 737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3686" h="7377">
                <a:moveTo>
                  <a:pt x="0" y="7377"/>
                </a:moveTo>
                <a:lnTo>
                  <a:pt x="289" y="7365"/>
                </a:lnTo>
                <a:lnTo>
                  <a:pt x="577" y="7331"/>
                </a:lnTo>
                <a:lnTo>
                  <a:pt x="861" y="7275"/>
                </a:lnTo>
                <a:lnTo>
                  <a:pt x="1140" y="7196"/>
                </a:lnTo>
                <a:lnTo>
                  <a:pt x="1411" y="7096"/>
                </a:lnTo>
                <a:lnTo>
                  <a:pt x="1673" y="6975"/>
                </a:lnTo>
                <a:lnTo>
                  <a:pt x="1927" y="6834"/>
                </a:lnTo>
                <a:lnTo>
                  <a:pt x="2166" y="6672"/>
                </a:lnTo>
                <a:lnTo>
                  <a:pt x="2394" y="6493"/>
                </a:lnTo>
                <a:lnTo>
                  <a:pt x="2606" y="6297"/>
                </a:lnTo>
                <a:lnTo>
                  <a:pt x="2802" y="6084"/>
                </a:lnTo>
                <a:lnTo>
                  <a:pt x="2982" y="5857"/>
                </a:lnTo>
                <a:lnTo>
                  <a:pt x="3143" y="5616"/>
                </a:lnTo>
                <a:lnTo>
                  <a:pt x="3284" y="5363"/>
                </a:lnTo>
                <a:lnTo>
                  <a:pt x="3406" y="5099"/>
                </a:lnTo>
                <a:lnTo>
                  <a:pt x="3506" y="4828"/>
                </a:lnTo>
                <a:lnTo>
                  <a:pt x="3584" y="4549"/>
                </a:lnTo>
                <a:lnTo>
                  <a:pt x="3640" y="4266"/>
                </a:lnTo>
                <a:lnTo>
                  <a:pt x="3675" y="3977"/>
                </a:lnTo>
                <a:lnTo>
                  <a:pt x="3686" y="3689"/>
                </a:lnTo>
                <a:lnTo>
                  <a:pt x="3675" y="3399"/>
                </a:lnTo>
                <a:lnTo>
                  <a:pt x="3640" y="3111"/>
                </a:lnTo>
                <a:lnTo>
                  <a:pt x="3584" y="2828"/>
                </a:lnTo>
                <a:lnTo>
                  <a:pt x="3506" y="2549"/>
                </a:lnTo>
                <a:lnTo>
                  <a:pt x="3406" y="2277"/>
                </a:lnTo>
                <a:lnTo>
                  <a:pt x="3284" y="2014"/>
                </a:lnTo>
                <a:lnTo>
                  <a:pt x="3143" y="1761"/>
                </a:lnTo>
                <a:lnTo>
                  <a:pt x="2982" y="1520"/>
                </a:lnTo>
                <a:lnTo>
                  <a:pt x="2802" y="1293"/>
                </a:lnTo>
                <a:lnTo>
                  <a:pt x="2606" y="1080"/>
                </a:lnTo>
                <a:lnTo>
                  <a:pt x="2394" y="883"/>
                </a:lnTo>
                <a:lnTo>
                  <a:pt x="2166" y="704"/>
                </a:lnTo>
                <a:lnTo>
                  <a:pt x="1927" y="543"/>
                </a:lnTo>
                <a:lnTo>
                  <a:pt x="1673" y="402"/>
                </a:lnTo>
                <a:lnTo>
                  <a:pt x="1411" y="281"/>
                </a:lnTo>
                <a:lnTo>
                  <a:pt x="1140" y="180"/>
                </a:lnTo>
                <a:lnTo>
                  <a:pt x="861" y="102"/>
                </a:lnTo>
                <a:lnTo>
                  <a:pt x="577" y="45"/>
                </a:lnTo>
                <a:lnTo>
                  <a:pt x="289" y="12"/>
                </a:lnTo>
                <a:lnTo>
                  <a:pt x="0" y="0"/>
                </a:lnTo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85" name="Line 441"/>
          <p:cNvSpPr/>
          <p:nvPr/>
        </p:nvSpPr>
        <p:spPr>
          <a:xfrm flipH="1" flipV="1">
            <a:off x="1117600" y="5192713"/>
            <a:ext cx="1538288" cy="9969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86" name="Line 442"/>
          <p:cNvSpPr/>
          <p:nvPr/>
        </p:nvSpPr>
        <p:spPr>
          <a:xfrm>
            <a:off x="2655888" y="4197350"/>
            <a:ext cx="922337" cy="31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87" name="Line 443"/>
          <p:cNvSpPr/>
          <p:nvPr/>
        </p:nvSpPr>
        <p:spPr>
          <a:xfrm>
            <a:off x="2655888" y="6189663"/>
            <a:ext cx="922337" cy="31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88" name="Line 444"/>
          <p:cNvSpPr/>
          <p:nvPr/>
        </p:nvSpPr>
        <p:spPr>
          <a:xfrm>
            <a:off x="2655888" y="4197350"/>
            <a:ext cx="1587" cy="825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89" name="Line 445"/>
          <p:cNvSpPr/>
          <p:nvPr/>
        </p:nvSpPr>
        <p:spPr>
          <a:xfrm flipV="1">
            <a:off x="2655888" y="6107113"/>
            <a:ext cx="1587" cy="825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64990" name="Freeform 446"/>
          <p:cNvSpPr/>
          <p:nvPr/>
        </p:nvSpPr>
        <p:spPr>
          <a:xfrm>
            <a:off x="2616200" y="4241800"/>
            <a:ext cx="80963" cy="79375"/>
          </a:xfrm>
          <a:custGeom>
            <a:avLst/>
            <a:gdLst>
              <a:gd name="txL" fmla="*/ 0 w 295"/>
              <a:gd name="txT" fmla="*/ 0 h 296"/>
              <a:gd name="txR" fmla="*/ 295 w 295"/>
              <a:gd name="txB" fmla="*/ 296 h 2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6">
                <a:moveTo>
                  <a:pt x="295" y="148"/>
                </a:moveTo>
                <a:lnTo>
                  <a:pt x="284" y="92"/>
                </a:lnTo>
                <a:lnTo>
                  <a:pt x="252" y="44"/>
                </a:lnTo>
                <a:lnTo>
                  <a:pt x="204" y="12"/>
                </a:lnTo>
                <a:lnTo>
                  <a:pt x="147" y="0"/>
                </a:lnTo>
                <a:lnTo>
                  <a:pt x="91" y="12"/>
                </a:lnTo>
                <a:lnTo>
                  <a:pt x="44" y="44"/>
                </a:lnTo>
                <a:lnTo>
                  <a:pt x="12" y="92"/>
                </a:lnTo>
                <a:lnTo>
                  <a:pt x="0" y="148"/>
                </a:lnTo>
                <a:lnTo>
                  <a:pt x="12" y="205"/>
                </a:lnTo>
                <a:lnTo>
                  <a:pt x="44" y="253"/>
                </a:lnTo>
                <a:lnTo>
                  <a:pt x="91" y="285"/>
                </a:lnTo>
                <a:lnTo>
                  <a:pt x="147" y="296"/>
                </a:lnTo>
                <a:lnTo>
                  <a:pt x="204" y="285"/>
                </a:lnTo>
                <a:lnTo>
                  <a:pt x="252" y="253"/>
                </a:lnTo>
                <a:lnTo>
                  <a:pt x="284" y="205"/>
                </a:lnTo>
                <a:lnTo>
                  <a:pt x="295" y="14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FF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64991" name="Freeform 447"/>
          <p:cNvSpPr/>
          <p:nvPr/>
        </p:nvSpPr>
        <p:spPr>
          <a:xfrm>
            <a:off x="2616200" y="6065838"/>
            <a:ext cx="80963" cy="80962"/>
          </a:xfrm>
          <a:custGeom>
            <a:avLst/>
            <a:gdLst>
              <a:gd name="txL" fmla="*/ 0 w 295"/>
              <a:gd name="txT" fmla="*/ 0 h 296"/>
              <a:gd name="txR" fmla="*/ 295 w 295"/>
              <a:gd name="txB" fmla="*/ 296 h 2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5" h="296">
                <a:moveTo>
                  <a:pt x="295" y="149"/>
                </a:moveTo>
                <a:lnTo>
                  <a:pt x="284" y="92"/>
                </a:lnTo>
                <a:lnTo>
                  <a:pt x="252" y="44"/>
                </a:lnTo>
                <a:lnTo>
                  <a:pt x="204" y="12"/>
                </a:lnTo>
                <a:lnTo>
                  <a:pt x="147" y="0"/>
                </a:lnTo>
                <a:lnTo>
                  <a:pt x="91" y="12"/>
                </a:lnTo>
                <a:lnTo>
                  <a:pt x="44" y="44"/>
                </a:lnTo>
                <a:lnTo>
                  <a:pt x="12" y="92"/>
                </a:lnTo>
                <a:lnTo>
                  <a:pt x="0" y="149"/>
                </a:lnTo>
                <a:lnTo>
                  <a:pt x="12" y="205"/>
                </a:lnTo>
                <a:lnTo>
                  <a:pt x="44" y="253"/>
                </a:lnTo>
                <a:lnTo>
                  <a:pt x="91" y="285"/>
                </a:lnTo>
                <a:lnTo>
                  <a:pt x="147" y="296"/>
                </a:lnTo>
                <a:lnTo>
                  <a:pt x="204" y="285"/>
                </a:lnTo>
                <a:lnTo>
                  <a:pt x="252" y="253"/>
                </a:lnTo>
                <a:lnTo>
                  <a:pt x="284" y="205"/>
                </a:lnTo>
                <a:lnTo>
                  <a:pt x="295" y="14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19050" cap="flat" cmpd="sng">
            <a:solidFill>
              <a:srgbClr val="FF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" name="动作按钮: 前进或下一项 5">
            <a:hlinkClick r:id="" action="ppaction://hlinkshowjump?jump=nextslide"/>
          </p:cNvPr>
          <p:cNvSpPr/>
          <p:nvPr/>
        </p:nvSpPr>
        <p:spPr>
          <a:xfrm>
            <a:off x="8516938" y="6386513"/>
            <a:ext cx="273050" cy="273050"/>
          </a:xfrm>
          <a:prstGeom prst="actionButtonForwardNext">
            <a:avLst/>
          </a:prstGeom>
          <a:solidFill>
            <a:srgbClr val="CC00CC"/>
          </a:solidFill>
          <a:ln w="9525">
            <a:noFill/>
          </a:ln>
        </p:spPr>
        <p:txBody>
          <a:bodyPr/>
          <a:p>
            <a:pPr algn="l">
              <a:buFont typeface="Arial" panose="020B0604020202020204" pitchFamily="34" charset="0"/>
            </a:pPr>
            <a:endParaRPr lang="zh-CN" altLang="zh-CN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6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1000"/>
                                        <p:tgtEl>
                                          <p:spTgt spid="36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6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1000"/>
                                        <p:tgtEl>
                                          <p:spTgt spid="36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36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36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649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649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64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64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64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649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64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64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364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1000"/>
                                        <p:tgtEl>
                                          <p:spTgt spid="36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4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4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4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4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4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4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4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64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4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64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4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4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1000"/>
                                        <p:tgtEl>
                                          <p:spTgt spid="36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1000"/>
                                        <p:tgtEl>
                                          <p:spTgt spid="36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4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64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64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4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49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1000"/>
                                        <p:tgtEl>
                                          <p:spTgt spid="36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64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64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64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64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49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1000"/>
                                        <p:tgtEl>
                                          <p:spTgt spid="36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1000"/>
                                        <p:tgtEl>
                                          <p:spTgt spid="364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1000"/>
                                        <p:tgtEl>
                                          <p:spTgt spid="36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64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64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64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64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000"/>
                            </p:stCondLst>
                            <p:childTnLst>
                              <p:par>
                                <p:cTn id="203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64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364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64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64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649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1000"/>
                                        <p:tgtEl>
                                          <p:spTgt spid="3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1000"/>
                                        <p:tgtEl>
                                          <p:spTgt spid="364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000"/>
                            </p:stCondLst>
                            <p:childTnLst>
                              <p:par>
                                <p:cTn id="2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1000"/>
                                        <p:tgtEl>
                                          <p:spTgt spid="364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000"/>
                            </p:stCondLst>
                            <p:childTnLst>
                              <p:par>
                                <p:cTn id="27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364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364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364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364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000"/>
                            </p:stCondLst>
                            <p:childTnLst>
                              <p:par>
                                <p:cTn id="2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2000"/>
                            </p:stCondLst>
                            <p:childTnLst>
                              <p:par>
                                <p:cTn id="2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3000"/>
                            </p:stCondLst>
                            <p:childTnLst>
                              <p:par>
                                <p:cTn id="29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364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364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36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364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2" dur="1000"/>
                                        <p:tgtEl>
                                          <p:spTgt spid="36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7" dur="1000"/>
                                        <p:tgtEl>
                                          <p:spTgt spid="36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0" dur="1000"/>
                                        <p:tgtEl>
                                          <p:spTgt spid="364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000"/>
                            </p:stCondLst>
                            <p:childTnLst>
                              <p:par>
                                <p:cTn id="3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4" dur="1000"/>
                                        <p:tgtEl>
                                          <p:spTgt spid="364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7" dur="1000"/>
                                        <p:tgtEl>
                                          <p:spTgt spid="364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2000"/>
                            </p:stCondLst>
                            <p:childTnLst>
                              <p:par>
                                <p:cTn id="3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1" dur="1000"/>
                                        <p:tgtEl>
                                          <p:spTgt spid="364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2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5" dur="1000"/>
                                        <p:tgtEl>
                                          <p:spTgt spid="364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364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9" dur="1000"/>
                                        <p:tgtEl>
                                          <p:spTgt spid="364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0"/>
                                        <p:tgtEl>
                                          <p:spTgt spid="364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2000" fill="hold"/>
                                        <p:tgtEl>
                                          <p:spTgt spid="364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2000" fill="hold"/>
                                        <p:tgtEl>
                                          <p:spTgt spid="364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" dur="2000" fill="hold"/>
                                        <p:tgtEl>
                                          <p:spTgt spid="364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2000" fill="hold"/>
                                        <p:tgtEl>
                                          <p:spTgt spid="364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88" dur="1000"/>
                                        <p:tgtEl>
                                          <p:spTgt spid="364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35"/>
          <p:cNvGrpSpPr/>
          <p:nvPr/>
        </p:nvGrpSpPr>
        <p:grpSpPr>
          <a:xfrm>
            <a:off x="574675" y="4189413"/>
            <a:ext cx="2273300" cy="1587"/>
            <a:chOff x="362" y="2639"/>
            <a:chExt cx="1432" cy="1"/>
          </a:xfrm>
        </p:grpSpPr>
        <p:sp>
          <p:nvSpPr>
            <p:cNvPr id="62796" name="Line 36"/>
            <p:cNvSpPr/>
            <p:nvPr/>
          </p:nvSpPr>
          <p:spPr>
            <a:xfrm>
              <a:off x="362" y="2639"/>
              <a:ext cx="267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97" name="Line 37"/>
            <p:cNvSpPr/>
            <p:nvPr/>
          </p:nvSpPr>
          <p:spPr>
            <a:xfrm>
              <a:off x="689" y="2639"/>
              <a:ext cx="6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98" name="Line 38"/>
            <p:cNvSpPr/>
            <p:nvPr/>
          </p:nvSpPr>
          <p:spPr>
            <a:xfrm>
              <a:off x="809" y="2639"/>
              <a:ext cx="6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99" name="Line 39"/>
            <p:cNvSpPr/>
            <p:nvPr/>
          </p:nvSpPr>
          <p:spPr>
            <a:xfrm>
              <a:off x="928" y="2639"/>
              <a:ext cx="299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800" name="Line 40"/>
            <p:cNvSpPr/>
            <p:nvPr/>
          </p:nvSpPr>
          <p:spPr>
            <a:xfrm>
              <a:off x="1287" y="2639"/>
              <a:ext cx="6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801" name="Line 41"/>
            <p:cNvSpPr/>
            <p:nvPr/>
          </p:nvSpPr>
          <p:spPr>
            <a:xfrm>
              <a:off x="1407" y="2639"/>
              <a:ext cx="6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802" name="Line 42"/>
            <p:cNvSpPr/>
            <p:nvPr/>
          </p:nvSpPr>
          <p:spPr>
            <a:xfrm>
              <a:off x="1526" y="2639"/>
              <a:ext cx="268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31572" name="Line 116"/>
          <p:cNvSpPr/>
          <p:nvPr/>
        </p:nvSpPr>
        <p:spPr>
          <a:xfrm>
            <a:off x="1181100" y="5275263"/>
            <a:ext cx="530225" cy="949325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618" name="Line 162"/>
          <p:cNvSpPr/>
          <p:nvPr/>
        </p:nvSpPr>
        <p:spPr>
          <a:xfrm>
            <a:off x="1157288" y="4189413"/>
            <a:ext cx="1111250" cy="1587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3" name="Group 2"/>
          <p:cNvGrpSpPr/>
          <p:nvPr/>
        </p:nvGrpSpPr>
        <p:grpSpPr>
          <a:xfrm>
            <a:off x="3198813" y="3392488"/>
            <a:ext cx="530225" cy="714375"/>
            <a:chOff x="2015" y="2137"/>
            <a:chExt cx="334" cy="450"/>
          </a:xfrm>
        </p:grpSpPr>
        <p:sp>
          <p:nvSpPr>
            <p:cNvPr id="62792" name="Freeform 3"/>
            <p:cNvSpPr/>
            <p:nvPr/>
          </p:nvSpPr>
          <p:spPr>
            <a:xfrm>
              <a:off x="2160" y="2137"/>
              <a:ext cx="146" cy="329"/>
            </a:xfrm>
            <a:custGeom>
              <a:avLst/>
              <a:gdLst>
                <a:gd name="txL" fmla="*/ 0 w 873"/>
                <a:gd name="txT" fmla="*/ 0 h 1977"/>
                <a:gd name="txR" fmla="*/ 873 w 873"/>
                <a:gd name="txB" fmla="*/ 1977 h 1977"/>
              </a:gdLst>
              <a:ahLst/>
              <a:cxnLst>
                <a:cxn ang="0">
                  <a:pos x="414" y="0"/>
                </a:cxn>
                <a:cxn ang="0">
                  <a:pos x="312" y="94"/>
                </a:cxn>
                <a:cxn ang="0">
                  <a:pos x="222" y="202"/>
                </a:cxn>
                <a:cxn ang="0">
                  <a:pos x="146" y="319"/>
                </a:cxn>
                <a:cxn ang="0">
                  <a:pos x="85" y="444"/>
                </a:cxn>
                <a:cxn ang="0">
                  <a:pos x="39" y="577"/>
                </a:cxn>
                <a:cxn ang="0">
                  <a:pos x="11" y="714"/>
                </a:cxn>
                <a:cxn ang="0">
                  <a:pos x="0" y="853"/>
                </a:cxn>
                <a:cxn ang="0">
                  <a:pos x="6" y="992"/>
                </a:cxn>
                <a:cxn ang="0">
                  <a:pos x="29" y="1131"/>
                </a:cxn>
                <a:cxn ang="0">
                  <a:pos x="69" y="1265"/>
                </a:cxn>
                <a:cxn ang="0">
                  <a:pos x="125" y="1393"/>
                </a:cxn>
                <a:cxn ang="0">
                  <a:pos x="197" y="1513"/>
                </a:cxn>
                <a:cxn ang="0">
                  <a:pos x="282" y="1623"/>
                </a:cxn>
                <a:cxn ang="0">
                  <a:pos x="381" y="1722"/>
                </a:cxn>
                <a:cxn ang="0">
                  <a:pos x="491" y="1808"/>
                </a:cxn>
                <a:cxn ang="0">
                  <a:pos x="611" y="1880"/>
                </a:cxn>
                <a:cxn ang="0">
                  <a:pos x="739" y="1936"/>
                </a:cxn>
                <a:cxn ang="0">
                  <a:pos x="873" y="1977"/>
                </a:cxn>
              </a:cxnLst>
              <a:rect l="txL" t="txT" r="txR" b="txB"/>
              <a:pathLst>
                <a:path w="873" h="1977">
                  <a:moveTo>
                    <a:pt x="414" y="0"/>
                  </a:moveTo>
                  <a:lnTo>
                    <a:pt x="312" y="94"/>
                  </a:lnTo>
                  <a:lnTo>
                    <a:pt x="222" y="202"/>
                  </a:lnTo>
                  <a:lnTo>
                    <a:pt x="146" y="319"/>
                  </a:lnTo>
                  <a:lnTo>
                    <a:pt x="85" y="444"/>
                  </a:lnTo>
                  <a:lnTo>
                    <a:pt x="39" y="577"/>
                  </a:lnTo>
                  <a:lnTo>
                    <a:pt x="11" y="714"/>
                  </a:lnTo>
                  <a:lnTo>
                    <a:pt x="0" y="853"/>
                  </a:lnTo>
                  <a:lnTo>
                    <a:pt x="6" y="992"/>
                  </a:lnTo>
                  <a:lnTo>
                    <a:pt x="29" y="1131"/>
                  </a:lnTo>
                  <a:lnTo>
                    <a:pt x="69" y="1265"/>
                  </a:lnTo>
                  <a:lnTo>
                    <a:pt x="125" y="1393"/>
                  </a:lnTo>
                  <a:lnTo>
                    <a:pt x="197" y="1513"/>
                  </a:lnTo>
                  <a:lnTo>
                    <a:pt x="282" y="1623"/>
                  </a:lnTo>
                  <a:lnTo>
                    <a:pt x="381" y="1722"/>
                  </a:lnTo>
                  <a:lnTo>
                    <a:pt x="491" y="1808"/>
                  </a:lnTo>
                  <a:lnTo>
                    <a:pt x="611" y="1880"/>
                  </a:lnTo>
                  <a:lnTo>
                    <a:pt x="739" y="1936"/>
                  </a:lnTo>
                  <a:lnTo>
                    <a:pt x="873" y="1977"/>
                  </a:lnTo>
                </a:path>
              </a:pathLst>
            </a:custGeom>
            <a:noFill/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93" name="Line 4"/>
            <p:cNvSpPr/>
            <p:nvPr/>
          </p:nvSpPr>
          <p:spPr>
            <a:xfrm flipH="1">
              <a:off x="2015" y="2511"/>
              <a:ext cx="83" cy="76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94" name="Line 5"/>
            <p:cNvSpPr/>
            <p:nvPr/>
          </p:nvSpPr>
          <p:spPr>
            <a:xfrm flipH="1">
              <a:off x="2210" y="2283"/>
              <a:ext cx="139" cy="127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95" name="Freeform 6"/>
            <p:cNvSpPr/>
            <p:nvPr/>
          </p:nvSpPr>
          <p:spPr>
            <a:xfrm>
              <a:off x="2081" y="2410"/>
              <a:ext cx="129" cy="120"/>
            </a:xfrm>
            <a:custGeom>
              <a:avLst/>
              <a:gdLst>
                <a:gd name="txL" fmla="*/ 0 w 769"/>
                <a:gd name="txT" fmla="*/ 0 h 720"/>
                <a:gd name="txR" fmla="*/ 769 w 769"/>
                <a:gd name="txB" fmla="*/ 720 h 720"/>
              </a:gdLst>
              <a:ahLst/>
              <a:cxnLst>
                <a:cxn ang="0">
                  <a:pos x="0" y="498"/>
                </a:cxn>
                <a:cxn ang="0">
                  <a:pos x="203" y="720"/>
                </a:cxn>
                <a:cxn ang="0">
                  <a:pos x="769" y="0"/>
                </a:cxn>
                <a:cxn ang="0">
                  <a:pos x="0" y="498"/>
                </a:cxn>
              </a:cxnLst>
              <a:rect l="txL" t="txT" r="txR" b="txB"/>
              <a:pathLst>
                <a:path w="769" h="720">
                  <a:moveTo>
                    <a:pt x="0" y="498"/>
                  </a:moveTo>
                  <a:lnTo>
                    <a:pt x="203" y="720"/>
                  </a:lnTo>
                  <a:lnTo>
                    <a:pt x="769" y="0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463" name="Line 7"/>
          <p:cNvSpPr/>
          <p:nvPr/>
        </p:nvSpPr>
        <p:spPr>
          <a:xfrm>
            <a:off x="844550" y="4349750"/>
            <a:ext cx="866775" cy="1552575"/>
          </a:xfrm>
          <a:prstGeom prst="line">
            <a:avLst/>
          </a:prstGeom>
          <a:ln w="28575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8"/>
          <p:cNvGrpSpPr/>
          <p:nvPr/>
        </p:nvGrpSpPr>
        <p:grpSpPr>
          <a:xfrm>
            <a:off x="6530975" y="4827588"/>
            <a:ext cx="1549400" cy="768350"/>
            <a:chOff x="2606" y="2213"/>
            <a:chExt cx="1106" cy="548"/>
          </a:xfrm>
        </p:grpSpPr>
        <p:sp>
          <p:nvSpPr>
            <p:cNvPr id="62790" name="Freeform 9"/>
            <p:cNvSpPr/>
            <p:nvPr/>
          </p:nvSpPr>
          <p:spPr>
            <a:xfrm>
              <a:off x="2606" y="2213"/>
              <a:ext cx="1106" cy="548"/>
            </a:xfrm>
            <a:custGeom>
              <a:avLst/>
              <a:gdLst>
                <a:gd name="txL" fmla="*/ 0 w 1106"/>
                <a:gd name="txT" fmla="*/ 0 h 548"/>
                <a:gd name="txR" fmla="*/ 1106 w 1106"/>
                <a:gd name="txB" fmla="*/ 548 h 548"/>
              </a:gdLst>
              <a:ahLst/>
              <a:cxnLst>
                <a:cxn ang="0">
                  <a:pos x="0" y="292"/>
                </a:cxn>
                <a:cxn ang="0">
                  <a:pos x="923" y="548"/>
                </a:cxn>
                <a:cxn ang="0">
                  <a:pos x="1106" y="146"/>
                </a:cxn>
                <a:cxn ang="0">
                  <a:pos x="941" y="0"/>
                </a:cxn>
                <a:cxn ang="0">
                  <a:pos x="155" y="100"/>
                </a:cxn>
                <a:cxn ang="0">
                  <a:pos x="0" y="292"/>
                </a:cxn>
              </a:cxnLst>
              <a:rect l="txL" t="txT" r="txR" b="txB"/>
              <a:pathLst>
                <a:path w="1106" h="548">
                  <a:moveTo>
                    <a:pt x="0" y="292"/>
                  </a:moveTo>
                  <a:lnTo>
                    <a:pt x="923" y="548"/>
                  </a:lnTo>
                  <a:lnTo>
                    <a:pt x="1106" y="146"/>
                  </a:lnTo>
                  <a:lnTo>
                    <a:pt x="941" y="0"/>
                  </a:lnTo>
                  <a:lnTo>
                    <a:pt x="155" y="100"/>
                  </a:lnTo>
                  <a:lnTo>
                    <a:pt x="0" y="292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9050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91" name="Line 10"/>
            <p:cNvSpPr/>
            <p:nvPr/>
          </p:nvSpPr>
          <p:spPr>
            <a:xfrm flipH="1">
              <a:off x="2757" y="2216"/>
              <a:ext cx="788" cy="99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" name="Group 11"/>
          <p:cNvGrpSpPr/>
          <p:nvPr/>
        </p:nvGrpSpPr>
        <p:grpSpPr>
          <a:xfrm>
            <a:off x="7310438" y="2873375"/>
            <a:ext cx="1160462" cy="3570288"/>
            <a:chOff x="4398" y="1810"/>
            <a:chExt cx="731" cy="2249"/>
          </a:xfrm>
        </p:grpSpPr>
        <p:sp>
          <p:nvSpPr>
            <p:cNvPr id="62786" name="Freeform 12"/>
            <p:cNvSpPr/>
            <p:nvPr/>
          </p:nvSpPr>
          <p:spPr>
            <a:xfrm>
              <a:off x="4398" y="1810"/>
              <a:ext cx="731" cy="2249"/>
            </a:xfrm>
            <a:custGeom>
              <a:avLst/>
              <a:gdLst>
                <a:gd name="txL" fmla="*/ 0 w 731"/>
                <a:gd name="txT" fmla="*/ 0 h 2249"/>
                <a:gd name="txR" fmla="*/ 731 w 731"/>
                <a:gd name="txB" fmla="*/ 2249 h 2249"/>
              </a:gdLst>
              <a:ahLst/>
              <a:cxnLst>
                <a:cxn ang="0">
                  <a:pos x="329" y="1710"/>
                </a:cxn>
                <a:cxn ang="0">
                  <a:pos x="429" y="2249"/>
                </a:cxn>
                <a:cxn ang="0">
                  <a:pos x="731" y="1582"/>
                </a:cxn>
                <a:cxn ang="0">
                  <a:pos x="0" y="0"/>
                </a:cxn>
                <a:cxn ang="0">
                  <a:pos x="137" y="713"/>
                </a:cxn>
                <a:cxn ang="0">
                  <a:pos x="484" y="1363"/>
                </a:cxn>
                <a:cxn ang="0">
                  <a:pos x="329" y="1710"/>
                </a:cxn>
              </a:cxnLst>
              <a:rect l="txL" t="txT" r="txR" b="txB"/>
              <a:pathLst>
                <a:path w="731" h="2249">
                  <a:moveTo>
                    <a:pt x="329" y="1710"/>
                  </a:moveTo>
                  <a:lnTo>
                    <a:pt x="429" y="2249"/>
                  </a:lnTo>
                  <a:lnTo>
                    <a:pt x="731" y="1582"/>
                  </a:lnTo>
                  <a:lnTo>
                    <a:pt x="0" y="0"/>
                  </a:lnTo>
                  <a:lnTo>
                    <a:pt x="137" y="713"/>
                  </a:lnTo>
                  <a:lnTo>
                    <a:pt x="484" y="1363"/>
                  </a:lnTo>
                  <a:lnTo>
                    <a:pt x="329" y="1710"/>
                  </a:lnTo>
                  <a:close/>
                </a:path>
              </a:pathLst>
            </a:custGeom>
            <a:solidFill>
              <a:srgbClr val="0000CC">
                <a:alpha val="100000"/>
              </a:srgbClr>
            </a:solidFill>
            <a:ln w="19050" cap="flat" cmpd="sng">
              <a:solidFill>
                <a:srgbClr val="00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87" name="Line 13"/>
            <p:cNvSpPr/>
            <p:nvPr/>
          </p:nvSpPr>
          <p:spPr>
            <a:xfrm>
              <a:off x="4403" y="1811"/>
              <a:ext cx="726" cy="158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88" name="Line 14"/>
            <p:cNvSpPr/>
            <p:nvPr/>
          </p:nvSpPr>
          <p:spPr>
            <a:xfrm flipH="1">
              <a:off x="4823" y="3393"/>
              <a:ext cx="306" cy="66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89" name="Line 15"/>
            <p:cNvSpPr/>
            <p:nvPr/>
          </p:nvSpPr>
          <p:spPr>
            <a:xfrm flipV="1">
              <a:off x="4723" y="3174"/>
              <a:ext cx="160" cy="347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31472" name="Freeform 16"/>
          <p:cNvSpPr/>
          <p:nvPr/>
        </p:nvSpPr>
        <p:spPr>
          <a:xfrm>
            <a:off x="7529513" y="3994150"/>
            <a:ext cx="550862" cy="1038225"/>
          </a:xfrm>
          <a:custGeom>
            <a:avLst/>
            <a:gdLst>
              <a:gd name="txL" fmla="*/ 0 w 393"/>
              <a:gd name="txT" fmla="*/ 0 h 741"/>
              <a:gd name="txR" fmla="*/ 393 w 393"/>
              <a:gd name="txB" fmla="*/ 741 h 741"/>
            </a:gdLst>
            <a:ahLst/>
            <a:cxnLst>
              <a:cxn ang="0">
                <a:pos x="393" y="741"/>
              </a:cxn>
              <a:cxn ang="0">
                <a:pos x="228" y="595"/>
              </a:cxn>
              <a:cxn ang="0">
                <a:pos x="0" y="0"/>
              </a:cxn>
              <a:cxn ang="0">
                <a:pos x="393" y="741"/>
              </a:cxn>
            </a:cxnLst>
            <a:rect l="txL" t="txT" r="txR" b="txB"/>
            <a:pathLst>
              <a:path w="393" h="741">
                <a:moveTo>
                  <a:pt x="393" y="741"/>
                </a:moveTo>
                <a:lnTo>
                  <a:pt x="228" y="595"/>
                </a:lnTo>
                <a:lnTo>
                  <a:pt x="0" y="0"/>
                </a:lnTo>
                <a:lnTo>
                  <a:pt x="393" y="741"/>
                </a:lnTo>
                <a:close/>
              </a:path>
            </a:pathLst>
          </a:custGeom>
          <a:solidFill>
            <a:srgbClr val="3333FF">
              <a:alpha val="100000"/>
            </a:srgbClr>
          </a:solidFill>
          <a:ln w="38100" cap="flat" cmpd="sng">
            <a:solidFill>
              <a:schemeClr val="tx2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6" name="Group 17"/>
          <p:cNvGrpSpPr/>
          <p:nvPr/>
        </p:nvGrpSpPr>
        <p:grpSpPr>
          <a:xfrm>
            <a:off x="6530975" y="5230813"/>
            <a:ext cx="1374775" cy="787400"/>
            <a:chOff x="3907" y="3295"/>
            <a:chExt cx="866" cy="496"/>
          </a:xfrm>
        </p:grpSpPr>
        <p:sp>
          <p:nvSpPr>
            <p:cNvPr id="62783" name="Freeform 18"/>
            <p:cNvSpPr/>
            <p:nvPr/>
          </p:nvSpPr>
          <p:spPr>
            <a:xfrm>
              <a:off x="3907" y="3299"/>
              <a:ext cx="855" cy="468"/>
            </a:xfrm>
            <a:custGeom>
              <a:avLst/>
              <a:gdLst>
                <a:gd name="txL" fmla="*/ 0 w 969"/>
                <a:gd name="txT" fmla="*/ 0 h 530"/>
                <a:gd name="txR" fmla="*/ 969 w 969"/>
                <a:gd name="txB" fmla="*/ 530 h 530"/>
              </a:gdLst>
              <a:ahLst/>
              <a:cxnLst>
                <a:cxn ang="0">
                  <a:pos x="969" y="503"/>
                </a:cxn>
                <a:cxn ang="0">
                  <a:pos x="631" y="530"/>
                </a:cxn>
                <a:cxn ang="0">
                  <a:pos x="0" y="0"/>
                </a:cxn>
                <a:cxn ang="0">
                  <a:pos x="923" y="256"/>
                </a:cxn>
                <a:cxn ang="0">
                  <a:pos x="969" y="503"/>
                </a:cxn>
              </a:cxnLst>
              <a:rect l="txL" t="txT" r="txR" b="txB"/>
              <a:pathLst>
                <a:path w="969" h="530">
                  <a:moveTo>
                    <a:pt x="969" y="503"/>
                  </a:moveTo>
                  <a:lnTo>
                    <a:pt x="631" y="530"/>
                  </a:lnTo>
                  <a:lnTo>
                    <a:pt x="0" y="0"/>
                  </a:lnTo>
                  <a:lnTo>
                    <a:pt x="923" y="256"/>
                  </a:lnTo>
                  <a:lnTo>
                    <a:pt x="969" y="503"/>
                  </a:lnTo>
                  <a:close/>
                </a:path>
              </a:pathLst>
            </a:custGeom>
            <a:solidFill>
              <a:srgbClr val="0066FF">
                <a:alpha val="100000"/>
              </a:srgbClr>
            </a:solidFill>
            <a:ln w="3810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84" name="Line 19"/>
            <p:cNvSpPr/>
            <p:nvPr/>
          </p:nvSpPr>
          <p:spPr>
            <a:xfrm>
              <a:off x="3907" y="3295"/>
              <a:ext cx="816" cy="22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85" name="Line 20"/>
            <p:cNvSpPr/>
            <p:nvPr/>
          </p:nvSpPr>
          <p:spPr>
            <a:xfrm>
              <a:off x="4723" y="3521"/>
              <a:ext cx="50" cy="27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" name="Group 21"/>
          <p:cNvGrpSpPr/>
          <p:nvPr/>
        </p:nvGrpSpPr>
        <p:grpSpPr>
          <a:xfrm>
            <a:off x="5646738" y="3187700"/>
            <a:ext cx="3319462" cy="2819400"/>
            <a:chOff x="1975" y="1042"/>
            <a:chExt cx="2369" cy="2012"/>
          </a:xfrm>
        </p:grpSpPr>
        <p:sp>
          <p:nvSpPr>
            <p:cNvPr id="62781" name="Freeform 22"/>
            <p:cNvSpPr/>
            <p:nvPr/>
          </p:nvSpPr>
          <p:spPr>
            <a:xfrm>
              <a:off x="3237" y="2149"/>
              <a:ext cx="1107" cy="905"/>
            </a:xfrm>
            <a:custGeom>
              <a:avLst/>
              <a:gdLst>
                <a:gd name="txL" fmla="*/ 0 w 7747"/>
                <a:gd name="txT" fmla="*/ 0 h 6334"/>
                <a:gd name="txR" fmla="*/ 7747 w 7747"/>
                <a:gd name="txB" fmla="*/ 6334 h 6334"/>
              </a:gdLst>
              <a:ahLst/>
              <a:cxnLst>
                <a:cxn ang="0">
                  <a:pos x="0" y="6334"/>
                </a:cxn>
                <a:cxn ang="0">
                  <a:pos x="7747" y="5365"/>
                </a:cxn>
                <a:cxn ang="0">
                  <a:pos x="4774" y="0"/>
                </a:cxn>
                <a:cxn ang="0">
                  <a:pos x="0" y="6334"/>
                </a:cxn>
              </a:cxnLst>
              <a:rect l="txL" t="txT" r="txR" b="txB"/>
              <a:pathLst>
                <a:path w="7747" h="6334">
                  <a:moveTo>
                    <a:pt x="0" y="6334"/>
                  </a:moveTo>
                  <a:lnTo>
                    <a:pt x="7747" y="5365"/>
                  </a:lnTo>
                  <a:lnTo>
                    <a:pt x="4774" y="0"/>
                  </a:lnTo>
                  <a:lnTo>
                    <a:pt x="0" y="6334"/>
                  </a:lnTo>
                  <a:close/>
                </a:path>
              </a:pathLst>
            </a:custGeom>
            <a:solidFill>
              <a:srgbClr val="5F5F5F">
                <a:alpha val="100000"/>
              </a:srgbClr>
            </a:solidFill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82" name="Freeform 23"/>
            <p:cNvSpPr/>
            <p:nvPr/>
          </p:nvSpPr>
          <p:spPr>
            <a:xfrm>
              <a:off x="1975" y="1042"/>
              <a:ext cx="1947" cy="2012"/>
            </a:xfrm>
            <a:custGeom>
              <a:avLst/>
              <a:gdLst>
                <a:gd name="txL" fmla="*/ 0 w 1947"/>
                <a:gd name="txT" fmla="*/ 0 h 2012"/>
                <a:gd name="txR" fmla="*/ 1947 w 1947"/>
                <a:gd name="txB" fmla="*/ 2012 h 2012"/>
              </a:gdLst>
              <a:ahLst/>
              <a:cxnLst>
                <a:cxn ang="0">
                  <a:pos x="0" y="905"/>
                </a:cxn>
                <a:cxn ang="0">
                  <a:pos x="1262" y="2012"/>
                </a:cxn>
                <a:cxn ang="0">
                  <a:pos x="1947" y="1107"/>
                </a:cxn>
                <a:cxn ang="0">
                  <a:pos x="686" y="0"/>
                </a:cxn>
                <a:cxn ang="0">
                  <a:pos x="0" y="905"/>
                </a:cxn>
              </a:cxnLst>
              <a:rect l="txL" t="txT" r="txR" b="txB"/>
              <a:pathLst>
                <a:path w="1947" h="2012">
                  <a:moveTo>
                    <a:pt x="0" y="905"/>
                  </a:moveTo>
                  <a:lnTo>
                    <a:pt x="1262" y="2012"/>
                  </a:lnTo>
                  <a:lnTo>
                    <a:pt x="1947" y="1107"/>
                  </a:lnTo>
                  <a:lnTo>
                    <a:pt x="686" y="0"/>
                  </a:lnTo>
                  <a:lnTo>
                    <a:pt x="0" y="905"/>
                  </a:lnTo>
                  <a:close/>
                </a:path>
              </a:pathLst>
            </a:custGeom>
            <a:solidFill>
              <a:srgbClr val="969696">
                <a:alpha val="100000"/>
              </a:srgbClr>
            </a:solidFill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8" name="Group 24"/>
          <p:cNvGrpSpPr/>
          <p:nvPr/>
        </p:nvGrpSpPr>
        <p:grpSpPr>
          <a:xfrm>
            <a:off x="5516563" y="2874963"/>
            <a:ext cx="2474912" cy="3567112"/>
            <a:chOff x="3268" y="1811"/>
            <a:chExt cx="1559" cy="2247"/>
          </a:xfrm>
        </p:grpSpPr>
        <p:sp>
          <p:nvSpPr>
            <p:cNvPr id="62775" name="Freeform 25"/>
            <p:cNvSpPr/>
            <p:nvPr/>
          </p:nvSpPr>
          <p:spPr>
            <a:xfrm>
              <a:off x="3269" y="1815"/>
              <a:ext cx="1558" cy="2243"/>
            </a:xfrm>
            <a:custGeom>
              <a:avLst/>
              <a:gdLst>
                <a:gd name="txL" fmla="*/ 0 w 1765"/>
                <a:gd name="txT" fmla="*/ 0 h 2542"/>
                <a:gd name="txR" fmla="*/ 1765 w 1765"/>
                <a:gd name="txB" fmla="*/ 2542 h 2542"/>
              </a:gdLst>
              <a:ahLst/>
              <a:cxnLst>
                <a:cxn ang="0">
                  <a:pos x="1280" y="0"/>
                </a:cxn>
                <a:cxn ang="0">
                  <a:pos x="0" y="2057"/>
                </a:cxn>
                <a:cxn ang="0">
                  <a:pos x="1765" y="2542"/>
                </a:cxn>
                <a:cxn ang="0">
                  <a:pos x="1692" y="2185"/>
                </a:cxn>
                <a:cxn ang="0">
                  <a:pos x="1354" y="2231"/>
                </a:cxn>
                <a:cxn ang="0">
                  <a:pos x="723" y="1682"/>
                </a:cxn>
                <a:cxn ang="0">
                  <a:pos x="1436" y="795"/>
                </a:cxn>
                <a:cxn ang="0">
                  <a:pos x="1280" y="0"/>
                </a:cxn>
              </a:cxnLst>
              <a:rect l="txL" t="txT" r="txR" b="txB"/>
              <a:pathLst>
                <a:path w="1765" h="2542">
                  <a:moveTo>
                    <a:pt x="1280" y="0"/>
                  </a:moveTo>
                  <a:lnTo>
                    <a:pt x="0" y="2057"/>
                  </a:lnTo>
                  <a:lnTo>
                    <a:pt x="1765" y="2542"/>
                  </a:lnTo>
                  <a:lnTo>
                    <a:pt x="1692" y="2185"/>
                  </a:lnTo>
                  <a:lnTo>
                    <a:pt x="1354" y="2231"/>
                  </a:lnTo>
                  <a:lnTo>
                    <a:pt x="723" y="1682"/>
                  </a:lnTo>
                  <a:lnTo>
                    <a:pt x="1436" y="795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0066FF">
                <a:alpha val="100000"/>
              </a:srgbClr>
            </a:solidFill>
            <a:ln w="38100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76" name="Line 26"/>
            <p:cNvSpPr/>
            <p:nvPr/>
          </p:nvSpPr>
          <p:spPr>
            <a:xfrm flipH="1">
              <a:off x="3268" y="1811"/>
              <a:ext cx="1134" cy="181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77" name="Line 27"/>
            <p:cNvSpPr/>
            <p:nvPr/>
          </p:nvSpPr>
          <p:spPr>
            <a:xfrm>
              <a:off x="3268" y="3626"/>
              <a:ext cx="1555" cy="43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78" name="Line 28"/>
            <p:cNvSpPr/>
            <p:nvPr/>
          </p:nvSpPr>
          <p:spPr>
            <a:xfrm flipH="1" flipV="1">
              <a:off x="4763" y="3733"/>
              <a:ext cx="60" cy="32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79" name="Line 29"/>
            <p:cNvSpPr/>
            <p:nvPr/>
          </p:nvSpPr>
          <p:spPr>
            <a:xfrm flipH="1" flipV="1">
              <a:off x="4402" y="1811"/>
              <a:ext cx="133" cy="70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80" name="Line 30"/>
            <p:cNvSpPr/>
            <p:nvPr/>
          </p:nvSpPr>
          <p:spPr>
            <a:xfrm flipV="1">
              <a:off x="3907" y="2520"/>
              <a:ext cx="628" cy="775"/>
            </a:xfrm>
            <a:prstGeom prst="line">
              <a:avLst/>
            </a:prstGeom>
            <a:ln w="57150" cap="flat" cmpd="sng">
              <a:solidFill>
                <a:srgbClr val="FF66CC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2477" name="Text Box 31"/>
          <p:cNvSpPr txBox="1"/>
          <p:nvPr/>
        </p:nvSpPr>
        <p:spPr>
          <a:xfrm>
            <a:off x="536258" y="258445"/>
            <a:ext cx="7742237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24.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完成相贯体的三面投影。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9" name="Group 32"/>
          <p:cNvGrpSpPr/>
          <p:nvPr/>
        </p:nvGrpSpPr>
        <p:grpSpPr>
          <a:xfrm>
            <a:off x="6530975" y="5224463"/>
            <a:ext cx="1436688" cy="782637"/>
            <a:chOff x="2606" y="2496"/>
            <a:chExt cx="1025" cy="558"/>
          </a:xfrm>
        </p:grpSpPr>
        <p:sp>
          <p:nvSpPr>
            <p:cNvPr id="62773" name="Line 33"/>
            <p:cNvSpPr/>
            <p:nvPr/>
          </p:nvSpPr>
          <p:spPr>
            <a:xfrm>
              <a:off x="2606" y="2496"/>
              <a:ext cx="632" cy="557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74" name="Line 34"/>
            <p:cNvSpPr/>
            <p:nvPr/>
          </p:nvSpPr>
          <p:spPr>
            <a:xfrm flipV="1">
              <a:off x="3237" y="2999"/>
              <a:ext cx="394" cy="55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" name="Group 43"/>
          <p:cNvGrpSpPr/>
          <p:nvPr/>
        </p:nvGrpSpPr>
        <p:grpSpPr>
          <a:xfrm>
            <a:off x="1711325" y="4189413"/>
            <a:ext cx="1136650" cy="2035175"/>
            <a:chOff x="1078" y="2639"/>
            <a:chExt cx="716" cy="1282"/>
          </a:xfrm>
        </p:grpSpPr>
        <p:sp>
          <p:nvSpPr>
            <p:cNvPr id="62766" name="Line 44"/>
            <p:cNvSpPr/>
            <p:nvPr/>
          </p:nvSpPr>
          <p:spPr>
            <a:xfrm flipH="1">
              <a:off x="1655" y="2639"/>
              <a:ext cx="139" cy="24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7" name="Line 45"/>
            <p:cNvSpPr/>
            <p:nvPr/>
          </p:nvSpPr>
          <p:spPr>
            <a:xfrm flipH="1">
              <a:off x="1596" y="2940"/>
              <a:ext cx="29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8" name="Line 46"/>
            <p:cNvSpPr/>
            <p:nvPr/>
          </p:nvSpPr>
          <p:spPr>
            <a:xfrm flipH="1">
              <a:off x="1538" y="3045"/>
              <a:ext cx="29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9" name="Line 47"/>
            <p:cNvSpPr/>
            <p:nvPr/>
          </p:nvSpPr>
          <p:spPr>
            <a:xfrm flipH="1">
              <a:off x="1363" y="3149"/>
              <a:ext cx="146" cy="26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70" name="Line 48"/>
            <p:cNvSpPr/>
            <p:nvPr/>
          </p:nvSpPr>
          <p:spPr>
            <a:xfrm flipH="1">
              <a:off x="1304" y="3463"/>
              <a:ext cx="30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71" name="Line 49"/>
            <p:cNvSpPr/>
            <p:nvPr/>
          </p:nvSpPr>
          <p:spPr>
            <a:xfrm flipH="1">
              <a:off x="1246" y="3567"/>
              <a:ext cx="29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72" name="Line 50"/>
            <p:cNvSpPr/>
            <p:nvPr/>
          </p:nvSpPr>
          <p:spPr>
            <a:xfrm flipH="1">
              <a:off x="1078" y="3672"/>
              <a:ext cx="139" cy="24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1" name="Group 51"/>
          <p:cNvGrpSpPr/>
          <p:nvPr/>
        </p:nvGrpSpPr>
        <p:grpSpPr>
          <a:xfrm>
            <a:off x="574675" y="4189413"/>
            <a:ext cx="1136650" cy="2035175"/>
            <a:chOff x="362" y="2639"/>
            <a:chExt cx="716" cy="1282"/>
          </a:xfrm>
        </p:grpSpPr>
        <p:sp>
          <p:nvSpPr>
            <p:cNvPr id="62759" name="Line 52"/>
            <p:cNvSpPr/>
            <p:nvPr/>
          </p:nvSpPr>
          <p:spPr>
            <a:xfrm flipH="1" flipV="1">
              <a:off x="939" y="3672"/>
              <a:ext cx="139" cy="24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0" name="Line 53"/>
            <p:cNvSpPr/>
            <p:nvPr/>
          </p:nvSpPr>
          <p:spPr>
            <a:xfrm flipH="1" flipV="1">
              <a:off x="881" y="3567"/>
              <a:ext cx="29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1" name="Line 54"/>
            <p:cNvSpPr/>
            <p:nvPr/>
          </p:nvSpPr>
          <p:spPr>
            <a:xfrm flipH="1" flipV="1">
              <a:off x="822" y="3463"/>
              <a:ext cx="29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2" name="Line 55"/>
            <p:cNvSpPr/>
            <p:nvPr/>
          </p:nvSpPr>
          <p:spPr>
            <a:xfrm flipH="1" flipV="1">
              <a:off x="647" y="3149"/>
              <a:ext cx="146" cy="26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3" name="Line 56"/>
            <p:cNvSpPr/>
            <p:nvPr/>
          </p:nvSpPr>
          <p:spPr>
            <a:xfrm flipH="1" flipV="1">
              <a:off x="589" y="3045"/>
              <a:ext cx="29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4" name="Line 57"/>
            <p:cNvSpPr/>
            <p:nvPr/>
          </p:nvSpPr>
          <p:spPr>
            <a:xfrm flipH="1" flipV="1">
              <a:off x="530" y="2940"/>
              <a:ext cx="30" cy="5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65" name="Line 58"/>
            <p:cNvSpPr/>
            <p:nvPr/>
          </p:nvSpPr>
          <p:spPr>
            <a:xfrm flipH="1" flipV="1">
              <a:off x="362" y="2639"/>
              <a:ext cx="139" cy="24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2481" name="Group 59"/>
          <p:cNvGrpSpPr/>
          <p:nvPr/>
        </p:nvGrpSpPr>
        <p:grpSpPr>
          <a:xfrm>
            <a:off x="1711325" y="4189413"/>
            <a:ext cx="1136650" cy="677862"/>
            <a:chOff x="1078" y="2639"/>
            <a:chExt cx="716" cy="427"/>
          </a:xfrm>
        </p:grpSpPr>
        <p:sp>
          <p:nvSpPr>
            <p:cNvPr id="62755" name="Line 60"/>
            <p:cNvSpPr/>
            <p:nvPr/>
          </p:nvSpPr>
          <p:spPr>
            <a:xfrm flipH="1">
              <a:off x="1564" y="2639"/>
              <a:ext cx="230" cy="1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56" name="Line 61"/>
            <p:cNvSpPr/>
            <p:nvPr/>
          </p:nvSpPr>
          <p:spPr>
            <a:xfrm flipH="1">
              <a:off x="1461" y="2806"/>
              <a:ext cx="52" cy="3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57" name="Line 62"/>
            <p:cNvSpPr/>
            <p:nvPr/>
          </p:nvSpPr>
          <p:spPr>
            <a:xfrm flipH="1">
              <a:off x="1359" y="2868"/>
              <a:ext cx="51" cy="3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58" name="Line 63"/>
            <p:cNvSpPr/>
            <p:nvPr/>
          </p:nvSpPr>
          <p:spPr>
            <a:xfrm flipH="1">
              <a:off x="1078" y="2929"/>
              <a:ext cx="229" cy="1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3" name="Group 64"/>
          <p:cNvGrpSpPr/>
          <p:nvPr/>
        </p:nvGrpSpPr>
        <p:grpSpPr>
          <a:xfrm>
            <a:off x="1711325" y="4867275"/>
            <a:ext cx="1588" cy="1357313"/>
            <a:chOff x="1078" y="3066"/>
            <a:chExt cx="1" cy="855"/>
          </a:xfrm>
        </p:grpSpPr>
        <p:sp>
          <p:nvSpPr>
            <p:cNvPr id="62751" name="Line 65"/>
            <p:cNvSpPr/>
            <p:nvPr/>
          </p:nvSpPr>
          <p:spPr>
            <a:xfrm flipV="1">
              <a:off x="1078" y="3643"/>
              <a:ext cx="1" cy="27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52" name="Line 66"/>
            <p:cNvSpPr/>
            <p:nvPr/>
          </p:nvSpPr>
          <p:spPr>
            <a:xfrm flipV="1">
              <a:off x="1078" y="3523"/>
              <a:ext cx="1" cy="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53" name="Line 67"/>
            <p:cNvSpPr/>
            <p:nvPr/>
          </p:nvSpPr>
          <p:spPr>
            <a:xfrm flipV="1">
              <a:off x="1078" y="3404"/>
              <a:ext cx="1" cy="5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54" name="Line 68"/>
            <p:cNvSpPr/>
            <p:nvPr/>
          </p:nvSpPr>
          <p:spPr>
            <a:xfrm flipV="1">
              <a:off x="1078" y="3066"/>
              <a:ext cx="1" cy="27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62483" name="Group 69"/>
          <p:cNvGrpSpPr/>
          <p:nvPr/>
        </p:nvGrpSpPr>
        <p:grpSpPr>
          <a:xfrm>
            <a:off x="574675" y="4189413"/>
            <a:ext cx="1136650" cy="677862"/>
            <a:chOff x="362" y="2639"/>
            <a:chExt cx="716" cy="427"/>
          </a:xfrm>
        </p:grpSpPr>
        <p:sp>
          <p:nvSpPr>
            <p:cNvPr id="62747" name="Line 70"/>
            <p:cNvSpPr/>
            <p:nvPr/>
          </p:nvSpPr>
          <p:spPr>
            <a:xfrm flipH="1" flipV="1">
              <a:off x="848" y="2929"/>
              <a:ext cx="230" cy="1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8" name="Line 71"/>
            <p:cNvSpPr/>
            <p:nvPr/>
          </p:nvSpPr>
          <p:spPr>
            <a:xfrm flipH="1" flipV="1">
              <a:off x="746" y="2868"/>
              <a:ext cx="51" cy="3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9" name="Line 72"/>
            <p:cNvSpPr/>
            <p:nvPr/>
          </p:nvSpPr>
          <p:spPr>
            <a:xfrm flipH="1" flipV="1">
              <a:off x="643" y="2806"/>
              <a:ext cx="51" cy="3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50" name="Line 73"/>
            <p:cNvSpPr/>
            <p:nvPr/>
          </p:nvSpPr>
          <p:spPr>
            <a:xfrm flipH="1" flipV="1">
              <a:off x="362" y="2639"/>
              <a:ext cx="230" cy="13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2484" name="Line 74"/>
          <p:cNvSpPr/>
          <p:nvPr/>
        </p:nvSpPr>
        <p:spPr>
          <a:xfrm>
            <a:off x="574675" y="3624263"/>
            <a:ext cx="2273300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485" name="Line 75"/>
          <p:cNvSpPr/>
          <p:nvPr/>
        </p:nvSpPr>
        <p:spPr>
          <a:xfrm flipH="1" flipV="1">
            <a:off x="1711325" y="1349375"/>
            <a:ext cx="1136650" cy="22748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486" name="Line 76"/>
          <p:cNvSpPr/>
          <p:nvPr/>
        </p:nvSpPr>
        <p:spPr>
          <a:xfrm flipH="1">
            <a:off x="574675" y="1349375"/>
            <a:ext cx="1136650" cy="22748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487" name="Line 77"/>
          <p:cNvSpPr/>
          <p:nvPr/>
        </p:nvSpPr>
        <p:spPr>
          <a:xfrm>
            <a:off x="1711325" y="1349375"/>
            <a:ext cx="1588" cy="7175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34" name="Line 78"/>
          <p:cNvSpPr/>
          <p:nvPr/>
        </p:nvSpPr>
        <p:spPr>
          <a:xfrm flipH="1">
            <a:off x="3729038" y="1349375"/>
            <a:ext cx="677862" cy="2274888"/>
          </a:xfrm>
          <a:prstGeom prst="line">
            <a:avLst/>
          </a:prstGeom>
          <a:ln w="28575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35" name="Line 79"/>
          <p:cNvSpPr/>
          <p:nvPr/>
        </p:nvSpPr>
        <p:spPr>
          <a:xfrm>
            <a:off x="4406900" y="1349375"/>
            <a:ext cx="1355725" cy="2274888"/>
          </a:xfrm>
          <a:prstGeom prst="line">
            <a:avLst/>
          </a:prstGeom>
          <a:ln w="28575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36" name="Freeform 80"/>
          <p:cNvSpPr/>
          <p:nvPr/>
        </p:nvSpPr>
        <p:spPr>
          <a:xfrm>
            <a:off x="1112838" y="2066925"/>
            <a:ext cx="1196975" cy="1017588"/>
          </a:xfrm>
          <a:custGeom>
            <a:avLst/>
            <a:gdLst>
              <a:gd name="txL" fmla="*/ 0 w 4520"/>
              <a:gd name="txT" fmla="*/ 0 h 3846"/>
              <a:gd name="txR" fmla="*/ 4520 w 4520"/>
              <a:gd name="txB" fmla="*/ 3846 h 3846"/>
            </a:gdLst>
            <a:ahLst/>
            <a:cxnLst>
              <a:cxn ang="0">
                <a:pos x="2260" y="0"/>
              </a:cxn>
              <a:cxn ang="0">
                <a:pos x="0" y="3846"/>
              </a:cxn>
              <a:cxn ang="0">
                <a:pos x="4520" y="3846"/>
              </a:cxn>
              <a:cxn ang="0">
                <a:pos x="2302" y="0"/>
              </a:cxn>
            </a:cxnLst>
            <a:rect l="txL" t="txT" r="txR" b="txB"/>
            <a:pathLst>
              <a:path w="4520" h="3846">
                <a:moveTo>
                  <a:pt x="2260" y="0"/>
                </a:moveTo>
                <a:lnTo>
                  <a:pt x="0" y="3846"/>
                </a:lnTo>
                <a:lnTo>
                  <a:pt x="4520" y="3846"/>
                </a:lnTo>
                <a:lnTo>
                  <a:pt x="2302" y="0"/>
                </a:lnTo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2491" name="Line 81"/>
          <p:cNvSpPr/>
          <p:nvPr/>
        </p:nvSpPr>
        <p:spPr>
          <a:xfrm>
            <a:off x="1711325" y="3084513"/>
            <a:ext cx="1588" cy="5397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38" name="Line 82"/>
          <p:cNvSpPr/>
          <p:nvPr/>
        </p:nvSpPr>
        <p:spPr>
          <a:xfrm>
            <a:off x="842963" y="3076575"/>
            <a:ext cx="1735137" cy="9525"/>
          </a:xfrm>
          <a:prstGeom prst="line">
            <a:avLst/>
          </a:prstGeom>
          <a:ln w="28575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39" name="Line 83"/>
          <p:cNvSpPr/>
          <p:nvPr/>
        </p:nvSpPr>
        <p:spPr>
          <a:xfrm>
            <a:off x="2578100" y="3084513"/>
            <a:ext cx="1588" cy="1265237"/>
          </a:xfrm>
          <a:prstGeom prst="line">
            <a:avLst/>
          </a:prstGeom>
          <a:ln w="28575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40" name="Line 84"/>
          <p:cNvSpPr/>
          <p:nvPr/>
        </p:nvSpPr>
        <p:spPr>
          <a:xfrm flipH="1">
            <a:off x="844550" y="4349750"/>
            <a:ext cx="1733550" cy="1588"/>
          </a:xfrm>
          <a:prstGeom prst="line">
            <a:avLst/>
          </a:prstGeom>
          <a:ln w="28575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41" name="Line 85"/>
          <p:cNvSpPr/>
          <p:nvPr/>
        </p:nvSpPr>
        <p:spPr>
          <a:xfrm flipH="1">
            <a:off x="1711325" y="4349750"/>
            <a:ext cx="866775" cy="1552575"/>
          </a:xfrm>
          <a:prstGeom prst="line">
            <a:avLst/>
          </a:prstGeom>
          <a:ln w="28575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42" name="Line 86"/>
          <p:cNvSpPr/>
          <p:nvPr/>
        </p:nvSpPr>
        <p:spPr>
          <a:xfrm>
            <a:off x="1722438" y="2066925"/>
            <a:ext cx="1616075" cy="1588"/>
          </a:xfrm>
          <a:prstGeom prst="line">
            <a:avLst/>
          </a:prstGeom>
          <a:ln w="28575" cap="flat" cmpd="sng">
            <a:solidFill>
              <a:srgbClr val="00CC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43" name="Line 87"/>
          <p:cNvSpPr/>
          <p:nvPr/>
        </p:nvSpPr>
        <p:spPr>
          <a:xfrm>
            <a:off x="2306638" y="3084513"/>
            <a:ext cx="1065212" cy="1587"/>
          </a:xfrm>
          <a:prstGeom prst="line">
            <a:avLst/>
          </a:prstGeom>
          <a:ln w="28575" cap="flat" cmpd="sng">
            <a:solidFill>
              <a:srgbClr val="00CC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5" name="Group 88"/>
          <p:cNvGrpSpPr/>
          <p:nvPr/>
        </p:nvGrpSpPr>
        <p:grpSpPr>
          <a:xfrm>
            <a:off x="1112838" y="3892550"/>
            <a:ext cx="1587" cy="2393950"/>
            <a:chOff x="701" y="2452"/>
            <a:chExt cx="1" cy="1508"/>
          </a:xfrm>
        </p:grpSpPr>
        <p:sp>
          <p:nvSpPr>
            <p:cNvPr id="62740" name="Line 89"/>
            <p:cNvSpPr/>
            <p:nvPr/>
          </p:nvSpPr>
          <p:spPr>
            <a:xfrm>
              <a:off x="701" y="2452"/>
              <a:ext cx="1" cy="30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1" name="Line 90"/>
            <p:cNvSpPr/>
            <p:nvPr/>
          </p:nvSpPr>
          <p:spPr>
            <a:xfrm>
              <a:off x="701" y="2817"/>
              <a:ext cx="1" cy="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2" name="Line 91"/>
            <p:cNvSpPr/>
            <p:nvPr/>
          </p:nvSpPr>
          <p:spPr>
            <a:xfrm>
              <a:off x="701" y="2937"/>
              <a:ext cx="1" cy="5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3" name="Line 92"/>
            <p:cNvSpPr/>
            <p:nvPr/>
          </p:nvSpPr>
          <p:spPr>
            <a:xfrm>
              <a:off x="701" y="3056"/>
              <a:ext cx="1" cy="30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4" name="Line 93"/>
            <p:cNvSpPr/>
            <p:nvPr/>
          </p:nvSpPr>
          <p:spPr>
            <a:xfrm>
              <a:off x="701" y="3416"/>
              <a:ext cx="1" cy="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5" name="Line 94"/>
            <p:cNvSpPr/>
            <p:nvPr/>
          </p:nvSpPr>
          <p:spPr>
            <a:xfrm>
              <a:off x="701" y="3535"/>
              <a:ext cx="1" cy="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46" name="Line 95"/>
            <p:cNvSpPr/>
            <p:nvPr/>
          </p:nvSpPr>
          <p:spPr>
            <a:xfrm>
              <a:off x="701" y="3655"/>
              <a:ext cx="1" cy="30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6" name="Group 96"/>
          <p:cNvGrpSpPr/>
          <p:nvPr/>
        </p:nvGrpSpPr>
        <p:grpSpPr>
          <a:xfrm>
            <a:off x="2309813" y="3892550"/>
            <a:ext cx="1587" cy="2393950"/>
            <a:chOff x="1455" y="2452"/>
            <a:chExt cx="1" cy="1508"/>
          </a:xfrm>
        </p:grpSpPr>
        <p:sp>
          <p:nvSpPr>
            <p:cNvPr id="62733" name="Line 97"/>
            <p:cNvSpPr/>
            <p:nvPr/>
          </p:nvSpPr>
          <p:spPr>
            <a:xfrm>
              <a:off x="1455" y="2452"/>
              <a:ext cx="1" cy="30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34" name="Line 98"/>
            <p:cNvSpPr/>
            <p:nvPr/>
          </p:nvSpPr>
          <p:spPr>
            <a:xfrm>
              <a:off x="1455" y="2817"/>
              <a:ext cx="1" cy="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35" name="Line 99"/>
            <p:cNvSpPr/>
            <p:nvPr/>
          </p:nvSpPr>
          <p:spPr>
            <a:xfrm>
              <a:off x="1455" y="2937"/>
              <a:ext cx="1" cy="5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36" name="Line 100"/>
            <p:cNvSpPr/>
            <p:nvPr/>
          </p:nvSpPr>
          <p:spPr>
            <a:xfrm>
              <a:off x="1455" y="3056"/>
              <a:ext cx="1" cy="30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37" name="Line 101"/>
            <p:cNvSpPr/>
            <p:nvPr/>
          </p:nvSpPr>
          <p:spPr>
            <a:xfrm>
              <a:off x="1455" y="3416"/>
              <a:ext cx="1" cy="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38" name="Line 102"/>
            <p:cNvSpPr/>
            <p:nvPr/>
          </p:nvSpPr>
          <p:spPr>
            <a:xfrm>
              <a:off x="1455" y="3535"/>
              <a:ext cx="1" cy="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39" name="Line 103"/>
            <p:cNvSpPr/>
            <p:nvPr/>
          </p:nvSpPr>
          <p:spPr>
            <a:xfrm>
              <a:off x="1455" y="3655"/>
              <a:ext cx="1" cy="30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31560" name="Line 104"/>
          <p:cNvSpPr/>
          <p:nvPr/>
        </p:nvSpPr>
        <p:spPr>
          <a:xfrm flipH="1">
            <a:off x="1114425" y="4349750"/>
            <a:ext cx="1181100" cy="1588"/>
          </a:xfrm>
          <a:prstGeom prst="line">
            <a:avLst/>
          </a:prstGeom>
          <a:ln w="28575" cap="flat" cmpd="sng">
            <a:solidFill>
              <a:schemeClr val="tx2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31561" name="Line 105"/>
          <p:cNvSpPr/>
          <p:nvPr/>
        </p:nvSpPr>
        <p:spPr>
          <a:xfrm flipV="1">
            <a:off x="1711325" y="4187825"/>
            <a:ext cx="3175" cy="679450"/>
          </a:xfrm>
          <a:prstGeom prst="line">
            <a:avLst/>
          </a:prstGeom>
          <a:ln w="28575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62" name="Line 106"/>
          <p:cNvSpPr/>
          <p:nvPr/>
        </p:nvSpPr>
        <p:spPr>
          <a:xfrm>
            <a:off x="4406900" y="1349375"/>
            <a:ext cx="1588" cy="2274888"/>
          </a:xfrm>
          <a:prstGeom prst="line">
            <a:avLst/>
          </a:prstGeom>
          <a:ln w="28575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03" name="Line 107"/>
          <p:cNvSpPr/>
          <p:nvPr/>
        </p:nvSpPr>
        <p:spPr>
          <a:xfrm>
            <a:off x="1112838" y="3892550"/>
            <a:ext cx="1196975" cy="15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2504" name="Line 108"/>
          <p:cNvSpPr/>
          <p:nvPr/>
        </p:nvSpPr>
        <p:spPr>
          <a:xfrm>
            <a:off x="1112838" y="6286500"/>
            <a:ext cx="1196975" cy="15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65" name="Line 109"/>
          <p:cNvSpPr/>
          <p:nvPr/>
        </p:nvSpPr>
        <p:spPr>
          <a:xfrm>
            <a:off x="3429000" y="2066925"/>
            <a:ext cx="2392363" cy="1588"/>
          </a:xfrm>
          <a:prstGeom prst="line">
            <a:avLst/>
          </a:prstGeom>
          <a:ln w="28575" cap="flat" cmpd="sng">
            <a:solidFill>
              <a:srgbClr val="33CC33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66" name="Line 110"/>
          <p:cNvSpPr/>
          <p:nvPr/>
        </p:nvSpPr>
        <p:spPr>
          <a:xfrm>
            <a:off x="3429000" y="3084513"/>
            <a:ext cx="2392363" cy="1587"/>
          </a:xfrm>
          <a:prstGeom prst="line">
            <a:avLst/>
          </a:prstGeom>
          <a:ln w="28575" cap="flat" cmpd="sng">
            <a:solidFill>
              <a:srgbClr val="00CC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67" name="Line 111"/>
          <p:cNvSpPr/>
          <p:nvPr/>
        </p:nvSpPr>
        <p:spPr>
          <a:xfrm>
            <a:off x="590550" y="4198938"/>
            <a:ext cx="1120775" cy="66833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68" name="Line 112"/>
          <p:cNvSpPr/>
          <p:nvPr/>
        </p:nvSpPr>
        <p:spPr>
          <a:xfrm flipV="1">
            <a:off x="1711325" y="4192588"/>
            <a:ext cx="1130300" cy="6746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69" name="Line 113"/>
          <p:cNvSpPr/>
          <p:nvPr/>
        </p:nvSpPr>
        <p:spPr>
          <a:xfrm>
            <a:off x="574675" y="4189413"/>
            <a:ext cx="538163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70" name="Line 114"/>
          <p:cNvSpPr/>
          <p:nvPr/>
        </p:nvSpPr>
        <p:spPr>
          <a:xfrm>
            <a:off x="2309813" y="4189413"/>
            <a:ext cx="538162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71" name="Line 115"/>
          <p:cNvSpPr/>
          <p:nvPr/>
        </p:nvSpPr>
        <p:spPr>
          <a:xfrm>
            <a:off x="574675" y="4189413"/>
            <a:ext cx="538163" cy="96361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73" name="Line 117"/>
          <p:cNvSpPr/>
          <p:nvPr/>
        </p:nvSpPr>
        <p:spPr>
          <a:xfrm flipV="1">
            <a:off x="1711325" y="5276850"/>
            <a:ext cx="528638" cy="947738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574" name="Line 118"/>
          <p:cNvSpPr/>
          <p:nvPr/>
        </p:nvSpPr>
        <p:spPr>
          <a:xfrm flipV="1">
            <a:off x="2309813" y="4189413"/>
            <a:ext cx="538162" cy="96361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75" name="Line 119"/>
          <p:cNvSpPr/>
          <p:nvPr/>
        </p:nvSpPr>
        <p:spPr>
          <a:xfrm flipV="1">
            <a:off x="1711325" y="5902325"/>
            <a:ext cx="1588" cy="322263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576" name="Line 120"/>
          <p:cNvSpPr/>
          <p:nvPr/>
        </p:nvSpPr>
        <p:spPr>
          <a:xfrm flipV="1">
            <a:off x="1711325" y="4867275"/>
            <a:ext cx="1588" cy="4286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77" name="Line 121"/>
          <p:cNvSpPr/>
          <p:nvPr/>
        </p:nvSpPr>
        <p:spPr>
          <a:xfrm>
            <a:off x="1112838" y="3892550"/>
            <a:ext cx="1587" cy="4572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78" name="Line 122"/>
          <p:cNvSpPr/>
          <p:nvPr/>
        </p:nvSpPr>
        <p:spPr>
          <a:xfrm>
            <a:off x="1112838" y="4832350"/>
            <a:ext cx="1587" cy="14541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79" name="Line 123"/>
          <p:cNvSpPr/>
          <p:nvPr/>
        </p:nvSpPr>
        <p:spPr>
          <a:xfrm>
            <a:off x="1112838" y="6286500"/>
            <a:ext cx="1196975" cy="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0" name="Line 124"/>
          <p:cNvSpPr/>
          <p:nvPr/>
        </p:nvSpPr>
        <p:spPr>
          <a:xfrm flipV="1">
            <a:off x="2309813" y="4832350"/>
            <a:ext cx="1587" cy="14541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1" name="Line 125"/>
          <p:cNvSpPr/>
          <p:nvPr/>
        </p:nvSpPr>
        <p:spPr>
          <a:xfrm flipV="1">
            <a:off x="2309813" y="3892550"/>
            <a:ext cx="1587" cy="4730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2" name="Line 126"/>
          <p:cNvSpPr/>
          <p:nvPr/>
        </p:nvSpPr>
        <p:spPr>
          <a:xfrm>
            <a:off x="4406900" y="1349375"/>
            <a:ext cx="427038" cy="7175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3" name="Line 127"/>
          <p:cNvSpPr/>
          <p:nvPr/>
        </p:nvSpPr>
        <p:spPr>
          <a:xfrm>
            <a:off x="4833938" y="2066925"/>
            <a:ext cx="987425" cy="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4" name="Line 128"/>
          <p:cNvSpPr/>
          <p:nvPr/>
        </p:nvSpPr>
        <p:spPr>
          <a:xfrm>
            <a:off x="5821363" y="2066925"/>
            <a:ext cx="1587" cy="1016000"/>
          </a:xfrm>
          <a:prstGeom prst="line">
            <a:avLst/>
          </a:prstGeom>
          <a:ln w="28575" cap="flat" cmpd="sng">
            <a:solidFill>
              <a:srgbClr val="00CC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5" name="Line 129"/>
          <p:cNvSpPr/>
          <p:nvPr/>
        </p:nvSpPr>
        <p:spPr>
          <a:xfrm flipH="1">
            <a:off x="5440363" y="3084513"/>
            <a:ext cx="381000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6" name="Line 130"/>
          <p:cNvSpPr/>
          <p:nvPr/>
        </p:nvSpPr>
        <p:spPr>
          <a:xfrm>
            <a:off x="5440363" y="3084513"/>
            <a:ext cx="322262" cy="5397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7" name="Line 131"/>
          <p:cNvSpPr/>
          <p:nvPr/>
        </p:nvSpPr>
        <p:spPr>
          <a:xfrm flipH="1">
            <a:off x="3554413" y="3624263"/>
            <a:ext cx="2381250" cy="1587"/>
          </a:xfrm>
          <a:prstGeom prst="line">
            <a:avLst/>
          </a:prstGeom>
          <a:ln w="28575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8" name="Line 132"/>
          <p:cNvSpPr/>
          <p:nvPr/>
        </p:nvSpPr>
        <p:spPr>
          <a:xfrm flipV="1">
            <a:off x="3714750" y="3084513"/>
            <a:ext cx="160338" cy="5397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89" name="Line 133"/>
          <p:cNvSpPr/>
          <p:nvPr/>
        </p:nvSpPr>
        <p:spPr>
          <a:xfrm flipH="1">
            <a:off x="3429000" y="3084513"/>
            <a:ext cx="460375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90" name="Line 134"/>
          <p:cNvSpPr/>
          <p:nvPr/>
        </p:nvSpPr>
        <p:spPr>
          <a:xfrm flipV="1">
            <a:off x="3429000" y="2066925"/>
            <a:ext cx="1588" cy="1017588"/>
          </a:xfrm>
          <a:prstGeom prst="line">
            <a:avLst/>
          </a:prstGeom>
          <a:ln w="28575" cap="flat" cmpd="sng">
            <a:solidFill>
              <a:srgbClr val="00CC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591" name="Line 135"/>
          <p:cNvSpPr/>
          <p:nvPr/>
        </p:nvSpPr>
        <p:spPr>
          <a:xfrm>
            <a:off x="3429000" y="2066925"/>
            <a:ext cx="763588" cy="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7" name="Group 136"/>
          <p:cNvGrpSpPr/>
          <p:nvPr/>
        </p:nvGrpSpPr>
        <p:grpSpPr>
          <a:xfrm>
            <a:off x="768350" y="4349750"/>
            <a:ext cx="544513" cy="481013"/>
            <a:chOff x="484" y="2740"/>
            <a:chExt cx="343" cy="303"/>
          </a:xfrm>
        </p:grpSpPr>
        <p:sp>
          <p:nvSpPr>
            <p:cNvPr id="62730" name="Freeform 137"/>
            <p:cNvSpPr/>
            <p:nvPr/>
          </p:nvSpPr>
          <p:spPr>
            <a:xfrm>
              <a:off x="484" y="2952"/>
              <a:ext cx="343" cy="91"/>
            </a:xfrm>
            <a:custGeom>
              <a:avLst/>
              <a:gdLst>
                <a:gd name="txL" fmla="*/ 0 w 2054"/>
                <a:gd name="txT" fmla="*/ 0 h 546"/>
                <a:gd name="txR" fmla="*/ 2054 w 2054"/>
                <a:gd name="txB" fmla="*/ 546 h 546"/>
              </a:gdLst>
              <a:ahLst/>
              <a:cxnLst>
                <a:cxn ang="0">
                  <a:pos x="0" y="0"/>
                </a:cxn>
                <a:cxn ang="0">
                  <a:pos x="126" y="117"/>
                </a:cxn>
                <a:cxn ang="0">
                  <a:pos x="262" y="221"/>
                </a:cxn>
                <a:cxn ang="0">
                  <a:pos x="406" y="312"/>
                </a:cxn>
                <a:cxn ang="0">
                  <a:pos x="559" y="389"/>
                </a:cxn>
                <a:cxn ang="0">
                  <a:pos x="718" y="451"/>
                </a:cxn>
                <a:cxn ang="0">
                  <a:pos x="883" y="499"/>
                </a:cxn>
                <a:cxn ang="0">
                  <a:pos x="1051" y="530"/>
                </a:cxn>
                <a:cxn ang="0">
                  <a:pos x="1221" y="546"/>
                </a:cxn>
                <a:cxn ang="0">
                  <a:pos x="1392" y="546"/>
                </a:cxn>
                <a:cxn ang="0">
                  <a:pos x="1563" y="529"/>
                </a:cxn>
                <a:cxn ang="0">
                  <a:pos x="1731" y="497"/>
                </a:cxn>
                <a:cxn ang="0">
                  <a:pos x="1895" y="448"/>
                </a:cxn>
                <a:cxn ang="0">
                  <a:pos x="2054" y="384"/>
                </a:cxn>
              </a:cxnLst>
              <a:rect l="txL" t="txT" r="txR" b="txB"/>
              <a:pathLst>
                <a:path w="2054" h="546">
                  <a:moveTo>
                    <a:pt x="0" y="0"/>
                  </a:moveTo>
                  <a:lnTo>
                    <a:pt x="126" y="117"/>
                  </a:lnTo>
                  <a:lnTo>
                    <a:pt x="262" y="221"/>
                  </a:lnTo>
                  <a:lnTo>
                    <a:pt x="406" y="312"/>
                  </a:lnTo>
                  <a:lnTo>
                    <a:pt x="559" y="389"/>
                  </a:lnTo>
                  <a:lnTo>
                    <a:pt x="718" y="451"/>
                  </a:lnTo>
                  <a:lnTo>
                    <a:pt x="883" y="499"/>
                  </a:lnTo>
                  <a:lnTo>
                    <a:pt x="1051" y="530"/>
                  </a:lnTo>
                  <a:lnTo>
                    <a:pt x="1221" y="546"/>
                  </a:lnTo>
                  <a:lnTo>
                    <a:pt x="1392" y="546"/>
                  </a:lnTo>
                  <a:lnTo>
                    <a:pt x="1563" y="529"/>
                  </a:lnTo>
                  <a:lnTo>
                    <a:pt x="1731" y="497"/>
                  </a:lnTo>
                  <a:lnTo>
                    <a:pt x="1895" y="448"/>
                  </a:lnTo>
                  <a:lnTo>
                    <a:pt x="2054" y="384"/>
                  </a:lnTo>
                </a:path>
              </a:pathLst>
            </a:custGeom>
            <a:noFill/>
            <a:ln w="28575" cap="flat" cmpd="sng">
              <a:solidFill>
                <a:srgbClr val="CC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31" name="Line 138"/>
            <p:cNvSpPr/>
            <p:nvPr/>
          </p:nvSpPr>
          <p:spPr>
            <a:xfrm flipH="1">
              <a:off x="613" y="2740"/>
              <a:ext cx="88" cy="125"/>
            </a:xfrm>
            <a:prstGeom prst="line">
              <a:avLst/>
            </a:prstGeom>
            <a:ln w="28575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32" name="Freeform 139"/>
            <p:cNvSpPr/>
            <p:nvPr/>
          </p:nvSpPr>
          <p:spPr>
            <a:xfrm>
              <a:off x="526" y="2850"/>
              <a:ext cx="107" cy="138"/>
            </a:xfrm>
            <a:custGeom>
              <a:avLst/>
              <a:gdLst>
                <a:gd name="txL" fmla="*/ 0 w 645"/>
                <a:gd name="txT" fmla="*/ 0 h 825"/>
                <a:gd name="txR" fmla="*/ 645 w 645"/>
                <a:gd name="txB" fmla="*/ 825 h 825"/>
              </a:gdLst>
              <a:ahLst/>
              <a:cxnLst>
                <a:cxn ang="0">
                  <a:pos x="399" y="0"/>
                </a:cxn>
                <a:cxn ang="0">
                  <a:pos x="645" y="174"/>
                </a:cxn>
                <a:cxn ang="0">
                  <a:pos x="0" y="825"/>
                </a:cxn>
                <a:cxn ang="0">
                  <a:pos x="399" y="0"/>
                </a:cxn>
              </a:cxnLst>
              <a:rect l="txL" t="txT" r="txR" b="txB"/>
              <a:pathLst>
                <a:path w="645" h="825">
                  <a:moveTo>
                    <a:pt x="399" y="0"/>
                  </a:moveTo>
                  <a:lnTo>
                    <a:pt x="645" y="174"/>
                  </a:lnTo>
                  <a:lnTo>
                    <a:pt x="0" y="825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CC00FF">
                <a:alpha val="100000"/>
              </a:srgbClr>
            </a:solidFill>
            <a:ln w="28575" cap="flat" cmpd="sng">
              <a:solidFill>
                <a:srgbClr val="CC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" name="Group 140"/>
          <p:cNvGrpSpPr/>
          <p:nvPr/>
        </p:nvGrpSpPr>
        <p:grpSpPr>
          <a:xfrm>
            <a:off x="3859213" y="2881313"/>
            <a:ext cx="509587" cy="584200"/>
            <a:chOff x="2431" y="1815"/>
            <a:chExt cx="321" cy="368"/>
          </a:xfrm>
        </p:grpSpPr>
        <p:sp>
          <p:nvSpPr>
            <p:cNvPr id="62726" name="Freeform 141"/>
            <p:cNvSpPr/>
            <p:nvPr/>
          </p:nvSpPr>
          <p:spPr>
            <a:xfrm>
              <a:off x="2632" y="1815"/>
              <a:ext cx="120" cy="368"/>
            </a:xfrm>
            <a:custGeom>
              <a:avLst/>
              <a:gdLst>
                <a:gd name="txL" fmla="*/ 0 w 718"/>
                <a:gd name="txT" fmla="*/ 0 h 2205"/>
                <a:gd name="txR" fmla="*/ 718 w 718"/>
                <a:gd name="txB" fmla="*/ 2205 h 2205"/>
              </a:gdLst>
              <a:ahLst/>
              <a:cxnLst>
                <a:cxn ang="0">
                  <a:pos x="0" y="2205"/>
                </a:cxn>
                <a:cxn ang="0">
                  <a:pos x="136" y="2094"/>
                </a:cxn>
                <a:cxn ang="0">
                  <a:pos x="262" y="1970"/>
                </a:cxn>
                <a:cxn ang="0">
                  <a:pos x="373" y="1834"/>
                </a:cxn>
                <a:cxn ang="0">
                  <a:pos x="471" y="1687"/>
                </a:cxn>
                <a:cxn ang="0">
                  <a:pos x="553" y="1531"/>
                </a:cxn>
                <a:cxn ang="0">
                  <a:pos x="620" y="1369"/>
                </a:cxn>
                <a:cxn ang="0">
                  <a:pos x="670" y="1199"/>
                </a:cxn>
                <a:cxn ang="0">
                  <a:pos x="703" y="1027"/>
                </a:cxn>
                <a:cxn ang="0">
                  <a:pos x="718" y="852"/>
                </a:cxn>
                <a:cxn ang="0">
                  <a:pos x="716" y="675"/>
                </a:cxn>
                <a:cxn ang="0">
                  <a:pos x="695" y="501"/>
                </a:cxn>
                <a:cxn ang="0">
                  <a:pos x="658" y="329"/>
                </a:cxn>
                <a:cxn ang="0">
                  <a:pos x="603" y="160"/>
                </a:cxn>
                <a:cxn ang="0">
                  <a:pos x="532" y="0"/>
                </a:cxn>
              </a:cxnLst>
              <a:rect l="txL" t="txT" r="txR" b="txB"/>
              <a:pathLst>
                <a:path w="718" h="2205">
                  <a:moveTo>
                    <a:pt x="0" y="2205"/>
                  </a:moveTo>
                  <a:lnTo>
                    <a:pt x="136" y="2094"/>
                  </a:lnTo>
                  <a:lnTo>
                    <a:pt x="262" y="1970"/>
                  </a:lnTo>
                  <a:lnTo>
                    <a:pt x="373" y="1834"/>
                  </a:lnTo>
                  <a:lnTo>
                    <a:pt x="471" y="1687"/>
                  </a:lnTo>
                  <a:lnTo>
                    <a:pt x="553" y="1531"/>
                  </a:lnTo>
                  <a:lnTo>
                    <a:pt x="620" y="1369"/>
                  </a:lnTo>
                  <a:lnTo>
                    <a:pt x="670" y="1199"/>
                  </a:lnTo>
                  <a:lnTo>
                    <a:pt x="703" y="1027"/>
                  </a:lnTo>
                  <a:lnTo>
                    <a:pt x="718" y="852"/>
                  </a:lnTo>
                  <a:lnTo>
                    <a:pt x="716" y="675"/>
                  </a:lnTo>
                  <a:lnTo>
                    <a:pt x="695" y="501"/>
                  </a:lnTo>
                  <a:lnTo>
                    <a:pt x="658" y="329"/>
                  </a:lnTo>
                  <a:lnTo>
                    <a:pt x="603" y="160"/>
                  </a:lnTo>
                  <a:lnTo>
                    <a:pt x="532" y="0"/>
                  </a:lnTo>
                </a:path>
              </a:pathLst>
            </a:custGeom>
            <a:noFill/>
            <a:ln w="28575" cap="flat" cmpd="sng">
              <a:solidFill>
                <a:srgbClr val="CC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62727" name="Group 142"/>
            <p:cNvGrpSpPr/>
            <p:nvPr/>
          </p:nvGrpSpPr>
          <p:grpSpPr>
            <a:xfrm rot="791071">
              <a:off x="2431" y="1969"/>
              <a:ext cx="258" cy="141"/>
              <a:chOff x="2445" y="1947"/>
              <a:chExt cx="285" cy="156"/>
            </a:xfrm>
          </p:grpSpPr>
          <p:sp>
            <p:nvSpPr>
              <p:cNvPr id="62728" name="Line 143"/>
              <p:cNvSpPr/>
              <p:nvPr/>
            </p:nvSpPr>
            <p:spPr>
              <a:xfrm>
                <a:off x="2445" y="1947"/>
                <a:ext cx="177" cy="84"/>
              </a:xfrm>
              <a:prstGeom prst="line">
                <a:avLst/>
              </a:prstGeom>
              <a:ln w="28575" cap="flat" cmpd="sng">
                <a:solidFill>
                  <a:srgbClr val="CC00FF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729" name="Freeform 144"/>
              <p:cNvSpPr/>
              <p:nvPr/>
            </p:nvSpPr>
            <p:spPr>
              <a:xfrm rot="-322674">
                <a:off x="2591" y="1998"/>
                <a:ext cx="139" cy="105"/>
              </a:xfrm>
              <a:custGeom>
                <a:avLst/>
                <a:gdLst>
                  <a:gd name="txL" fmla="*/ 0 w 836"/>
                  <a:gd name="txT" fmla="*/ 0 h 628"/>
                  <a:gd name="txR" fmla="*/ 836 w 836"/>
                  <a:gd name="txB" fmla="*/ 628 h 628"/>
                </a:gdLst>
                <a:ahLst/>
                <a:cxnLst>
                  <a:cxn ang="0">
                    <a:pos x="0" y="251"/>
                  </a:cxn>
                  <a:cxn ang="0">
                    <a:pos x="167" y="0"/>
                  </a:cxn>
                  <a:cxn ang="0">
                    <a:pos x="836" y="628"/>
                  </a:cxn>
                  <a:cxn ang="0">
                    <a:pos x="0" y="251"/>
                  </a:cxn>
                </a:cxnLst>
                <a:rect l="txL" t="txT" r="txR" b="txB"/>
                <a:pathLst>
                  <a:path w="836" h="628">
                    <a:moveTo>
                      <a:pt x="0" y="251"/>
                    </a:moveTo>
                    <a:lnTo>
                      <a:pt x="167" y="0"/>
                    </a:lnTo>
                    <a:lnTo>
                      <a:pt x="836" y="628"/>
                    </a:lnTo>
                    <a:lnTo>
                      <a:pt x="0" y="251"/>
                    </a:lnTo>
                    <a:close/>
                  </a:path>
                </a:pathLst>
              </a:custGeom>
              <a:solidFill>
                <a:srgbClr val="CC00FF">
                  <a:alpha val="100000"/>
                </a:srgbClr>
              </a:solidFill>
              <a:ln w="28575" cap="flat" cmpd="sng">
                <a:solidFill>
                  <a:srgbClr val="CC00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20" name="Group 145"/>
          <p:cNvGrpSpPr/>
          <p:nvPr/>
        </p:nvGrpSpPr>
        <p:grpSpPr>
          <a:xfrm>
            <a:off x="4397375" y="1862138"/>
            <a:ext cx="446088" cy="509587"/>
            <a:chOff x="2450" y="1810"/>
            <a:chExt cx="303" cy="346"/>
          </a:xfrm>
        </p:grpSpPr>
        <p:sp>
          <p:nvSpPr>
            <p:cNvPr id="62723" name="Freeform 146"/>
            <p:cNvSpPr/>
            <p:nvPr/>
          </p:nvSpPr>
          <p:spPr>
            <a:xfrm>
              <a:off x="2667" y="1810"/>
              <a:ext cx="86" cy="346"/>
            </a:xfrm>
            <a:custGeom>
              <a:avLst/>
              <a:gdLst>
                <a:gd name="txL" fmla="*/ 0 w 520"/>
                <a:gd name="txT" fmla="*/ 0 h 2076"/>
                <a:gd name="txR" fmla="*/ 520 w 520"/>
                <a:gd name="txB" fmla="*/ 2076 h 2076"/>
              </a:gdLst>
              <a:ahLst/>
              <a:cxnLst>
                <a:cxn ang="0">
                  <a:pos x="0" y="2076"/>
                </a:cxn>
                <a:cxn ang="0">
                  <a:pos x="114" y="1947"/>
                </a:cxn>
                <a:cxn ang="0">
                  <a:pos x="217" y="1809"/>
                </a:cxn>
                <a:cxn ang="0">
                  <a:pos x="305" y="1661"/>
                </a:cxn>
                <a:cxn ang="0">
                  <a:pos x="379" y="1505"/>
                </a:cxn>
                <a:cxn ang="0">
                  <a:pos x="438" y="1343"/>
                </a:cxn>
                <a:cxn ang="0">
                  <a:pos x="481" y="1176"/>
                </a:cxn>
                <a:cxn ang="0">
                  <a:pos x="508" y="1006"/>
                </a:cxn>
                <a:cxn ang="0">
                  <a:pos x="520" y="834"/>
                </a:cxn>
                <a:cxn ang="0">
                  <a:pos x="515" y="662"/>
                </a:cxn>
                <a:cxn ang="0">
                  <a:pos x="494" y="491"/>
                </a:cxn>
                <a:cxn ang="0">
                  <a:pos x="457" y="323"/>
                </a:cxn>
                <a:cxn ang="0">
                  <a:pos x="403" y="159"/>
                </a:cxn>
                <a:cxn ang="0">
                  <a:pos x="335" y="0"/>
                </a:cxn>
              </a:cxnLst>
              <a:rect l="txL" t="txT" r="txR" b="txB"/>
              <a:pathLst>
                <a:path w="520" h="2076">
                  <a:moveTo>
                    <a:pt x="0" y="2076"/>
                  </a:moveTo>
                  <a:lnTo>
                    <a:pt x="114" y="1947"/>
                  </a:lnTo>
                  <a:lnTo>
                    <a:pt x="217" y="1809"/>
                  </a:lnTo>
                  <a:lnTo>
                    <a:pt x="305" y="1661"/>
                  </a:lnTo>
                  <a:lnTo>
                    <a:pt x="379" y="1505"/>
                  </a:lnTo>
                  <a:lnTo>
                    <a:pt x="438" y="1343"/>
                  </a:lnTo>
                  <a:lnTo>
                    <a:pt x="481" y="1176"/>
                  </a:lnTo>
                  <a:lnTo>
                    <a:pt x="508" y="1006"/>
                  </a:lnTo>
                  <a:lnTo>
                    <a:pt x="520" y="834"/>
                  </a:lnTo>
                  <a:lnTo>
                    <a:pt x="515" y="662"/>
                  </a:lnTo>
                  <a:lnTo>
                    <a:pt x="494" y="491"/>
                  </a:lnTo>
                  <a:lnTo>
                    <a:pt x="457" y="323"/>
                  </a:lnTo>
                  <a:lnTo>
                    <a:pt x="403" y="159"/>
                  </a:lnTo>
                  <a:lnTo>
                    <a:pt x="335" y="0"/>
                  </a:lnTo>
                </a:path>
              </a:pathLst>
            </a:custGeom>
            <a:noFill/>
            <a:ln w="28575" cap="flat" cmpd="sng">
              <a:solidFill>
                <a:srgbClr val="FF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24" name="Line 147"/>
            <p:cNvSpPr/>
            <p:nvPr/>
          </p:nvSpPr>
          <p:spPr>
            <a:xfrm>
              <a:off x="2450" y="1943"/>
              <a:ext cx="133" cy="76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25" name="Freeform 148"/>
            <p:cNvSpPr/>
            <p:nvPr/>
          </p:nvSpPr>
          <p:spPr>
            <a:xfrm>
              <a:off x="2570" y="1997"/>
              <a:ext cx="144" cy="96"/>
            </a:xfrm>
            <a:custGeom>
              <a:avLst/>
              <a:gdLst>
                <a:gd name="txL" fmla="*/ 0 w 861"/>
                <a:gd name="txT" fmla="*/ 0 h 577"/>
                <a:gd name="txR" fmla="*/ 861 w 861"/>
                <a:gd name="txB" fmla="*/ 577 h 577"/>
              </a:gdLst>
              <a:ahLst/>
              <a:cxnLst>
                <a:cxn ang="0">
                  <a:pos x="150" y="0"/>
                </a:cxn>
                <a:cxn ang="0">
                  <a:pos x="0" y="262"/>
                </a:cxn>
                <a:cxn ang="0">
                  <a:pos x="861" y="577"/>
                </a:cxn>
                <a:cxn ang="0">
                  <a:pos x="150" y="0"/>
                </a:cxn>
              </a:cxnLst>
              <a:rect l="txL" t="txT" r="txR" b="txB"/>
              <a:pathLst>
                <a:path w="861" h="577">
                  <a:moveTo>
                    <a:pt x="150" y="0"/>
                  </a:moveTo>
                  <a:lnTo>
                    <a:pt x="0" y="262"/>
                  </a:lnTo>
                  <a:lnTo>
                    <a:pt x="861" y="577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FF00FF">
                <a:alpha val="100000"/>
              </a:srgbClr>
            </a:solidFill>
            <a:ln w="28575" cap="flat" cmpd="sng">
              <a:solidFill>
                <a:srgbClr val="FF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1" name="Group 149"/>
          <p:cNvGrpSpPr/>
          <p:nvPr/>
        </p:nvGrpSpPr>
        <p:grpSpPr>
          <a:xfrm>
            <a:off x="1563688" y="4852988"/>
            <a:ext cx="466725" cy="428625"/>
            <a:chOff x="967" y="2639"/>
            <a:chExt cx="318" cy="292"/>
          </a:xfrm>
        </p:grpSpPr>
        <p:sp>
          <p:nvSpPr>
            <p:cNvPr id="62720" name="Freeform 150"/>
            <p:cNvSpPr/>
            <p:nvPr/>
          </p:nvSpPr>
          <p:spPr>
            <a:xfrm>
              <a:off x="967" y="2845"/>
              <a:ext cx="318" cy="86"/>
            </a:xfrm>
            <a:custGeom>
              <a:avLst/>
              <a:gdLst>
                <a:gd name="txL" fmla="*/ 0 w 1913"/>
                <a:gd name="txT" fmla="*/ 0 h 520"/>
                <a:gd name="txR" fmla="*/ 1913 w 1913"/>
                <a:gd name="txB" fmla="*/ 520 h 520"/>
              </a:gdLst>
              <a:ahLst/>
              <a:cxnLst>
                <a:cxn ang="0">
                  <a:pos x="0" y="388"/>
                </a:cxn>
                <a:cxn ang="0">
                  <a:pos x="163" y="445"/>
                </a:cxn>
                <a:cxn ang="0">
                  <a:pos x="330" y="487"/>
                </a:cxn>
                <a:cxn ang="0">
                  <a:pos x="501" y="512"/>
                </a:cxn>
                <a:cxn ang="0">
                  <a:pos x="673" y="520"/>
                </a:cxn>
                <a:cxn ang="0">
                  <a:pos x="845" y="511"/>
                </a:cxn>
                <a:cxn ang="0">
                  <a:pos x="1016" y="485"/>
                </a:cxn>
                <a:cxn ang="0">
                  <a:pos x="1183" y="442"/>
                </a:cxn>
                <a:cxn ang="0">
                  <a:pos x="1345" y="384"/>
                </a:cxn>
                <a:cxn ang="0">
                  <a:pos x="1501" y="310"/>
                </a:cxn>
                <a:cxn ang="0">
                  <a:pos x="1648" y="220"/>
                </a:cxn>
                <a:cxn ang="0">
                  <a:pos x="1786" y="118"/>
                </a:cxn>
                <a:cxn ang="0">
                  <a:pos x="1913" y="0"/>
                </a:cxn>
              </a:cxnLst>
              <a:rect l="txL" t="txT" r="txR" b="txB"/>
              <a:pathLst>
                <a:path w="1913" h="520">
                  <a:moveTo>
                    <a:pt x="0" y="388"/>
                  </a:moveTo>
                  <a:lnTo>
                    <a:pt x="163" y="445"/>
                  </a:lnTo>
                  <a:lnTo>
                    <a:pt x="330" y="487"/>
                  </a:lnTo>
                  <a:lnTo>
                    <a:pt x="501" y="512"/>
                  </a:lnTo>
                  <a:lnTo>
                    <a:pt x="673" y="520"/>
                  </a:lnTo>
                  <a:lnTo>
                    <a:pt x="845" y="511"/>
                  </a:lnTo>
                  <a:lnTo>
                    <a:pt x="1016" y="485"/>
                  </a:lnTo>
                  <a:lnTo>
                    <a:pt x="1183" y="442"/>
                  </a:lnTo>
                  <a:lnTo>
                    <a:pt x="1345" y="384"/>
                  </a:lnTo>
                  <a:lnTo>
                    <a:pt x="1501" y="310"/>
                  </a:lnTo>
                  <a:lnTo>
                    <a:pt x="1648" y="220"/>
                  </a:lnTo>
                  <a:lnTo>
                    <a:pt x="1786" y="118"/>
                  </a:lnTo>
                  <a:lnTo>
                    <a:pt x="1913" y="0"/>
                  </a:lnTo>
                </a:path>
              </a:pathLst>
            </a:custGeom>
            <a:noFill/>
            <a:ln w="28575" cap="flat" cmpd="sng">
              <a:solidFill>
                <a:srgbClr val="FF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21" name="Line 151"/>
            <p:cNvSpPr/>
            <p:nvPr/>
          </p:nvSpPr>
          <p:spPr>
            <a:xfrm>
              <a:off x="1078" y="2639"/>
              <a:ext cx="121" cy="266"/>
            </a:xfrm>
            <a:prstGeom prst="line">
              <a:avLst/>
            </a:prstGeom>
            <a:ln w="28575" cap="flat" cmpd="sng">
              <a:solidFill>
                <a:srgbClr val="FF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22" name="Freeform 152"/>
            <p:cNvSpPr/>
            <p:nvPr/>
          </p:nvSpPr>
          <p:spPr>
            <a:xfrm>
              <a:off x="1114" y="2757"/>
              <a:ext cx="85" cy="148"/>
            </a:xfrm>
            <a:custGeom>
              <a:avLst/>
              <a:gdLst>
                <a:gd name="txL" fmla="*/ 0 w 513"/>
                <a:gd name="txT" fmla="*/ 0 h 885"/>
                <a:gd name="txR" fmla="*/ 513 w 513"/>
                <a:gd name="txB" fmla="*/ 885 h 885"/>
              </a:gdLst>
              <a:ahLst/>
              <a:cxnLst>
                <a:cxn ang="0">
                  <a:pos x="0" y="124"/>
                </a:cxn>
                <a:cxn ang="0">
                  <a:pos x="274" y="0"/>
                </a:cxn>
                <a:cxn ang="0">
                  <a:pos x="513" y="885"/>
                </a:cxn>
                <a:cxn ang="0">
                  <a:pos x="0" y="124"/>
                </a:cxn>
              </a:cxnLst>
              <a:rect l="txL" t="txT" r="txR" b="txB"/>
              <a:pathLst>
                <a:path w="513" h="885">
                  <a:moveTo>
                    <a:pt x="0" y="124"/>
                  </a:moveTo>
                  <a:lnTo>
                    <a:pt x="274" y="0"/>
                  </a:lnTo>
                  <a:lnTo>
                    <a:pt x="513" y="88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FF00FF">
                <a:alpha val="100000"/>
              </a:srgbClr>
            </a:solidFill>
            <a:ln w="28575" cap="flat" cmpd="sng">
              <a:solidFill>
                <a:srgbClr val="FF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609" name="Line 153"/>
          <p:cNvSpPr/>
          <p:nvPr/>
        </p:nvSpPr>
        <p:spPr>
          <a:xfrm>
            <a:off x="3429000" y="3084513"/>
            <a:ext cx="1588" cy="539750"/>
          </a:xfrm>
          <a:prstGeom prst="line">
            <a:avLst/>
          </a:prstGeom>
          <a:ln w="28575" cap="flat" cmpd="sng">
            <a:solidFill>
              <a:srgbClr val="00CC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610" name="Line 154"/>
          <p:cNvSpPr/>
          <p:nvPr/>
        </p:nvSpPr>
        <p:spPr>
          <a:xfrm>
            <a:off x="2862263" y="3621088"/>
            <a:ext cx="720725" cy="3175"/>
          </a:xfrm>
          <a:prstGeom prst="line">
            <a:avLst/>
          </a:prstGeom>
          <a:ln w="28575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2" name="Group 155"/>
          <p:cNvGrpSpPr/>
          <p:nvPr/>
        </p:nvGrpSpPr>
        <p:grpSpPr>
          <a:xfrm flipH="1">
            <a:off x="2139950" y="3670300"/>
            <a:ext cx="558800" cy="519113"/>
            <a:chOff x="466" y="2312"/>
            <a:chExt cx="352" cy="327"/>
          </a:xfrm>
        </p:grpSpPr>
        <p:sp>
          <p:nvSpPr>
            <p:cNvPr id="62716" name="Freeform 156"/>
            <p:cNvSpPr/>
            <p:nvPr/>
          </p:nvSpPr>
          <p:spPr>
            <a:xfrm>
              <a:off x="543" y="2452"/>
              <a:ext cx="275" cy="87"/>
            </a:xfrm>
            <a:custGeom>
              <a:avLst/>
              <a:gdLst>
                <a:gd name="txL" fmla="*/ 0 w 1648"/>
                <a:gd name="txT" fmla="*/ 0 h 522"/>
                <a:gd name="txR" fmla="*/ 1648 w 1648"/>
                <a:gd name="txB" fmla="*/ 522 h 522"/>
              </a:gdLst>
              <a:ahLst/>
              <a:cxnLst>
                <a:cxn ang="0">
                  <a:pos x="1648" y="246"/>
                </a:cxn>
                <a:cxn ang="0">
                  <a:pos x="1538" y="168"/>
                </a:cxn>
                <a:cxn ang="0">
                  <a:pos x="1420" y="104"/>
                </a:cxn>
                <a:cxn ang="0">
                  <a:pos x="1295" y="55"/>
                </a:cxn>
                <a:cxn ang="0">
                  <a:pos x="1165" y="20"/>
                </a:cxn>
                <a:cxn ang="0">
                  <a:pos x="1031" y="2"/>
                </a:cxn>
                <a:cxn ang="0">
                  <a:pos x="896" y="0"/>
                </a:cxn>
                <a:cxn ang="0">
                  <a:pos x="762" y="14"/>
                </a:cxn>
                <a:cxn ang="0">
                  <a:pos x="631" y="44"/>
                </a:cxn>
                <a:cxn ang="0">
                  <a:pos x="504" y="90"/>
                </a:cxn>
                <a:cxn ang="0">
                  <a:pos x="383" y="151"/>
                </a:cxn>
                <a:cxn ang="0">
                  <a:pos x="271" y="226"/>
                </a:cxn>
                <a:cxn ang="0">
                  <a:pos x="170" y="313"/>
                </a:cxn>
                <a:cxn ang="0">
                  <a:pos x="78" y="412"/>
                </a:cxn>
                <a:cxn ang="0">
                  <a:pos x="0" y="522"/>
                </a:cxn>
              </a:cxnLst>
              <a:rect l="txL" t="txT" r="txR" b="txB"/>
              <a:pathLst>
                <a:path w="1648" h="522">
                  <a:moveTo>
                    <a:pt x="1648" y="246"/>
                  </a:moveTo>
                  <a:lnTo>
                    <a:pt x="1538" y="168"/>
                  </a:lnTo>
                  <a:lnTo>
                    <a:pt x="1420" y="104"/>
                  </a:lnTo>
                  <a:lnTo>
                    <a:pt x="1295" y="55"/>
                  </a:lnTo>
                  <a:lnTo>
                    <a:pt x="1165" y="20"/>
                  </a:lnTo>
                  <a:lnTo>
                    <a:pt x="1031" y="2"/>
                  </a:lnTo>
                  <a:lnTo>
                    <a:pt x="896" y="0"/>
                  </a:lnTo>
                  <a:lnTo>
                    <a:pt x="762" y="14"/>
                  </a:lnTo>
                  <a:lnTo>
                    <a:pt x="631" y="44"/>
                  </a:lnTo>
                  <a:lnTo>
                    <a:pt x="504" y="90"/>
                  </a:lnTo>
                  <a:lnTo>
                    <a:pt x="383" y="151"/>
                  </a:lnTo>
                  <a:lnTo>
                    <a:pt x="271" y="226"/>
                  </a:lnTo>
                  <a:lnTo>
                    <a:pt x="170" y="313"/>
                  </a:lnTo>
                  <a:lnTo>
                    <a:pt x="78" y="412"/>
                  </a:lnTo>
                  <a:lnTo>
                    <a:pt x="0" y="522"/>
                  </a:lnTo>
                </a:path>
              </a:pathLst>
            </a:custGeom>
            <a:noFill/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17" name="Line 157"/>
            <p:cNvSpPr/>
            <p:nvPr/>
          </p:nvSpPr>
          <p:spPr>
            <a:xfrm flipH="1" flipV="1">
              <a:off x="466" y="2312"/>
              <a:ext cx="38" cy="53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18" name="Line 158"/>
            <p:cNvSpPr/>
            <p:nvPr/>
          </p:nvSpPr>
          <p:spPr>
            <a:xfrm flipH="1" flipV="1">
              <a:off x="592" y="2487"/>
              <a:ext cx="109" cy="152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19" name="Freeform 159"/>
            <p:cNvSpPr/>
            <p:nvPr/>
          </p:nvSpPr>
          <p:spPr>
            <a:xfrm>
              <a:off x="484" y="2350"/>
              <a:ext cx="108" cy="137"/>
            </a:xfrm>
            <a:custGeom>
              <a:avLst/>
              <a:gdLst>
                <a:gd name="txL" fmla="*/ 0 w 650"/>
                <a:gd name="txT" fmla="*/ 0 h 823"/>
                <a:gd name="txR" fmla="*/ 650 w 650"/>
                <a:gd name="txB" fmla="*/ 823 h 823"/>
              </a:gdLst>
              <a:ahLst/>
              <a:cxnLst>
                <a:cxn ang="0">
                  <a:pos x="245" y="0"/>
                </a:cxn>
                <a:cxn ang="0">
                  <a:pos x="0" y="176"/>
                </a:cxn>
                <a:cxn ang="0">
                  <a:pos x="650" y="823"/>
                </a:cxn>
                <a:cxn ang="0">
                  <a:pos x="245" y="0"/>
                </a:cxn>
              </a:cxnLst>
              <a:rect l="txL" t="txT" r="txR" b="txB"/>
              <a:pathLst>
                <a:path w="650" h="823">
                  <a:moveTo>
                    <a:pt x="245" y="0"/>
                  </a:moveTo>
                  <a:lnTo>
                    <a:pt x="0" y="176"/>
                  </a:lnTo>
                  <a:lnTo>
                    <a:pt x="650" y="823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616" name="Line 160"/>
          <p:cNvSpPr/>
          <p:nvPr/>
        </p:nvSpPr>
        <p:spPr>
          <a:xfrm>
            <a:off x="1112838" y="4349750"/>
            <a:ext cx="598487" cy="303213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617" name="Line 161"/>
          <p:cNvSpPr/>
          <p:nvPr/>
        </p:nvSpPr>
        <p:spPr>
          <a:xfrm flipV="1">
            <a:off x="1711325" y="4349750"/>
            <a:ext cx="598488" cy="303213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619" name="Line 163"/>
          <p:cNvSpPr/>
          <p:nvPr/>
        </p:nvSpPr>
        <p:spPr>
          <a:xfrm>
            <a:off x="1708150" y="1355725"/>
            <a:ext cx="2717800" cy="1588"/>
          </a:xfrm>
          <a:prstGeom prst="line">
            <a:avLst/>
          </a:prstGeom>
          <a:ln w="28575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620" name="Line 164"/>
          <p:cNvSpPr/>
          <p:nvPr/>
        </p:nvSpPr>
        <p:spPr>
          <a:xfrm>
            <a:off x="6529388" y="5216525"/>
            <a:ext cx="1284287" cy="355600"/>
          </a:xfrm>
          <a:prstGeom prst="line">
            <a:avLst/>
          </a:prstGeom>
          <a:ln w="28575" cap="flat" cmpd="sng">
            <a:solidFill>
              <a:srgbClr val="FF66CC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621" name="Line 165"/>
          <p:cNvSpPr/>
          <p:nvPr/>
        </p:nvSpPr>
        <p:spPr>
          <a:xfrm flipV="1">
            <a:off x="7813675" y="5024438"/>
            <a:ext cx="254000" cy="547687"/>
          </a:xfrm>
          <a:prstGeom prst="line">
            <a:avLst/>
          </a:prstGeom>
          <a:ln w="28575" cap="flat" cmpd="sng">
            <a:solidFill>
              <a:srgbClr val="FF66CC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622" name="Line 166"/>
          <p:cNvSpPr/>
          <p:nvPr/>
        </p:nvSpPr>
        <p:spPr>
          <a:xfrm flipH="1" flipV="1">
            <a:off x="7518400" y="3995738"/>
            <a:ext cx="549275" cy="1028700"/>
          </a:xfrm>
          <a:prstGeom prst="line">
            <a:avLst/>
          </a:prstGeom>
          <a:ln w="28575" cap="flat" cmpd="sng">
            <a:solidFill>
              <a:srgbClr val="FF66CC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623" name="Line 167"/>
          <p:cNvSpPr/>
          <p:nvPr/>
        </p:nvSpPr>
        <p:spPr>
          <a:xfrm flipH="1" flipV="1">
            <a:off x="7804150" y="5564188"/>
            <a:ext cx="58738" cy="284162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23" name="Group 168"/>
          <p:cNvGrpSpPr/>
          <p:nvPr/>
        </p:nvGrpSpPr>
        <p:grpSpPr>
          <a:xfrm>
            <a:off x="3721100" y="3425825"/>
            <a:ext cx="676275" cy="633413"/>
            <a:chOff x="2344" y="2158"/>
            <a:chExt cx="426" cy="399"/>
          </a:xfrm>
        </p:grpSpPr>
        <p:sp>
          <p:nvSpPr>
            <p:cNvPr id="62713" name="Freeform 169"/>
            <p:cNvSpPr/>
            <p:nvPr/>
          </p:nvSpPr>
          <p:spPr>
            <a:xfrm>
              <a:off x="2344" y="2158"/>
              <a:ext cx="96" cy="399"/>
            </a:xfrm>
            <a:custGeom>
              <a:avLst/>
              <a:gdLst>
                <a:gd name="txL" fmla="*/ 0 w 667"/>
                <a:gd name="txT" fmla="*/ 0 h 2794"/>
                <a:gd name="txR" fmla="*/ 667 w 667"/>
                <a:gd name="txB" fmla="*/ 2794 h 2794"/>
              </a:gdLst>
              <a:ahLst/>
              <a:cxnLst>
                <a:cxn ang="0">
                  <a:pos x="142" y="0"/>
                </a:cxn>
                <a:cxn ang="0">
                  <a:pos x="81" y="219"/>
                </a:cxn>
                <a:cxn ang="0">
                  <a:pos x="37" y="443"/>
                </a:cxn>
                <a:cxn ang="0">
                  <a:pos x="10" y="670"/>
                </a:cxn>
                <a:cxn ang="0">
                  <a:pos x="0" y="896"/>
                </a:cxn>
                <a:cxn ang="0">
                  <a:pos x="8" y="1124"/>
                </a:cxn>
                <a:cxn ang="0">
                  <a:pos x="33" y="1351"/>
                </a:cxn>
                <a:cxn ang="0">
                  <a:pos x="75" y="1575"/>
                </a:cxn>
                <a:cxn ang="0">
                  <a:pos x="134" y="1795"/>
                </a:cxn>
                <a:cxn ang="0">
                  <a:pos x="209" y="2010"/>
                </a:cxn>
                <a:cxn ang="0">
                  <a:pos x="301" y="2219"/>
                </a:cxn>
                <a:cxn ang="0">
                  <a:pos x="409" y="2419"/>
                </a:cxn>
                <a:cxn ang="0">
                  <a:pos x="531" y="2611"/>
                </a:cxn>
                <a:cxn ang="0">
                  <a:pos x="667" y="2794"/>
                </a:cxn>
              </a:cxnLst>
              <a:rect l="txL" t="txT" r="txR" b="txB"/>
              <a:pathLst>
                <a:path w="667" h="2794">
                  <a:moveTo>
                    <a:pt x="142" y="0"/>
                  </a:moveTo>
                  <a:lnTo>
                    <a:pt x="81" y="219"/>
                  </a:lnTo>
                  <a:lnTo>
                    <a:pt x="37" y="443"/>
                  </a:lnTo>
                  <a:lnTo>
                    <a:pt x="10" y="670"/>
                  </a:lnTo>
                  <a:lnTo>
                    <a:pt x="0" y="896"/>
                  </a:lnTo>
                  <a:lnTo>
                    <a:pt x="8" y="1124"/>
                  </a:lnTo>
                  <a:lnTo>
                    <a:pt x="33" y="1351"/>
                  </a:lnTo>
                  <a:lnTo>
                    <a:pt x="75" y="1575"/>
                  </a:lnTo>
                  <a:lnTo>
                    <a:pt x="134" y="1795"/>
                  </a:lnTo>
                  <a:lnTo>
                    <a:pt x="209" y="2010"/>
                  </a:lnTo>
                  <a:lnTo>
                    <a:pt x="301" y="2219"/>
                  </a:lnTo>
                  <a:lnTo>
                    <a:pt x="409" y="2419"/>
                  </a:lnTo>
                  <a:lnTo>
                    <a:pt x="531" y="2611"/>
                  </a:lnTo>
                  <a:lnTo>
                    <a:pt x="667" y="2794"/>
                  </a:lnTo>
                </a:path>
              </a:pathLst>
            </a:custGeom>
            <a:noFill/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14" name="Line 170"/>
            <p:cNvSpPr/>
            <p:nvPr/>
          </p:nvSpPr>
          <p:spPr>
            <a:xfrm flipH="1">
              <a:off x="2525" y="2288"/>
              <a:ext cx="245" cy="126"/>
            </a:xfrm>
            <a:prstGeom prst="line">
              <a:avLst/>
            </a:prstGeom>
            <a:ln w="28575" cap="flat" cmpd="sng">
              <a:solidFill>
                <a:srgbClr val="00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15" name="Freeform 171"/>
            <p:cNvSpPr/>
            <p:nvPr/>
          </p:nvSpPr>
          <p:spPr>
            <a:xfrm>
              <a:off x="2392" y="2392"/>
              <a:ext cx="145" cy="91"/>
            </a:xfrm>
            <a:custGeom>
              <a:avLst/>
              <a:gdLst>
                <a:gd name="txL" fmla="*/ 0 w 1015"/>
                <a:gd name="txT" fmla="*/ 0 h 639"/>
                <a:gd name="txR" fmla="*/ 1015 w 1015"/>
                <a:gd name="txB" fmla="*/ 639 h 639"/>
              </a:gdLst>
              <a:ahLst/>
              <a:cxnLst>
                <a:cxn ang="0">
                  <a:pos x="854" y="0"/>
                </a:cxn>
                <a:cxn ang="0">
                  <a:pos x="1015" y="312"/>
                </a:cxn>
                <a:cxn ang="0">
                  <a:pos x="0" y="639"/>
                </a:cxn>
                <a:cxn ang="0">
                  <a:pos x="854" y="0"/>
                </a:cxn>
              </a:cxnLst>
              <a:rect l="txL" t="txT" r="txR" b="txB"/>
              <a:pathLst>
                <a:path w="1015" h="639">
                  <a:moveTo>
                    <a:pt x="854" y="0"/>
                  </a:moveTo>
                  <a:lnTo>
                    <a:pt x="1015" y="312"/>
                  </a:lnTo>
                  <a:lnTo>
                    <a:pt x="0" y="639"/>
                  </a:lnTo>
                  <a:lnTo>
                    <a:pt x="854" y="0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4" name="Group 172"/>
          <p:cNvGrpSpPr/>
          <p:nvPr/>
        </p:nvGrpSpPr>
        <p:grpSpPr>
          <a:xfrm>
            <a:off x="4397375" y="3032125"/>
            <a:ext cx="1350963" cy="889000"/>
            <a:chOff x="2770" y="1910"/>
            <a:chExt cx="851" cy="560"/>
          </a:xfrm>
        </p:grpSpPr>
        <p:sp>
          <p:nvSpPr>
            <p:cNvPr id="62710" name="Freeform 173"/>
            <p:cNvSpPr/>
            <p:nvPr/>
          </p:nvSpPr>
          <p:spPr>
            <a:xfrm>
              <a:off x="3532" y="1910"/>
              <a:ext cx="89" cy="560"/>
            </a:xfrm>
            <a:custGeom>
              <a:avLst/>
              <a:gdLst>
                <a:gd name="txL" fmla="*/ 0 w 619"/>
                <a:gd name="txT" fmla="*/ 0 h 3926"/>
                <a:gd name="txR" fmla="*/ 619 w 619"/>
                <a:gd name="txB" fmla="*/ 3926 h 3926"/>
              </a:gdLst>
              <a:ahLst/>
              <a:cxnLst>
                <a:cxn ang="0">
                  <a:pos x="482" y="3926"/>
                </a:cxn>
                <a:cxn ang="0">
                  <a:pos x="544" y="3596"/>
                </a:cxn>
                <a:cxn ang="0">
                  <a:pos x="588" y="3262"/>
                </a:cxn>
                <a:cxn ang="0">
                  <a:pos x="613" y="2927"/>
                </a:cxn>
                <a:cxn ang="0">
                  <a:pos x="619" y="2592"/>
                </a:cxn>
                <a:cxn ang="0">
                  <a:pos x="607" y="2256"/>
                </a:cxn>
                <a:cxn ang="0">
                  <a:pos x="575" y="1922"/>
                </a:cxn>
                <a:cxn ang="0">
                  <a:pos x="525" y="1590"/>
                </a:cxn>
                <a:cxn ang="0">
                  <a:pos x="456" y="1261"/>
                </a:cxn>
                <a:cxn ang="0">
                  <a:pos x="369" y="937"/>
                </a:cxn>
                <a:cxn ang="0">
                  <a:pos x="263" y="618"/>
                </a:cxn>
                <a:cxn ang="0">
                  <a:pos x="140" y="305"/>
                </a:cxn>
                <a:cxn ang="0">
                  <a:pos x="0" y="0"/>
                </a:cxn>
              </a:cxnLst>
              <a:rect l="txL" t="txT" r="txR" b="txB"/>
              <a:pathLst>
                <a:path w="619" h="3926">
                  <a:moveTo>
                    <a:pt x="482" y="3926"/>
                  </a:moveTo>
                  <a:lnTo>
                    <a:pt x="544" y="3596"/>
                  </a:lnTo>
                  <a:lnTo>
                    <a:pt x="588" y="3262"/>
                  </a:lnTo>
                  <a:lnTo>
                    <a:pt x="613" y="2927"/>
                  </a:lnTo>
                  <a:lnTo>
                    <a:pt x="619" y="2592"/>
                  </a:lnTo>
                  <a:lnTo>
                    <a:pt x="607" y="2256"/>
                  </a:lnTo>
                  <a:lnTo>
                    <a:pt x="575" y="1922"/>
                  </a:lnTo>
                  <a:lnTo>
                    <a:pt x="525" y="1590"/>
                  </a:lnTo>
                  <a:lnTo>
                    <a:pt x="456" y="1261"/>
                  </a:lnTo>
                  <a:lnTo>
                    <a:pt x="369" y="937"/>
                  </a:lnTo>
                  <a:lnTo>
                    <a:pt x="263" y="618"/>
                  </a:lnTo>
                  <a:lnTo>
                    <a:pt x="140" y="305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11" name="Line 174"/>
            <p:cNvSpPr/>
            <p:nvPr/>
          </p:nvSpPr>
          <p:spPr>
            <a:xfrm flipV="1">
              <a:off x="2770" y="2087"/>
              <a:ext cx="671" cy="201"/>
            </a:xfrm>
            <a:prstGeom prst="line">
              <a:avLst/>
            </a:prstGeom>
            <a:ln w="28575" cap="flat" cmpd="sng">
              <a:solidFill>
                <a:srgbClr val="00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12" name="Freeform 175"/>
            <p:cNvSpPr/>
            <p:nvPr/>
          </p:nvSpPr>
          <p:spPr>
            <a:xfrm>
              <a:off x="3434" y="2044"/>
              <a:ext cx="151" cy="68"/>
            </a:xfrm>
            <a:custGeom>
              <a:avLst/>
              <a:gdLst>
                <a:gd name="txL" fmla="*/ 0 w 1058"/>
                <a:gd name="txT" fmla="*/ 0 h 470"/>
                <a:gd name="txR" fmla="*/ 1058 w 1058"/>
                <a:gd name="txB" fmla="*/ 470 h 470"/>
              </a:gdLst>
              <a:ahLst/>
              <a:cxnLst>
                <a:cxn ang="0">
                  <a:pos x="0" y="134"/>
                </a:cxn>
                <a:cxn ang="0">
                  <a:pos x="100" y="470"/>
                </a:cxn>
                <a:cxn ang="0">
                  <a:pos x="1058" y="0"/>
                </a:cxn>
                <a:cxn ang="0">
                  <a:pos x="0" y="134"/>
                </a:cxn>
              </a:cxnLst>
              <a:rect l="txL" t="txT" r="txR" b="txB"/>
              <a:pathLst>
                <a:path w="1058" h="470">
                  <a:moveTo>
                    <a:pt x="0" y="134"/>
                  </a:moveTo>
                  <a:lnTo>
                    <a:pt x="100" y="470"/>
                  </a:lnTo>
                  <a:lnTo>
                    <a:pt x="1058" y="0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5" name="Group 176"/>
          <p:cNvGrpSpPr/>
          <p:nvPr/>
        </p:nvGrpSpPr>
        <p:grpSpPr>
          <a:xfrm>
            <a:off x="3424238" y="3371850"/>
            <a:ext cx="2401887" cy="947738"/>
            <a:chOff x="2157" y="2144"/>
            <a:chExt cx="1464" cy="577"/>
          </a:xfrm>
        </p:grpSpPr>
        <p:sp>
          <p:nvSpPr>
            <p:cNvPr id="62707" name="Freeform 177"/>
            <p:cNvSpPr/>
            <p:nvPr/>
          </p:nvSpPr>
          <p:spPr>
            <a:xfrm>
              <a:off x="3555" y="2144"/>
              <a:ext cx="66" cy="577"/>
            </a:xfrm>
            <a:custGeom>
              <a:avLst/>
              <a:gdLst>
                <a:gd name="txL" fmla="*/ 0 w 457"/>
                <a:gd name="txT" fmla="*/ 0 h 4043"/>
                <a:gd name="txR" fmla="*/ 457 w 457"/>
                <a:gd name="txB" fmla="*/ 4043 h 4043"/>
              </a:gdLst>
              <a:ahLst/>
              <a:cxnLst>
                <a:cxn ang="0">
                  <a:pos x="0" y="4043"/>
                </a:cxn>
                <a:cxn ang="0">
                  <a:pos x="124" y="3606"/>
                </a:cxn>
                <a:cxn ang="0">
                  <a:pos x="230" y="3164"/>
                </a:cxn>
                <a:cxn ang="0">
                  <a:pos x="315" y="2718"/>
                </a:cxn>
                <a:cxn ang="0">
                  <a:pos x="380" y="2269"/>
                </a:cxn>
                <a:cxn ang="0">
                  <a:pos x="426" y="1816"/>
                </a:cxn>
                <a:cxn ang="0">
                  <a:pos x="451" y="1363"/>
                </a:cxn>
                <a:cxn ang="0">
                  <a:pos x="457" y="908"/>
                </a:cxn>
                <a:cxn ang="0">
                  <a:pos x="442" y="454"/>
                </a:cxn>
                <a:cxn ang="0">
                  <a:pos x="408" y="0"/>
                </a:cxn>
              </a:cxnLst>
              <a:rect l="txL" t="txT" r="txR" b="txB"/>
              <a:pathLst>
                <a:path w="457" h="4043">
                  <a:moveTo>
                    <a:pt x="0" y="4043"/>
                  </a:moveTo>
                  <a:lnTo>
                    <a:pt x="124" y="3606"/>
                  </a:lnTo>
                  <a:lnTo>
                    <a:pt x="230" y="3164"/>
                  </a:lnTo>
                  <a:lnTo>
                    <a:pt x="315" y="2718"/>
                  </a:lnTo>
                  <a:lnTo>
                    <a:pt x="380" y="2269"/>
                  </a:lnTo>
                  <a:lnTo>
                    <a:pt x="426" y="1816"/>
                  </a:lnTo>
                  <a:lnTo>
                    <a:pt x="451" y="1363"/>
                  </a:lnTo>
                  <a:lnTo>
                    <a:pt x="457" y="908"/>
                  </a:lnTo>
                  <a:lnTo>
                    <a:pt x="442" y="454"/>
                  </a:lnTo>
                  <a:lnTo>
                    <a:pt x="408" y="0"/>
                  </a:lnTo>
                </a:path>
              </a:pathLst>
            </a:custGeom>
            <a:noFill/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08" name="Line 178"/>
            <p:cNvSpPr/>
            <p:nvPr/>
          </p:nvSpPr>
          <p:spPr>
            <a:xfrm>
              <a:off x="2157" y="2288"/>
              <a:ext cx="1285" cy="274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09" name="Freeform 179"/>
            <p:cNvSpPr/>
            <p:nvPr/>
          </p:nvSpPr>
          <p:spPr>
            <a:xfrm>
              <a:off x="3437" y="2538"/>
              <a:ext cx="152" cy="56"/>
            </a:xfrm>
            <a:custGeom>
              <a:avLst/>
              <a:gdLst>
                <a:gd name="txL" fmla="*/ 0 w 1065"/>
                <a:gd name="txT" fmla="*/ 0 h 391"/>
                <a:gd name="txR" fmla="*/ 1065 w 1065"/>
                <a:gd name="txB" fmla="*/ 391 h 391"/>
              </a:gdLst>
              <a:ahLst/>
              <a:cxnLst>
                <a:cxn ang="0">
                  <a:pos x="73" y="0"/>
                </a:cxn>
                <a:cxn ang="0">
                  <a:pos x="0" y="343"/>
                </a:cxn>
                <a:cxn ang="0">
                  <a:pos x="1065" y="391"/>
                </a:cxn>
                <a:cxn ang="0">
                  <a:pos x="73" y="0"/>
                </a:cxn>
              </a:cxnLst>
              <a:rect l="txL" t="txT" r="txR" b="txB"/>
              <a:pathLst>
                <a:path w="1065" h="391">
                  <a:moveTo>
                    <a:pt x="73" y="0"/>
                  </a:moveTo>
                  <a:lnTo>
                    <a:pt x="0" y="343"/>
                  </a:lnTo>
                  <a:lnTo>
                    <a:pt x="1065" y="391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6" name="Group 180"/>
          <p:cNvGrpSpPr/>
          <p:nvPr/>
        </p:nvGrpSpPr>
        <p:grpSpPr>
          <a:xfrm>
            <a:off x="1309688" y="4195763"/>
            <a:ext cx="660400" cy="676275"/>
            <a:chOff x="825" y="2643"/>
            <a:chExt cx="416" cy="426"/>
          </a:xfrm>
        </p:grpSpPr>
        <p:sp>
          <p:nvSpPr>
            <p:cNvPr id="62704" name="Freeform 181"/>
            <p:cNvSpPr/>
            <p:nvPr/>
          </p:nvSpPr>
          <p:spPr>
            <a:xfrm>
              <a:off x="825" y="2643"/>
              <a:ext cx="416" cy="84"/>
            </a:xfrm>
            <a:custGeom>
              <a:avLst/>
              <a:gdLst>
                <a:gd name="txL" fmla="*/ 0 w 2918"/>
                <a:gd name="txT" fmla="*/ 0 h 586"/>
                <a:gd name="txR" fmla="*/ 2918 w 2918"/>
                <a:gd name="txB" fmla="*/ 586 h 586"/>
              </a:gdLst>
              <a:ahLst/>
              <a:cxnLst>
                <a:cxn ang="0">
                  <a:pos x="2918" y="229"/>
                </a:cxn>
                <a:cxn ang="0">
                  <a:pos x="2739" y="161"/>
                </a:cxn>
                <a:cxn ang="0">
                  <a:pos x="2555" y="105"/>
                </a:cxn>
                <a:cxn ang="0">
                  <a:pos x="2368" y="60"/>
                </a:cxn>
                <a:cxn ang="0">
                  <a:pos x="2178" y="28"/>
                </a:cxn>
                <a:cxn ang="0">
                  <a:pos x="1988" y="7"/>
                </a:cxn>
                <a:cxn ang="0">
                  <a:pos x="1795" y="0"/>
                </a:cxn>
                <a:cxn ang="0">
                  <a:pos x="1604" y="5"/>
                </a:cxn>
                <a:cxn ang="0">
                  <a:pos x="1412" y="23"/>
                </a:cxn>
                <a:cxn ang="0">
                  <a:pos x="1223" y="52"/>
                </a:cxn>
                <a:cxn ang="0">
                  <a:pos x="1035" y="94"/>
                </a:cxn>
                <a:cxn ang="0">
                  <a:pos x="851" y="147"/>
                </a:cxn>
                <a:cxn ang="0">
                  <a:pos x="670" y="212"/>
                </a:cxn>
                <a:cxn ang="0">
                  <a:pos x="494" y="289"/>
                </a:cxn>
                <a:cxn ang="0">
                  <a:pos x="323" y="378"/>
                </a:cxn>
                <a:cxn ang="0">
                  <a:pos x="159" y="477"/>
                </a:cxn>
                <a:cxn ang="0">
                  <a:pos x="0" y="586"/>
                </a:cxn>
              </a:cxnLst>
              <a:rect l="txL" t="txT" r="txR" b="txB"/>
              <a:pathLst>
                <a:path w="2918" h="586">
                  <a:moveTo>
                    <a:pt x="2918" y="229"/>
                  </a:moveTo>
                  <a:lnTo>
                    <a:pt x="2739" y="161"/>
                  </a:lnTo>
                  <a:lnTo>
                    <a:pt x="2555" y="105"/>
                  </a:lnTo>
                  <a:lnTo>
                    <a:pt x="2368" y="60"/>
                  </a:lnTo>
                  <a:lnTo>
                    <a:pt x="2178" y="28"/>
                  </a:lnTo>
                  <a:lnTo>
                    <a:pt x="1988" y="7"/>
                  </a:lnTo>
                  <a:lnTo>
                    <a:pt x="1795" y="0"/>
                  </a:lnTo>
                  <a:lnTo>
                    <a:pt x="1604" y="5"/>
                  </a:lnTo>
                  <a:lnTo>
                    <a:pt x="1412" y="23"/>
                  </a:lnTo>
                  <a:lnTo>
                    <a:pt x="1223" y="52"/>
                  </a:lnTo>
                  <a:lnTo>
                    <a:pt x="1035" y="94"/>
                  </a:lnTo>
                  <a:lnTo>
                    <a:pt x="851" y="147"/>
                  </a:lnTo>
                  <a:lnTo>
                    <a:pt x="670" y="212"/>
                  </a:lnTo>
                  <a:lnTo>
                    <a:pt x="494" y="289"/>
                  </a:lnTo>
                  <a:lnTo>
                    <a:pt x="323" y="378"/>
                  </a:lnTo>
                  <a:lnTo>
                    <a:pt x="159" y="477"/>
                  </a:lnTo>
                  <a:lnTo>
                    <a:pt x="0" y="586"/>
                  </a:lnTo>
                </a:path>
              </a:pathLst>
            </a:custGeom>
            <a:noFill/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05" name="Line 182"/>
            <p:cNvSpPr/>
            <p:nvPr/>
          </p:nvSpPr>
          <p:spPr>
            <a:xfrm flipH="1" flipV="1">
              <a:off x="958" y="2821"/>
              <a:ext cx="120" cy="248"/>
            </a:xfrm>
            <a:prstGeom prst="line">
              <a:avLst/>
            </a:prstGeom>
            <a:ln w="28575" cap="flat" cmpd="sng">
              <a:solidFill>
                <a:srgbClr val="00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06" name="Freeform 183"/>
            <p:cNvSpPr/>
            <p:nvPr/>
          </p:nvSpPr>
          <p:spPr>
            <a:xfrm>
              <a:off x="892" y="2686"/>
              <a:ext cx="88" cy="146"/>
            </a:xfrm>
            <a:custGeom>
              <a:avLst/>
              <a:gdLst>
                <a:gd name="txL" fmla="*/ 0 w 616"/>
                <a:gd name="txT" fmla="*/ 0 h 1024"/>
                <a:gd name="txR" fmla="*/ 616 w 616"/>
                <a:gd name="txB" fmla="*/ 1024 h 1024"/>
              </a:gdLst>
              <a:ahLst/>
              <a:cxnLst>
                <a:cxn ang="0">
                  <a:pos x="616" y="870"/>
                </a:cxn>
                <a:cxn ang="0">
                  <a:pos x="301" y="1024"/>
                </a:cxn>
                <a:cxn ang="0">
                  <a:pos x="0" y="0"/>
                </a:cxn>
                <a:cxn ang="0">
                  <a:pos x="616" y="870"/>
                </a:cxn>
              </a:cxnLst>
              <a:rect l="txL" t="txT" r="txR" b="txB"/>
              <a:pathLst>
                <a:path w="616" h="1024">
                  <a:moveTo>
                    <a:pt x="616" y="870"/>
                  </a:moveTo>
                  <a:lnTo>
                    <a:pt x="301" y="1024"/>
                  </a:lnTo>
                  <a:lnTo>
                    <a:pt x="0" y="0"/>
                  </a:lnTo>
                  <a:lnTo>
                    <a:pt x="616" y="870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7" name="Group 184"/>
          <p:cNvGrpSpPr/>
          <p:nvPr/>
        </p:nvGrpSpPr>
        <p:grpSpPr>
          <a:xfrm>
            <a:off x="1177925" y="4872038"/>
            <a:ext cx="773113" cy="1352550"/>
            <a:chOff x="742" y="3069"/>
            <a:chExt cx="487" cy="852"/>
          </a:xfrm>
        </p:grpSpPr>
        <p:sp>
          <p:nvSpPr>
            <p:cNvPr id="62701" name="Freeform 185"/>
            <p:cNvSpPr/>
            <p:nvPr/>
          </p:nvSpPr>
          <p:spPr>
            <a:xfrm>
              <a:off x="742" y="3852"/>
              <a:ext cx="487" cy="69"/>
            </a:xfrm>
            <a:custGeom>
              <a:avLst/>
              <a:gdLst>
                <a:gd name="txL" fmla="*/ 0 w 3406"/>
                <a:gd name="txT" fmla="*/ 0 h 485"/>
                <a:gd name="txR" fmla="*/ 3406 w 3406"/>
                <a:gd name="txB" fmla="*/ 485 h 485"/>
              </a:gdLst>
              <a:ahLst/>
              <a:cxnLst>
                <a:cxn ang="0">
                  <a:pos x="0" y="0"/>
                </a:cxn>
                <a:cxn ang="0">
                  <a:pos x="248" y="101"/>
                </a:cxn>
                <a:cxn ang="0">
                  <a:pos x="500" y="190"/>
                </a:cxn>
                <a:cxn ang="0">
                  <a:pos x="757" y="267"/>
                </a:cxn>
                <a:cxn ang="0">
                  <a:pos x="1016" y="333"/>
                </a:cxn>
                <a:cxn ang="0">
                  <a:pos x="1277" y="388"/>
                </a:cxn>
                <a:cxn ang="0">
                  <a:pos x="1542" y="430"/>
                </a:cxn>
                <a:cxn ang="0">
                  <a:pos x="1808" y="460"/>
                </a:cxn>
                <a:cxn ang="0">
                  <a:pos x="2075" y="478"/>
                </a:cxn>
                <a:cxn ang="0">
                  <a:pos x="2342" y="485"/>
                </a:cxn>
                <a:cxn ang="0">
                  <a:pos x="2609" y="479"/>
                </a:cxn>
                <a:cxn ang="0">
                  <a:pos x="2877" y="461"/>
                </a:cxn>
                <a:cxn ang="0">
                  <a:pos x="3142" y="432"/>
                </a:cxn>
                <a:cxn ang="0">
                  <a:pos x="3406" y="390"/>
                </a:cxn>
              </a:cxnLst>
              <a:rect l="txL" t="txT" r="txR" b="txB"/>
              <a:pathLst>
                <a:path w="3406" h="485">
                  <a:moveTo>
                    <a:pt x="0" y="0"/>
                  </a:moveTo>
                  <a:lnTo>
                    <a:pt x="248" y="101"/>
                  </a:lnTo>
                  <a:lnTo>
                    <a:pt x="500" y="190"/>
                  </a:lnTo>
                  <a:lnTo>
                    <a:pt x="757" y="267"/>
                  </a:lnTo>
                  <a:lnTo>
                    <a:pt x="1016" y="333"/>
                  </a:lnTo>
                  <a:lnTo>
                    <a:pt x="1277" y="388"/>
                  </a:lnTo>
                  <a:lnTo>
                    <a:pt x="1542" y="430"/>
                  </a:lnTo>
                  <a:lnTo>
                    <a:pt x="1808" y="460"/>
                  </a:lnTo>
                  <a:lnTo>
                    <a:pt x="2075" y="478"/>
                  </a:lnTo>
                  <a:lnTo>
                    <a:pt x="2342" y="485"/>
                  </a:lnTo>
                  <a:lnTo>
                    <a:pt x="2609" y="479"/>
                  </a:lnTo>
                  <a:lnTo>
                    <a:pt x="2877" y="461"/>
                  </a:lnTo>
                  <a:lnTo>
                    <a:pt x="3142" y="432"/>
                  </a:lnTo>
                  <a:lnTo>
                    <a:pt x="3406" y="390"/>
                  </a:lnTo>
                </a:path>
              </a:pathLst>
            </a:custGeom>
            <a:noFill/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702" name="Line 186"/>
            <p:cNvSpPr/>
            <p:nvPr/>
          </p:nvSpPr>
          <p:spPr>
            <a:xfrm flipH="1">
              <a:off x="858" y="3069"/>
              <a:ext cx="220" cy="666"/>
            </a:xfrm>
            <a:prstGeom prst="line">
              <a:avLst/>
            </a:prstGeom>
            <a:ln w="28575" cap="flat" cmpd="sng">
              <a:solidFill>
                <a:srgbClr val="0099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03" name="Freeform 187"/>
            <p:cNvSpPr/>
            <p:nvPr/>
          </p:nvSpPr>
          <p:spPr>
            <a:xfrm>
              <a:off x="811" y="3728"/>
              <a:ext cx="70" cy="150"/>
            </a:xfrm>
            <a:custGeom>
              <a:avLst/>
              <a:gdLst>
                <a:gd name="txL" fmla="*/ 0 w 496"/>
                <a:gd name="txT" fmla="*/ 0 h 1055"/>
                <a:gd name="txR" fmla="*/ 496 w 496"/>
                <a:gd name="txB" fmla="*/ 1055 h 1055"/>
              </a:gdLst>
              <a:ahLst/>
              <a:cxnLst>
                <a:cxn ang="0">
                  <a:pos x="165" y="0"/>
                </a:cxn>
                <a:cxn ang="0">
                  <a:pos x="496" y="110"/>
                </a:cxn>
                <a:cxn ang="0">
                  <a:pos x="0" y="1055"/>
                </a:cxn>
                <a:cxn ang="0">
                  <a:pos x="165" y="0"/>
                </a:cxn>
              </a:cxnLst>
              <a:rect l="txL" t="txT" r="txR" b="txB"/>
              <a:pathLst>
                <a:path w="496" h="1055">
                  <a:moveTo>
                    <a:pt x="165" y="0"/>
                  </a:moveTo>
                  <a:lnTo>
                    <a:pt x="496" y="110"/>
                  </a:lnTo>
                  <a:lnTo>
                    <a:pt x="0" y="1055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28575" cap="flat" cmpd="sng">
              <a:solidFill>
                <a:srgbClr val="00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8" name="Group 188"/>
          <p:cNvGrpSpPr/>
          <p:nvPr/>
        </p:nvGrpSpPr>
        <p:grpSpPr>
          <a:xfrm flipH="1">
            <a:off x="2085975" y="3900488"/>
            <a:ext cx="1022350" cy="2387600"/>
            <a:chOff x="207" y="2457"/>
            <a:chExt cx="644" cy="1504"/>
          </a:xfrm>
        </p:grpSpPr>
        <p:sp>
          <p:nvSpPr>
            <p:cNvPr id="62698" name="Freeform 189"/>
            <p:cNvSpPr/>
            <p:nvPr/>
          </p:nvSpPr>
          <p:spPr>
            <a:xfrm>
              <a:off x="207" y="3876"/>
              <a:ext cx="644" cy="85"/>
            </a:xfrm>
            <a:custGeom>
              <a:avLst/>
              <a:gdLst>
                <a:gd name="txL" fmla="*/ 0 w 4511"/>
                <a:gd name="txT" fmla="*/ 0 h 590"/>
                <a:gd name="txR" fmla="*/ 4511 w 4511"/>
                <a:gd name="txB" fmla="*/ 590 h 590"/>
              </a:gdLst>
              <a:ahLst/>
              <a:cxnLst>
                <a:cxn ang="0">
                  <a:pos x="0" y="0"/>
                </a:cxn>
                <a:cxn ang="0">
                  <a:pos x="546" y="174"/>
                </a:cxn>
                <a:cxn ang="0">
                  <a:pos x="1099" y="319"/>
                </a:cxn>
                <a:cxn ang="0">
                  <a:pos x="1660" y="432"/>
                </a:cxn>
                <a:cxn ang="0">
                  <a:pos x="2227" y="516"/>
                </a:cxn>
                <a:cxn ang="0">
                  <a:pos x="2796" y="569"/>
                </a:cxn>
                <a:cxn ang="0">
                  <a:pos x="3369" y="590"/>
                </a:cxn>
                <a:cxn ang="0">
                  <a:pos x="3940" y="580"/>
                </a:cxn>
                <a:cxn ang="0">
                  <a:pos x="4511" y="539"/>
                </a:cxn>
              </a:cxnLst>
              <a:rect l="txL" t="txT" r="txR" b="txB"/>
              <a:pathLst>
                <a:path w="4511" h="590">
                  <a:moveTo>
                    <a:pt x="0" y="0"/>
                  </a:moveTo>
                  <a:lnTo>
                    <a:pt x="546" y="174"/>
                  </a:lnTo>
                  <a:lnTo>
                    <a:pt x="1099" y="319"/>
                  </a:lnTo>
                  <a:lnTo>
                    <a:pt x="1660" y="432"/>
                  </a:lnTo>
                  <a:lnTo>
                    <a:pt x="2227" y="516"/>
                  </a:lnTo>
                  <a:lnTo>
                    <a:pt x="2796" y="569"/>
                  </a:lnTo>
                  <a:lnTo>
                    <a:pt x="3369" y="590"/>
                  </a:lnTo>
                  <a:lnTo>
                    <a:pt x="3940" y="580"/>
                  </a:lnTo>
                  <a:lnTo>
                    <a:pt x="4511" y="539"/>
                  </a:lnTo>
                </a:path>
              </a:pathLst>
            </a:custGeom>
            <a:noFill/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99" name="Line 190"/>
            <p:cNvSpPr/>
            <p:nvPr/>
          </p:nvSpPr>
          <p:spPr>
            <a:xfrm flipH="1">
              <a:off x="375" y="2457"/>
              <a:ext cx="328" cy="1313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700" name="Freeform 191"/>
            <p:cNvSpPr/>
            <p:nvPr/>
          </p:nvSpPr>
          <p:spPr>
            <a:xfrm>
              <a:off x="339" y="3764"/>
              <a:ext cx="60" cy="152"/>
            </a:xfrm>
            <a:custGeom>
              <a:avLst/>
              <a:gdLst>
                <a:gd name="txL" fmla="*/ 0 w 424"/>
                <a:gd name="txT" fmla="*/ 0 h 1065"/>
                <a:gd name="txR" fmla="*/ 424 w 424"/>
                <a:gd name="txB" fmla="*/ 1065 h 1065"/>
              </a:gdLst>
              <a:ahLst/>
              <a:cxnLst>
                <a:cxn ang="0">
                  <a:pos x="84" y="0"/>
                </a:cxn>
                <a:cxn ang="0">
                  <a:pos x="424" y="86"/>
                </a:cxn>
                <a:cxn ang="0">
                  <a:pos x="0" y="1065"/>
                </a:cxn>
                <a:cxn ang="0">
                  <a:pos x="84" y="0"/>
                </a:cxn>
              </a:cxnLst>
              <a:rect l="txL" t="txT" r="txR" b="txB"/>
              <a:pathLst>
                <a:path w="424" h="1065">
                  <a:moveTo>
                    <a:pt x="84" y="0"/>
                  </a:moveTo>
                  <a:lnTo>
                    <a:pt x="424" y="86"/>
                  </a:lnTo>
                  <a:lnTo>
                    <a:pt x="0" y="106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648" name="Freeform 192"/>
          <p:cNvSpPr/>
          <p:nvPr/>
        </p:nvSpPr>
        <p:spPr>
          <a:xfrm>
            <a:off x="1744663" y="5329238"/>
            <a:ext cx="47625" cy="173037"/>
          </a:xfrm>
          <a:custGeom>
            <a:avLst/>
            <a:gdLst>
              <a:gd name="txL" fmla="*/ 0 w 210"/>
              <a:gd name="txT" fmla="*/ 0 h 767"/>
              <a:gd name="txR" fmla="*/ 210 w 210"/>
              <a:gd name="txB" fmla="*/ 767 h 767"/>
            </a:gdLst>
            <a:ahLst/>
            <a:cxnLst>
              <a:cxn ang="0">
                <a:pos x="150" y="24"/>
              </a:cxn>
              <a:cxn ang="0">
                <a:pos x="161" y="8"/>
              </a:cxn>
              <a:cxn ang="0">
                <a:pos x="161" y="8"/>
              </a:cxn>
              <a:cxn ang="0">
                <a:pos x="179" y="0"/>
              </a:cxn>
              <a:cxn ang="0">
                <a:pos x="179" y="0"/>
              </a:cxn>
              <a:cxn ang="0">
                <a:pos x="210" y="37"/>
              </a:cxn>
              <a:cxn ang="0">
                <a:pos x="210" y="37"/>
              </a:cxn>
              <a:cxn ang="0">
                <a:pos x="208" y="49"/>
              </a:cxn>
              <a:cxn ang="0">
                <a:pos x="208" y="49"/>
              </a:cxn>
              <a:cxn ang="0">
                <a:pos x="60" y="739"/>
              </a:cxn>
              <a:cxn ang="0">
                <a:pos x="31" y="767"/>
              </a:cxn>
              <a:cxn ang="0">
                <a:pos x="31" y="767"/>
              </a:cxn>
              <a:cxn ang="0">
                <a:pos x="10" y="756"/>
              </a:cxn>
              <a:cxn ang="0">
                <a:pos x="10" y="756"/>
              </a:cxn>
              <a:cxn ang="0">
                <a:pos x="0" y="730"/>
              </a:cxn>
              <a:cxn ang="0">
                <a:pos x="0" y="730"/>
              </a:cxn>
              <a:cxn ang="0">
                <a:pos x="1" y="718"/>
              </a:cxn>
              <a:cxn ang="0">
                <a:pos x="1" y="718"/>
              </a:cxn>
              <a:cxn ang="0">
                <a:pos x="150" y="24"/>
              </a:cxn>
            </a:cxnLst>
            <a:rect l="txL" t="txT" r="txR" b="txB"/>
            <a:pathLst>
              <a:path w="210" h="767">
                <a:moveTo>
                  <a:pt x="150" y="24"/>
                </a:moveTo>
                <a:lnTo>
                  <a:pt x="161" y="8"/>
                </a:lnTo>
                <a:lnTo>
                  <a:pt x="161" y="8"/>
                </a:lnTo>
                <a:lnTo>
                  <a:pt x="179" y="0"/>
                </a:lnTo>
                <a:lnTo>
                  <a:pt x="179" y="0"/>
                </a:lnTo>
                <a:lnTo>
                  <a:pt x="210" y="37"/>
                </a:lnTo>
                <a:lnTo>
                  <a:pt x="210" y="37"/>
                </a:lnTo>
                <a:lnTo>
                  <a:pt x="208" y="49"/>
                </a:lnTo>
                <a:lnTo>
                  <a:pt x="208" y="49"/>
                </a:lnTo>
                <a:lnTo>
                  <a:pt x="60" y="739"/>
                </a:lnTo>
                <a:lnTo>
                  <a:pt x="31" y="767"/>
                </a:lnTo>
                <a:lnTo>
                  <a:pt x="31" y="767"/>
                </a:lnTo>
                <a:lnTo>
                  <a:pt x="10" y="756"/>
                </a:lnTo>
                <a:lnTo>
                  <a:pt x="10" y="756"/>
                </a:lnTo>
                <a:lnTo>
                  <a:pt x="0" y="730"/>
                </a:lnTo>
                <a:lnTo>
                  <a:pt x="0" y="730"/>
                </a:lnTo>
                <a:lnTo>
                  <a:pt x="1" y="718"/>
                </a:lnTo>
                <a:lnTo>
                  <a:pt x="1" y="718"/>
                </a:lnTo>
                <a:lnTo>
                  <a:pt x="150" y="24"/>
                </a:lnTo>
                <a:close/>
              </a:path>
            </a:pathLst>
          </a:custGeom>
          <a:solidFill>
            <a:schemeClr val="tx1">
              <a:alpha val="100000"/>
            </a:schemeClr>
          </a:solidFill>
          <a:ln w="127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9" name="Group 193"/>
          <p:cNvGrpSpPr/>
          <p:nvPr/>
        </p:nvGrpSpPr>
        <p:grpSpPr>
          <a:xfrm>
            <a:off x="1541463" y="1957388"/>
            <a:ext cx="100012" cy="174625"/>
            <a:chOff x="3303" y="2248"/>
            <a:chExt cx="63" cy="110"/>
          </a:xfrm>
        </p:grpSpPr>
        <p:sp>
          <p:nvSpPr>
            <p:cNvPr id="62696" name="Freeform 194"/>
            <p:cNvSpPr/>
            <p:nvPr/>
          </p:nvSpPr>
          <p:spPr>
            <a:xfrm>
              <a:off x="3303" y="2248"/>
              <a:ext cx="30" cy="110"/>
            </a:xfrm>
            <a:custGeom>
              <a:avLst/>
              <a:gdLst>
                <a:gd name="txL" fmla="*/ 0 w 210"/>
                <a:gd name="txT" fmla="*/ 0 h 769"/>
                <a:gd name="txR" fmla="*/ 210 w 210"/>
                <a:gd name="txB" fmla="*/ 769 h 769"/>
              </a:gdLst>
              <a:ahLst/>
              <a:cxnLst>
                <a:cxn ang="0">
                  <a:pos x="150" y="25"/>
                </a:cxn>
                <a:cxn ang="0">
                  <a:pos x="161" y="8"/>
                </a:cxn>
                <a:cxn ang="0">
                  <a:pos x="161" y="8"/>
                </a:cxn>
                <a:cxn ang="0">
                  <a:pos x="179" y="0"/>
                </a:cxn>
                <a:cxn ang="0">
                  <a:pos x="179" y="0"/>
                </a:cxn>
                <a:cxn ang="0">
                  <a:pos x="210" y="37"/>
                </a:cxn>
                <a:cxn ang="0">
                  <a:pos x="210" y="37"/>
                </a:cxn>
                <a:cxn ang="0">
                  <a:pos x="208" y="49"/>
                </a:cxn>
                <a:cxn ang="0">
                  <a:pos x="208" y="49"/>
                </a:cxn>
                <a:cxn ang="0">
                  <a:pos x="60" y="740"/>
                </a:cxn>
                <a:cxn ang="0">
                  <a:pos x="31" y="769"/>
                </a:cxn>
                <a:cxn ang="0">
                  <a:pos x="31" y="769"/>
                </a:cxn>
                <a:cxn ang="0">
                  <a:pos x="10" y="757"/>
                </a:cxn>
                <a:cxn ang="0">
                  <a:pos x="10" y="757"/>
                </a:cxn>
                <a:cxn ang="0">
                  <a:pos x="0" y="732"/>
                </a:cxn>
                <a:cxn ang="0">
                  <a:pos x="0" y="732"/>
                </a:cxn>
                <a:cxn ang="0">
                  <a:pos x="1" y="720"/>
                </a:cxn>
                <a:cxn ang="0">
                  <a:pos x="1" y="720"/>
                </a:cxn>
                <a:cxn ang="0">
                  <a:pos x="150" y="25"/>
                </a:cxn>
              </a:cxnLst>
              <a:rect l="txL" t="txT" r="txR" b="txB"/>
              <a:pathLst>
                <a:path w="210" h="769">
                  <a:moveTo>
                    <a:pt x="150" y="25"/>
                  </a:moveTo>
                  <a:lnTo>
                    <a:pt x="161" y="8"/>
                  </a:lnTo>
                  <a:lnTo>
                    <a:pt x="161" y="8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210" y="37"/>
                  </a:lnTo>
                  <a:lnTo>
                    <a:pt x="210" y="37"/>
                  </a:lnTo>
                  <a:lnTo>
                    <a:pt x="208" y="49"/>
                  </a:lnTo>
                  <a:lnTo>
                    <a:pt x="208" y="49"/>
                  </a:lnTo>
                  <a:lnTo>
                    <a:pt x="60" y="740"/>
                  </a:lnTo>
                  <a:lnTo>
                    <a:pt x="31" y="769"/>
                  </a:lnTo>
                  <a:lnTo>
                    <a:pt x="31" y="769"/>
                  </a:lnTo>
                  <a:lnTo>
                    <a:pt x="10" y="757"/>
                  </a:lnTo>
                  <a:lnTo>
                    <a:pt x="10" y="757"/>
                  </a:lnTo>
                  <a:lnTo>
                    <a:pt x="0" y="732"/>
                  </a:lnTo>
                  <a:lnTo>
                    <a:pt x="0" y="732"/>
                  </a:lnTo>
                  <a:lnTo>
                    <a:pt x="1" y="720"/>
                  </a:lnTo>
                  <a:lnTo>
                    <a:pt x="1" y="720"/>
                  </a:lnTo>
                  <a:lnTo>
                    <a:pt x="150" y="25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97" name="Freeform 195"/>
            <p:cNvSpPr/>
            <p:nvPr/>
          </p:nvSpPr>
          <p:spPr>
            <a:xfrm>
              <a:off x="3348" y="2248"/>
              <a:ext cx="18" cy="33"/>
            </a:xfrm>
            <a:custGeom>
              <a:avLst/>
              <a:gdLst>
                <a:gd name="txL" fmla="*/ 0 w 126"/>
                <a:gd name="txT" fmla="*/ 0 h 231"/>
                <a:gd name="txR" fmla="*/ 126 w 126"/>
                <a:gd name="txB" fmla="*/ 231 h 231"/>
              </a:gdLst>
              <a:ahLst/>
              <a:cxnLst>
                <a:cxn ang="0">
                  <a:pos x="68" y="21"/>
                </a:cxn>
                <a:cxn ang="0">
                  <a:pos x="95" y="0"/>
                </a:cxn>
                <a:cxn ang="0">
                  <a:pos x="95" y="0"/>
                </a:cxn>
                <a:cxn ang="0">
                  <a:pos x="117" y="12"/>
                </a:cxn>
                <a:cxn ang="0">
                  <a:pos x="117" y="12"/>
                </a:cxn>
                <a:cxn ang="0">
                  <a:pos x="126" y="39"/>
                </a:cxn>
                <a:cxn ang="0">
                  <a:pos x="126" y="39"/>
                </a:cxn>
                <a:cxn ang="0">
                  <a:pos x="123" y="57"/>
                </a:cxn>
                <a:cxn ang="0">
                  <a:pos x="123" y="57"/>
                </a:cxn>
                <a:cxn ang="0">
                  <a:pos x="59" y="211"/>
                </a:cxn>
                <a:cxn ang="0">
                  <a:pos x="32" y="231"/>
                </a:cxn>
                <a:cxn ang="0">
                  <a:pos x="32" y="231"/>
                </a:cxn>
                <a:cxn ang="0">
                  <a:pos x="0" y="194"/>
                </a:cxn>
                <a:cxn ang="0">
                  <a:pos x="0" y="193"/>
                </a:cxn>
                <a:cxn ang="0">
                  <a:pos x="4" y="175"/>
                </a:cxn>
                <a:cxn ang="0">
                  <a:pos x="4" y="175"/>
                </a:cxn>
                <a:cxn ang="0">
                  <a:pos x="68" y="21"/>
                </a:cxn>
              </a:cxnLst>
              <a:rect l="txL" t="txT" r="txR" b="txB"/>
              <a:pathLst>
                <a:path w="126" h="231">
                  <a:moveTo>
                    <a:pt x="68" y="21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17" y="12"/>
                  </a:lnTo>
                  <a:lnTo>
                    <a:pt x="117" y="12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23" y="57"/>
                  </a:lnTo>
                  <a:lnTo>
                    <a:pt x="123" y="57"/>
                  </a:lnTo>
                  <a:lnTo>
                    <a:pt x="59" y="211"/>
                  </a:lnTo>
                  <a:lnTo>
                    <a:pt x="32" y="231"/>
                  </a:lnTo>
                  <a:lnTo>
                    <a:pt x="32" y="231"/>
                  </a:lnTo>
                  <a:lnTo>
                    <a:pt x="0" y="194"/>
                  </a:lnTo>
                  <a:lnTo>
                    <a:pt x="0" y="193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68" y="21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0" name="Group 196"/>
          <p:cNvGrpSpPr/>
          <p:nvPr/>
        </p:nvGrpSpPr>
        <p:grpSpPr>
          <a:xfrm>
            <a:off x="4865688" y="1839913"/>
            <a:ext cx="136525" cy="173037"/>
            <a:chOff x="3303" y="2457"/>
            <a:chExt cx="86" cy="109"/>
          </a:xfrm>
        </p:grpSpPr>
        <p:sp>
          <p:nvSpPr>
            <p:cNvPr id="62693" name="Freeform 197"/>
            <p:cNvSpPr/>
            <p:nvPr/>
          </p:nvSpPr>
          <p:spPr>
            <a:xfrm>
              <a:off x="3303" y="2457"/>
              <a:ext cx="30" cy="109"/>
            </a:xfrm>
            <a:custGeom>
              <a:avLst/>
              <a:gdLst>
                <a:gd name="txL" fmla="*/ 0 w 210"/>
                <a:gd name="txT" fmla="*/ 0 h 768"/>
                <a:gd name="txR" fmla="*/ 210 w 210"/>
                <a:gd name="txB" fmla="*/ 768 h 768"/>
              </a:gdLst>
              <a:ahLst/>
              <a:cxnLst>
                <a:cxn ang="0">
                  <a:pos x="150" y="25"/>
                </a:cxn>
                <a:cxn ang="0">
                  <a:pos x="161" y="8"/>
                </a:cxn>
                <a:cxn ang="0">
                  <a:pos x="161" y="8"/>
                </a:cxn>
                <a:cxn ang="0">
                  <a:pos x="179" y="0"/>
                </a:cxn>
                <a:cxn ang="0">
                  <a:pos x="179" y="0"/>
                </a:cxn>
                <a:cxn ang="0">
                  <a:pos x="210" y="38"/>
                </a:cxn>
                <a:cxn ang="0">
                  <a:pos x="210" y="38"/>
                </a:cxn>
                <a:cxn ang="0">
                  <a:pos x="208" y="49"/>
                </a:cxn>
                <a:cxn ang="0">
                  <a:pos x="208" y="49"/>
                </a:cxn>
                <a:cxn ang="0">
                  <a:pos x="60" y="740"/>
                </a:cxn>
                <a:cxn ang="0">
                  <a:pos x="31" y="768"/>
                </a:cxn>
                <a:cxn ang="0">
                  <a:pos x="31" y="768"/>
                </a:cxn>
                <a:cxn ang="0">
                  <a:pos x="10" y="757"/>
                </a:cxn>
                <a:cxn ang="0">
                  <a:pos x="10" y="757"/>
                </a:cxn>
                <a:cxn ang="0">
                  <a:pos x="0" y="731"/>
                </a:cxn>
                <a:cxn ang="0">
                  <a:pos x="0" y="731"/>
                </a:cxn>
                <a:cxn ang="0">
                  <a:pos x="1" y="719"/>
                </a:cxn>
                <a:cxn ang="0">
                  <a:pos x="1" y="719"/>
                </a:cxn>
                <a:cxn ang="0">
                  <a:pos x="150" y="25"/>
                </a:cxn>
              </a:cxnLst>
              <a:rect l="txL" t="txT" r="txR" b="txB"/>
              <a:pathLst>
                <a:path w="210" h="768">
                  <a:moveTo>
                    <a:pt x="150" y="25"/>
                  </a:moveTo>
                  <a:lnTo>
                    <a:pt x="161" y="8"/>
                  </a:lnTo>
                  <a:lnTo>
                    <a:pt x="161" y="8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08" y="49"/>
                  </a:lnTo>
                  <a:lnTo>
                    <a:pt x="208" y="49"/>
                  </a:lnTo>
                  <a:lnTo>
                    <a:pt x="60" y="740"/>
                  </a:lnTo>
                  <a:lnTo>
                    <a:pt x="31" y="768"/>
                  </a:lnTo>
                  <a:lnTo>
                    <a:pt x="31" y="768"/>
                  </a:lnTo>
                  <a:lnTo>
                    <a:pt x="10" y="757"/>
                  </a:lnTo>
                  <a:lnTo>
                    <a:pt x="10" y="757"/>
                  </a:lnTo>
                  <a:lnTo>
                    <a:pt x="0" y="731"/>
                  </a:lnTo>
                  <a:lnTo>
                    <a:pt x="0" y="731"/>
                  </a:lnTo>
                  <a:lnTo>
                    <a:pt x="1" y="719"/>
                  </a:lnTo>
                  <a:lnTo>
                    <a:pt x="1" y="719"/>
                  </a:lnTo>
                  <a:lnTo>
                    <a:pt x="150" y="25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94" name="Freeform 198"/>
            <p:cNvSpPr/>
            <p:nvPr/>
          </p:nvSpPr>
          <p:spPr>
            <a:xfrm>
              <a:off x="3371" y="2457"/>
              <a:ext cx="18" cy="33"/>
            </a:xfrm>
            <a:custGeom>
              <a:avLst/>
              <a:gdLst>
                <a:gd name="txL" fmla="*/ 0 w 127"/>
                <a:gd name="txT" fmla="*/ 0 h 231"/>
                <a:gd name="txR" fmla="*/ 127 w 127"/>
                <a:gd name="txB" fmla="*/ 231 h 231"/>
              </a:gdLst>
              <a:ahLst/>
              <a:cxnLst>
                <a:cxn ang="0">
                  <a:pos x="96" y="0"/>
                </a:cxn>
                <a:cxn ang="0">
                  <a:pos x="69" y="21"/>
                </a:cxn>
                <a:cxn ang="0">
                  <a:pos x="3" y="175"/>
                </a:cxn>
                <a:cxn ang="0">
                  <a:pos x="0" y="193"/>
                </a:cxn>
                <a:cxn ang="0">
                  <a:pos x="0" y="194"/>
                </a:cxn>
                <a:cxn ang="0">
                  <a:pos x="33" y="231"/>
                </a:cxn>
                <a:cxn ang="0">
                  <a:pos x="58" y="211"/>
                </a:cxn>
                <a:cxn ang="0">
                  <a:pos x="122" y="57"/>
                </a:cxn>
                <a:cxn ang="0">
                  <a:pos x="127" y="39"/>
                </a:cxn>
                <a:cxn ang="0">
                  <a:pos x="118" y="11"/>
                </a:cxn>
                <a:cxn ang="0">
                  <a:pos x="96" y="0"/>
                </a:cxn>
              </a:cxnLst>
              <a:rect l="txL" t="txT" r="txR" b="txB"/>
              <a:pathLst>
                <a:path w="127" h="231">
                  <a:moveTo>
                    <a:pt x="96" y="0"/>
                  </a:moveTo>
                  <a:lnTo>
                    <a:pt x="69" y="21"/>
                  </a:lnTo>
                  <a:lnTo>
                    <a:pt x="3" y="175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33" y="231"/>
                  </a:lnTo>
                  <a:lnTo>
                    <a:pt x="58" y="211"/>
                  </a:lnTo>
                  <a:lnTo>
                    <a:pt x="122" y="57"/>
                  </a:lnTo>
                  <a:lnTo>
                    <a:pt x="127" y="39"/>
                  </a:lnTo>
                  <a:lnTo>
                    <a:pt x="118" y="11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95" name="Freeform 199"/>
            <p:cNvSpPr/>
            <p:nvPr/>
          </p:nvSpPr>
          <p:spPr>
            <a:xfrm>
              <a:off x="3348" y="2457"/>
              <a:ext cx="18" cy="33"/>
            </a:xfrm>
            <a:custGeom>
              <a:avLst/>
              <a:gdLst>
                <a:gd name="txL" fmla="*/ 0 w 126"/>
                <a:gd name="txT" fmla="*/ 0 h 231"/>
                <a:gd name="txR" fmla="*/ 126 w 126"/>
                <a:gd name="txB" fmla="*/ 231 h 231"/>
              </a:gdLst>
              <a:ahLst/>
              <a:cxnLst>
                <a:cxn ang="0">
                  <a:pos x="95" y="0"/>
                </a:cxn>
                <a:cxn ang="0">
                  <a:pos x="68" y="21"/>
                </a:cxn>
                <a:cxn ang="0">
                  <a:pos x="4" y="175"/>
                </a:cxn>
                <a:cxn ang="0">
                  <a:pos x="0" y="193"/>
                </a:cxn>
                <a:cxn ang="0">
                  <a:pos x="0" y="194"/>
                </a:cxn>
                <a:cxn ang="0">
                  <a:pos x="32" y="231"/>
                </a:cxn>
                <a:cxn ang="0">
                  <a:pos x="59" y="211"/>
                </a:cxn>
                <a:cxn ang="0">
                  <a:pos x="123" y="57"/>
                </a:cxn>
                <a:cxn ang="0">
                  <a:pos x="126" y="39"/>
                </a:cxn>
                <a:cxn ang="0">
                  <a:pos x="117" y="11"/>
                </a:cxn>
                <a:cxn ang="0">
                  <a:pos x="95" y="0"/>
                </a:cxn>
              </a:cxnLst>
              <a:rect l="txL" t="txT" r="txR" b="txB"/>
              <a:pathLst>
                <a:path w="126" h="231">
                  <a:moveTo>
                    <a:pt x="95" y="0"/>
                  </a:moveTo>
                  <a:lnTo>
                    <a:pt x="68" y="21"/>
                  </a:lnTo>
                  <a:lnTo>
                    <a:pt x="4" y="175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32" y="231"/>
                  </a:lnTo>
                  <a:lnTo>
                    <a:pt x="59" y="211"/>
                  </a:lnTo>
                  <a:lnTo>
                    <a:pt x="123" y="57"/>
                  </a:lnTo>
                  <a:lnTo>
                    <a:pt x="126" y="39"/>
                  </a:lnTo>
                  <a:lnTo>
                    <a:pt x="117" y="1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1" name="Group 200"/>
          <p:cNvGrpSpPr/>
          <p:nvPr/>
        </p:nvGrpSpPr>
        <p:grpSpPr>
          <a:xfrm>
            <a:off x="949325" y="4795838"/>
            <a:ext cx="100013" cy="174625"/>
            <a:chOff x="3286" y="2665"/>
            <a:chExt cx="63" cy="110"/>
          </a:xfrm>
        </p:grpSpPr>
        <p:sp>
          <p:nvSpPr>
            <p:cNvPr id="62691" name="Freeform 201"/>
            <p:cNvSpPr/>
            <p:nvPr/>
          </p:nvSpPr>
          <p:spPr>
            <a:xfrm>
              <a:off x="3286" y="2676"/>
              <a:ext cx="63" cy="99"/>
            </a:xfrm>
            <a:custGeom>
              <a:avLst/>
              <a:gdLst>
                <a:gd name="txL" fmla="*/ 0 w 437"/>
                <a:gd name="txT" fmla="*/ 0 h 693"/>
                <a:gd name="txR" fmla="*/ 437 w 437"/>
                <a:gd name="txB" fmla="*/ 693 h 693"/>
              </a:gdLst>
              <a:ahLst/>
              <a:cxnLst>
                <a:cxn ang="0">
                  <a:pos x="419" y="0"/>
                </a:cxn>
                <a:cxn ang="0">
                  <a:pos x="298" y="2"/>
                </a:cxn>
                <a:cxn ang="0">
                  <a:pos x="314" y="3"/>
                </a:cxn>
                <a:cxn ang="0">
                  <a:pos x="360" y="26"/>
                </a:cxn>
                <a:cxn ang="0">
                  <a:pos x="375" y="79"/>
                </a:cxn>
                <a:cxn ang="0">
                  <a:pos x="369" y="117"/>
                </a:cxn>
                <a:cxn ang="0">
                  <a:pos x="338" y="177"/>
                </a:cxn>
                <a:cxn ang="0">
                  <a:pos x="9" y="629"/>
                </a:cxn>
                <a:cxn ang="0">
                  <a:pos x="0" y="656"/>
                </a:cxn>
                <a:cxn ang="0">
                  <a:pos x="0" y="656"/>
                </a:cxn>
                <a:cxn ang="0">
                  <a:pos x="31" y="693"/>
                </a:cxn>
                <a:cxn ang="0">
                  <a:pos x="285" y="693"/>
                </a:cxn>
                <a:cxn ang="0">
                  <a:pos x="285" y="693"/>
                </a:cxn>
                <a:cxn ang="0">
                  <a:pos x="315" y="656"/>
                </a:cxn>
                <a:cxn ang="0">
                  <a:pos x="315" y="654"/>
                </a:cxn>
                <a:cxn ang="0">
                  <a:pos x="285" y="617"/>
                </a:cxn>
                <a:cxn ang="0">
                  <a:pos x="101" y="617"/>
                </a:cxn>
                <a:cxn ang="0">
                  <a:pos x="382" y="231"/>
                </a:cxn>
                <a:cxn ang="0">
                  <a:pos x="403" y="198"/>
                </a:cxn>
                <a:cxn ang="0">
                  <a:pos x="427" y="138"/>
                </a:cxn>
                <a:cxn ang="0">
                  <a:pos x="437" y="77"/>
                </a:cxn>
                <a:cxn ang="0">
                  <a:pos x="436" y="64"/>
                </a:cxn>
                <a:cxn ang="0">
                  <a:pos x="419" y="0"/>
                </a:cxn>
              </a:cxnLst>
              <a:rect l="txL" t="txT" r="txR" b="txB"/>
              <a:pathLst>
                <a:path w="437" h="693">
                  <a:moveTo>
                    <a:pt x="419" y="0"/>
                  </a:moveTo>
                  <a:lnTo>
                    <a:pt x="298" y="2"/>
                  </a:lnTo>
                  <a:lnTo>
                    <a:pt x="314" y="3"/>
                  </a:lnTo>
                  <a:lnTo>
                    <a:pt x="360" y="26"/>
                  </a:lnTo>
                  <a:lnTo>
                    <a:pt x="375" y="79"/>
                  </a:lnTo>
                  <a:lnTo>
                    <a:pt x="369" y="117"/>
                  </a:lnTo>
                  <a:lnTo>
                    <a:pt x="338" y="177"/>
                  </a:lnTo>
                  <a:lnTo>
                    <a:pt x="9" y="629"/>
                  </a:lnTo>
                  <a:lnTo>
                    <a:pt x="0" y="656"/>
                  </a:lnTo>
                  <a:lnTo>
                    <a:pt x="0" y="656"/>
                  </a:lnTo>
                  <a:lnTo>
                    <a:pt x="31" y="693"/>
                  </a:lnTo>
                  <a:lnTo>
                    <a:pt x="285" y="693"/>
                  </a:lnTo>
                  <a:lnTo>
                    <a:pt x="285" y="693"/>
                  </a:lnTo>
                  <a:lnTo>
                    <a:pt x="315" y="656"/>
                  </a:lnTo>
                  <a:lnTo>
                    <a:pt x="315" y="654"/>
                  </a:lnTo>
                  <a:lnTo>
                    <a:pt x="285" y="617"/>
                  </a:lnTo>
                  <a:lnTo>
                    <a:pt x="101" y="617"/>
                  </a:lnTo>
                  <a:lnTo>
                    <a:pt x="382" y="231"/>
                  </a:lnTo>
                  <a:lnTo>
                    <a:pt x="403" y="198"/>
                  </a:lnTo>
                  <a:lnTo>
                    <a:pt x="427" y="138"/>
                  </a:lnTo>
                  <a:lnTo>
                    <a:pt x="437" y="77"/>
                  </a:lnTo>
                  <a:lnTo>
                    <a:pt x="436" y="64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92" name="Freeform 202"/>
            <p:cNvSpPr/>
            <p:nvPr/>
          </p:nvSpPr>
          <p:spPr>
            <a:xfrm>
              <a:off x="3304" y="2665"/>
              <a:ext cx="42" cy="28"/>
            </a:xfrm>
            <a:custGeom>
              <a:avLst/>
              <a:gdLst>
                <a:gd name="txL" fmla="*/ 0 w 295"/>
                <a:gd name="txT" fmla="*/ 0 h 192"/>
                <a:gd name="txR" fmla="*/ 295 w 295"/>
                <a:gd name="txB" fmla="*/ 192 h 192"/>
              </a:gdLst>
              <a:ahLst/>
              <a:cxnLst>
                <a:cxn ang="0">
                  <a:pos x="191" y="0"/>
                </a:cxn>
                <a:cxn ang="0">
                  <a:pos x="190" y="0"/>
                </a:cxn>
                <a:cxn ang="0">
                  <a:pos x="135" y="8"/>
                </a:cxn>
                <a:cxn ang="0">
                  <a:pos x="86" y="34"/>
                </a:cxn>
                <a:cxn ang="0">
                  <a:pos x="48" y="73"/>
                </a:cxn>
                <a:cxn ang="0">
                  <a:pos x="7" y="129"/>
                </a:cxn>
                <a:cxn ang="0">
                  <a:pos x="0" y="154"/>
                </a:cxn>
                <a:cxn ang="0">
                  <a:pos x="9" y="181"/>
                </a:cxn>
                <a:cxn ang="0">
                  <a:pos x="30" y="192"/>
                </a:cxn>
                <a:cxn ang="0">
                  <a:pos x="54" y="179"/>
                </a:cxn>
                <a:cxn ang="0">
                  <a:pos x="90" y="130"/>
                </a:cxn>
                <a:cxn ang="0">
                  <a:pos x="130" y="94"/>
                </a:cxn>
                <a:cxn ang="0">
                  <a:pos x="174" y="77"/>
                </a:cxn>
                <a:cxn ang="0">
                  <a:pos x="295" y="75"/>
                </a:cxn>
                <a:cxn ang="0">
                  <a:pos x="282" y="52"/>
                </a:cxn>
                <a:cxn ang="0">
                  <a:pos x="243" y="13"/>
                </a:cxn>
                <a:cxn ang="0">
                  <a:pos x="191" y="0"/>
                </a:cxn>
              </a:cxnLst>
              <a:rect l="txL" t="txT" r="txR" b="txB"/>
              <a:pathLst>
                <a:path w="295" h="192">
                  <a:moveTo>
                    <a:pt x="191" y="0"/>
                  </a:moveTo>
                  <a:lnTo>
                    <a:pt x="190" y="0"/>
                  </a:lnTo>
                  <a:lnTo>
                    <a:pt x="135" y="8"/>
                  </a:lnTo>
                  <a:lnTo>
                    <a:pt x="86" y="34"/>
                  </a:lnTo>
                  <a:lnTo>
                    <a:pt x="48" y="73"/>
                  </a:lnTo>
                  <a:lnTo>
                    <a:pt x="7" y="129"/>
                  </a:lnTo>
                  <a:lnTo>
                    <a:pt x="0" y="154"/>
                  </a:lnTo>
                  <a:lnTo>
                    <a:pt x="9" y="181"/>
                  </a:lnTo>
                  <a:lnTo>
                    <a:pt x="30" y="192"/>
                  </a:lnTo>
                  <a:lnTo>
                    <a:pt x="54" y="179"/>
                  </a:lnTo>
                  <a:lnTo>
                    <a:pt x="90" y="130"/>
                  </a:lnTo>
                  <a:lnTo>
                    <a:pt x="130" y="94"/>
                  </a:lnTo>
                  <a:lnTo>
                    <a:pt x="174" y="77"/>
                  </a:lnTo>
                  <a:lnTo>
                    <a:pt x="295" y="75"/>
                  </a:lnTo>
                  <a:lnTo>
                    <a:pt x="282" y="52"/>
                  </a:lnTo>
                  <a:lnTo>
                    <a:pt x="243" y="13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456" name="Group 203"/>
          <p:cNvGrpSpPr/>
          <p:nvPr/>
        </p:nvGrpSpPr>
        <p:grpSpPr>
          <a:xfrm>
            <a:off x="950913" y="3170238"/>
            <a:ext cx="157162" cy="174625"/>
            <a:chOff x="3286" y="2874"/>
            <a:chExt cx="99" cy="110"/>
          </a:xfrm>
        </p:grpSpPr>
        <p:sp>
          <p:nvSpPr>
            <p:cNvPr id="62688" name="Freeform 204"/>
            <p:cNvSpPr/>
            <p:nvPr/>
          </p:nvSpPr>
          <p:spPr>
            <a:xfrm>
              <a:off x="3286" y="2884"/>
              <a:ext cx="63" cy="100"/>
            </a:xfrm>
            <a:custGeom>
              <a:avLst/>
              <a:gdLst>
                <a:gd name="txL" fmla="*/ 0 w 437"/>
                <a:gd name="txT" fmla="*/ 0 h 695"/>
                <a:gd name="txR" fmla="*/ 437 w 437"/>
                <a:gd name="txB" fmla="*/ 695 h 695"/>
              </a:gdLst>
              <a:ahLst/>
              <a:cxnLst>
                <a:cxn ang="0">
                  <a:pos x="419" y="0"/>
                </a:cxn>
                <a:cxn ang="0">
                  <a:pos x="298" y="3"/>
                </a:cxn>
                <a:cxn ang="0">
                  <a:pos x="314" y="4"/>
                </a:cxn>
                <a:cxn ang="0">
                  <a:pos x="360" y="27"/>
                </a:cxn>
                <a:cxn ang="0">
                  <a:pos x="375" y="80"/>
                </a:cxn>
                <a:cxn ang="0">
                  <a:pos x="369" y="118"/>
                </a:cxn>
                <a:cxn ang="0">
                  <a:pos x="338" y="179"/>
                </a:cxn>
                <a:cxn ang="0">
                  <a:pos x="9" y="629"/>
                </a:cxn>
                <a:cxn ang="0">
                  <a:pos x="0" y="656"/>
                </a:cxn>
                <a:cxn ang="0">
                  <a:pos x="0" y="656"/>
                </a:cxn>
                <a:cxn ang="0">
                  <a:pos x="31" y="695"/>
                </a:cxn>
                <a:cxn ang="0">
                  <a:pos x="285" y="695"/>
                </a:cxn>
                <a:cxn ang="0">
                  <a:pos x="285" y="695"/>
                </a:cxn>
                <a:cxn ang="0">
                  <a:pos x="315" y="656"/>
                </a:cxn>
                <a:cxn ang="0">
                  <a:pos x="315" y="656"/>
                </a:cxn>
                <a:cxn ang="0">
                  <a:pos x="285" y="618"/>
                </a:cxn>
                <a:cxn ang="0">
                  <a:pos x="101" y="618"/>
                </a:cxn>
                <a:cxn ang="0">
                  <a:pos x="382" y="233"/>
                </a:cxn>
                <a:cxn ang="0">
                  <a:pos x="403" y="199"/>
                </a:cxn>
                <a:cxn ang="0">
                  <a:pos x="427" y="139"/>
                </a:cxn>
                <a:cxn ang="0">
                  <a:pos x="437" y="77"/>
                </a:cxn>
                <a:cxn ang="0">
                  <a:pos x="436" y="65"/>
                </a:cxn>
                <a:cxn ang="0">
                  <a:pos x="419" y="0"/>
                </a:cxn>
              </a:cxnLst>
              <a:rect l="txL" t="txT" r="txR" b="txB"/>
              <a:pathLst>
                <a:path w="437" h="695">
                  <a:moveTo>
                    <a:pt x="419" y="0"/>
                  </a:moveTo>
                  <a:lnTo>
                    <a:pt x="298" y="3"/>
                  </a:lnTo>
                  <a:lnTo>
                    <a:pt x="314" y="4"/>
                  </a:lnTo>
                  <a:lnTo>
                    <a:pt x="360" y="27"/>
                  </a:lnTo>
                  <a:lnTo>
                    <a:pt x="375" y="80"/>
                  </a:lnTo>
                  <a:lnTo>
                    <a:pt x="369" y="118"/>
                  </a:lnTo>
                  <a:lnTo>
                    <a:pt x="338" y="179"/>
                  </a:lnTo>
                  <a:lnTo>
                    <a:pt x="9" y="629"/>
                  </a:lnTo>
                  <a:lnTo>
                    <a:pt x="0" y="656"/>
                  </a:lnTo>
                  <a:lnTo>
                    <a:pt x="0" y="656"/>
                  </a:lnTo>
                  <a:lnTo>
                    <a:pt x="31" y="695"/>
                  </a:lnTo>
                  <a:lnTo>
                    <a:pt x="285" y="695"/>
                  </a:lnTo>
                  <a:lnTo>
                    <a:pt x="285" y="695"/>
                  </a:lnTo>
                  <a:lnTo>
                    <a:pt x="315" y="656"/>
                  </a:lnTo>
                  <a:lnTo>
                    <a:pt x="315" y="656"/>
                  </a:lnTo>
                  <a:lnTo>
                    <a:pt x="285" y="618"/>
                  </a:lnTo>
                  <a:lnTo>
                    <a:pt x="101" y="618"/>
                  </a:lnTo>
                  <a:lnTo>
                    <a:pt x="382" y="233"/>
                  </a:lnTo>
                  <a:lnTo>
                    <a:pt x="403" y="199"/>
                  </a:lnTo>
                  <a:lnTo>
                    <a:pt x="427" y="139"/>
                  </a:lnTo>
                  <a:lnTo>
                    <a:pt x="437" y="77"/>
                  </a:lnTo>
                  <a:lnTo>
                    <a:pt x="436" y="65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89" name="Freeform 205"/>
            <p:cNvSpPr/>
            <p:nvPr/>
          </p:nvSpPr>
          <p:spPr>
            <a:xfrm>
              <a:off x="3304" y="2874"/>
              <a:ext cx="42" cy="27"/>
            </a:xfrm>
            <a:custGeom>
              <a:avLst/>
              <a:gdLst>
                <a:gd name="txL" fmla="*/ 0 w 295"/>
                <a:gd name="txT" fmla="*/ 0 h 192"/>
                <a:gd name="txR" fmla="*/ 295 w 295"/>
                <a:gd name="txB" fmla="*/ 192 h 192"/>
              </a:gdLst>
              <a:ahLst/>
              <a:cxnLst>
                <a:cxn ang="0">
                  <a:pos x="191" y="0"/>
                </a:cxn>
                <a:cxn ang="0">
                  <a:pos x="190" y="0"/>
                </a:cxn>
                <a:cxn ang="0">
                  <a:pos x="135" y="9"/>
                </a:cxn>
                <a:cxn ang="0">
                  <a:pos x="86" y="35"/>
                </a:cxn>
                <a:cxn ang="0">
                  <a:pos x="48" y="72"/>
                </a:cxn>
                <a:cxn ang="0">
                  <a:pos x="7" y="129"/>
                </a:cxn>
                <a:cxn ang="0">
                  <a:pos x="0" y="154"/>
                </a:cxn>
                <a:cxn ang="0">
                  <a:pos x="9" y="181"/>
                </a:cxn>
                <a:cxn ang="0">
                  <a:pos x="30" y="192"/>
                </a:cxn>
                <a:cxn ang="0">
                  <a:pos x="54" y="178"/>
                </a:cxn>
                <a:cxn ang="0">
                  <a:pos x="90" y="130"/>
                </a:cxn>
                <a:cxn ang="0">
                  <a:pos x="130" y="94"/>
                </a:cxn>
                <a:cxn ang="0">
                  <a:pos x="174" y="77"/>
                </a:cxn>
                <a:cxn ang="0">
                  <a:pos x="295" y="74"/>
                </a:cxn>
                <a:cxn ang="0">
                  <a:pos x="282" y="52"/>
                </a:cxn>
                <a:cxn ang="0">
                  <a:pos x="243" y="13"/>
                </a:cxn>
                <a:cxn ang="0">
                  <a:pos x="191" y="0"/>
                </a:cxn>
              </a:cxnLst>
              <a:rect l="txL" t="txT" r="txR" b="txB"/>
              <a:pathLst>
                <a:path w="295" h="192">
                  <a:moveTo>
                    <a:pt x="191" y="0"/>
                  </a:moveTo>
                  <a:lnTo>
                    <a:pt x="190" y="0"/>
                  </a:lnTo>
                  <a:lnTo>
                    <a:pt x="135" y="9"/>
                  </a:lnTo>
                  <a:lnTo>
                    <a:pt x="86" y="35"/>
                  </a:lnTo>
                  <a:lnTo>
                    <a:pt x="48" y="72"/>
                  </a:lnTo>
                  <a:lnTo>
                    <a:pt x="7" y="129"/>
                  </a:lnTo>
                  <a:lnTo>
                    <a:pt x="0" y="154"/>
                  </a:lnTo>
                  <a:lnTo>
                    <a:pt x="9" y="181"/>
                  </a:lnTo>
                  <a:lnTo>
                    <a:pt x="30" y="192"/>
                  </a:lnTo>
                  <a:lnTo>
                    <a:pt x="54" y="178"/>
                  </a:lnTo>
                  <a:lnTo>
                    <a:pt x="90" y="130"/>
                  </a:lnTo>
                  <a:lnTo>
                    <a:pt x="130" y="94"/>
                  </a:lnTo>
                  <a:lnTo>
                    <a:pt x="174" y="77"/>
                  </a:lnTo>
                  <a:lnTo>
                    <a:pt x="295" y="74"/>
                  </a:lnTo>
                  <a:lnTo>
                    <a:pt x="282" y="52"/>
                  </a:lnTo>
                  <a:lnTo>
                    <a:pt x="243" y="13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90" name="Freeform 206"/>
            <p:cNvSpPr/>
            <p:nvPr/>
          </p:nvSpPr>
          <p:spPr>
            <a:xfrm>
              <a:off x="3366" y="2874"/>
              <a:ext cx="19" cy="33"/>
            </a:xfrm>
            <a:custGeom>
              <a:avLst/>
              <a:gdLst>
                <a:gd name="txL" fmla="*/ 0 w 128"/>
                <a:gd name="txT" fmla="*/ 0 h 231"/>
                <a:gd name="txR" fmla="*/ 128 w 128"/>
                <a:gd name="txB" fmla="*/ 231 h 231"/>
              </a:gdLst>
              <a:ahLst/>
              <a:cxnLst>
                <a:cxn ang="0">
                  <a:pos x="69" y="21"/>
                </a:cxn>
                <a:cxn ang="0">
                  <a:pos x="95" y="0"/>
                </a:cxn>
                <a:cxn ang="0">
                  <a:pos x="95" y="0"/>
                </a:cxn>
                <a:cxn ang="0">
                  <a:pos x="118" y="11"/>
                </a:cxn>
                <a:cxn ang="0">
                  <a:pos x="118" y="11"/>
                </a:cxn>
                <a:cxn ang="0">
                  <a:pos x="128" y="39"/>
                </a:cxn>
                <a:cxn ang="0">
                  <a:pos x="128" y="39"/>
                </a:cxn>
                <a:cxn ang="0">
                  <a:pos x="123" y="57"/>
                </a:cxn>
                <a:cxn ang="0">
                  <a:pos x="123" y="57"/>
                </a:cxn>
                <a:cxn ang="0">
                  <a:pos x="59" y="211"/>
                </a:cxn>
                <a:cxn ang="0">
                  <a:pos x="33" y="231"/>
                </a:cxn>
                <a:cxn ang="0">
                  <a:pos x="33" y="231"/>
                </a:cxn>
                <a:cxn ang="0">
                  <a:pos x="0" y="195"/>
                </a:cxn>
                <a:cxn ang="0">
                  <a:pos x="0" y="192"/>
                </a:cxn>
                <a:cxn ang="0">
                  <a:pos x="4" y="175"/>
                </a:cxn>
                <a:cxn ang="0">
                  <a:pos x="4" y="175"/>
                </a:cxn>
                <a:cxn ang="0">
                  <a:pos x="69" y="21"/>
                </a:cxn>
              </a:cxnLst>
              <a:rect l="txL" t="txT" r="txR" b="txB"/>
              <a:pathLst>
                <a:path w="128" h="231">
                  <a:moveTo>
                    <a:pt x="69" y="21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18" y="11"/>
                  </a:lnTo>
                  <a:lnTo>
                    <a:pt x="118" y="11"/>
                  </a:lnTo>
                  <a:lnTo>
                    <a:pt x="128" y="39"/>
                  </a:lnTo>
                  <a:lnTo>
                    <a:pt x="128" y="39"/>
                  </a:lnTo>
                  <a:lnTo>
                    <a:pt x="123" y="57"/>
                  </a:lnTo>
                  <a:lnTo>
                    <a:pt x="123" y="57"/>
                  </a:lnTo>
                  <a:lnTo>
                    <a:pt x="59" y="211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0" y="195"/>
                  </a:lnTo>
                  <a:lnTo>
                    <a:pt x="0" y="192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69" y="21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457" name="Group 207"/>
          <p:cNvGrpSpPr/>
          <p:nvPr/>
        </p:nvGrpSpPr>
        <p:grpSpPr>
          <a:xfrm>
            <a:off x="4144963" y="3122613"/>
            <a:ext cx="192087" cy="174625"/>
            <a:chOff x="3286" y="3082"/>
            <a:chExt cx="121" cy="110"/>
          </a:xfrm>
        </p:grpSpPr>
        <p:sp>
          <p:nvSpPr>
            <p:cNvPr id="62684" name="Freeform 208"/>
            <p:cNvSpPr/>
            <p:nvPr/>
          </p:nvSpPr>
          <p:spPr>
            <a:xfrm>
              <a:off x="3286" y="3093"/>
              <a:ext cx="63" cy="99"/>
            </a:xfrm>
            <a:custGeom>
              <a:avLst/>
              <a:gdLst>
                <a:gd name="txL" fmla="*/ 0 w 437"/>
                <a:gd name="txT" fmla="*/ 0 h 693"/>
                <a:gd name="txR" fmla="*/ 437 w 437"/>
                <a:gd name="txB" fmla="*/ 693 h 693"/>
              </a:gdLst>
              <a:ahLst/>
              <a:cxnLst>
                <a:cxn ang="0">
                  <a:pos x="419" y="0"/>
                </a:cxn>
                <a:cxn ang="0">
                  <a:pos x="298" y="2"/>
                </a:cxn>
                <a:cxn ang="0">
                  <a:pos x="314" y="2"/>
                </a:cxn>
                <a:cxn ang="0">
                  <a:pos x="360" y="26"/>
                </a:cxn>
                <a:cxn ang="0">
                  <a:pos x="375" y="78"/>
                </a:cxn>
                <a:cxn ang="0">
                  <a:pos x="369" y="117"/>
                </a:cxn>
                <a:cxn ang="0">
                  <a:pos x="338" y="177"/>
                </a:cxn>
                <a:cxn ang="0">
                  <a:pos x="9" y="629"/>
                </a:cxn>
                <a:cxn ang="0">
                  <a:pos x="0" y="655"/>
                </a:cxn>
                <a:cxn ang="0">
                  <a:pos x="0" y="656"/>
                </a:cxn>
                <a:cxn ang="0">
                  <a:pos x="31" y="693"/>
                </a:cxn>
                <a:cxn ang="0">
                  <a:pos x="285" y="693"/>
                </a:cxn>
                <a:cxn ang="0">
                  <a:pos x="285" y="693"/>
                </a:cxn>
                <a:cxn ang="0">
                  <a:pos x="315" y="655"/>
                </a:cxn>
                <a:cxn ang="0">
                  <a:pos x="315" y="655"/>
                </a:cxn>
                <a:cxn ang="0">
                  <a:pos x="285" y="616"/>
                </a:cxn>
                <a:cxn ang="0">
                  <a:pos x="101" y="616"/>
                </a:cxn>
                <a:cxn ang="0">
                  <a:pos x="382" y="231"/>
                </a:cxn>
                <a:cxn ang="0">
                  <a:pos x="403" y="198"/>
                </a:cxn>
                <a:cxn ang="0">
                  <a:pos x="427" y="138"/>
                </a:cxn>
                <a:cxn ang="0">
                  <a:pos x="437" y="77"/>
                </a:cxn>
                <a:cxn ang="0">
                  <a:pos x="436" y="63"/>
                </a:cxn>
                <a:cxn ang="0">
                  <a:pos x="419" y="0"/>
                </a:cxn>
              </a:cxnLst>
              <a:rect l="txL" t="txT" r="txR" b="txB"/>
              <a:pathLst>
                <a:path w="437" h="693">
                  <a:moveTo>
                    <a:pt x="419" y="0"/>
                  </a:moveTo>
                  <a:lnTo>
                    <a:pt x="298" y="2"/>
                  </a:lnTo>
                  <a:lnTo>
                    <a:pt x="314" y="2"/>
                  </a:lnTo>
                  <a:lnTo>
                    <a:pt x="360" y="26"/>
                  </a:lnTo>
                  <a:lnTo>
                    <a:pt x="375" y="78"/>
                  </a:lnTo>
                  <a:lnTo>
                    <a:pt x="369" y="117"/>
                  </a:lnTo>
                  <a:lnTo>
                    <a:pt x="338" y="177"/>
                  </a:lnTo>
                  <a:lnTo>
                    <a:pt x="9" y="629"/>
                  </a:lnTo>
                  <a:lnTo>
                    <a:pt x="0" y="655"/>
                  </a:lnTo>
                  <a:lnTo>
                    <a:pt x="0" y="656"/>
                  </a:lnTo>
                  <a:lnTo>
                    <a:pt x="31" y="693"/>
                  </a:lnTo>
                  <a:lnTo>
                    <a:pt x="285" y="693"/>
                  </a:lnTo>
                  <a:lnTo>
                    <a:pt x="285" y="693"/>
                  </a:lnTo>
                  <a:lnTo>
                    <a:pt x="315" y="655"/>
                  </a:lnTo>
                  <a:lnTo>
                    <a:pt x="315" y="655"/>
                  </a:lnTo>
                  <a:lnTo>
                    <a:pt x="285" y="616"/>
                  </a:lnTo>
                  <a:lnTo>
                    <a:pt x="101" y="616"/>
                  </a:lnTo>
                  <a:lnTo>
                    <a:pt x="382" y="231"/>
                  </a:lnTo>
                  <a:lnTo>
                    <a:pt x="403" y="198"/>
                  </a:lnTo>
                  <a:lnTo>
                    <a:pt x="427" y="138"/>
                  </a:lnTo>
                  <a:lnTo>
                    <a:pt x="437" y="77"/>
                  </a:lnTo>
                  <a:lnTo>
                    <a:pt x="436" y="63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85" name="Freeform 209"/>
            <p:cNvSpPr/>
            <p:nvPr/>
          </p:nvSpPr>
          <p:spPr>
            <a:xfrm>
              <a:off x="3304" y="3082"/>
              <a:ext cx="42" cy="28"/>
            </a:xfrm>
            <a:custGeom>
              <a:avLst/>
              <a:gdLst>
                <a:gd name="txL" fmla="*/ 0 w 295"/>
                <a:gd name="txT" fmla="*/ 0 h 192"/>
                <a:gd name="txR" fmla="*/ 295 w 295"/>
                <a:gd name="txB" fmla="*/ 192 h 192"/>
              </a:gdLst>
              <a:ahLst/>
              <a:cxnLst>
                <a:cxn ang="0">
                  <a:pos x="191" y="0"/>
                </a:cxn>
                <a:cxn ang="0">
                  <a:pos x="190" y="0"/>
                </a:cxn>
                <a:cxn ang="0">
                  <a:pos x="135" y="9"/>
                </a:cxn>
                <a:cxn ang="0">
                  <a:pos x="86" y="34"/>
                </a:cxn>
                <a:cxn ang="0">
                  <a:pos x="48" y="73"/>
                </a:cxn>
                <a:cxn ang="0">
                  <a:pos x="7" y="129"/>
                </a:cxn>
                <a:cxn ang="0">
                  <a:pos x="0" y="153"/>
                </a:cxn>
                <a:cxn ang="0">
                  <a:pos x="9" y="180"/>
                </a:cxn>
                <a:cxn ang="0">
                  <a:pos x="30" y="192"/>
                </a:cxn>
                <a:cxn ang="0">
                  <a:pos x="54" y="178"/>
                </a:cxn>
                <a:cxn ang="0">
                  <a:pos x="90" y="130"/>
                </a:cxn>
                <a:cxn ang="0">
                  <a:pos x="130" y="94"/>
                </a:cxn>
                <a:cxn ang="0">
                  <a:pos x="174" y="77"/>
                </a:cxn>
                <a:cxn ang="0">
                  <a:pos x="295" y="75"/>
                </a:cxn>
                <a:cxn ang="0">
                  <a:pos x="282" y="52"/>
                </a:cxn>
                <a:cxn ang="0">
                  <a:pos x="243" y="13"/>
                </a:cxn>
                <a:cxn ang="0">
                  <a:pos x="191" y="0"/>
                </a:cxn>
              </a:cxnLst>
              <a:rect l="txL" t="txT" r="txR" b="txB"/>
              <a:pathLst>
                <a:path w="295" h="192">
                  <a:moveTo>
                    <a:pt x="191" y="0"/>
                  </a:moveTo>
                  <a:lnTo>
                    <a:pt x="190" y="0"/>
                  </a:lnTo>
                  <a:lnTo>
                    <a:pt x="135" y="9"/>
                  </a:lnTo>
                  <a:lnTo>
                    <a:pt x="86" y="34"/>
                  </a:lnTo>
                  <a:lnTo>
                    <a:pt x="48" y="73"/>
                  </a:lnTo>
                  <a:lnTo>
                    <a:pt x="7" y="129"/>
                  </a:lnTo>
                  <a:lnTo>
                    <a:pt x="0" y="153"/>
                  </a:lnTo>
                  <a:lnTo>
                    <a:pt x="9" y="180"/>
                  </a:lnTo>
                  <a:lnTo>
                    <a:pt x="30" y="192"/>
                  </a:lnTo>
                  <a:lnTo>
                    <a:pt x="54" y="178"/>
                  </a:lnTo>
                  <a:lnTo>
                    <a:pt x="90" y="130"/>
                  </a:lnTo>
                  <a:lnTo>
                    <a:pt x="130" y="94"/>
                  </a:lnTo>
                  <a:lnTo>
                    <a:pt x="174" y="77"/>
                  </a:lnTo>
                  <a:lnTo>
                    <a:pt x="295" y="75"/>
                  </a:lnTo>
                  <a:lnTo>
                    <a:pt x="282" y="52"/>
                  </a:lnTo>
                  <a:lnTo>
                    <a:pt x="243" y="13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86" name="Freeform 210"/>
            <p:cNvSpPr/>
            <p:nvPr/>
          </p:nvSpPr>
          <p:spPr>
            <a:xfrm>
              <a:off x="3389" y="3082"/>
              <a:ext cx="18" cy="33"/>
            </a:xfrm>
            <a:custGeom>
              <a:avLst/>
              <a:gdLst>
                <a:gd name="txL" fmla="*/ 0 w 127"/>
                <a:gd name="txT" fmla="*/ 0 h 230"/>
                <a:gd name="txR" fmla="*/ 127 w 127"/>
                <a:gd name="txB" fmla="*/ 230 h 230"/>
              </a:gdLst>
              <a:ahLst/>
              <a:cxnLst>
                <a:cxn ang="0">
                  <a:pos x="96" y="0"/>
                </a:cxn>
                <a:cxn ang="0">
                  <a:pos x="69" y="21"/>
                </a:cxn>
                <a:cxn ang="0">
                  <a:pos x="5" y="174"/>
                </a:cxn>
                <a:cxn ang="0">
                  <a:pos x="0" y="193"/>
                </a:cxn>
                <a:cxn ang="0">
                  <a:pos x="0" y="194"/>
                </a:cxn>
                <a:cxn ang="0">
                  <a:pos x="33" y="230"/>
                </a:cxn>
                <a:cxn ang="0">
                  <a:pos x="58" y="210"/>
                </a:cxn>
                <a:cxn ang="0">
                  <a:pos x="124" y="58"/>
                </a:cxn>
                <a:cxn ang="0">
                  <a:pos x="127" y="39"/>
                </a:cxn>
                <a:cxn ang="0">
                  <a:pos x="118" y="11"/>
                </a:cxn>
                <a:cxn ang="0">
                  <a:pos x="96" y="0"/>
                </a:cxn>
              </a:cxnLst>
              <a:rect l="txL" t="txT" r="txR" b="txB"/>
              <a:pathLst>
                <a:path w="127" h="230">
                  <a:moveTo>
                    <a:pt x="96" y="0"/>
                  </a:moveTo>
                  <a:lnTo>
                    <a:pt x="69" y="21"/>
                  </a:lnTo>
                  <a:lnTo>
                    <a:pt x="5" y="174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33" y="230"/>
                  </a:lnTo>
                  <a:lnTo>
                    <a:pt x="58" y="210"/>
                  </a:lnTo>
                  <a:lnTo>
                    <a:pt x="124" y="58"/>
                  </a:lnTo>
                  <a:lnTo>
                    <a:pt x="127" y="39"/>
                  </a:lnTo>
                  <a:lnTo>
                    <a:pt x="118" y="11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87" name="Freeform 211"/>
            <p:cNvSpPr/>
            <p:nvPr/>
          </p:nvSpPr>
          <p:spPr>
            <a:xfrm>
              <a:off x="3366" y="3082"/>
              <a:ext cx="19" cy="33"/>
            </a:xfrm>
            <a:custGeom>
              <a:avLst/>
              <a:gdLst>
                <a:gd name="txL" fmla="*/ 0 w 128"/>
                <a:gd name="txT" fmla="*/ 0 h 230"/>
                <a:gd name="txR" fmla="*/ 128 w 128"/>
                <a:gd name="txB" fmla="*/ 230 h 230"/>
              </a:gdLst>
              <a:ahLst/>
              <a:cxnLst>
                <a:cxn ang="0">
                  <a:pos x="95" y="0"/>
                </a:cxn>
                <a:cxn ang="0">
                  <a:pos x="69" y="21"/>
                </a:cxn>
                <a:cxn ang="0">
                  <a:pos x="4" y="174"/>
                </a:cxn>
                <a:cxn ang="0">
                  <a:pos x="0" y="193"/>
                </a:cxn>
                <a:cxn ang="0">
                  <a:pos x="0" y="194"/>
                </a:cxn>
                <a:cxn ang="0">
                  <a:pos x="33" y="230"/>
                </a:cxn>
                <a:cxn ang="0">
                  <a:pos x="59" y="210"/>
                </a:cxn>
                <a:cxn ang="0">
                  <a:pos x="123" y="58"/>
                </a:cxn>
                <a:cxn ang="0">
                  <a:pos x="128" y="39"/>
                </a:cxn>
                <a:cxn ang="0">
                  <a:pos x="118" y="11"/>
                </a:cxn>
                <a:cxn ang="0">
                  <a:pos x="95" y="0"/>
                </a:cxn>
              </a:cxnLst>
              <a:rect l="txL" t="txT" r="txR" b="txB"/>
              <a:pathLst>
                <a:path w="128" h="230">
                  <a:moveTo>
                    <a:pt x="95" y="0"/>
                  </a:moveTo>
                  <a:lnTo>
                    <a:pt x="69" y="21"/>
                  </a:lnTo>
                  <a:lnTo>
                    <a:pt x="4" y="174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33" y="230"/>
                  </a:lnTo>
                  <a:lnTo>
                    <a:pt x="59" y="210"/>
                  </a:lnTo>
                  <a:lnTo>
                    <a:pt x="123" y="58"/>
                  </a:lnTo>
                  <a:lnTo>
                    <a:pt x="128" y="39"/>
                  </a:lnTo>
                  <a:lnTo>
                    <a:pt x="118" y="1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668" name="Freeform 212"/>
          <p:cNvSpPr/>
          <p:nvPr/>
        </p:nvSpPr>
        <p:spPr>
          <a:xfrm>
            <a:off x="1747838" y="5819775"/>
            <a:ext cx="100012" cy="174625"/>
          </a:xfrm>
          <a:custGeom>
            <a:avLst/>
            <a:gdLst>
              <a:gd name="txL" fmla="*/ 0 w 436"/>
              <a:gd name="txT" fmla="*/ 0 h 769"/>
              <a:gd name="txR" fmla="*/ 436 w 436"/>
              <a:gd name="txB" fmla="*/ 769 h 769"/>
            </a:gdLst>
            <a:ahLst/>
            <a:cxnLst>
              <a:cxn ang="0">
                <a:pos x="315" y="0"/>
              </a:cxn>
              <a:cxn ang="0">
                <a:pos x="179" y="0"/>
              </a:cxn>
              <a:cxn ang="0">
                <a:pos x="179" y="0"/>
              </a:cxn>
              <a:cxn ang="0">
                <a:pos x="149" y="38"/>
              </a:cxn>
              <a:cxn ang="0">
                <a:pos x="149" y="38"/>
              </a:cxn>
              <a:cxn ang="0">
                <a:pos x="179" y="77"/>
              </a:cxn>
              <a:cxn ang="0">
                <a:pos x="298" y="77"/>
              </a:cxn>
              <a:cxn ang="0">
                <a:pos x="315" y="78"/>
              </a:cxn>
              <a:cxn ang="0">
                <a:pos x="359" y="103"/>
              </a:cxn>
              <a:cxn ang="0">
                <a:pos x="373" y="157"/>
              </a:cxn>
              <a:cxn ang="0">
                <a:pos x="369" y="192"/>
              </a:cxn>
              <a:cxn ang="0">
                <a:pos x="345" y="251"/>
              </a:cxn>
              <a:cxn ang="0">
                <a:pos x="342" y="252"/>
              </a:cxn>
              <a:cxn ang="0">
                <a:pos x="299" y="294"/>
              </a:cxn>
              <a:cxn ang="0">
                <a:pos x="249" y="307"/>
              </a:cxn>
              <a:cxn ang="0">
                <a:pos x="177" y="307"/>
              </a:cxn>
              <a:cxn ang="0">
                <a:pos x="177" y="307"/>
              </a:cxn>
              <a:cxn ang="0">
                <a:pos x="146" y="345"/>
              </a:cxn>
              <a:cxn ang="0">
                <a:pos x="146" y="346"/>
              </a:cxn>
              <a:cxn ang="0">
                <a:pos x="177" y="384"/>
              </a:cxn>
              <a:cxn ang="0">
                <a:pos x="233" y="384"/>
              </a:cxn>
              <a:cxn ang="0">
                <a:pos x="244" y="385"/>
              </a:cxn>
              <a:cxn ang="0">
                <a:pos x="292" y="405"/>
              </a:cxn>
              <a:cxn ang="0">
                <a:pos x="308" y="456"/>
              </a:cxn>
              <a:cxn ang="0">
                <a:pos x="303" y="499"/>
              </a:cxn>
              <a:cxn ang="0">
                <a:pos x="286" y="576"/>
              </a:cxn>
              <a:cxn ang="0">
                <a:pos x="277" y="607"/>
              </a:cxn>
              <a:cxn ang="0">
                <a:pos x="242" y="658"/>
              </a:cxn>
              <a:cxn ang="0">
                <a:pos x="217" y="677"/>
              </a:cxn>
              <a:cxn ang="0">
                <a:pos x="166" y="692"/>
              </a:cxn>
              <a:cxn ang="0">
                <a:pos x="31" y="692"/>
              </a:cxn>
              <a:cxn ang="0">
                <a:pos x="31" y="692"/>
              </a:cxn>
              <a:cxn ang="0">
                <a:pos x="0" y="730"/>
              </a:cxn>
              <a:cxn ang="0">
                <a:pos x="0" y="730"/>
              </a:cxn>
              <a:cxn ang="0">
                <a:pos x="31" y="769"/>
              </a:cxn>
              <a:cxn ang="0">
                <a:pos x="150" y="769"/>
              </a:cxn>
              <a:cxn ang="0">
                <a:pos x="192" y="764"/>
              </a:cxn>
              <a:cxn ang="0">
                <a:pos x="242" y="747"/>
              </a:cxn>
              <a:cxn ang="0">
                <a:pos x="259" y="736"/>
              </a:cxn>
              <a:cxn ang="0">
                <a:pos x="299" y="698"/>
              </a:cxn>
              <a:cxn ang="0">
                <a:pos x="329" y="645"/>
              </a:cxn>
              <a:cxn ang="0">
                <a:pos x="350" y="576"/>
              </a:cxn>
              <a:cxn ang="0">
                <a:pos x="367" y="499"/>
              </a:cxn>
              <a:cxn ang="0">
                <a:pos x="371" y="455"/>
              </a:cxn>
              <a:cxn ang="0">
                <a:pos x="363" y="395"/>
              </a:cxn>
              <a:cxn ang="0">
                <a:pos x="333" y="355"/>
              </a:cxn>
              <a:cxn ang="0">
                <a:pos x="341" y="350"/>
              </a:cxn>
              <a:cxn ang="0">
                <a:pos x="381" y="315"/>
              </a:cxn>
              <a:cxn ang="0">
                <a:pos x="411" y="262"/>
              </a:cxn>
              <a:cxn ang="0">
                <a:pos x="432" y="192"/>
              </a:cxn>
              <a:cxn ang="0">
                <a:pos x="436" y="155"/>
              </a:cxn>
              <a:cxn ang="0">
                <a:pos x="436" y="146"/>
              </a:cxn>
              <a:cxn ang="0">
                <a:pos x="420" y="80"/>
              </a:cxn>
              <a:cxn ang="0">
                <a:pos x="405" y="52"/>
              </a:cxn>
              <a:cxn ang="0">
                <a:pos x="367" y="13"/>
              </a:cxn>
              <a:cxn ang="0">
                <a:pos x="315" y="0"/>
              </a:cxn>
            </a:cxnLst>
            <a:rect l="txL" t="txT" r="txR" b="txB"/>
            <a:pathLst>
              <a:path w="436" h="769">
                <a:moveTo>
                  <a:pt x="315" y="0"/>
                </a:moveTo>
                <a:lnTo>
                  <a:pt x="179" y="0"/>
                </a:lnTo>
                <a:lnTo>
                  <a:pt x="179" y="0"/>
                </a:lnTo>
                <a:lnTo>
                  <a:pt x="149" y="38"/>
                </a:lnTo>
                <a:lnTo>
                  <a:pt x="149" y="38"/>
                </a:lnTo>
                <a:lnTo>
                  <a:pt x="179" y="77"/>
                </a:lnTo>
                <a:lnTo>
                  <a:pt x="298" y="77"/>
                </a:lnTo>
                <a:lnTo>
                  <a:pt x="315" y="78"/>
                </a:lnTo>
                <a:lnTo>
                  <a:pt x="359" y="103"/>
                </a:lnTo>
                <a:lnTo>
                  <a:pt x="373" y="157"/>
                </a:lnTo>
                <a:lnTo>
                  <a:pt x="369" y="192"/>
                </a:lnTo>
                <a:lnTo>
                  <a:pt x="345" y="251"/>
                </a:lnTo>
                <a:lnTo>
                  <a:pt x="342" y="252"/>
                </a:lnTo>
                <a:lnTo>
                  <a:pt x="299" y="294"/>
                </a:lnTo>
                <a:lnTo>
                  <a:pt x="249" y="307"/>
                </a:lnTo>
                <a:lnTo>
                  <a:pt x="177" y="307"/>
                </a:lnTo>
                <a:lnTo>
                  <a:pt x="177" y="307"/>
                </a:lnTo>
                <a:lnTo>
                  <a:pt x="146" y="345"/>
                </a:lnTo>
                <a:lnTo>
                  <a:pt x="146" y="346"/>
                </a:lnTo>
                <a:lnTo>
                  <a:pt x="177" y="384"/>
                </a:lnTo>
                <a:lnTo>
                  <a:pt x="233" y="384"/>
                </a:lnTo>
                <a:lnTo>
                  <a:pt x="244" y="385"/>
                </a:lnTo>
                <a:lnTo>
                  <a:pt x="292" y="405"/>
                </a:lnTo>
                <a:lnTo>
                  <a:pt x="308" y="456"/>
                </a:lnTo>
                <a:lnTo>
                  <a:pt x="303" y="499"/>
                </a:lnTo>
                <a:lnTo>
                  <a:pt x="286" y="576"/>
                </a:lnTo>
                <a:lnTo>
                  <a:pt x="277" y="607"/>
                </a:lnTo>
                <a:lnTo>
                  <a:pt x="242" y="658"/>
                </a:lnTo>
                <a:lnTo>
                  <a:pt x="217" y="677"/>
                </a:lnTo>
                <a:lnTo>
                  <a:pt x="166" y="692"/>
                </a:lnTo>
                <a:lnTo>
                  <a:pt x="31" y="692"/>
                </a:lnTo>
                <a:lnTo>
                  <a:pt x="31" y="692"/>
                </a:lnTo>
                <a:lnTo>
                  <a:pt x="0" y="730"/>
                </a:lnTo>
                <a:lnTo>
                  <a:pt x="0" y="730"/>
                </a:lnTo>
                <a:lnTo>
                  <a:pt x="31" y="769"/>
                </a:lnTo>
                <a:lnTo>
                  <a:pt x="150" y="769"/>
                </a:lnTo>
                <a:lnTo>
                  <a:pt x="192" y="764"/>
                </a:lnTo>
                <a:lnTo>
                  <a:pt x="242" y="747"/>
                </a:lnTo>
                <a:lnTo>
                  <a:pt x="259" y="736"/>
                </a:lnTo>
                <a:lnTo>
                  <a:pt x="299" y="698"/>
                </a:lnTo>
                <a:lnTo>
                  <a:pt x="329" y="645"/>
                </a:lnTo>
                <a:lnTo>
                  <a:pt x="350" y="576"/>
                </a:lnTo>
                <a:lnTo>
                  <a:pt x="367" y="499"/>
                </a:lnTo>
                <a:lnTo>
                  <a:pt x="371" y="455"/>
                </a:lnTo>
                <a:lnTo>
                  <a:pt x="363" y="395"/>
                </a:lnTo>
                <a:lnTo>
                  <a:pt x="333" y="355"/>
                </a:lnTo>
                <a:lnTo>
                  <a:pt x="341" y="350"/>
                </a:lnTo>
                <a:lnTo>
                  <a:pt x="381" y="315"/>
                </a:lnTo>
                <a:lnTo>
                  <a:pt x="411" y="262"/>
                </a:lnTo>
                <a:lnTo>
                  <a:pt x="432" y="192"/>
                </a:lnTo>
                <a:lnTo>
                  <a:pt x="436" y="155"/>
                </a:lnTo>
                <a:lnTo>
                  <a:pt x="436" y="146"/>
                </a:lnTo>
                <a:lnTo>
                  <a:pt x="420" y="80"/>
                </a:lnTo>
                <a:lnTo>
                  <a:pt x="405" y="52"/>
                </a:lnTo>
                <a:lnTo>
                  <a:pt x="367" y="13"/>
                </a:lnTo>
                <a:lnTo>
                  <a:pt x="315" y="0"/>
                </a:lnTo>
                <a:close/>
              </a:path>
            </a:pathLst>
          </a:custGeom>
          <a:solidFill>
            <a:schemeClr val="tx1">
              <a:alpha val="100000"/>
            </a:schemeClr>
          </a:solidFill>
          <a:ln w="127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31458" name="Group 213"/>
          <p:cNvGrpSpPr/>
          <p:nvPr/>
        </p:nvGrpSpPr>
        <p:grpSpPr>
          <a:xfrm>
            <a:off x="1647825" y="2844800"/>
            <a:ext cx="157163" cy="174625"/>
            <a:chOff x="3286" y="3499"/>
            <a:chExt cx="99" cy="110"/>
          </a:xfrm>
        </p:grpSpPr>
        <p:sp>
          <p:nvSpPr>
            <p:cNvPr id="62682" name="Freeform 214"/>
            <p:cNvSpPr/>
            <p:nvPr/>
          </p:nvSpPr>
          <p:spPr>
            <a:xfrm>
              <a:off x="3286" y="3499"/>
              <a:ext cx="63" cy="110"/>
            </a:xfrm>
            <a:custGeom>
              <a:avLst/>
              <a:gdLst>
                <a:gd name="txL" fmla="*/ 0 w 436"/>
                <a:gd name="txT" fmla="*/ 0 h 769"/>
                <a:gd name="txR" fmla="*/ 436 w 436"/>
                <a:gd name="txB" fmla="*/ 769 h 769"/>
              </a:gdLst>
              <a:ahLst/>
              <a:cxnLst>
                <a:cxn ang="0">
                  <a:pos x="315" y="0"/>
                </a:cxn>
                <a:cxn ang="0">
                  <a:pos x="179" y="0"/>
                </a:cxn>
                <a:cxn ang="0">
                  <a:pos x="179" y="0"/>
                </a:cxn>
                <a:cxn ang="0">
                  <a:pos x="149" y="39"/>
                </a:cxn>
                <a:cxn ang="0">
                  <a:pos x="149" y="40"/>
                </a:cxn>
                <a:cxn ang="0">
                  <a:pos x="179" y="77"/>
                </a:cxn>
                <a:cxn ang="0">
                  <a:pos x="298" y="77"/>
                </a:cxn>
                <a:cxn ang="0">
                  <a:pos x="315" y="79"/>
                </a:cxn>
                <a:cxn ang="0">
                  <a:pos x="359" y="103"/>
                </a:cxn>
                <a:cxn ang="0">
                  <a:pos x="373" y="159"/>
                </a:cxn>
                <a:cxn ang="0">
                  <a:pos x="369" y="193"/>
                </a:cxn>
                <a:cxn ang="0">
                  <a:pos x="345" y="251"/>
                </a:cxn>
                <a:cxn ang="0">
                  <a:pos x="342" y="254"/>
                </a:cxn>
                <a:cxn ang="0">
                  <a:pos x="299" y="294"/>
                </a:cxn>
                <a:cxn ang="0">
                  <a:pos x="249" y="308"/>
                </a:cxn>
                <a:cxn ang="0">
                  <a:pos x="177" y="308"/>
                </a:cxn>
                <a:cxn ang="0">
                  <a:pos x="177" y="308"/>
                </a:cxn>
                <a:cxn ang="0">
                  <a:pos x="146" y="347"/>
                </a:cxn>
                <a:cxn ang="0">
                  <a:pos x="146" y="347"/>
                </a:cxn>
                <a:cxn ang="0">
                  <a:pos x="177" y="385"/>
                </a:cxn>
                <a:cxn ang="0">
                  <a:pos x="233" y="385"/>
                </a:cxn>
                <a:cxn ang="0">
                  <a:pos x="244" y="385"/>
                </a:cxn>
                <a:cxn ang="0">
                  <a:pos x="292" y="406"/>
                </a:cxn>
                <a:cxn ang="0">
                  <a:pos x="308" y="457"/>
                </a:cxn>
                <a:cxn ang="0">
                  <a:pos x="303" y="501"/>
                </a:cxn>
                <a:cxn ang="0">
                  <a:pos x="286" y="577"/>
                </a:cxn>
                <a:cxn ang="0">
                  <a:pos x="277" y="607"/>
                </a:cxn>
                <a:cxn ang="0">
                  <a:pos x="242" y="658"/>
                </a:cxn>
                <a:cxn ang="0">
                  <a:pos x="217" y="677"/>
                </a:cxn>
                <a:cxn ang="0">
                  <a:pos x="166" y="692"/>
                </a:cxn>
                <a:cxn ang="0">
                  <a:pos x="31" y="692"/>
                </a:cxn>
                <a:cxn ang="0">
                  <a:pos x="31" y="692"/>
                </a:cxn>
                <a:cxn ang="0">
                  <a:pos x="0" y="731"/>
                </a:cxn>
                <a:cxn ang="0">
                  <a:pos x="0" y="731"/>
                </a:cxn>
                <a:cxn ang="0">
                  <a:pos x="31" y="769"/>
                </a:cxn>
                <a:cxn ang="0">
                  <a:pos x="150" y="769"/>
                </a:cxn>
                <a:cxn ang="0">
                  <a:pos x="192" y="766"/>
                </a:cxn>
                <a:cxn ang="0">
                  <a:pos x="242" y="748"/>
                </a:cxn>
                <a:cxn ang="0">
                  <a:pos x="259" y="737"/>
                </a:cxn>
                <a:cxn ang="0">
                  <a:pos x="299" y="699"/>
                </a:cxn>
                <a:cxn ang="0">
                  <a:pos x="329" y="646"/>
                </a:cxn>
                <a:cxn ang="0">
                  <a:pos x="350" y="577"/>
                </a:cxn>
                <a:cxn ang="0">
                  <a:pos x="367" y="501"/>
                </a:cxn>
                <a:cxn ang="0">
                  <a:pos x="371" y="457"/>
                </a:cxn>
                <a:cxn ang="0">
                  <a:pos x="363" y="397"/>
                </a:cxn>
                <a:cxn ang="0">
                  <a:pos x="333" y="355"/>
                </a:cxn>
                <a:cxn ang="0">
                  <a:pos x="341" y="350"/>
                </a:cxn>
                <a:cxn ang="0">
                  <a:pos x="381" y="315"/>
                </a:cxn>
                <a:cxn ang="0">
                  <a:pos x="411" y="263"/>
                </a:cxn>
                <a:cxn ang="0">
                  <a:pos x="432" y="193"/>
                </a:cxn>
                <a:cxn ang="0">
                  <a:pos x="436" y="157"/>
                </a:cxn>
                <a:cxn ang="0">
                  <a:pos x="436" y="146"/>
                </a:cxn>
                <a:cxn ang="0">
                  <a:pos x="420" y="81"/>
                </a:cxn>
                <a:cxn ang="0">
                  <a:pos x="405" y="53"/>
                </a:cxn>
                <a:cxn ang="0">
                  <a:pos x="367" y="14"/>
                </a:cxn>
                <a:cxn ang="0">
                  <a:pos x="315" y="0"/>
                </a:cxn>
              </a:cxnLst>
              <a:rect l="txL" t="txT" r="txR" b="txB"/>
              <a:pathLst>
                <a:path w="436" h="769">
                  <a:moveTo>
                    <a:pt x="315" y="0"/>
                  </a:moveTo>
                  <a:lnTo>
                    <a:pt x="179" y="0"/>
                  </a:lnTo>
                  <a:lnTo>
                    <a:pt x="179" y="0"/>
                  </a:lnTo>
                  <a:lnTo>
                    <a:pt x="149" y="39"/>
                  </a:lnTo>
                  <a:lnTo>
                    <a:pt x="149" y="40"/>
                  </a:lnTo>
                  <a:lnTo>
                    <a:pt x="179" y="77"/>
                  </a:lnTo>
                  <a:lnTo>
                    <a:pt x="298" y="77"/>
                  </a:lnTo>
                  <a:lnTo>
                    <a:pt x="315" y="79"/>
                  </a:lnTo>
                  <a:lnTo>
                    <a:pt x="359" y="103"/>
                  </a:lnTo>
                  <a:lnTo>
                    <a:pt x="373" y="159"/>
                  </a:lnTo>
                  <a:lnTo>
                    <a:pt x="369" y="193"/>
                  </a:lnTo>
                  <a:lnTo>
                    <a:pt x="345" y="251"/>
                  </a:lnTo>
                  <a:lnTo>
                    <a:pt x="342" y="254"/>
                  </a:lnTo>
                  <a:lnTo>
                    <a:pt x="299" y="294"/>
                  </a:lnTo>
                  <a:lnTo>
                    <a:pt x="249" y="308"/>
                  </a:lnTo>
                  <a:lnTo>
                    <a:pt x="177" y="308"/>
                  </a:lnTo>
                  <a:lnTo>
                    <a:pt x="177" y="308"/>
                  </a:lnTo>
                  <a:lnTo>
                    <a:pt x="146" y="347"/>
                  </a:lnTo>
                  <a:lnTo>
                    <a:pt x="146" y="347"/>
                  </a:lnTo>
                  <a:lnTo>
                    <a:pt x="177" y="385"/>
                  </a:lnTo>
                  <a:lnTo>
                    <a:pt x="233" y="385"/>
                  </a:lnTo>
                  <a:lnTo>
                    <a:pt x="244" y="385"/>
                  </a:lnTo>
                  <a:lnTo>
                    <a:pt x="292" y="406"/>
                  </a:lnTo>
                  <a:lnTo>
                    <a:pt x="308" y="457"/>
                  </a:lnTo>
                  <a:lnTo>
                    <a:pt x="303" y="501"/>
                  </a:lnTo>
                  <a:lnTo>
                    <a:pt x="286" y="577"/>
                  </a:lnTo>
                  <a:lnTo>
                    <a:pt x="277" y="607"/>
                  </a:lnTo>
                  <a:lnTo>
                    <a:pt x="242" y="658"/>
                  </a:lnTo>
                  <a:lnTo>
                    <a:pt x="217" y="677"/>
                  </a:lnTo>
                  <a:lnTo>
                    <a:pt x="166" y="692"/>
                  </a:lnTo>
                  <a:lnTo>
                    <a:pt x="31" y="692"/>
                  </a:lnTo>
                  <a:lnTo>
                    <a:pt x="31" y="692"/>
                  </a:lnTo>
                  <a:lnTo>
                    <a:pt x="0" y="731"/>
                  </a:lnTo>
                  <a:lnTo>
                    <a:pt x="0" y="731"/>
                  </a:lnTo>
                  <a:lnTo>
                    <a:pt x="31" y="769"/>
                  </a:lnTo>
                  <a:lnTo>
                    <a:pt x="150" y="769"/>
                  </a:lnTo>
                  <a:lnTo>
                    <a:pt x="192" y="766"/>
                  </a:lnTo>
                  <a:lnTo>
                    <a:pt x="242" y="748"/>
                  </a:lnTo>
                  <a:lnTo>
                    <a:pt x="259" y="737"/>
                  </a:lnTo>
                  <a:lnTo>
                    <a:pt x="299" y="699"/>
                  </a:lnTo>
                  <a:lnTo>
                    <a:pt x="329" y="646"/>
                  </a:lnTo>
                  <a:lnTo>
                    <a:pt x="350" y="577"/>
                  </a:lnTo>
                  <a:lnTo>
                    <a:pt x="367" y="501"/>
                  </a:lnTo>
                  <a:lnTo>
                    <a:pt x="371" y="457"/>
                  </a:lnTo>
                  <a:lnTo>
                    <a:pt x="363" y="397"/>
                  </a:lnTo>
                  <a:lnTo>
                    <a:pt x="333" y="355"/>
                  </a:lnTo>
                  <a:lnTo>
                    <a:pt x="341" y="350"/>
                  </a:lnTo>
                  <a:lnTo>
                    <a:pt x="381" y="315"/>
                  </a:lnTo>
                  <a:lnTo>
                    <a:pt x="411" y="263"/>
                  </a:lnTo>
                  <a:lnTo>
                    <a:pt x="432" y="193"/>
                  </a:lnTo>
                  <a:lnTo>
                    <a:pt x="436" y="157"/>
                  </a:lnTo>
                  <a:lnTo>
                    <a:pt x="436" y="146"/>
                  </a:lnTo>
                  <a:lnTo>
                    <a:pt x="420" y="81"/>
                  </a:lnTo>
                  <a:lnTo>
                    <a:pt x="405" y="53"/>
                  </a:lnTo>
                  <a:lnTo>
                    <a:pt x="367" y="14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83" name="Freeform 215"/>
            <p:cNvSpPr/>
            <p:nvPr/>
          </p:nvSpPr>
          <p:spPr>
            <a:xfrm>
              <a:off x="3366" y="3499"/>
              <a:ext cx="19" cy="33"/>
            </a:xfrm>
            <a:custGeom>
              <a:avLst/>
              <a:gdLst>
                <a:gd name="txL" fmla="*/ 0 w 128"/>
                <a:gd name="txT" fmla="*/ 0 h 231"/>
                <a:gd name="txR" fmla="*/ 128 w 128"/>
                <a:gd name="txB" fmla="*/ 231 h 231"/>
              </a:gdLst>
              <a:ahLst/>
              <a:cxnLst>
                <a:cxn ang="0">
                  <a:pos x="69" y="21"/>
                </a:cxn>
                <a:cxn ang="0">
                  <a:pos x="95" y="0"/>
                </a:cxn>
                <a:cxn ang="0">
                  <a:pos x="95" y="0"/>
                </a:cxn>
                <a:cxn ang="0">
                  <a:pos x="118" y="12"/>
                </a:cxn>
                <a:cxn ang="0">
                  <a:pos x="118" y="12"/>
                </a:cxn>
                <a:cxn ang="0">
                  <a:pos x="128" y="40"/>
                </a:cxn>
                <a:cxn ang="0">
                  <a:pos x="128" y="40"/>
                </a:cxn>
                <a:cxn ang="0">
                  <a:pos x="123" y="58"/>
                </a:cxn>
                <a:cxn ang="0">
                  <a:pos x="123" y="58"/>
                </a:cxn>
                <a:cxn ang="0">
                  <a:pos x="59" y="212"/>
                </a:cxn>
                <a:cxn ang="0">
                  <a:pos x="33" y="231"/>
                </a:cxn>
                <a:cxn ang="0">
                  <a:pos x="33" y="231"/>
                </a:cxn>
                <a:cxn ang="0">
                  <a:pos x="0" y="195"/>
                </a:cxn>
                <a:cxn ang="0">
                  <a:pos x="0" y="194"/>
                </a:cxn>
                <a:cxn ang="0">
                  <a:pos x="4" y="175"/>
                </a:cxn>
                <a:cxn ang="0">
                  <a:pos x="4" y="175"/>
                </a:cxn>
                <a:cxn ang="0">
                  <a:pos x="69" y="21"/>
                </a:cxn>
              </a:cxnLst>
              <a:rect l="txL" t="txT" r="txR" b="txB"/>
              <a:pathLst>
                <a:path w="128" h="231">
                  <a:moveTo>
                    <a:pt x="69" y="21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18" y="12"/>
                  </a:lnTo>
                  <a:lnTo>
                    <a:pt x="118" y="12"/>
                  </a:lnTo>
                  <a:lnTo>
                    <a:pt x="128" y="40"/>
                  </a:lnTo>
                  <a:lnTo>
                    <a:pt x="128" y="4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59" y="212"/>
                  </a:lnTo>
                  <a:lnTo>
                    <a:pt x="33" y="231"/>
                  </a:lnTo>
                  <a:lnTo>
                    <a:pt x="33" y="231"/>
                  </a:lnTo>
                  <a:lnTo>
                    <a:pt x="0" y="195"/>
                  </a:lnTo>
                  <a:lnTo>
                    <a:pt x="0" y="194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69" y="21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464" name="Group 216"/>
          <p:cNvGrpSpPr/>
          <p:nvPr/>
        </p:nvGrpSpPr>
        <p:grpSpPr>
          <a:xfrm>
            <a:off x="5421313" y="2881313"/>
            <a:ext cx="192087" cy="174625"/>
            <a:chOff x="3286" y="3708"/>
            <a:chExt cx="121" cy="110"/>
          </a:xfrm>
        </p:grpSpPr>
        <p:sp>
          <p:nvSpPr>
            <p:cNvPr id="62679" name="Freeform 217"/>
            <p:cNvSpPr/>
            <p:nvPr/>
          </p:nvSpPr>
          <p:spPr>
            <a:xfrm>
              <a:off x="3286" y="3708"/>
              <a:ext cx="63" cy="110"/>
            </a:xfrm>
            <a:custGeom>
              <a:avLst/>
              <a:gdLst>
                <a:gd name="txL" fmla="*/ 0 w 436"/>
                <a:gd name="txT" fmla="*/ 0 h 768"/>
                <a:gd name="txR" fmla="*/ 436 w 436"/>
                <a:gd name="txB" fmla="*/ 768 h 768"/>
              </a:gdLst>
              <a:ahLst/>
              <a:cxnLst>
                <a:cxn ang="0">
                  <a:pos x="315" y="0"/>
                </a:cxn>
                <a:cxn ang="0">
                  <a:pos x="179" y="0"/>
                </a:cxn>
                <a:cxn ang="0">
                  <a:pos x="179" y="0"/>
                </a:cxn>
                <a:cxn ang="0">
                  <a:pos x="149" y="39"/>
                </a:cxn>
                <a:cxn ang="0">
                  <a:pos x="149" y="39"/>
                </a:cxn>
                <a:cxn ang="0">
                  <a:pos x="179" y="77"/>
                </a:cxn>
                <a:cxn ang="0">
                  <a:pos x="298" y="77"/>
                </a:cxn>
                <a:cxn ang="0">
                  <a:pos x="315" y="78"/>
                </a:cxn>
                <a:cxn ang="0">
                  <a:pos x="359" y="102"/>
                </a:cxn>
                <a:cxn ang="0">
                  <a:pos x="373" y="158"/>
                </a:cxn>
                <a:cxn ang="0">
                  <a:pos x="369" y="193"/>
                </a:cxn>
                <a:cxn ang="0">
                  <a:pos x="345" y="250"/>
                </a:cxn>
                <a:cxn ang="0">
                  <a:pos x="342" y="252"/>
                </a:cxn>
                <a:cxn ang="0">
                  <a:pos x="299" y="294"/>
                </a:cxn>
                <a:cxn ang="0">
                  <a:pos x="249" y="307"/>
                </a:cxn>
                <a:cxn ang="0">
                  <a:pos x="177" y="307"/>
                </a:cxn>
                <a:cxn ang="0">
                  <a:pos x="177" y="307"/>
                </a:cxn>
                <a:cxn ang="0">
                  <a:pos x="146" y="345"/>
                </a:cxn>
                <a:cxn ang="0">
                  <a:pos x="146" y="345"/>
                </a:cxn>
                <a:cxn ang="0">
                  <a:pos x="177" y="384"/>
                </a:cxn>
                <a:cxn ang="0">
                  <a:pos x="233" y="384"/>
                </a:cxn>
                <a:cxn ang="0">
                  <a:pos x="244" y="385"/>
                </a:cxn>
                <a:cxn ang="0">
                  <a:pos x="292" y="405"/>
                </a:cxn>
                <a:cxn ang="0">
                  <a:pos x="308" y="456"/>
                </a:cxn>
                <a:cxn ang="0">
                  <a:pos x="303" y="499"/>
                </a:cxn>
                <a:cxn ang="0">
                  <a:pos x="286" y="576"/>
                </a:cxn>
                <a:cxn ang="0">
                  <a:pos x="277" y="607"/>
                </a:cxn>
                <a:cxn ang="0">
                  <a:pos x="242" y="658"/>
                </a:cxn>
                <a:cxn ang="0">
                  <a:pos x="217" y="677"/>
                </a:cxn>
                <a:cxn ang="0">
                  <a:pos x="166" y="692"/>
                </a:cxn>
                <a:cxn ang="0">
                  <a:pos x="31" y="692"/>
                </a:cxn>
                <a:cxn ang="0">
                  <a:pos x="31" y="692"/>
                </a:cxn>
                <a:cxn ang="0">
                  <a:pos x="0" y="730"/>
                </a:cxn>
                <a:cxn ang="0">
                  <a:pos x="0" y="730"/>
                </a:cxn>
                <a:cxn ang="0">
                  <a:pos x="31" y="768"/>
                </a:cxn>
                <a:cxn ang="0">
                  <a:pos x="150" y="768"/>
                </a:cxn>
                <a:cxn ang="0">
                  <a:pos x="192" y="764"/>
                </a:cxn>
                <a:cxn ang="0">
                  <a:pos x="242" y="747"/>
                </a:cxn>
                <a:cxn ang="0">
                  <a:pos x="259" y="736"/>
                </a:cxn>
                <a:cxn ang="0">
                  <a:pos x="299" y="698"/>
                </a:cxn>
                <a:cxn ang="0">
                  <a:pos x="329" y="644"/>
                </a:cxn>
                <a:cxn ang="0">
                  <a:pos x="350" y="576"/>
                </a:cxn>
                <a:cxn ang="0">
                  <a:pos x="367" y="499"/>
                </a:cxn>
                <a:cxn ang="0">
                  <a:pos x="371" y="455"/>
                </a:cxn>
                <a:cxn ang="0">
                  <a:pos x="363" y="396"/>
                </a:cxn>
                <a:cxn ang="0">
                  <a:pos x="333" y="355"/>
                </a:cxn>
                <a:cxn ang="0">
                  <a:pos x="341" y="350"/>
                </a:cxn>
                <a:cxn ang="0">
                  <a:pos x="381" y="315"/>
                </a:cxn>
                <a:cxn ang="0">
                  <a:pos x="411" y="263"/>
                </a:cxn>
                <a:cxn ang="0">
                  <a:pos x="432" y="193"/>
                </a:cxn>
                <a:cxn ang="0">
                  <a:pos x="436" y="155"/>
                </a:cxn>
                <a:cxn ang="0">
                  <a:pos x="436" y="146"/>
                </a:cxn>
                <a:cxn ang="0">
                  <a:pos x="420" y="81"/>
                </a:cxn>
                <a:cxn ang="0">
                  <a:pos x="405" y="51"/>
                </a:cxn>
                <a:cxn ang="0">
                  <a:pos x="367" y="13"/>
                </a:cxn>
                <a:cxn ang="0">
                  <a:pos x="315" y="0"/>
                </a:cxn>
              </a:cxnLst>
              <a:rect l="txL" t="txT" r="txR" b="txB"/>
              <a:pathLst>
                <a:path w="436" h="768">
                  <a:moveTo>
                    <a:pt x="315" y="0"/>
                  </a:moveTo>
                  <a:lnTo>
                    <a:pt x="179" y="0"/>
                  </a:lnTo>
                  <a:lnTo>
                    <a:pt x="179" y="0"/>
                  </a:lnTo>
                  <a:lnTo>
                    <a:pt x="149" y="39"/>
                  </a:lnTo>
                  <a:lnTo>
                    <a:pt x="149" y="39"/>
                  </a:lnTo>
                  <a:lnTo>
                    <a:pt x="179" y="77"/>
                  </a:lnTo>
                  <a:lnTo>
                    <a:pt x="298" y="77"/>
                  </a:lnTo>
                  <a:lnTo>
                    <a:pt x="315" y="78"/>
                  </a:lnTo>
                  <a:lnTo>
                    <a:pt x="359" y="102"/>
                  </a:lnTo>
                  <a:lnTo>
                    <a:pt x="373" y="158"/>
                  </a:lnTo>
                  <a:lnTo>
                    <a:pt x="369" y="193"/>
                  </a:lnTo>
                  <a:lnTo>
                    <a:pt x="345" y="250"/>
                  </a:lnTo>
                  <a:lnTo>
                    <a:pt x="342" y="252"/>
                  </a:lnTo>
                  <a:lnTo>
                    <a:pt x="299" y="294"/>
                  </a:lnTo>
                  <a:lnTo>
                    <a:pt x="249" y="307"/>
                  </a:lnTo>
                  <a:lnTo>
                    <a:pt x="177" y="307"/>
                  </a:lnTo>
                  <a:lnTo>
                    <a:pt x="177" y="307"/>
                  </a:lnTo>
                  <a:lnTo>
                    <a:pt x="146" y="345"/>
                  </a:lnTo>
                  <a:lnTo>
                    <a:pt x="146" y="345"/>
                  </a:lnTo>
                  <a:lnTo>
                    <a:pt x="177" y="384"/>
                  </a:lnTo>
                  <a:lnTo>
                    <a:pt x="233" y="384"/>
                  </a:lnTo>
                  <a:lnTo>
                    <a:pt x="244" y="385"/>
                  </a:lnTo>
                  <a:lnTo>
                    <a:pt x="292" y="405"/>
                  </a:lnTo>
                  <a:lnTo>
                    <a:pt x="308" y="456"/>
                  </a:lnTo>
                  <a:lnTo>
                    <a:pt x="303" y="499"/>
                  </a:lnTo>
                  <a:lnTo>
                    <a:pt x="286" y="576"/>
                  </a:lnTo>
                  <a:lnTo>
                    <a:pt x="277" y="607"/>
                  </a:lnTo>
                  <a:lnTo>
                    <a:pt x="242" y="658"/>
                  </a:lnTo>
                  <a:lnTo>
                    <a:pt x="217" y="677"/>
                  </a:lnTo>
                  <a:lnTo>
                    <a:pt x="166" y="692"/>
                  </a:lnTo>
                  <a:lnTo>
                    <a:pt x="31" y="692"/>
                  </a:lnTo>
                  <a:lnTo>
                    <a:pt x="31" y="692"/>
                  </a:lnTo>
                  <a:lnTo>
                    <a:pt x="0" y="730"/>
                  </a:lnTo>
                  <a:lnTo>
                    <a:pt x="0" y="730"/>
                  </a:lnTo>
                  <a:lnTo>
                    <a:pt x="31" y="768"/>
                  </a:lnTo>
                  <a:lnTo>
                    <a:pt x="150" y="768"/>
                  </a:lnTo>
                  <a:lnTo>
                    <a:pt x="192" y="764"/>
                  </a:lnTo>
                  <a:lnTo>
                    <a:pt x="242" y="747"/>
                  </a:lnTo>
                  <a:lnTo>
                    <a:pt x="259" y="736"/>
                  </a:lnTo>
                  <a:lnTo>
                    <a:pt x="299" y="698"/>
                  </a:lnTo>
                  <a:lnTo>
                    <a:pt x="329" y="644"/>
                  </a:lnTo>
                  <a:lnTo>
                    <a:pt x="350" y="576"/>
                  </a:lnTo>
                  <a:lnTo>
                    <a:pt x="367" y="499"/>
                  </a:lnTo>
                  <a:lnTo>
                    <a:pt x="371" y="455"/>
                  </a:lnTo>
                  <a:lnTo>
                    <a:pt x="363" y="396"/>
                  </a:lnTo>
                  <a:lnTo>
                    <a:pt x="333" y="355"/>
                  </a:lnTo>
                  <a:lnTo>
                    <a:pt x="341" y="350"/>
                  </a:lnTo>
                  <a:lnTo>
                    <a:pt x="381" y="315"/>
                  </a:lnTo>
                  <a:lnTo>
                    <a:pt x="411" y="263"/>
                  </a:lnTo>
                  <a:lnTo>
                    <a:pt x="432" y="193"/>
                  </a:lnTo>
                  <a:lnTo>
                    <a:pt x="436" y="155"/>
                  </a:lnTo>
                  <a:lnTo>
                    <a:pt x="436" y="146"/>
                  </a:lnTo>
                  <a:lnTo>
                    <a:pt x="420" y="81"/>
                  </a:lnTo>
                  <a:lnTo>
                    <a:pt x="405" y="51"/>
                  </a:lnTo>
                  <a:lnTo>
                    <a:pt x="367" y="13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80" name="Freeform 218"/>
            <p:cNvSpPr/>
            <p:nvPr/>
          </p:nvSpPr>
          <p:spPr>
            <a:xfrm>
              <a:off x="3389" y="3708"/>
              <a:ext cx="18" cy="33"/>
            </a:xfrm>
            <a:custGeom>
              <a:avLst/>
              <a:gdLst>
                <a:gd name="txL" fmla="*/ 0 w 127"/>
                <a:gd name="txT" fmla="*/ 0 h 230"/>
                <a:gd name="txR" fmla="*/ 127 w 127"/>
                <a:gd name="txB" fmla="*/ 230 h 230"/>
              </a:gdLst>
              <a:ahLst/>
              <a:cxnLst>
                <a:cxn ang="0">
                  <a:pos x="96" y="0"/>
                </a:cxn>
                <a:cxn ang="0">
                  <a:pos x="69" y="21"/>
                </a:cxn>
                <a:cxn ang="0">
                  <a:pos x="5" y="175"/>
                </a:cxn>
                <a:cxn ang="0">
                  <a:pos x="0" y="193"/>
                </a:cxn>
                <a:cxn ang="0">
                  <a:pos x="0" y="194"/>
                </a:cxn>
                <a:cxn ang="0">
                  <a:pos x="33" y="230"/>
                </a:cxn>
                <a:cxn ang="0">
                  <a:pos x="58" y="210"/>
                </a:cxn>
                <a:cxn ang="0">
                  <a:pos x="124" y="57"/>
                </a:cxn>
                <a:cxn ang="0">
                  <a:pos x="127" y="39"/>
                </a:cxn>
                <a:cxn ang="0">
                  <a:pos x="118" y="11"/>
                </a:cxn>
                <a:cxn ang="0">
                  <a:pos x="96" y="0"/>
                </a:cxn>
              </a:cxnLst>
              <a:rect l="txL" t="txT" r="txR" b="txB"/>
              <a:pathLst>
                <a:path w="127" h="230">
                  <a:moveTo>
                    <a:pt x="96" y="0"/>
                  </a:moveTo>
                  <a:lnTo>
                    <a:pt x="69" y="21"/>
                  </a:lnTo>
                  <a:lnTo>
                    <a:pt x="5" y="175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33" y="230"/>
                  </a:lnTo>
                  <a:lnTo>
                    <a:pt x="58" y="210"/>
                  </a:lnTo>
                  <a:lnTo>
                    <a:pt x="124" y="57"/>
                  </a:lnTo>
                  <a:lnTo>
                    <a:pt x="127" y="39"/>
                  </a:lnTo>
                  <a:lnTo>
                    <a:pt x="118" y="11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81" name="Freeform 219"/>
            <p:cNvSpPr/>
            <p:nvPr/>
          </p:nvSpPr>
          <p:spPr>
            <a:xfrm>
              <a:off x="3366" y="3708"/>
              <a:ext cx="19" cy="33"/>
            </a:xfrm>
            <a:custGeom>
              <a:avLst/>
              <a:gdLst>
                <a:gd name="txL" fmla="*/ 0 w 128"/>
                <a:gd name="txT" fmla="*/ 0 h 230"/>
                <a:gd name="txR" fmla="*/ 128 w 128"/>
                <a:gd name="txB" fmla="*/ 230 h 230"/>
              </a:gdLst>
              <a:ahLst/>
              <a:cxnLst>
                <a:cxn ang="0">
                  <a:pos x="95" y="0"/>
                </a:cxn>
                <a:cxn ang="0">
                  <a:pos x="69" y="21"/>
                </a:cxn>
                <a:cxn ang="0">
                  <a:pos x="4" y="175"/>
                </a:cxn>
                <a:cxn ang="0">
                  <a:pos x="0" y="193"/>
                </a:cxn>
                <a:cxn ang="0">
                  <a:pos x="0" y="194"/>
                </a:cxn>
                <a:cxn ang="0">
                  <a:pos x="33" y="230"/>
                </a:cxn>
                <a:cxn ang="0">
                  <a:pos x="59" y="210"/>
                </a:cxn>
                <a:cxn ang="0">
                  <a:pos x="123" y="57"/>
                </a:cxn>
                <a:cxn ang="0">
                  <a:pos x="128" y="39"/>
                </a:cxn>
                <a:cxn ang="0">
                  <a:pos x="118" y="11"/>
                </a:cxn>
                <a:cxn ang="0">
                  <a:pos x="95" y="0"/>
                </a:cxn>
              </a:cxnLst>
              <a:rect l="txL" t="txT" r="txR" b="txB"/>
              <a:pathLst>
                <a:path w="128" h="230">
                  <a:moveTo>
                    <a:pt x="95" y="0"/>
                  </a:moveTo>
                  <a:lnTo>
                    <a:pt x="69" y="21"/>
                  </a:lnTo>
                  <a:lnTo>
                    <a:pt x="4" y="175"/>
                  </a:lnTo>
                  <a:lnTo>
                    <a:pt x="0" y="193"/>
                  </a:lnTo>
                  <a:lnTo>
                    <a:pt x="0" y="194"/>
                  </a:lnTo>
                  <a:lnTo>
                    <a:pt x="33" y="230"/>
                  </a:lnTo>
                  <a:lnTo>
                    <a:pt x="59" y="210"/>
                  </a:lnTo>
                  <a:lnTo>
                    <a:pt x="123" y="57"/>
                  </a:lnTo>
                  <a:lnTo>
                    <a:pt x="128" y="39"/>
                  </a:lnTo>
                  <a:lnTo>
                    <a:pt x="118" y="1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467" name="Group 220"/>
          <p:cNvGrpSpPr/>
          <p:nvPr/>
        </p:nvGrpSpPr>
        <p:grpSpPr>
          <a:xfrm>
            <a:off x="2074863" y="3155950"/>
            <a:ext cx="161925" cy="173038"/>
            <a:chOff x="3573" y="2235"/>
            <a:chExt cx="102" cy="109"/>
          </a:xfrm>
        </p:grpSpPr>
        <p:sp>
          <p:nvSpPr>
            <p:cNvPr id="62676" name="Freeform 221"/>
            <p:cNvSpPr/>
            <p:nvPr/>
          </p:nvSpPr>
          <p:spPr>
            <a:xfrm>
              <a:off x="3585" y="2241"/>
              <a:ext cx="45" cy="70"/>
            </a:xfrm>
            <a:custGeom>
              <a:avLst/>
              <a:gdLst>
                <a:gd name="txL" fmla="*/ 0 w 316"/>
                <a:gd name="txT" fmla="*/ 0 h 490"/>
                <a:gd name="txR" fmla="*/ 316 w 316"/>
                <a:gd name="txB" fmla="*/ 490 h 490"/>
              </a:gdLst>
              <a:ahLst/>
              <a:cxnLst>
                <a:cxn ang="0">
                  <a:pos x="316" y="0"/>
                </a:cxn>
                <a:cxn ang="0">
                  <a:pos x="219" y="153"/>
                </a:cxn>
                <a:cxn ang="0">
                  <a:pos x="147" y="490"/>
                </a:cxn>
                <a:cxn ang="0">
                  <a:pos x="0" y="490"/>
                </a:cxn>
                <a:cxn ang="0">
                  <a:pos x="210" y="490"/>
                </a:cxn>
                <a:cxn ang="0">
                  <a:pos x="316" y="0"/>
                </a:cxn>
              </a:cxnLst>
              <a:rect l="txL" t="txT" r="txR" b="txB"/>
              <a:pathLst>
                <a:path w="316" h="490">
                  <a:moveTo>
                    <a:pt x="316" y="0"/>
                  </a:moveTo>
                  <a:lnTo>
                    <a:pt x="219" y="153"/>
                  </a:lnTo>
                  <a:lnTo>
                    <a:pt x="147" y="490"/>
                  </a:lnTo>
                  <a:lnTo>
                    <a:pt x="0" y="490"/>
                  </a:lnTo>
                  <a:lnTo>
                    <a:pt x="210" y="490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77" name="Freeform 222"/>
            <p:cNvSpPr/>
            <p:nvPr/>
          </p:nvSpPr>
          <p:spPr>
            <a:xfrm>
              <a:off x="3573" y="2235"/>
              <a:ext cx="57" cy="109"/>
            </a:xfrm>
            <a:custGeom>
              <a:avLst/>
              <a:gdLst>
                <a:gd name="txL" fmla="*/ 0 w 399"/>
                <a:gd name="txT" fmla="*/ 0 h 767"/>
                <a:gd name="txR" fmla="*/ 399 w 399"/>
                <a:gd name="txB" fmla="*/ 767 h 767"/>
              </a:gdLst>
              <a:ahLst/>
              <a:cxnLst>
                <a:cxn ang="0">
                  <a:pos x="368" y="0"/>
                </a:cxn>
                <a:cxn ang="0">
                  <a:pos x="342" y="18"/>
                </a:cxn>
                <a:cxn ang="0">
                  <a:pos x="3" y="556"/>
                </a:cxn>
                <a:cxn ang="0">
                  <a:pos x="0" y="576"/>
                </a:cxn>
                <a:cxn ang="0">
                  <a:pos x="8" y="603"/>
                </a:cxn>
                <a:cxn ang="0">
                  <a:pos x="30" y="614"/>
                </a:cxn>
                <a:cxn ang="0">
                  <a:pos x="213" y="614"/>
                </a:cxn>
                <a:cxn ang="0">
                  <a:pos x="190" y="719"/>
                </a:cxn>
                <a:cxn ang="0">
                  <a:pos x="190" y="729"/>
                </a:cxn>
                <a:cxn ang="0">
                  <a:pos x="190" y="731"/>
                </a:cxn>
                <a:cxn ang="0">
                  <a:pos x="221" y="767"/>
                </a:cxn>
                <a:cxn ang="0">
                  <a:pos x="251" y="739"/>
                </a:cxn>
                <a:cxn ang="0">
                  <a:pos x="277" y="614"/>
                </a:cxn>
                <a:cxn ang="0">
                  <a:pos x="349" y="614"/>
                </a:cxn>
                <a:cxn ang="0">
                  <a:pos x="349" y="614"/>
                </a:cxn>
                <a:cxn ang="0">
                  <a:pos x="379" y="576"/>
                </a:cxn>
                <a:cxn ang="0">
                  <a:pos x="379" y="575"/>
                </a:cxn>
                <a:cxn ang="0">
                  <a:pos x="349" y="537"/>
                </a:cxn>
                <a:cxn ang="0">
                  <a:pos x="293" y="537"/>
                </a:cxn>
                <a:cxn ang="0">
                  <a:pos x="83" y="537"/>
                </a:cxn>
                <a:cxn ang="0">
                  <a:pos x="302" y="200"/>
                </a:cxn>
                <a:cxn ang="0">
                  <a:pos x="399" y="47"/>
                </a:cxn>
                <a:cxn ang="0">
                  <a:pos x="399" y="38"/>
                </a:cxn>
                <a:cxn ang="0">
                  <a:pos x="399" y="37"/>
                </a:cxn>
                <a:cxn ang="0">
                  <a:pos x="399" y="37"/>
                </a:cxn>
                <a:cxn ang="0">
                  <a:pos x="399" y="37"/>
                </a:cxn>
                <a:cxn ang="0">
                  <a:pos x="399" y="37"/>
                </a:cxn>
                <a:cxn ang="0">
                  <a:pos x="368" y="0"/>
                </a:cxn>
              </a:cxnLst>
              <a:rect l="txL" t="txT" r="txR" b="txB"/>
              <a:pathLst>
                <a:path w="399" h="767">
                  <a:moveTo>
                    <a:pt x="368" y="0"/>
                  </a:moveTo>
                  <a:lnTo>
                    <a:pt x="342" y="18"/>
                  </a:lnTo>
                  <a:lnTo>
                    <a:pt x="3" y="556"/>
                  </a:lnTo>
                  <a:lnTo>
                    <a:pt x="0" y="576"/>
                  </a:lnTo>
                  <a:lnTo>
                    <a:pt x="8" y="603"/>
                  </a:lnTo>
                  <a:lnTo>
                    <a:pt x="30" y="614"/>
                  </a:lnTo>
                  <a:lnTo>
                    <a:pt x="213" y="614"/>
                  </a:lnTo>
                  <a:lnTo>
                    <a:pt x="190" y="719"/>
                  </a:lnTo>
                  <a:lnTo>
                    <a:pt x="190" y="729"/>
                  </a:lnTo>
                  <a:lnTo>
                    <a:pt x="190" y="731"/>
                  </a:lnTo>
                  <a:lnTo>
                    <a:pt x="221" y="767"/>
                  </a:lnTo>
                  <a:lnTo>
                    <a:pt x="251" y="739"/>
                  </a:lnTo>
                  <a:lnTo>
                    <a:pt x="277" y="614"/>
                  </a:lnTo>
                  <a:lnTo>
                    <a:pt x="349" y="614"/>
                  </a:lnTo>
                  <a:lnTo>
                    <a:pt x="349" y="614"/>
                  </a:lnTo>
                  <a:lnTo>
                    <a:pt x="379" y="576"/>
                  </a:lnTo>
                  <a:lnTo>
                    <a:pt x="379" y="575"/>
                  </a:lnTo>
                  <a:lnTo>
                    <a:pt x="349" y="537"/>
                  </a:lnTo>
                  <a:lnTo>
                    <a:pt x="293" y="537"/>
                  </a:lnTo>
                  <a:lnTo>
                    <a:pt x="83" y="537"/>
                  </a:lnTo>
                  <a:lnTo>
                    <a:pt x="302" y="200"/>
                  </a:lnTo>
                  <a:lnTo>
                    <a:pt x="399" y="47"/>
                  </a:lnTo>
                  <a:lnTo>
                    <a:pt x="399" y="38"/>
                  </a:lnTo>
                  <a:lnTo>
                    <a:pt x="399" y="37"/>
                  </a:lnTo>
                  <a:lnTo>
                    <a:pt x="399" y="37"/>
                  </a:lnTo>
                  <a:lnTo>
                    <a:pt x="399" y="37"/>
                  </a:lnTo>
                  <a:lnTo>
                    <a:pt x="399" y="37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78" name="Freeform 223"/>
            <p:cNvSpPr/>
            <p:nvPr/>
          </p:nvSpPr>
          <p:spPr>
            <a:xfrm>
              <a:off x="3657" y="2235"/>
              <a:ext cx="18" cy="32"/>
            </a:xfrm>
            <a:custGeom>
              <a:avLst/>
              <a:gdLst>
                <a:gd name="txL" fmla="*/ 0 w 126"/>
                <a:gd name="txT" fmla="*/ 0 h 229"/>
                <a:gd name="txR" fmla="*/ 126 w 126"/>
                <a:gd name="txB" fmla="*/ 229 h 229"/>
              </a:gdLst>
              <a:ahLst/>
              <a:cxnLst>
                <a:cxn ang="0">
                  <a:pos x="69" y="21"/>
                </a:cxn>
                <a:cxn ang="0">
                  <a:pos x="95" y="0"/>
                </a:cxn>
                <a:cxn ang="0">
                  <a:pos x="95" y="0"/>
                </a:cxn>
                <a:cxn ang="0">
                  <a:pos x="117" y="10"/>
                </a:cxn>
                <a:cxn ang="0">
                  <a:pos x="117" y="10"/>
                </a:cxn>
                <a:cxn ang="0">
                  <a:pos x="126" y="38"/>
                </a:cxn>
                <a:cxn ang="0">
                  <a:pos x="126" y="38"/>
                </a:cxn>
                <a:cxn ang="0">
                  <a:pos x="123" y="57"/>
                </a:cxn>
                <a:cxn ang="0">
                  <a:pos x="123" y="57"/>
                </a:cxn>
                <a:cxn ang="0">
                  <a:pos x="58" y="210"/>
                </a:cxn>
                <a:cxn ang="0">
                  <a:pos x="32" y="229"/>
                </a:cxn>
                <a:cxn ang="0">
                  <a:pos x="32" y="229"/>
                </a:cxn>
                <a:cxn ang="0">
                  <a:pos x="0" y="193"/>
                </a:cxn>
                <a:cxn ang="0">
                  <a:pos x="0" y="192"/>
                </a:cxn>
                <a:cxn ang="0">
                  <a:pos x="4" y="173"/>
                </a:cxn>
                <a:cxn ang="0">
                  <a:pos x="4" y="173"/>
                </a:cxn>
                <a:cxn ang="0">
                  <a:pos x="69" y="21"/>
                </a:cxn>
              </a:cxnLst>
              <a:rect l="txL" t="txT" r="txR" b="txB"/>
              <a:pathLst>
                <a:path w="126" h="229">
                  <a:moveTo>
                    <a:pt x="69" y="21"/>
                  </a:moveTo>
                  <a:lnTo>
                    <a:pt x="95" y="0"/>
                  </a:lnTo>
                  <a:lnTo>
                    <a:pt x="95" y="0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3" y="57"/>
                  </a:lnTo>
                  <a:lnTo>
                    <a:pt x="123" y="57"/>
                  </a:lnTo>
                  <a:lnTo>
                    <a:pt x="58" y="210"/>
                  </a:lnTo>
                  <a:lnTo>
                    <a:pt x="32" y="229"/>
                  </a:lnTo>
                  <a:lnTo>
                    <a:pt x="32" y="229"/>
                  </a:lnTo>
                  <a:lnTo>
                    <a:pt x="0" y="193"/>
                  </a:lnTo>
                  <a:lnTo>
                    <a:pt x="0" y="192"/>
                  </a:lnTo>
                  <a:lnTo>
                    <a:pt x="4" y="173"/>
                  </a:lnTo>
                  <a:lnTo>
                    <a:pt x="4" y="173"/>
                  </a:lnTo>
                  <a:lnTo>
                    <a:pt x="69" y="21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680" name="Freeform 224"/>
          <p:cNvSpPr/>
          <p:nvPr/>
        </p:nvSpPr>
        <p:spPr>
          <a:xfrm>
            <a:off x="1731963" y="4427538"/>
            <a:ext cx="98425" cy="173037"/>
          </a:xfrm>
          <a:custGeom>
            <a:avLst/>
            <a:gdLst>
              <a:gd name="txL" fmla="*/ 0 w 432"/>
              <a:gd name="txT" fmla="*/ 0 h 767"/>
              <a:gd name="txR" fmla="*/ 432 w 432"/>
              <a:gd name="txB" fmla="*/ 767 h 767"/>
            </a:gdLst>
            <a:ahLst/>
            <a:cxnLst>
              <a:cxn ang="0">
                <a:pos x="400" y="0"/>
              </a:cxn>
              <a:cxn ang="0">
                <a:pos x="179" y="0"/>
              </a:cxn>
              <a:cxn ang="0">
                <a:pos x="148" y="28"/>
              </a:cxn>
              <a:cxn ang="0">
                <a:pos x="83" y="335"/>
              </a:cxn>
              <a:cxn ang="0">
                <a:pos x="82" y="345"/>
              </a:cxn>
              <a:cxn ang="0">
                <a:pos x="91" y="372"/>
              </a:cxn>
              <a:cxn ang="0">
                <a:pos x="112" y="384"/>
              </a:cxn>
              <a:cxn ang="0">
                <a:pos x="231" y="384"/>
              </a:cxn>
              <a:cxn ang="0">
                <a:pos x="244" y="384"/>
              </a:cxn>
              <a:cxn ang="0">
                <a:pos x="292" y="405"/>
              </a:cxn>
              <a:cxn ang="0">
                <a:pos x="308" y="456"/>
              </a:cxn>
              <a:cxn ang="0">
                <a:pos x="302" y="499"/>
              </a:cxn>
              <a:cxn ang="0">
                <a:pos x="286" y="576"/>
              </a:cxn>
              <a:cxn ang="0">
                <a:pos x="282" y="590"/>
              </a:cxn>
              <a:cxn ang="0">
                <a:pos x="257" y="646"/>
              </a:cxn>
              <a:cxn ang="0">
                <a:pos x="217" y="680"/>
              </a:cxn>
              <a:cxn ang="0">
                <a:pos x="166" y="690"/>
              </a:cxn>
              <a:cxn ang="0">
                <a:pos x="30" y="690"/>
              </a:cxn>
              <a:cxn ang="0">
                <a:pos x="30" y="690"/>
              </a:cxn>
              <a:cxn ang="0">
                <a:pos x="0" y="729"/>
              </a:cxn>
              <a:cxn ang="0">
                <a:pos x="0" y="729"/>
              </a:cxn>
              <a:cxn ang="0">
                <a:pos x="30" y="767"/>
              </a:cxn>
              <a:cxn ang="0">
                <a:pos x="149" y="767"/>
              </a:cxn>
              <a:cxn ang="0">
                <a:pos x="196" y="764"/>
              </a:cxn>
              <a:cxn ang="0">
                <a:pos x="245" y="748"/>
              </a:cxn>
              <a:cxn ang="0">
                <a:pos x="260" y="739"/>
              </a:cxn>
              <a:cxn ang="0">
                <a:pos x="298" y="702"/>
              </a:cxn>
              <a:cxn ang="0">
                <a:pos x="327" y="647"/>
              </a:cxn>
              <a:cxn ang="0">
                <a:pos x="349" y="576"/>
              </a:cxn>
              <a:cxn ang="0">
                <a:pos x="365" y="499"/>
              </a:cxn>
              <a:cxn ang="0">
                <a:pos x="370" y="457"/>
              </a:cxn>
              <a:cxn ang="0">
                <a:pos x="363" y="402"/>
              </a:cxn>
              <a:cxn ang="0">
                <a:pos x="336" y="347"/>
              </a:cxn>
              <a:cxn ang="0">
                <a:pos x="302" y="319"/>
              </a:cxn>
              <a:cxn ang="0">
                <a:pos x="247" y="307"/>
              </a:cxn>
              <a:cxn ang="0">
                <a:pos x="153" y="307"/>
              </a:cxn>
              <a:cxn ang="0">
                <a:pos x="202" y="76"/>
              </a:cxn>
              <a:cxn ang="0">
                <a:pos x="400" y="76"/>
              </a:cxn>
              <a:cxn ang="0">
                <a:pos x="400" y="76"/>
              </a:cxn>
              <a:cxn ang="0">
                <a:pos x="432" y="37"/>
              </a:cxn>
              <a:cxn ang="0">
                <a:pos x="432" y="37"/>
              </a:cxn>
              <a:cxn ang="0">
                <a:pos x="400" y="0"/>
              </a:cxn>
            </a:cxnLst>
            <a:rect l="txL" t="txT" r="txR" b="txB"/>
            <a:pathLst>
              <a:path w="432" h="767">
                <a:moveTo>
                  <a:pt x="400" y="0"/>
                </a:moveTo>
                <a:lnTo>
                  <a:pt x="179" y="0"/>
                </a:lnTo>
                <a:lnTo>
                  <a:pt x="148" y="28"/>
                </a:lnTo>
                <a:lnTo>
                  <a:pt x="83" y="335"/>
                </a:lnTo>
                <a:lnTo>
                  <a:pt x="82" y="345"/>
                </a:lnTo>
                <a:lnTo>
                  <a:pt x="91" y="372"/>
                </a:lnTo>
                <a:lnTo>
                  <a:pt x="112" y="384"/>
                </a:lnTo>
                <a:lnTo>
                  <a:pt x="231" y="384"/>
                </a:lnTo>
                <a:lnTo>
                  <a:pt x="244" y="384"/>
                </a:lnTo>
                <a:lnTo>
                  <a:pt x="292" y="405"/>
                </a:lnTo>
                <a:lnTo>
                  <a:pt x="308" y="456"/>
                </a:lnTo>
                <a:lnTo>
                  <a:pt x="302" y="499"/>
                </a:lnTo>
                <a:lnTo>
                  <a:pt x="286" y="576"/>
                </a:lnTo>
                <a:lnTo>
                  <a:pt x="282" y="590"/>
                </a:lnTo>
                <a:lnTo>
                  <a:pt x="257" y="646"/>
                </a:lnTo>
                <a:lnTo>
                  <a:pt x="217" y="680"/>
                </a:lnTo>
                <a:lnTo>
                  <a:pt x="166" y="690"/>
                </a:lnTo>
                <a:lnTo>
                  <a:pt x="30" y="690"/>
                </a:lnTo>
                <a:lnTo>
                  <a:pt x="30" y="690"/>
                </a:lnTo>
                <a:lnTo>
                  <a:pt x="0" y="729"/>
                </a:lnTo>
                <a:lnTo>
                  <a:pt x="0" y="729"/>
                </a:lnTo>
                <a:lnTo>
                  <a:pt x="30" y="767"/>
                </a:lnTo>
                <a:lnTo>
                  <a:pt x="149" y="767"/>
                </a:lnTo>
                <a:lnTo>
                  <a:pt x="196" y="764"/>
                </a:lnTo>
                <a:lnTo>
                  <a:pt x="245" y="748"/>
                </a:lnTo>
                <a:lnTo>
                  <a:pt x="260" y="739"/>
                </a:lnTo>
                <a:lnTo>
                  <a:pt x="298" y="702"/>
                </a:lnTo>
                <a:lnTo>
                  <a:pt x="327" y="647"/>
                </a:lnTo>
                <a:lnTo>
                  <a:pt x="349" y="576"/>
                </a:lnTo>
                <a:lnTo>
                  <a:pt x="365" y="499"/>
                </a:lnTo>
                <a:lnTo>
                  <a:pt x="370" y="457"/>
                </a:lnTo>
                <a:lnTo>
                  <a:pt x="363" y="402"/>
                </a:lnTo>
                <a:lnTo>
                  <a:pt x="336" y="347"/>
                </a:lnTo>
                <a:lnTo>
                  <a:pt x="302" y="319"/>
                </a:lnTo>
                <a:lnTo>
                  <a:pt x="247" y="307"/>
                </a:lnTo>
                <a:lnTo>
                  <a:pt x="153" y="307"/>
                </a:lnTo>
                <a:lnTo>
                  <a:pt x="202" y="76"/>
                </a:lnTo>
                <a:lnTo>
                  <a:pt x="400" y="76"/>
                </a:lnTo>
                <a:lnTo>
                  <a:pt x="400" y="76"/>
                </a:lnTo>
                <a:lnTo>
                  <a:pt x="432" y="37"/>
                </a:lnTo>
                <a:lnTo>
                  <a:pt x="432" y="37"/>
                </a:lnTo>
                <a:lnTo>
                  <a:pt x="400" y="0"/>
                </a:lnTo>
                <a:close/>
              </a:path>
            </a:pathLst>
          </a:custGeom>
          <a:solidFill>
            <a:schemeClr val="tx1">
              <a:alpha val="100000"/>
            </a:schemeClr>
          </a:solidFill>
          <a:ln w="127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31473" name="Group 225"/>
          <p:cNvGrpSpPr/>
          <p:nvPr/>
        </p:nvGrpSpPr>
        <p:grpSpPr>
          <a:xfrm>
            <a:off x="4008438" y="1866900"/>
            <a:ext cx="192087" cy="174625"/>
            <a:chOff x="3568" y="3069"/>
            <a:chExt cx="121" cy="110"/>
          </a:xfrm>
        </p:grpSpPr>
        <p:sp>
          <p:nvSpPr>
            <p:cNvPr id="62673" name="Freeform 226"/>
            <p:cNvSpPr/>
            <p:nvPr/>
          </p:nvSpPr>
          <p:spPr>
            <a:xfrm>
              <a:off x="3568" y="3069"/>
              <a:ext cx="62" cy="110"/>
            </a:xfrm>
            <a:custGeom>
              <a:avLst/>
              <a:gdLst>
                <a:gd name="txL" fmla="*/ 0 w 432"/>
                <a:gd name="txT" fmla="*/ 0 h 769"/>
                <a:gd name="txR" fmla="*/ 432 w 432"/>
                <a:gd name="txB" fmla="*/ 769 h 769"/>
              </a:gdLst>
              <a:ahLst/>
              <a:cxnLst>
                <a:cxn ang="0">
                  <a:pos x="400" y="0"/>
                </a:cxn>
                <a:cxn ang="0">
                  <a:pos x="179" y="0"/>
                </a:cxn>
                <a:cxn ang="0">
                  <a:pos x="148" y="29"/>
                </a:cxn>
                <a:cxn ang="0">
                  <a:pos x="83" y="336"/>
                </a:cxn>
                <a:cxn ang="0">
                  <a:pos x="82" y="346"/>
                </a:cxn>
                <a:cxn ang="0">
                  <a:pos x="91" y="373"/>
                </a:cxn>
                <a:cxn ang="0">
                  <a:pos x="112" y="385"/>
                </a:cxn>
                <a:cxn ang="0">
                  <a:pos x="231" y="385"/>
                </a:cxn>
                <a:cxn ang="0">
                  <a:pos x="244" y="385"/>
                </a:cxn>
                <a:cxn ang="0">
                  <a:pos x="292" y="406"/>
                </a:cxn>
                <a:cxn ang="0">
                  <a:pos x="308" y="457"/>
                </a:cxn>
                <a:cxn ang="0">
                  <a:pos x="302" y="499"/>
                </a:cxn>
                <a:cxn ang="0">
                  <a:pos x="286" y="576"/>
                </a:cxn>
                <a:cxn ang="0">
                  <a:pos x="282" y="591"/>
                </a:cxn>
                <a:cxn ang="0">
                  <a:pos x="257" y="647"/>
                </a:cxn>
                <a:cxn ang="0">
                  <a:pos x="217" y="681"/>
                </a:cxn>
                <a:cxn ang="0">
                  <a:pos x="166" y="692"/>
                </a:cxn>
                <a:cxn ang="0">
                  <a:pos x="30" y="692"/>
                </a:cxn>
                <a:cxn ang="0">
                  <a:pos x="30" y="692"/>
                </a:cxn>
                <a:cxn ang="0">
                  <a:pos x="0" y="730"/>
                </a:cxn>
                <a:cxn ang="0">
                  <a:pos x="0" y="730"/>
                </a:cxn>
                <a:cxn ang="0">
                  <a:pos x="30" y="769"/>
                </a:cxn>
                <a:cxn ang="0">
                  <a:pos x="149" y="769"/>
                </a:cxn>
                <a:cxn ang="0">
                  <a:pos x="196" y="765"/>
                </a:cxn>
                <a:cxn ang="0">
                  <a:pos x="245" y="749"/>
                </a:cxn>
                <a:cxn ang="0">
                  <a:pos x="260" y="739"/>
                </a:cxn>
                <a:cxn ang="0">
                  <a:pos x="298" y="703"/>
                </a:cxn>
                <a:cxn ang="0">
                  <a:pos x="327" y="648"/>
                </a:cxn>
                <a:cxn ang="0">
                  <a:pos x="349" y="576"/>
                </a:cxn>
                <a:cxn ang="0">
                  <a:pos x="365" y="499"/>
                </a:cxn>
                <a:cxn ang="0">
                  <a:pos x="370" y="458"/>
                </a:cxn>
                <a:cxn ang="0">
                  <a:pos x="363" y="403"/>
                </a:cxn>
                <a:cxn ang="0">
                  <a:pos x="336" y="349"/>
                </a:cxn>
                <a:cxn ang="0">
                  <a:pos x="302" y="321"/>
                </a:cxn>
                <a:cxn ang="0">
                  <a:pos x="247" y="308"/>
                </a:cxn>
                <a:cxn ang="0">
                  <a:pos x="153" y="308"/>
                </a:cxn>
                <a:cxn ang="0">
                  <a:pos x="202" y="77"/>
                </a:cxn>
                <a:cxn ang="0">
                  <a:pos x="400" y="77"/>
                </a:cxn>
                <a:cxn ang="0">
                  <a:pos x="400" y="77"/>
                </a:cxn>
                <a:cxn ang="0">
                  <a:pos x="432" y="38"/>
                </a:cxn>
                <a:cxn ang="0">
                  <a:pos x="432" y="38"/>
                </a:cxn>
                <a:cxn ang="0">
                  <a:pos x="400" y="0"/>
                </a:cxn>
              </a:cxnLst>
              <a:rect l="txL" t="txT" r="txR" b="txB"/>
              <a:pathLst>
                <a:path w="432" h="769">
                  <a:moveTo>
                    <a:pt x="400" y="0"/>
                  </a:moveTo>
                  <a:lnTo>
                    <a:pt x="179" y="0"/>
                  </a:lnTo>
                  <a:lnTo>
                    <a:pt x="148" y="29"/>
                  </a:lnTo>
                  <a:lnTo>
                    <a:pt x="83" y="336"/>
                  </a:lnTo>
                  <a:lnTo>
                    <a:pt x="82" y="346"/>
                  </a:lnTo>
                  <a:lnTo>
                    <a:pt x="91" y="373"/>
                  </a:lnTo>
                  <a:lnTo>
                    <a:pt x="112" y="385"/>
                  </a:lnTo>
                  <a:lnTo>
                    <a:pt x="231" y="385"/>
                  </a:lnTo>
                  <a:lnTo>
                    <a:pt x="244" y="385"/>
                  </a:lnTo>
                  <a:lnTo>
                    <a:pt x="292" y="406"/>
                  </a:lnTo>
                  <a:lnTo>
                    <a:pt x="308" y="457"/>
                  </a:lnTo>
                  <a:lnTo>
                    <a:pt x="302" y="499"/>
                  </a:lnTo>
                  <a:lnTo>
                    <a:pt x="286" y="576"/>
                  </a:lnTo>
                  <a:lnTo>
                    <a:pt x="282" y="591"/>
                  </a:lnTo>
                  <a:lnTo>
                    <a:pt x="257" y="647"/>
                  </a:lnTo>
                  <a:lnTo>
                    <a:pt x="217" y="681"/>
                  </a:lnTo>
                  <a:lnTo>
                    <a:pt x="166" y="692"/>
                  </a:lnTo>
                  <a:lnTo>
                    <a:pt x="30" y="692"/>
                  </a:lnTo>
                  <a:lnTo>
                    <a:pt x="30" y="692"/>
                  </a:lnTo>
                  <a:lnTo>
                    <a:pt x="0" y="730"/>
                  </a:lnTo>
                  <a:lnTo>
                    <a:pt x="0" y="730"/>
                  </a:lnTo>
                  <a:lnTo>
                    <a:pt x="30" y="769"/>
                  </a:lnTo>
                  <a:lnTo>
                    <a:pt x="149" y="769"/>
                  </a:lnTo>
                  <a:lnTo>
                    <a:pt x="196" y="765"/>
                  </a:lnTo>
                  <a:lnTo>
                    <a:pt x="245" y="749"/>
                  </a:lnTo>
                  <a:lnTo>
                    <a:pt x="260" y="739"/>
                  </a:lnTo>
                  <a:lnTo>
                    <a:pt x="298" y="703"/>
                  </a:lnTo>
                  <a:lnTo>
                    <a:pt x="327" y="648"/>
                  </a:lnTo>
                  <a:lnTo>
                    <a:pt x="349" y="576"/>
                  </a:lnTo>
                  <a:lnTo>
                    <a:pt x="365" y="499"/>
                  </a:lnTo>
                  <a:lnTo>
                    <a:pt x="370" y="458"/>
                  </a:lnTo>
                  <a:lnTo>
                    <a:pt x="363" y="403"/>
                  </a:lnTo>
                  <a:lnTo>
                    <a:pt x="336" y="349"/>
                  </a:lnTo>
                  <a:lnTo>
                    <a:pt x="302" y="321"/>
                  </a:lnTo>
                  <a:lnTo>
                    <a:pt x="247" y="308"/>
                  </a:lnTo>
                  <a:lnTo>
                    <a:pt x="153" y="308"/>
                  </a:lnTo>
                  <a:lnTo>
                    <a:pt x="202" y="77"/>
                  </a:lnTo>
                  <a:lnTo>
                    <a:pt x="400" y="77"/>
                  </a:lnTo>
                  <a:lnTo>
                    <a:pt x="400" y="77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74" name="Freeform 227"/>
            <p:cNvSpPr/>
            <p:nvPr/>
          </p:nvSpPr>
          <p:spPr>
            <a:xfrm>
              <a:off x="3671" y="3069"/>
              <a:ext cx="18" cy="33"/>
            </a:xfrm>
            <a:custGeom>
              <a:avLst/>
              <a:gdLst>
                <a:gd name="txL" fmla="*/ 0 w 126"/>
                <a:gd name="txT" fmla="*/ 0 h 231"/>
                <a:gd name="txR" fmla="*/ 126 w 126"/>
                <a:gd name="txB" fmla="*/ 231 h 231"/>
              </a:gdLst>
              <a:ahLst/>
              <a:cxnLst>
                <a:cxn ang="0">
                  <a:pos x="94" y="0"/>
                </a:cxn>
                <a:cxn ang="0">
                  <a:pos x="69" y="21"/>
                </a:cxn>
                <a:cxn ang="0">
                  <a:pos x="3" y="175"/>
                </a:cxn>
                <a:cxn ang="0">
                  <a:pos x="0" y="192"/>
                </a:cxn>
                <a:cxn ang="0">
                  <a:pos x="0" y="195"/>
                </a:cxn>
                <a:cxn ang="0">
                  <a:pos x="32" y="231"/>
                </a:cxn>
                <a:cxn ang="0">
                  <a:pos x="58" y="211"/>
                </a:cxn>
                <a:cxn ang="0">
                  <a:pos x="122" y="57"/>
                </a:cxn>
                <a:cxn ang="0">
                  <a:pos x="126" y="39"/>
                </a:cxn>
                <a:cxn ang="0">
                  <a:pos x="118" y="11"/>
                </a:cxn>
                <a:cxn ang="0">
                  <a:pos x="94" y="0"/>
                </a:cxn>
              </a:cxnLst>
              <a:rect l="txL" t="txT" r="txR" b="txB"/>
              <a:pathLst>
                <a:path w="126" h="231">
                  <a:moveTo>
                    <a:pt x="94" y="0"/>
                  </a:moveTo>
                  <a:lnTo>
                    <a:pt x="69" y="21"/>
                  </a:lnTo>
                  <a:lnTo>
                    <a:pt x="3" y="175"/>
                  </a:lnTo>
                  <a:lnTo>
                    <a:pt x="0" y="192"/>
                  </a:lnTo>
                  <a:lnTo>
                    <a:pt x="0" y="195"/>
                  </a:lnTo>
                  <a:lnTo>
                    <a:pt x="32" y="231"/>
                  </a:lnTo>
                  <a:lnTo>
                    <a:pt x="58" y="211"/>
                  </a:lnTo>
                  <a:lnTo>
                    <a:pt x="122" y="57"/>
                  </a:lnTo>
                  <a:lnTo>
                    <a:pt x="126" y="39"/>
                  </a:lnTo>
                  <a:lnTo>
                    <a:pt x="118" y="1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75" name="Freeform 228"/>
            <p:cNvSpPr/>
            <p:nvPr/>
          </p:nvSpPr>
          <p:spPr>
            <a:xfrm>
              <a:off x="3648" y="3069"/>
              <a:ext cx="18" cy="33"/>
            </a:xfrm>
            <a:custGeom>
              <a:avLst/>
              <a:gdLst>
                <a:gd name="txL" fmla="*/ 0 w 126"/>
                <a:gd name="txT" fmla="*/ 0 h 231"/>
                <a:gd name="txR" fmla="*/ 126 w 126"/>
                <a:gd name="txB" fmla="*/ 231 h 231"/>
              </a:gdLst>
              <a:ahLst/>
              <a:cxnLst>
                <a:cxn ang="0">
                  <a:pos x="95" y="0"/>
                </a:cxn>
                <a:cxn ang="0">
                  <a:pos x="68" y="21"/>
                </a:cxn>
                <a:cxn ang="0">
                  <a:pos x="4" y="175"/>
                </a:cxn>
                <a:cxn ang="0">
                  <a:pos x="0" y="192"/>
                </a:cxn>
                <a:cxn ang="0">
                  <a:pos x="0" y="195"/>
                </a:cxn>
                <a:cxn ang="0">
                  <a:pos x="32" y="231"/>
                </a:cxn>
                <a:cxn ang="0">
                  <a:pos x="58" y="211"/>
                </a:cxn>
                <a:cxn ang="0">
                  <a:pos x="123" y="57"/>
                </a:cxn>
                <a:cxn ang="0">
                  <a:pos x="126" y="39"/>
                </a:cxn>
                <a:cxn ang="0">
                  <a:pos x="117" y="11"/>
                </a:cxn>
                <a:cxn ang="0">
                  <a:pos x="95" y="0"/>
                </a:cxn>
              </a:cxnLst>
              <a:rect l="txL" t="txT" r="txR" b="txB"/>
              <a:pathLst>
                <a:path w="126" h="231">
                  <a:moveTo>
                    <a:pt x="95" y="0"/>
                  </a:moveTo>
                  <a:lnTo>
                    <a:pt x="68" y="21"/>
                  </a:lnTo>
                  <a:lnTo>
                    <a:pt x="4" y="175"/>
                  </a:lnTo>
                  <a:lnTo>
                    <a:pt x="0" y="192"/>
                  </a:lnTo>
                  <a:lnTo>
                    <a:pt x="0" y="195"/>
                  </a:lnTo>
                  <a:lnTo>
                    <a:pt x="32" y="231"/>
                  </a:lnTo>
                  <a:lnTo>
                    <a:pt x="58" y="211"/>
                  </a:lnTo>
                  <a:lnTo>
                    <a:pt x="123" y="57"/>
                  </a:lnTo>
                  <a:lnTo>
                    <a:pt x="126" y="39"/>
                  </a:lnTo>
                  <a:lnTo>
                    <a:pt x="117" y="1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477" name="Group 229"/>
          <p:cNvGrpSpPr/>
          <p:nvPr/>
        </p:nvGrpSpPr>
        <p:grpSpPr>
          <a:xfrm>
            <a:off x="982663" y="4186238"/>
            <a:ext cx="84137" cy="174625"/>
            <a:chOff x="3572" y="3277"/>
            <a:chExt cx="53" cy="110"/>
          </a:xfrm>
        </p:grpSpPr>
        <p:sp>
          <p:nvSpPr>
            <p:cNvPr id="62671" name="Freeform 230"/>
            <p:cNvSpPr/>
            <p:nvPr/>
          </p:nvSpPr>
          <p:spPr>
            <a:xfrm>
              <a:off x="3592" y="3327"/>
              <a:ext cx="29" cy="51"/>
            </a:xfrm>
            <a:custGeom>
              <a:avLst/>
              <a:gdLst>
                <a:gd name="txL" fmla="*/ 0 w 205"/>
                <a:gd name="txT" fmla="*/ 0 h 354"/>
                <a:gd name="txR" fmla="*/ 205 w 205"/>
                <a:gd name="txB" fmla="*/ 354 h 354"/>
              </a:gdLst>
              <a:ahLst/>
              <a:cxnLst>
                <a:cxn ang="0">
                  <a:pos x="170" y="0"/>
                </a:cxn>
                <a:cxn ang="0">
                  <a:pos x="66" y="35"/>
                </a:cxn>
                <a:cxn ang="0">
                  <a:pos x="79" y="36"/>
                </a:cxn>
                <a:cxn ang="0">
                  <a:pos x="127" y="56"/>
                </a:cxn>
                <a:cxn ang="0">
                  <a:pos x="142" y="108"/>
                </a:cxn>
                <a:cxn ang="0">
                  <a:pos x="137" y="151"/>
                </a:cxn>
                <a:cxn ang="0">
                  <a:pos x="120" y="228"/>
                </a:cxn>
                <a:cxn ang="0">
                  <a:pos x="116" y="243"/>
                </a:cxn>
                <a:cxn ang="0">
                  <a:pos x="91" y="298"/>
                </a:cxn>
                <a:cxn ang="0">
                  <a:pos x="52" y="332"/>
                </a:cxn>
                <a:cxn ang="0">
                  <a:pos x="0" y="343"/>
                </a:cxn>
                <a:cxn ang="0">
                  <a:pos x="133" y="354"/>
                </a:cxn>
                <a:cxn ang="0">
                  <a:pos x="163" y="299"/>
                </a:cxn>
                <a:cxn ang="0">
                  <a:pos x="184" y="228"/>
                </a:cxn>
                <a:cxn ang="0">
                  <a:pos x="200" y="151"/>
                </a:cxn>
                <a:cxn ang="0">
                  <a:pos x="205" y="109"/>
                </a:cxn>
                <a:cxn ang="0">
                  <a:pos x="198" y="55"/>
                </a:cxn>
                <a:cxn ang="0">
                  <a:pos x="170" y="0"/>
                </a:cxn>
              </a:cxnLst>
              <a:rect l="txL" t="txT" r="txR" b="txB"/>
              <a:pathLst>
                <a:path w="205" h="354">
                  <a:moveTo>
                    <a:pt x="170" y="0"/>
                  </a:moveTo>
                  <a:lnTo>
                    <a:pt x="66" y="35"/>
                  </a:lnTo>
                  <a:lnTo>
                    <a:pt x="79" y="36"/>
                  </a:lnTo>
                  <a:lnTo>
                    <a:pt x="127" y="56"/>
                  </a:lnTo>
                  <a:lnTo>
                    <a:pt x="142" y="108"/>
                  </a:lnTo>
                  <a:lnTo>
                    <a:pt x="137" y="151"/>
                  </a:lnTo>
                  <a:lnTo>
                    <a:pt x="120" y="228"/>
                  </a:lnTo>
                  <a:lnTo>
                    <a:pt x="116" y="243"/>
                  </a:lnTo>
                  <a:lnTo>
                    <a:pt x="91" y="298"/>
                  </a:lnTo>
                  <a:lnTo>
                    <a:pt x="52" y="332"/>
                  </a:lnTo>
                  <a:lnTo>
                    <a:pt x="0" y="343"/>
                  </a:lnTo>
                  <a:lnTo>
                    <a:pt x="133" y="354"/>
                  </a:lnTo>
                  <a:lnTo>
                    <a:pt x="163" y="299"/>
                  </a:lnTo>
                  <a:lnTo>
                    <a:pt x="184" y="228"/>
                  </a:lnTo>
                  <a:lnTo>
                    <a:pt x="200" y="151"/>
                  </a:lnTo>
                  <a:lnTo>
                    <a:pt x="205" y="109"/>
                  </a:lnTo>
                  <a:lnTo>
                    <a:pt x="198" y="55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72" name="Freeform 231"/>
            <p:cNvSpPr/>
            <p:nvPr/>
          </p:nvSpPr>
          <p:spPr>
            <a:xfrm>
              <a:off x="3572" y="3277"/>
              <a:ext cx="53" cy="110"/>
            </a:xfrm>
            <a:custGeom>
              <a:avLst/>
              <a:gdLst>
                <a:gd name="txL" fmla="*/ 0 w 371"/>
                <a:gd name="txT" fmla="*/ 0 h 768"/>
                <a:gd name="txR" fmla="*/ 371 w 371"/>
                <a:gd name="txB" fmla="*/ 768 h 768"/>
              </a:gdLst>
              <a:ahLst/>
              <a:cxnLst>
                <a:cxn ang="0">
                  <a:pos x="341" y="0"/>
                </a:cxn>
                <a:cxn ang="0">
                  <a:pos x="333" y="2"/>
                </a:cxn>
                <a:cxn ang="0">
                  <a:pos x="331" y="2"/>
                </a:cxn>
                <a:cxn ang="0">
                  <a:pos x="277" y="23"/>
                </a:cxn>
                <a:cxn ang="0">
                  <a:pos x="228" y="51"/>
                </a:cxn>
                <a:cxn ang="0">
                  <a:pos x="183" y="88"/>
                </a:cxn>
                <a:cxn ang="0">
                  <a:pos x="144" y="131"/>
                </a:cxn>
                <a:cxn ang="0">
                  <a:pos x="124" y="161"/>
                </a:cxn>
                <a:cxn ang="0">
                  <a:pos x="95" y="216"/>
                </a:cxn>
                <a:cxn ang="0">
                  <a:pos x="70" y="278"/>
                </a:cxn>
                <a:cxn ang="0">
                  <a:pos x="53" y="346"/>
                </a:cxn>
                <a:cxn ang="0">
                  <a:pos x="4" y="578"/>
                </a:cxn>
                <a:cxn ang="0">
                  <a:pos x="0" y="608"/>
                </a:cxn>
                <a:cxn ang="0">
                  <a:pos x="0" y="619"/>
                </a:cxn>
                <a:cxn ang="0">
                  <a:pos x="16" y="684"/>
                </a:cxn>
                <a:cxn ang="0">
                  <a:pos x="33" y="713"/>
                </a:cxn>
                <a:cxn ang="0">
                  <a:pos x="72" y="755"/>
                </a:cxn>
                <a:cxn ang="0">
                  <a:pos x="120" y="768"/>
                </a:cxn>
                <a:cxn ang="0">
                  <a:pos x="168" y="765"/>
                </a:cxn>
                <a:cxn ang="0">
                  <a:pos x="217" y="748"/>
                </a:cxn>
                <a:cxn ang="0">
                  <a:pos x="232" y="739"/>
                </a:cxn>
                <a:cxn ang="0">
                  <a:pos x="270" y="703"/>
                </a:cxn>
                <a:cxn ang="0">
                  <a:pos x="137" y="692"/>
                </a:cxn>
                <a:cxn ang="0">
                  <a:pos x="133" y="691"/>
                </a:cxn>
                <a:cxn ang="0">
                  <a:pos x="84" y="668"/>
                </a:cxn>
                <a:cxn ang="0">
                  <a:pos x="82" y="665"/>
                </a:cxn>
                <a:cxn ang="0">
                  <a:pos x="63" y="605"/>
                </a:cxn>
                <a:cxn ang="0">
                  <a:pos x="67" y="577"/>
                </a:cxn>
                <a:cxn ang="0">
                  <a:pos x="107" y="384"/>
                </a:cxn>
                <a:cxn ang="0">
                  <a:pos x="203" y="384"/>
                </a:cxn>
                <a:cxn ang="0">
                  <a:pos x="307" y="349"/>
                </a:cxn>
                <a:cxn ang="0">
                  <a:pos x="273" y="320"/>
                </a:cxn>
                <a:cxn ang="0">
                  <a:pos x="219" y="307"/>
                </a:cxn>
                <a:cxn ang="0">
                  <a:pos x="128" y="307"/>
                </a:cxn>
                <a:cxn ang="0">
                  <a:pos x="139" y="271"/>
                </a:cxn>
                <a:cxn ang="0">
                  <a:pos x="165" y="215"/>
                </a:cxn>
                <a:cxn ang="0">
                  <a:pos x="201" y="166"/>
                </a:cxn>
                <a:cxn ang="0">
                  <a:pos x="247" y="123"/>
                </a:cxn>
                <a:cxn ang="0">
                  <a:pos x="249" y="122"/>
                </a:cxn>
                <a:cxn ang="0">
                  <a:pos x="300" y="90"/>
                </a:cxn>
                <a:cxn ang="0">
                  <a:pos x="351" y="75"/>
                </a:cxn>
                <a:cxn ang="0">
                  <a:pos x="371" y="39"/>
                </a:cxn>
                <a:cxn ang="0">
                  <a:pos x="371" y="38"/>
                </a:cxn>
                <a:cxn ang="0">
                  <a:pos x="341" y="0"/>
                </a:cxn>
              </a:cxnLst>
              <a:rect l="txL" t="txT" r="txR" b="txB"/>
              <a:pathLst>
                <a:path w="371" h="768">
                  <a:moveTo>
                    <a:pt x="341" y="0"/>
                  </a:moveTo>
                  <a:lnTo>
                    <a:pt x="333" y="2"/>
                  </a:lnTo>
                  <a:lnTo>
                    <a:pt x="331" y="2"/>
                  </a:lnTo>
                  <a:lnTo>
                    <a:pt x="277" y="23"/>
                  </a:lnTo>
                  <a:lnTo>
                    <a:pt x="228" y="51"/>
                  </a:lnTo>
                  <a:lnTo>
                    <a:pt x="183" y="88"/>
                  </a:lnTo>
                  <a:lnTo>
                    <a:pt x="144" y="131"/>
                  </a:lnTo>
                  <a:lnTo>
                    <a:pt x="124" y="161"/>
                  </a:lnTo>
                  <a:lnTo>
                    <a:pt x="95" y="216"/>
                  </a:lnTo>
                  <a:lnTo>
                    <a:pt x="70" y="278"/>
                  </a:lnTo>
                  <a:lnTo>
                    <a:pt x="53" y="346"/>
                  </a:lnTo>
                  <a:lnTo>
                    <a:pt x="4" y="578"/>
                  </a:lnTo>
                  <a:lnTo>
                    <a:pt x="0" y="608"/>
                  </a:lnTo>
                  <a:lnTo>
                    <a:pt x="0" y="619"/>
                  </a:lnTo>
                  <a:lnTo>
                    <a:pt x="16" y="684"/>
                  </a:lnTo>
                  <a:lnTo>
                    <a:pt x="33" y="713"/>
                  </a:lnTo>
                  <a:lnTo>
                    <a:pt x="72" y="755"/>
                  </a:lnTo>
                  <a:lnTo>
                    <a:pt x="120" y="768"/>
                  </a:lnTo>
                  <a:lnTo>
                    <a:pt x="168" y="765"/>
                  </a:lnTo>
                  <a:lnTo>
                    <a:pt x="217" y="748"/>
                  </a:lnTo>
                  <a:lnTo>
                    <a:pt x="232" y="739"/>
                  </a:lnTo>
                  <a:lnTo>
                    <a:pt x="270" y="703"/>
                  </a:lnTo>
                  <a:lnTo>
                    <a:pt x="137" y="692"/>
                  </a:lnTo>
                  <a:lnTo>
                    <a:pt x="133" y="691"/>
                  </a:lnTo>
                  <a:lnTo>
                    <a:pt x="84" y="668"/>
                  </a:lnTo>
                  <a:lnTo>
                    <a:pt x="82" y="665"/>
                  </a:lnTo>
                  <a:lnTo>
                    <a:pt x="63" y="605"/>
                  </a:lnTo>
                  <a:lnTo>
                    <a:pt x="67" y="577"/>
                  </a:lnTo>
                  <a:lnTo>
                    <a:pt x="107" y="384"/>
                  </a:lnTo>
                  <a:lnTo>
                    <a:pt x="203" y="384"/>
                  </a:lnTo>
                  <a:lnTo>
                    <a:pt x="307" y="349"/>
                  </a:lnTo>
                  <a:lnTo>
                    <a:pt x="273" y="320"/>
                  </a:lnTo>
                  <a:lnTo>
                    <a:pt x="219" y="307"/>
                  </a:lnTo>
                  <a:lnTo>
                    <a:pt x="128" y="307"/>
                  </a:lnTo>
                  <a:lnTo>
                    <a:pt x="139" y="271"/>
                  </a:lnTo>
                  <a:lnTo>
                    <a:pt x="165" y="215"/>
                  </a:lnTo>
                  <a:lnTo>
                    <a:pt x="201" y="166"/>
                  </a:lnTo>
                  <a:lnTo>
                    <a:pt x="247" y="123"/>
                  </a:lnTo>
                  <a:lnTo>
                    <a:pt x="249" y="122"/>
                  </a:lnTo>
                  <a:lnTo>
                    <a:pt x="300" y="90"/>
                  </a:lnTo>
                  <a:lnTo>
                    <a:pt x="351" y="75"/>
                  </a:lnTo>
                  <a:lnTo>
                    <a:pt x="371" y="39"/>
                  </a:lnTo>
                  <a:lnTo>
                    <a:pt x="371" y="38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480" name="Group 232"/>
          <p:cNvGrpSpPr/>
          <p:nvPr/>
        </p:nvGrpSpPr>
        <p:grpSpPr>
          <a:xfrm>
            <a:off x="3636963" y="3136900"/>
            <a:ext cx="185737" cy="173038"/>
            <a:chOff x="3572" y="3695"/>
            <a:chExt cx="117" cy="109"/>
          </a:xfrm>
        </p:grpSpPr>
        <p:sp>
          <p:nvSpPr>
            <p:cNvPr id="62667" name="Freeform 233"/>
            <p:cNvSpPr/>
            <p:nvPr/>
          </p:nvSpPr>
          <p:spPr>
            <a:xfrm>
              <a:off x="3592" y="3744"/>
              <a:ext cx="29" cy="51"/>
            </a:xfrm>
            <a:custGeom>
              <a:avLst/>
              <a:gdLst>
                <a:gd name="txL" fmla="*/ 0 w 205"/>
                <a:gd name="txT" fmla="*/ 0 h 353"/>
                <a:gd name="txR" fmla="*/ 205 w 205"/>
                <a:gd name="txB" fmla="*/ 353 h 353"/>
              </a:gdLst>
              <a:ahLst/>
              <a:cxnLst>
                <a:cxn ang="0">
                  <a:pos x="170" y="0"/>
                </a:cxn>
                <a:cxn ang="0">
                  <a:pos x="66" y="35"/>
                </a:cxn>
                <a:cxn ang="0">
                  <a:pos x="79" y="35"/>
                </a:cxn>
                <a:cxn ang="0">
                  <a:pos x="127" y="56"/>
                </a:cxn>
                <a:cxn ang="0">
                  <a:pos x="142" y="108"/>
                </a:cxn>
                <a:cxn ang="0">
                  <a:pos x="137" y="151"/>
                </a:cxn>
                <a:cxn ang="0">
                  <a:pos x="120" y="228"/>
                </a:cxn>
                <a:cxn ang="0">
                  <a:pos x="116" y="242"/>
                </a:cxn>
                <a:cxn ang="0">
                  <a:pos x="91" y="298"/>
                </a:cxn>
                <a:cxn ang="0">
                  <a:pos x="52" y="332"/>
                </a:cxn>
                <a:cxn ang="0">
                  <a:pos x="0" y="342"/>
                </a:cxn>
                <a:cxn ang="0">
                  <a:pos x="133" y="353"/>
                </a:cxn>
                <a:cxn ang="0">
                  <a:pos x="163" y="299"/>
                </a:cxn>
                <a:cxn ang="0">
                  <a:pos x="184" y="228"/>
                </a:cxn>
                <a:cxn ang="0">
                  <a:pos x="200" y="151"/>
                </a:cxn>
                <a:cxn ang="0">
                  <a:pos x="205" y="109"/>
                </a:cxn>
                <a:cxn ang="0">
                  <a:pos x="198" y="55"/>
                </a:cxn>
                <a:cxn ang="0">
                  <a:pos x="170" y="0"/>
                </a:cxn>
              </a:cxnLst>
              <a:rect l="txL" t="txT" r="txR" b="txB"/>
              <a:pathLst>
                <a:path w="205" h="353">
                  <a:moveTo>
                    <a:pt x="170" y="0"/>
                  </a:moveTo>
                  <a:lnTo>
                    <a:pt x="66" y="35"/>
                  </a:lnTo>
                  <a:lnTo>
                    <a:pt x="79" y="35"/>
                  </a:lnTo>
                  <a:lnTo>
                    <a:pt x="127" y="56"/>
                  </a:lnTo>
                  <a:lnTo>
                    <a:pt x="142" y="108"/>
                  </a:lnTo>
                  <a:lnTo>
                    <a:pt x="137" y="151"/>
                  </a:lnTo>
                  <a:lnTo>
                    <a:pt x="120" y="228"/>
                  </a:lnTo>
                  <a:lnTo>
                    <a:pt x="116" y="242"/>
                  </a:lnTo>
                  <a:lnTo>
                    <a:pt x="91" y="298"/>
                  </a:lnTo>
                  <a:lnTo>
                    <a:pt x="52" y="332"/>
                  </a:lnTo>
                  <a:lnTo>
                    <a:pt x="0" y="342"/>
                  </a:lnTo>
                  <a:lnTo>
                    <a:pt x="133" y="353"/>
                  </a:lnTo>
                  <a:lnTo>
                    <a:pt x="163" y="299"/>
                  </a:lnTo>
                  <a:lnTo>
                    <a:pt x="184" y="228"/>
                  </a:lnTo>
                  <a:lnTo>
                    <a:pt x="200" y="151"/>
                  </a:lnTo>
                  <a:lnTo>
                    <a:pt x="205" y="109"/>
                  </a:lnTo>
                  <a:lnTo>
                    <a:pt x="198" y="55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68" name="Freeform 234"/>
            <p:cNvSpPr/>
            <p:nvPr/>
          </p:nvSpPr>
          <p:spPr>
            <a:xfrm>
              <a:off x="3572" y="3695"/>
              <a:ext cx="53" cy="109"/>
            </a:xfrm>
            <a:custGeom>
              <a:avLst/>
              <a:gdLst>
                <a:gd name="txL" fmla="*/ 0 w 371"/>
                <a:gd name="txT" fmla="*/ 0 h 767"/>
                <a:gd name="txR" fmla="*/ 371 w 371"/>
                <a:gd name="txB" fmla="*/ 767 h 767"/>
              </a:gdLst>
              <a:ahLst/>
              <a:cxnLst>
                <a:cxn ang="0">
                  <a:pos x="341" y="0"/>
                </a:cxn>
                <a:cxn ang="0">
                  <a:pos x="333" y="1"/>
                </a:cxn>
                <a:cxn ang="0">
                  <a:pos x="331" y="1"/>
                </a:cxn>
                <a:cxn ang="0">
                  <a:pos x="277" y="22"/>
                </a:cxn>
                <a:cxn ang="0">
                  <a:pos x="228" y="50"/>
                </a:cxn>
                <a:cxn ang="0">
                  <a:pos x="183" y="86"/>
                </a:cxn>
                <a:cxn ang="0">
                  <a:pos x="144" y="130"/>
                </a:cxn>
                <a:cxn ang="0">
                  <a:pos x="124" y="159"/>
                </a:cxn>
                <a:cxn ang="0">
                  <a:pos x="95" y="214"/>
                </a:cxn>
                <a:cxn ang="0">
                  <a:pos x="70" y="276"/>
                </a:cxn>
                <a:cxn ang="0">
                  <a:pos x="53" y="345"/>
                </a:cxn>
                <a:cxn ang="0">
                  <a:pos x="4" y="577"/>
                </a:cxn>
                <a:cxn ang="0">
                  <a:pos x="0" y="607"/>
                </a:cxn>
                <a:cxn ang="0">
                  <a:pos x="0" y="618"/>
                </a:cxn>
                <a:cxn ang="0">
                  <a:pos x="16" y="683"/>
                </a:cxn>
                <a:cxn ang="0">
                  <a:pos x="33" y="712"/>
                </a:cxn>
                <a:cxn ang="0">
                  <a:pos x="72" y="753"/>
                </a:cxn>
                <a:cxn ang="0">
                  <a:pos x="120" y="767"/>
                </a:cxn>
                <a:cxn ang="0">
                  <a:pos x="168" y="764"/>
                </a:cxn>
                <a:cxn ang="0">
                  <a:pos x="217" y="747"/>
                </a:cxn>
                <a:cxn ang="0">
                  <a:pos x="232" y="738"/>
                </a:cxn>
                <a:cxn ang="0">
                  <a:pos x="270" y="701"/>
                </a:cxn>
                <a:cxn ang="0">
                  <a:pos x="137" y="690"/>
                </a:cxn>
                <a:cxn ang="0">
                  <a:pos x="133" y="690"/>
                </a:cxn>
                <a:cxn ang="0">
                  <a:pos x="84" y="667"/>
                </a:cxn>
                <a:cxn ang="0">
                  <a:pos x="82" y="665"/>
                </a:cxn>
                <a:cxn ang="0">
                  <a:pos x="63" y="604"/>
                </a:cxn>
                <a:cxn ang="0">
                  <a:pos x="67" y="576"/>
                </a:cxn>
                <a:cxn ang="0">
                  <a:pos x="107" y="383"/>
                </a:cxn>
                <a:cxn ang="0">
                  <a:pos x="203" y="383"/>
                </a:cxn>
                <a:cxn ang="0">
                  <a:pos x="307" y="348"/>
                </a:cxn>
                <a:cxn ang="0">
                  <a:pos x="273" y="319"/>
                </a:cxn>
                <a:cxn ang="0">
                  <a:pos x="219" y="306"/>
                </a:cxn>
                <a:cxn ang="0">
                  <a:pos x="128" y="306"/>
                </a:cxn>
                <a:cxn ang="0">
                  <a:pos x="139" y="270"/>
                </a:cxn>
                <a:cxn ang="0">
                  <a:pos x="165" y="214"/>
                </a:cxn>
                <a:cxn ang="0">
                  <a:pos x="201" y="164"/>
                </a:cxn>
                <a:cxn ang="0">
                  <a:pos x="247" y="122"/>
                </a:cxn>
                <a:cxn ang="0">
                  <a:pos x="249" y="121"/>
                </a:cxn>
                <a:cxn ang="0">
                  <a:pos x="300" y="89"/>
                </a:cxn>
                <a:cxn ang="0">
                  <a:pos x="351" y="73"/>
                </a:cxn>
                <a:cxn ang="0">
                  <a:pos x="371" y="37"/>
                </a:cxn>
                <a:cxn ang="0">
                  <a:pos x="371" y="37"/>
                </a:cxn>
                <a:cxn ang="0">
                  <a:pos x="341" y="0"/>
                </a:cxn>
              </a:cxnLst>
              <a:rect l="txL" t="txT" r="txR" b="txB"/>
              <a:pathLst>
                <a:path w="371" h="767">
                  <a:moveTo>
                    <a:pt x="341" y="0"/>
                  </a:moveTo>
                  <a:lnTo>
                    <a:pt x="333" y="1"/>
                  </a:lnTo>
                  <a:lnTo>
                    <a:pt x="331" y="1"/>
                  </a:lnTo>
                  <a:lnTo>
                    <a:pt x="277" y="22"/>
                  </a:lnTo>
                  <a:lnTo>
                    <a:pt x="228" y="50"/>
                  </a:lnTo>
                  <a:lnTo>
                    <a:pt x="183" y="86"/>
                  </a:lnTo>
                  <a:lnTo>
                    <a:pt x="144" y="130"/>
                  </a:lnTo>
                  <a:lnTo>
                    <a:pt x="124" y="159"/>
                  </a:lnTo>
                  <a:lnTo>
                    <a:pt x="95" y="214"/>
                  </a:lnTo>
                  <a:lnTo>
                    <a:pt x="70" y="276"/>
                  </a:lnTo>
                  <a:lnTo>
                    <a:pt x="53" y="345"/>
                  </a:lnTo>
                  <a:lnTo>
                    <a:pt x="4" y="577"/>
                  </a:lnTo>
                  <a:lnTo>
                    <a:pt x="0" y="607"/>
                  </a:lnTo>
                  <a:lnTo>
                    <a:pt x="0" y="618"/>
                  </a:lnTo>
                  <a:lnTo>
                    <a:pt x="16" y="683"/>
                  </a:lnTo>
                  <a:lnTo>
                    <a:pt x="33" y="712"/>
                  </a:lnTo>
                  <a:lnTo>
                    <a:pt x="72" y="753"/>
                  </a:lnTo>
                  <a:lnTo>
                    <a:pt x="120" y="767"/>
                  </a:lnTo>
                  <a:lnTo>
                    <a:pt x="168" y="764"/>
                  </a:lnTo>
                  <a:lnTo>
                    <a:pt x="217" y="747"/>
                  </a:lnTo>
                  <a:lnTo>
                    <a:pt x="232" y="738"/>
                  </a:lnTo>
                  <a:lnTo>
                    <a:pt x="270" y="701"/>
                  </a:lnTo>
                  <a:lnTo>
                    <a:pt x="137" y="690"/>
                  </a:lnTo>
                  <a:lnTo>
                    <a:pt x="133" y="690"/>
                  </a:lnTo>
                  <a:lnTo>
                    <a:pt x="84" y="667"/>
                  </a:lnTo>
                  <a:lnTo>
                    <a:pt x="82" y="665"/>
                  </a:lnTo>
                  <a:lnTo>
                    <a:pt x="63" y="604"/>
                  </a:lnTo>
                  <a:lnTo>
                    <a:pt x="67" y="576"/>
                  </a:lnTo>
                  <a:lnTo>
                    <a:pt x="107" y="383"/>
                  </a:lnTo>
                  <a:lnTo>
                    <a:pt x="203" y="383"/>
                  </a:lnTo>
                  <a:lnTo>
                    <a:pt x="307" y="348"/>
                  </a:lnTo>
                  <a:lnTo>
                    <a:pt x="273" y="319"/>
                  </a:lnTo>
                  <a:lnTo>
                    <a:pt x="219" y="306"/>
                  </a:lnTo>
                  <a:lnTo>
                    <a:pt x="128" y="306"/>
                  </a:lnTo>
                  <a:lnTo>
                    <a:pt x="139" y="270"/>
                  </a:lnTo>
                  <a:lnTo>
                    <a:pt x="165" y="214"/>
                  </a:lnTo>
                  <a:lnTo>
                    <a:pt x="201" y="164"/>
                  </a:lnTo>
                  <a:lnTo>
                    <a:pt x="247" y="122"/>
                  </a:lnTo>
                  <a:lnTo>
                    <a:pt x="249" y="121"/>
                  </a:lnTo>
                  <a:lnTo>
                    <a:pt x="300" y="89"/>
                  </a:lnTo>
                  <a:lnTo>
                    <a:pt x="351" y="73"/>
                  </a:lnTo>
                  <a:lnTo>
                    <a:pt x="371" y="37"/>
                  </a:lnTo>
                  <a:lnTo>
                    <a:pt x="371" y="37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69" name="Freeform 235"/>
            <p:cNvSpPr/>
            <p:nvPr/>
          </p:nvSpPr>
          <p:spPr>
            <a:xfrm>
              <a:off x="3671" y="3695"/>
              <a:ext cx="18" cy="32"/>
            </a:xfrm>
            <a:custGeom>
              <a:avLst/>
              <a:gdLst>
                <a:gd name="txL" fmla="*/ 0 w 126"/>
                <a:gd name="txT" fmla="*/ 0 h 229"/>
                <a:gd name="txR" fmla="*/ 126 w 126"/>
                <a:gd name="txB" fmla="*/ 229 h 229"/>
              </a:gdLst>
              <a:ahLst/>
              <a:cxnLst>
                <a:cxn ang="0">
                  <a:pos x="94" y="0"/>
                </a:cxn>
                <a:cxn ang="0">
                  <a:pos x="69" y="19"/>
                </a:cxn>
                <a:cxn ang="0">
                  <a:pos x="3" y="173"/>
                </a:cxn>
                <a:cxn ang="0">
                  <a:pos x="0" y="192"/>
                </a:cxn>
                <a:cxn ang="0">
                  <a:pos x="0" y="193"/>
                </a:cxn>
                <a:cxn ang="0">
                  <a:pos x="32" y="229"/>
                </a:cxn>
                <a:cxn ang="0">
                  <a:pos x="58" y="210"/>
                </a:cxn>
                <a:cxn ang="0">
                  <a:pos x="122" y="56"/>
                </a:cxn>
                <a:cxn ang="0">
                  <a:pos x="126" y="38"/>
                </a:cxn>
                <a:cxn ang="0">
                  <a:pos x="118" y="10"/>
                </a:cxn>
                <a:cxn ang="0">
                  <a:pos x="94" y="0"/>
                </a:cxn>
              </a:cxnLst>
              <a:rect l="txL" t="txT" r="txR" b="txB"/>
              <a:pathLst>
                <a:path w="126" h="229">
                  <a:moveTo>
                    <a:pt x="94" y="0"/>
                  </a:moveTo>
                  <a:lnTo>
                    <a:pt x="69" y="19"/>
                  </a:lnTo>
                  <a:lnTo>
                    <a:pt x="3" y="173"/>
                  </a:lnTo>
                  <a:lnTo>
                    <a:pt x="0" y="192"/>
                  </a:lnTo>
                  <a:lnTo>
                    <a:pt x="0" y="193"/>
                  </a:lnTo>
                  <a:lnTo>
                    <a:pt x="32" y="229"/>
                  </a:lnTo>
                  <a:lnTo>
                    <a:pt x="58" y="210"/>
                  </a:lnTo>
                  <a:lnTo>
                    <a:pt x="122" y="56"/>
                  </a:lnTo>
                  <a:lnTo>
                    <a:pt x="126" y="38"/>
                  </a:lnTo>
                  <a:lnTo>
                    <a:pt x="118" y="1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70" name="Freeform 236"/>
            <p:cNvSpPr/>
            <p:nvPr/>
          </p:nvSpPr>
          <p:spPr>
            <a:xfrm>
              <a:off x="3648" y="3695"/>
              <a:ext cx="18" cy="32"/>
            </a:xfrm>
            <a:custGeom>
              <a:avLst/>
              <a:gdLst>
                <a:gd name="txL" fmla="*/ 0 w 126"/>
                <a:gd name="txT" fmla="*/ 0 h 229"/>
                <a:gd name="txR" fmla="*/ 126 w 126"/>
                <a:gd name="txB" fmla="*/ 229 h 229"/>
              </a:gdLst>
              <a:ahLst/>
              <a:cxnLst>
                <a:cxn ang="0">
                  <a:pos x="95" y="0"/>
                </a:cxn>
                <a:cxn ang="0">
                  <a:pos x="68" y="19"/>
                </a:cxn>
                <a:cxn ang="0">
                  <a:pos x="4" y="173"/>
                </a:cxn>
                <a:cxn ang="0">
                  <a:pos x="0" y="192"/>
                </a:cxn>
                <a:cxn ang="0">
                  <a:pos x="0" y="193"/>
                </a:cxn>
                <a:cxn ang="0">
                  <a:pos x="32" y="229"/>
                </a:cxn>
                <a:cxn ang="0">
                  <a:pos x="58" y="210"/>
                </a:cxn>
                <a:cxn ang="0">
                  <a:pos x="123" y="56"/>
                </a:cxn>
                <a:cxn ang="0">
                  <a:pos x="126" y="38"/>
                </a:cxn>
                <a:cxn ang="0">
                  <a:pos x="117" y="10"/>
                </a:cxn>
                <a:cxn ang="0">
                  <a:pos x="95" y="0"/>
                </a:cxn>
              </a:cxnLst>
              <a:rect l="txL" t="txT" r="txR" b="txB"/>
              <a:pathLst>
                <a:path w="126" h="229">
                  <a:moveTo>
                    <a:pt x="95" y="0"/>
                  </a:moveTo>
                  <a:lnTo>
                    <a:pt x="68" y="19"/>
                  </a:lnTo>
                  <a:lnTo>
                    <a:pt x="4" y="173"/>
                  </a:lnTo>
                  <a:lnTo>
                    <a:pt x="0" y="192"/>
                  </a:lnTo>
                  <a:lnTo>
                    <a:pt x="0" y="193"/>
                  </a:lnTo>
                  <a:lnTo>
                    <a:pt x="32" y="229"/>
                  </a:lnTo>
                  <a:lnTo>
                    <a:pt x="58" y="210"/>
                  </a:lnTo>
                  <a:lnTo>
                    <a:pt x="123" y="56"/>
                  </a:lnTo>
                  <a:lnTo>
                    <a:pt x="126" y="38"/>
                  </a:lnTo>
                  <a:lnTo>
                    <a:pt x="117" y="1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693" name="Freeform 237"/>
          <p:cNvSpPr/>
          <p:nvPr/>
        </p:nvSpPr>
        <p:spPr>
          <a:xfrm>
            <a:off x="2347913" y="4238625"/>
            <a:ext cx="76200" cy="174625"/>
          </a:xfrm>
          <a:custGeom>
            <a:avLst/>
            <a:gdLst>
              <a:gd name="txL" fmla="*/ 0 w 335"/>
              <a:gd name="txT" fmla="*/ 0 h 767"/>
              <a:gd name="txR" fmla="*/ 335 w 335"/>
              <a:gd name="txB" fmla="*/ 767 h 767"/>
            </a:gdLst>
            <a:ahLst/>
            <a:cxnLst>
              <a:cxn ang="0">
                <a:pos x="305" y="0"/>
              </a:cxn>
              <a:cxn ang="0">
                <a:pos x="50" y="0"/>
              </a:cxn>
              <a:cxn ang="0">
                <a:pos x="50" y="0"/>
              </a:cxn>
              <a:cxn ang="0">
                <a:pos x="19" y="39"/>
              </a:cxn>
              <a:cxn ang="0">
                <a:pos x="19" y="39"/>
              </a:cxn>
              <a:cxn ang="0">
                <a:pos x="50" y="77"/>
              </a:cxn>
              <a:cxn ang="0">
                <a:pos x="256" y="77"/>
              </a:cxn>
              <a:cxn ang="0">
                <a:pos x="1" y="713"/>
              </a:cxn>
              <a:cxn ang="0">
                <a:pos x="0" y="742"/>
              </a:cxn>
              <a:cxn ang="0">
                <a:pos x="0" y="742"/>
              </a:cxn>
              <a:cxn ang="0">
                <a:pos x="39" y="767"/>
              </a:cxn>
              <a:cxn ang="0">
                <a:pos x="56" y="748"/>
              </a:cxn>
              <a:cxn ang="0">
                <a:pos x="331" y="56"/>
              </a:cxn>
              <a:cxn ang="0">
                <a:pos x="335" y="39"/>
              </a:cxn>
              <a:cxn ang="0">
                <a:pos x="335" y="39"/>
              </a:cxn>
              <a:cxn ang="0">
                <a:pos x="305" y="0"/>
              </a:cxn>
            </a:cxnLst>
            <a:rect l="txL" t="txT" r="txR" b="txB"/>
            <a:pathLst>
              <a:path w="335" h="767">
                <a:moveTo>
                  <a:pt x="305" y="0"/>
                </a:moveTo>
                <a:lnTo>
                  <a:pt x="50" y="0"/>
                </a:lnTo>
                <a:lnTo>
                  <a:pt x="50" y="0"/>
                </a:lnTo>
                <a:lnTo>
                  <a:pt x="19" y="39"/>
                </a:lnTo>
                <a:lnTo>
                  <a:pt x="19" y="39"/>
                </a:lnTo>
                <a:lnTo>
                  <a:pt x="50" y="77"/>
                </a:lnTo>
                <a:lnTo>
                  <a:pt x="256" y="77"/>
                </a:lnTo>
                <a:lnTo>
                  <a:pt x="1" y="713"/>
                </a:lnTo>
                <a:lnTo>
                  <a:pt x="0" y="742"/>
                </a:lnTo>
                <a:lnTo>
                  <a:pt x="0" y="742"/>
                </a:lnTo>
                <a:lnTo>
                  <a:pt x="39" y="767"/>
                </a:lnTo>
                <a:lnTo>
                  <a:pt x="56" y="748"/>
                </a:lnTo>
                <a:lnTo>
                  <a:pt x="331" y="56"/>
                </a:lnTo>
                <a:lnTo>
                  <a:pt x="335" y="39"/>
                </a:lnTo>
                <a:lnTo>
                  <a:pt x="335" y="39"/>
                </a:lnTo>
                <a:lnTo>
                  <a:pt x="305" y="0"/>
                </a:lnTo>
                <a:close/>
              </a:path>
            </a:pathLst>
          </a:custGeom>
          <a:solidFill>
            <a:schemeClr val="tx1">
              <a:alpha val="100000"/>
            </a:schemeClr>
          </a:solidFill>
          <a:ln w="127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31488" name="Group 238"/>
          <p:cNvGrpSpPr/>
          <p:nvPr/>
        </p:nvGrpSpPr>
        <p:grpSpPr>
          <a:xfrm>
            <a:off x="1760538" y="1890713"/>
            <a:ext cx="268287" cy="209550"/>
            <a:chOff x="4008" y="1182"/>
            <a:chExt cx="169" cy="132"/>
          </a:xfrm>
        </p:grpSpPr>
        <p:grpSp>
          <p:nvGrpSpPr>
            <p:cNvPr id="62662" name="Group 239"/>
            <p:cNvGrpSpPr/>
            <p:nvPr/>
          </p:nvGrpSpPr>
          <p:grpSpPr>
            <a:xfrm>
              <a:off x="4043" y="1196"/>
              <a:ext cx="98" cy="110"/>
              <a:chOff x="3568" y="2860"/>
              <a:chExt cx="98" cy="110"/>
            </a:xfrm>
          </p:grpSpPr>
          <p:sp>
            <p:nvSpPr>
              <p:cNvPr id="62665" name="Freeform 240"/>
              <p:cNvSpPr/>
              <p:nvPr/>
            </p:nvSpPr>
            <p:spPr>
              <a:xfrm>
                <a:off x="3568" y="2860"/>
                <a:ext cx="62" cy="110"/>
              </a:xfrm>
              <a:custGeom>
                <a:avLst/>
                <a:gdLst>
                  <a:gd name="txL" fmla="*/ 0 w 432"/>
                  <a:gd name="txT" fmla="*/ 0 h 769"/>
                  <a:gd name="txR" fmla="*/ 432 w 432"/>
                  <a:gd name="txB" fmla="*/ 769 h 769"/>
                </a:gdLst>
                <a:ahLst/>
                <a:cxnLst>
                  <a:cxn ang="0">
                    <a:pos x="400" y="0"/>
                  </a:cxn>
                  <a:cxn ang="0">
                    <a:pos x="179" y="0"/>
                  </a:cxn>
                  <a:cxn ang="0">
                    <a:pos x="148" y="29"/>
                  </a:cxn>
                  <a:cxn ang="0">
                    <a:pos x="83" y="336"/>
                  </a:cxn>
                  <a:cxn ang="0">
                    <a:pos x="82" y="346"/>
                  </a:cxn>
                  <a:cxn ang="0">
                    <a:pos x="91" y="372"/>
                  </a:cxn>
                  <a:cxn ang="0">
                    <a:pos x="112" y="384"/>
                  </a:cxn>
                  <a:cxn ang="0">
                    <a:pos x="231" y="384"/>
                  </a:cxn>
                  <a:cxn ang="0">
                    <a:pos x="244" y="385"/>
                  </a:cxn>
                  <a:cxn ang="0">
                    <a:pos x="292" y="406"/>
                  </a:cxn>
                  <a:cxn ang="0">
                    <a:pos x="308" y="456"/>
                  </a:cxn>
                  <a:cxn ang="0">
                    <a:pos x="302" y="500"/>
                  </a:cxn>
                  <a:cxn ang="0">
                    <a:pos x="286" y="577"/>
                  </a:cxn>
                  <a:cxn ang="0">
                    <a:pos x="282" y="592"/>
                  </a:cxn>
                  <a:cxn ang="0">
                    <a:pos x="257" y="648"/>
                  </a:cxn>
                  <a:cxn ang="0">
                    <a:pos x="217" y="680"/>
                  </a:cxn>
                  <a:cxn ang="0">
                    <a:pos x="166" y="692"/>
                  </a:cxn>
                  <a:cxn ang="0">
                    <a:pos x="30" y="692"/>
                  </a:cxn>
                  <a:cxn ang="0">
                    <a:pos x="30" y="692"/>
                  </a:cxn>
                  <a:cxn ang="0">
                    <a:pos x="0" y="731"/>
                  </a:cxn>
                  <a:cxn ang="0">
                    <a:pos x="0" y="731"/>
                  </a:cxn>
                  <a:cxn ang="0">
                    <a:pos x="30" y="769"/>
                  </a:cxn>
                  <a:cxn ang="0">
                    <a:pos x="149" y="769"/>
                  </a:cxn>
                  <a:cxn ang="0">
                    <a:pos x="196" y="764"/>
                  </a:cxn>
                  <a:cxn ang="0">
                    <a:pos x="245" y="749"/>
                  </a:cxn>
                  <a:cxn ang="0">
                    <a:pos x="260" y="740"/>
                  </a:cxn>
                  <a:cxn ang="0">
                    <a:pos x="298" y="703"/>
                  </a:cxn>
                  <a:cxn ang="0">
                    <a:pos x="327" y="648"/>
                  </a:cxn>
                  <a:cxn ang="0">
                    <a:pos x="349" y="577"/>
                  </a:cxn>
                  <a:cxn ang="0">
                    <a:pos x="365" y="500"/>
                  </a:cxn>
                  <a:cxn ang="0">
                    <a:pos x="370" y="458"/>
                  </a:cxn>
                  <a:cxn ang="0">
                    <a:pos x="363" y="404"/>
                  </a:cxn>
                  <a:cxn ang="0">
                    <a:pos x="336" y="349"/>
                  </a:cxn>
                  <a:cxn ang="0">
                    <a:pos x="302" y="320"/>
                  </a:cxn>
                  <a:cxn ang="0">
                    <a:pos x="247" y="307"/>
                  </a:cxn>
                  <a:cxn ang="0">
                    <a:pos x="153" y="307"/>
                  </a:cxn>
                  <a:cxn ang="0">
                    <a:pos x="202" y="77"/>
                  </a:cxn>
                  <a:cxn ang="0">
                    <a:pos x="400" y="77"/>
                  </a:cxn>
                  <a:cxn ang="0">
                    <a:pos x="400" y="77"/>
                  </a:cxn>
                  <a:cxn ang="0">
                    <a:pos x="432" y="39"/>
                  </a:cxn>
                  <a:cxn ang="0">
                    <a:pos x="432" y="39"/>
                  </a:cxn>
                  <a:cxn ang="0">
                    <a:pos x="400" y="0"/>
                  </a:cxn>
                </a:cxnLst>
                <a:rect l="txL" t="txT" r="txR" b="txB"/>
                <a:pathLst>
                  <a:path w="432" h="769">
                    <a:moveTo>
                      <a:pt x="400" y="0"/>
                    </a:moveTo>
                    <a:lnTo>
                      <a:pt x="179" y="0"/>
                    </a:lnTo>
                    <a:lnTo>
                      <a:pt x="148" y="29"/>
                    </a:lnTo>
                    <a:lnTo>
                      <a:pt x="83" y="336"/>
                    </a:lnTo>
                    <a:lnTo>
                      <a:pt x="82" y="346"/>
                    </a:lnTo>
                    <a:lnTo>
                      <a:pt x="91" y="372"/>
                    </a:lnTo>
                    <a:lnTo>
                      <a:pt x="112" y="384"/>
                    </a:lnTo>
                    <a:lnTo>
                      <a:pt x="231" y="384"/>
                    </a:lnTo>
                    <a:lnTo>
                      <a:pt x="244" y="385"/>
                    </a:lnTo>
                    <a:lnTo>
                      <a:pt x="292" y="406"/>
                    </a:lnTo>
                    <a:lnTo>
                      <a:pt x="308" y="456"/>
                    </a:lnTo>
                    <a:lnTo>
                      <a:pt x="302" y="500"/>
                    </a:lnTo>
                    <a:lnTo>
                      <a:pt x="286" y="577"/>
                    </a:lnTo>
                    <a:lnTo>
                      <a:pt x="282" y="592"/>
                    </a:lnTo>
                    <a:lnTo>
                      <a:pt x="257" y="648"/>
                    </a:lnTo>
                    <a:lnTo>
                      <a:pt x="217" y="680"/>
                    </a:lnTo>
                    <a:lnTo>
                      <a:pt x="166" y="692"/>
                    </a:lnTo>
                    <a:lnTo>
                      <a:pt x="30" y="692"/>
                    </a:lnTo>
                    <a:lnTo>
                      <a:pt x="30" y="692"/>
                    </a:lnTo>
                    <a:lnTo>
                      <a:pt x="0" y="731"/>
                    </a:lnTo>
                    <a:lnTo>
                      <a:pt x="0" y="731"/>
                    </a:lnTo>
                    <a:lnTo>
                      <a:pt x="30" y="769"/>
                    </a:lnTo>
                    <a:lnTo>
                      <a:pt x="149" y="769"/>
                    </a:lnTo>
                    <a:lnTo>
                      <a:pt x="196" y="764"/>
                    </a:lnTo>
                    <a:lnTo>
                      <a:pt x="245" y="749"/>
                    </a:lnTo>
                    <a:lnTo>
                      <a:pt x="260" y="740"/>
                    </a:lnTo>
                    <a:lnTo>
                      <a:pt x="298" y="703"/>
                    </a:lnTo>
                    <a:lnTo>
                      <a:pt x="327" y="648"/>
                    </a:lnTo>
                    <a:lnTo>
                      <a:pt x="349" y="577"/>
                    </a:lnTo>
                    <a:lnTo>
                      <a:pt x="365" y="500"/>
                    </a:lnTo>
                    <a:lnTo>
                      <a:pt x="370" y="458"/>
                    </a:lnTo>
                    <a:lnTo>
                      <a:pt x="363" y="404"/>
                    </a:lnTo>
                    <a:lnTo>
                      <a:pt x="336" y="349"/>
                    </a:lnTo>
                    <a:lnTo>
                      <a:pt x="302" y="320"/>
                    </a:lnTo>
                    <a:lnTo>
                      <a:pt x="247" y="307"/>
                    </a:lnTo>
                    <a:lnTo>
                      <a:pt x="153" y="307"/>
                    </a:lnTo>
                    <a:lnTo>
                      <a:pt x="202" y="77"/>
                    </a:lnTo>
                    <a:lnTo>
                      <a:pt x="400" y="77"/>
                    </a:lnTo>
                    <a:lnTo>
                      <a:pt x="400" y="77"/>
                    </a:lnTo>
                    <a:lnTo>
                      <a:pt x="432" y="39"/>
                    </a:lnTo>
                    <a:lnTo>
                      <a:pt x="432" y="39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66" name="Freeform 241"/>
              <p:cNvSpPr/>
              <p:nvPr/>
            </p:nvSpPr>
            <p:spPr>
              <a:xfrm>
                <a:off x="3648" y="2860"/>
                <a:ext cx="18" cy="33"/>
              </a:xfrm>
              <a:custGeom>
                <a:avLst/>
                <a:gdLst>
                  <a:gd name="txL" fmla="*/ 0 w 126"/>
                  <a:gd name="txT" fmla="*/ 0 h 231"/>
                  <a:gd name="txR" fmla="*/ 126 w 126"/>
                  <a:gd name="txB" fmla="*/ 231 h 231"/>
                </a:gdLst>
                <a:ahLst/>
                <a:cxnLst>
                  <a:cxn ang="0">
                    <a:pos x="68" y="21"/>
                  </a:cxn>
                  <a:cxn ang="0">
                    <a:pos x="95" y="0"/>
                  </a:cxn>
                  <a:cxn ang="0">
                    <a:pos x="95" y="0"/>
                  </a:cxn>
                  <a:cxn ang="0">
                    <a:pos x="117" y="11"/>
                  </a:cxn>
                  <a:cxn ang="0">
                    <a:pos x="117" y="11"/>
                  </a:cxn>
                  <a:cxn ang="0">
                    <a:pos x="126" y="39"/>
                  </a:cxn>
                  <a:cxn ang="0">
                    <a:pos x="126" y="39"/>
                  </a:cxn>
                  <a:cxn ang="0">
                    <a:pos x="123" y="57"/>
                  </a:cxn>
                  <a:cxn ang="0">
                    <a:pos x="123" y="57"/>
                  </a:cxn>
                  <a:cxn ang="0">
                    <a:pos x="58" y="211"/>
                  </a:cxn>
                  <a:cxn ang="0">
                    <a:pos x="32" y="231"/>
                  </a:cxn>
                  <a:cxn ang="0">
                    <a:pos x="32" y="231"/>
                  </a:cxn>
                  <a:cxn ang="0">
                    <a:pos x="0" y="194"/>
                  </a:cxn>
                  <a:cxn ang="0">
                    <a:pos x="0" y="193"/>
                  </a:cxn>
                  <a:cxn ang="0">
                    <a:pos x="4" y="175"/>
                  </a:cxn>
                  <a:cxn ang="0">
                    <a:pos x="4" y="175"/>
                  </a:cxn>
                  <a:cxn ang="0">
                    <a:pos x="68" y="21"/>
                  </a:cxn>
                </a:cxnLst>
                <a:rect l="txL" t="txT" r="txR" b="txB"/>
                <a:pathLst>
                  <a:path w="126" h="231">
                    <a:moveTo>
                      <a:pt x="68" y="21"/>
                    </a:moveTo>
                    <a:lnTo>
                      <a:pt x="95" y="0"/>
                    </a:lnTo>
                    <a:lnTo>
                      <a:pt x="95" y="0"/>
                    </a:lnTo>
                    <a:lnTo>
                      <a:pt x="117" y="11"/>
                    </a:lnTo>
                    <a:lnTo>
                      <a:pt x="117" y="11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3" y="57"/>
                    </a:lnTo>
                    <a:lnTo>
                      <a:pt x="123" y="57"/>
                    </a:lnTo>
                    <a:lnTo>
                      <a:pt x="58" y="211"/>
                    </a:lnTo>
                    <a:lnTo>
                      <a:pt x="32" y="231"/>
                    </a:lnTo>
                    <a:lnTo>
                      <a:pt x="32" y="231"/>
                    </a:lnTo>
                    <a:lnTo>
                      <a:pt x="0" y="194"/>
                    </a:lnTo>
                    <a:lnTo>
                      <a:pt x="0" y="193"/>
                    </a:lnTo>
                    <a:lnTo>
                      <a:pt x="4" y="175"/>
                    </a:lnTo>
                    <a:lnTo>
                      <a:pt x="4" y="175"/>
                    </a:lnTo>
                    <a:lnTo>
                      <a:pt x="68" y="21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62663" name="Freeform 242"/>
            <p:cNvSpPr/>
            <p:nvPr/>
          </p:nvSpPr>
          <p:spPr>
            <a:xfrm>
              <a:off x="4008" y="1182"/>
              <a:ext cx="36" cy="132"/>
            </a:xfrm>
            <a:custGeom>
              <a:avLst/>
              <a:gdLst>
                <a:gd name="txL" fmla="*/ 0 w 250"/>
                <a:gd name="txT" fmla="*/ 0 h 924"/>
                <a:gd name="txR" fmla="*/ 250 w 250"/>
                <a:gd name="txB" fmla="*/ 924 h 924"/>
              </a:gdLst>
              <a:ahLst/>
              <a:cxnLst>
                <a:cxn ang="0">
                  <a:pos x="219" y="0"/>
                </a:cxn>
                <a:cxn ang="0">
                  <a:pos x="194" y="16"/>
                </a:cxn>
                <a:cxn ang="0">
                  <a:pos x="161" y="80"/>
                </a:cxn>
                <a:cxn ang="0">
                  <a:pos x="132" y="141"/>
                </a:cxn>
                <a:cxn ang="0">
                  <a:pos x="107" y="199"/>
                </a:cxn>
                <a:cxn ang="0">
                  <a:pos x="87" y="255"/>
                </a:cxn>
                <a:cxn ang="0">
                  <a:pos x="85" y="262"/>
                </a:cxn>
                <a:cxn ang="0">
                  <a:pos x="69" y="317"/>
                </a:cxn>
                <a:cxn ang="0">
                  <a:pos x="51" y="383"/>
                </a:cxn>
                <a:cxn ang="0">
                  <a:pos x="33" y="463"/>
                </a:cxn>
                <a:cxn ang="0">
                  <a:pos x="28" y="488"/>
                </a:cxn>
                <a:cxn ang="0">
                  <a:pos x="15" y="556"/>
                </a:cxn>
                <a:cxn ang="0">
                  <a:pos x="7" y="623"/>
                </a:cxn>
                <a:cxn ang="0">
                  <a:pos x="3" y="691"/>
                </a:cxn>
                <a:cxn ang="0">
                  <a:pos x="0" y="761"/>
                </a:cxn>
                <a:cxn ang="0">
                  <a:pos x="3" y="823"/>
                </a:cxn>
                <a:cxn ang="0">
                  <a:pos x="7" y="892"/>
                </a:cxn>
                <a:cxn ang="0">
                  <a:pos x="37" y="924"/>
                </a:cxn>
                <a:cxn ang="0">
                  <a:pos x="59" y="913"/>
                </a:cxn>
                <a:cxn ang="0">
                  <a:pos x="69" y="886"/>
                </a:cxn>
                <a:cxn ang="0">
                  <a:pos x="68" y="880"/>
                </a:cxn>
                <a:cxn ang="0">
                  <a:pos x="64" y="836"/>
                </a:cxn>
                <a:cxn ang="0">
                  <a:pos x="63" y="767"/>
                </a:cxn>
                <a:cxn ang="0">
                  <a:pos x="63" y="736"/>
                </a:cxn>
                <a:cxn ang="0">
                  <a:pos x="66" y="670"/>
                </a:cxn>
                <a:cxn ang="0">
                  <a:pos x="73" y="603"/>
                </a:cxn>
                <a:cxn ang="0">
                  <a:pos x="83" y="533"/>
                </a:cxn>
                <a:cxn ang="0">
                  <a:pos x="97" y="463"/>
                </a:cxn>
                <a:cxn ang="0">
                  <a:pos x="98" y="457"/>
                </a:cxn>
                <a:cxn ang="0">
                  <a:pos x="113" y="391"/>
                </a:cxn>
                <a:cxn ang="0">
                  <a:pos x="131" y="326"/>
                </a:cxn>
                <a:cxn ang="0">
                  <a:pos x="138" y="302"/>
                </a:cxn>
                <a:cxn ang="0">
                  <a:pos x="159" y="241"/>
                </a:cxn>
                <a:cxn ang="0">
                  <a:pos x="185" y="180"/>
                </a:cxn>
                <a:cxn ang="0">
                  <a:pos x="213" y="119"/>
                </a:cxn>
                <a:cxn ang="0">
                  <a:pos x="245" y="59"/>
                </a:cxn>
                <a:cxn ang="0">
                  <a:pos x="250" y="39"/>
                </a:cxn>
                <a:cxn ang="0">
                  <a:pos x="250" y="38"/>
                </a:cxn>
                <a:cxn ang="0">
                  <a:pos x="219" y="0"/>
                </a:cxn>
              </a:cxnLst>
              <a:rect l="txL" t="txT" r="txR" b="txB"/>
              <a:pathLst>
                <a:path w="250" h="924">
                  <a:moveTo>
                    <a:pt x="219" y="0"/>
                  </a:moveTo>
                  <a:lnTo>
                    <a:pt x="194" y="16"/>
                  </a:lnTo>
                  <a:lnTo>
                    <a:pt x="161" y="80"/>
                  </a:lnTo>
                  <a:lnTo>
                    <a:pt x="132" y="141"/>
                  </a:lnTo>
                  <a:lnTo>
                    <a:pt x="107" y="199"/>
                  </a:lnTo>
                  <a:lnTo>
                    <a:pt x="87" y="255"/>
                  </a:lnTo>
                  <a:lnTo>
                    <a:pt x="85" y="262"/>
                  </a:lnTo>
                  <a:lnTo>
                    <a:pt x="69" y="317"/>
                  </a:lnTo>
                  <a:lnTo>
                    <a:pt x="51" y="383"/>
                  </a:lnTo>
                  <a:lnTo>
                    <a:pt x="33" y="463"/>
                  </a:lnTo>
                  <a:lnTo>
                    <a:pt x="28" y="488"/>
                  </a:lnTo>
                  <a:lnTo>
                    <a:pt x="15" y="556"/>
                  </a:lnTo>
                  <a:lnTo>
                    <a:pt x="7" y="623"/>
                  </a:lnTo>
                  <a:lnTo>
                    <a:pt x="3" y="691"/>
                  </a:lnTo>
                  <a:lnTo>
                    <a:pt x="0" y="761"/>
                  </a:lnTo>
                  <a:lnTo>
                    <a:pt x="3" y="823"/>
                  </a:lnTo>
                  <a:lnTo>
                    <a:pt x="7" y="892"/>
                  </a:lnTo>
                  <a:lnTo>
                    <a:pt x="37" y="924"/>
                  </a:lnTo>
                  <a:lnTo>
                    <a:pt x="59" y="913"/>
                  </a:lnTo>
                  <a:lnTo>
                    <a:pt x="69" y="886"/>
                  </a:lnTo>
                  <a:lnTo>
                    <a:pt x="68" y="880"/>
                  </a:lnTo>
                  <a:lnTo>
                    <a:pt x="64" y="836"/>
                  </a:lnTo>
                  <a:lnTo>
                    <a:pt x="63" y="767"/>
                  </a:lnTo>
                  <a:lnTo>
                    <a:pt x="63" y="736"/>
                  </a:lnTo>
                  <a:lnTo>
                    <a:pt x="66" y="670"/>
                  </a:lnTo>
                  <a:lnTo>
                    <a:pt x="73" y="603"/>
                  </a:lnTo>
                  <a:lnTo>
                    <a:pt x="83" y="533"/>
                  </a:lnTo>
                  <a:lnTo>
                    <a:pt x="97" y="463"/>
                  </a:lnTo>
                  <a:lnTo>
                    <a:pt x="98" y="457"/>
                  </a:lnTo>
                  <a:lnTo>
                    <a:pt x="113" y="391"/>
                  </a:lnTo>
                  <a:lnTo>
                    <a:pt x="131" y="326"/>
                  </a:lnTo>
                  <a:lnTo>
                    <a:pt x="138" y="302"/>
                  </a:lnTo>
                  <a:lnTo>
                    <a:pt x="159" y="241"/>
                  </a:lnTo>
                  <a:lnTo>
                    <a:pt x="185" y="180"/>
                  </a:lnTo>
                  <a:lnTo>
                    <a:pt x="213" y="119"/>
                  </a:lnTo>
                  <a:lnTo>
                    <a:pt x="245" y="59"/>
                  </a:lnTo>
                  <a:lnTo>
                    <a:pt x="250" y="39"/>
                  </a:lnTo>
                  <a:lnTo>
                    <a:pt x="250" y="38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64" name="Freeform 243"/>
            <p:cNvSpPr/>
            <p:nvPr/>
          </p:nvSpPr>
          <p:spPr>
            <a:xfrm>
              <a:off x="4141" y="1182"/>
              <a:ext cx="36" cy="132"/>
            </a:xfrm>
            <a:custGeom>
              <a:avLst/>
              <a:gdLst>
                <a:gd name="txL" fmla="*/ 0 w 249"/>
                <a:gd name="txT" fmla="*/ 0 h 924"/>
                <a:gd name="txR" fmla="*/ 249 w 249"/>
                <a:gd name="txB" fmla="*/ 924 h 924"/>
              </a:gdLst>
              <a:ahLst/>
              <a:cxnLst>
                <a:cxn ang="0">
                  <a:pos x="212" y="0"/>
                </a:cxn>
                <a:cxn ang="0">
                  <a:pos x="190" y="12"/>
                </a:cxn>
                <a:cxn ang="0">
                  <a:pos x="182" y="39"/>
                </a:cxn>
                <a:cxn ang="0">
                  <a:pos x="182" y="45"/>
                </a:cxn>
                <a:cxn ang="0">
                  <a:pos x="185" y="89"/>
                </a:cxn>
                <a:cxn ang="0">
                  <a:pos x="188" y="159"/>
                </a:cxn>
                <a:cxn ang="0">
                  <a:pos x="188" y="189"/>
                </a:cxn>
                <a:cxn ang="0">
                  <a:pos x="184" y="254"/>
                </a:cxn>
                <a:cxn ang="0">
                  <a:pos x="177" y="322"/>
                </a:cxn>
                <a:cxn ang="0">
                  <a:pos x="167" y="391"/>
                </a:cxn>
                <a:cxn ang="0">
                  <a:pos x="154" y="463"/>
                </a:cxn>
                <a:cxn ang="0">
                  <a:pos x="153" y="467"/>
                </a:cxn>
                <a:cxn ang="0">
                  <a:pos x="137" y="533"/>
                </a:cxn>
                <a:cxn ang="0">
                  <a:pos x="119" y="598"/>
                </a:cxn>
                <a:cxn ang="0">
                  <a:pos x="111" y="624"/>
                </a:cxn>
                <a:cxn ang="0">
                  <a:pos x="90" y="684"/>
                </a:cxn>
                <a:cxn ang="0">
                  <a:pos x="65" y="746"/>
                </a:cxn>
                <a:cxn ang="0">
                  <a:pos x="37" y="806"/>
                </a:cxn>
                <a:cxn ang="0">
                  <a:pos x="6" y="866"/>
                </a:cxn>
                <a:cxn ang="0">
                  <a:pos x="0" y="886"/>
                </a:cxn>
                <a:cxn ang="0">
                  <a:pos x="9" y="913"/>
                </a:cxn>
                <a:cxn ang="0">
                  <a:pos x="31" y="924"/>
                </a:cxn>
                <a:cxn ang="0">
                  <a:pos x="55" y="909"/>
                </a:cxn>
                <a:cxn ang="0">
                  <a:pos x="75" y="872"/>
                </a:cxn>
                <a:cxn ang="0">
                  <a:pos x="105" y="811"/>
                </a:cxn>
                <a:cxn ang="0">
                  <a:pos x="131" y="752"/>
                </a:cxn>
                <a:cxn ang="0">
                  <a:pos x="153" y="695"/>
                </a:cxn>
                <a:cxn ang="0">
                  <a:pos x="163" y="663"/>
                </a:cxn>
                <a:cxn ang="0">
                  <a:pos x="182" y="603"/>
                </a:cxn>
                <a:cxn ang="0">
                  <a:pos x="199" y="537"/>
                </a:cxn>
                <a:cxn ang="0">
                  <a:pos x="217" y="463"/>
                </a:cxn>
                <a:cxn ang="0">
                  <a:pos x="222" y="436"/>
                </a:cxn>
                <a:cxn ang="0">
                  <a:pos x="234" y="369"/>
                </a:cxn>
                <a:cxn ang="0">
                  <a:pos x="242" y="300"/>
                </a:cxn>
                <a:cxn ang="0">
                  <a:pos x="248" y="232"/>
                </a:cxn>
                <a:cxn ang="0">
                  <a:pos x="249" y="165"/>
                </a:cxn>
                <a:cxn ang="0">
                  <a:pos x="248" y="101"/>
                </a:cxn>
                <a:cxn ang="0">
                  <a:pos x="242" y="34"/>
                </a:cxn>
                <a:cxn ang="0">
                  <a:pos x="212" y="0"/>
                </a:cxn>
              </a:cxnLst>
              <a:rect l="txL" t="txT" r="txR" b="txB"/>
              <a:pathLst>
                <a:path w="249" h="924">
                  <a:moveTo>
                    <a:pt x="212" y="0"/>
                  </a:moveTo>
                  <a:lnTo>
                    <a:pt x="190" y="12"/>
                  </a:lnTo>
                  <a:lnTo>
                    <a:pt x="182" y="39"/>
                  </a:lnTo>
                  <a:lnTo>
                    <a:pt x="182" y="45"/>
                  </a:lnTo>
                  <a:lnTo>
                    <a:pt x="185" y="89"/>
                  </a:lnTo>
                  <a:lnTo>
                    <a:pt x="188" y="159"/>
                  </a:lnTo>
                  <a:lnTo>
                    <a:pt x="188" y="189"/>
                  </a:lnTo>
                  <a:lnTo>
                    <a:pt x="184" y="254"/>
                  </a:lnTo>
                  <a:lnTo>
                    <a:pt x="177" y="322"/>
                  </a:lnTo>
                  <a:lnTo>
                    <a:pt x="167" y="391"/>
                  </a:lnTo>
                  <a:lnTo>
                    <a:pt x="154" y="463"/>
                  </a:lnTo>
                  <a:lnTo>
                    <a:pt x="153" y="467"/>
                  </a:lnTo>
                  <a:lnTo>
                    <a:pt x="137" y="533"/>
                  </a:lnTo>
                  <a:lnTo>
                    <a:pt x="119" y="598"/>
                  </a:lnTo>
                  <a:lnTo>
                    <a:pt x="111" y="624"/>
                  </a:lnTo>
                  <a:lnTo>
                    <a:pt x="90" y="684"/>
                  </a:lnTo>
                  <a:lnTo>
                    <a:pt x="65" y="746"/>
                  </a:lnTo>
                  <a:lnTo>
                    <a:pt x="37" y="806"/>
                  </a:lnTo>
                  <a:lnTo>
                    <a:pt x="6" y="866"/>
                  </a:lnTo>
                  <a:lnTo>
                    <a:pt x="0" y="886"/>
                  </a:lnTo>
                  <a:lnTo>
                    <a:pt x="9" y="913"/>
                  </a:lnTo>
                  <a:lnTo>
                    <a:pt x="31" y="924"/>
                  </a:lnTo>
                  <a:lnTo>
                    <a:pt x="55" y="909"/>
                  </a:lnTo>
                  <a:lnTo>
                    <a:pt x="75" y="872"/>
                  </a:lnTo>
                  <a:lnTo>
                    <a:pt x="105" y="811"/>
                  </a:lnTo>
                  <a:lnTo>
                    <a:pt x="131" y="752"/>
                  </a:lnTo>
                  <a:lnTo>
                    <a:pt x="153" y="695"/>
                  </a:lnTo>
                  <a:lnTo>
                    <a:pt x="163" y="663"/>
                  </a:lnTo>
                  <a:lnTo>
                    <a:pt x="182" y="603"/>
                  </a:lnTo>
                  <a:lnTo>
                    <a:pt x="199" y="537"/>
                  </a:lnTo>
                  <a:lnTo>
                    <a:pt x="217" y="463"/>
                  </a:lnTo>
                  <a:lnTo>
                    <a:pt x="222" y="436"/>
                  </a:lnTo>
                  <a:lnTo>
                    <a:pt x="234" y="369"/>
                  </a:lnTo>
                  <a:lnTo>
                    <a:pt x="242" y="300"/>
                  </a:lnTo>
                  <a:lnTo>
                    <a:pt x="248" y="232"/>
                  </a:lnTo>
                  <a:lnTo>
                    <a:pt x="249" y="165"/>
                  </a:lnTo>
                  <a:lnTo>
                    <a:pt x="248" y="101"/>
                  </a:lnTo>
                  <a:lnTo>
                    <a:pt x="242" y="3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499" name="Group 244"/>
          <p:cNvGrpSpPr/>
          <p:nvPr/>
        </p:nvGrpSpPr>
        <p:grpSpPr>
          <a:xfrm>
            <a:off x="1143000" y="3144838"/>
            <a:ext cx="254000" cy="209550"/>
            <a:chOff x="4130" y="1295"/>
            <a:chExt cx="160" cy="132"/>
          </a:xfrm>
        </p:grpSpPr>
        <p:grpSp>
          <p:nvGrpSpPr>
            <p:cNvPr id="62656" name="Group 245"/>
            <p:cNvGrpSpPr/>
            <p:nvPr/>
          </p:nvGrpSpPr>
          <p:grpSpPr>
            <a:xfrm>
              <a:off x="4167" y="1310"/>
              <a:ext cx="94" cy="110"/>
              <a:chOff x="3572" y="3486"/>
              <a:chExt cx="94" cy="110"/>
            </a:xfrm>
          </p:grpSpPr>
          <p:sp>
            <p:nvSpPr>
              <p:cNvPr id="62659" name="Freeform 246"/>
              <p:cNvSpPr/>
              <p:nvPr/>
            </p:nvSpPr>
            <p:spPr>
              <a:xfrm>
                <a:off x="3592" y="3536"/>
                <a:ext cx="29" cy="50"/>
              </a:xfrm>
              <a:custGeom>
                <a:avLst/>
                <a:gdLst>
                  <a:gd name="txL" fmla="*/ 0 w 205"/>
                  <a:gd name="txT" fmla="*/ 0 h 352"/>
                  <a:gd name="txR" fmla="*/ 205 w 205"/>
                  <a:gd name="txB" fmla="*/ 352 h 352"/>
                </a:gdLst>
                <a:ahLst/>
                <a:cxnLst>
                  <a:cxn ang="0">
                    <a:pos x="170" y="0"/>
                  </a:cxn>
                  <a:cxn ang="0">
                    <a:pos x="66" y="34"/>
                  </a:cxn>
                  <a:cxn ang="0">
                    <a:pos x="79" y="35"/>
                  </a:cxn>
                  <a:cxn ang="0">
                    <a:pos x="127" y="56"/>
                  </a:cxn>
                  <a:cxn ang="0">
                    <a:pos x="142" y="106"/>
                  </a:cxn>
                  <a:cxn ang="0">
                    <a:pos x="137" y="149"/>
                  </a:cxn>
                  <a:cxn ang="0">
                    <a:pos x="120" y="226"/>
                  </a:cxn>
                  <a:cxn ang="0">
                    <a:pos x="116" y="241"/>
                  </a:cxn>
                  <a:cxn ang="0">
                    <a:pos x="91" y="297"/>
                  </a:cxn>
                  <a:cxn ang="0">
                    <a:pos x="52" y="330"/>
                  </a:cxn>
                  <a:cxn ang="0">
                    <a:pos x="0" y="342"/>
                  </a:cxn>
                  <a:cxn ang="0">
                    <a:pos x="133" y="352"/>
                  </a:cxn>
                  <a:cxn ang="0">
                    <a:pos x="163" y="297"/>
                  </a:cxn>
                  <a:cxn ang="0">
                    <a:pos x="184" y="226"/>
                  </a:cxn>
                  <a:cxn ang="0">
                    <a:pos x="200" y="149"/>
                  </a:cxn>
                  <a:cxn ang="0">
                    <a:pos x="205" y="107"/>
                  </a:cxn>
                  <a:cxn ang="0">
                    <a:pos x="198" y="54"/>
                  </a:cxn>
                  <a:cxn ang="0">
                    <a:pos x="170" y="0"/>
                  </a:cxn>
                </a:cxnLst>
                <a:rect l="txL" t="txT" r="txR" b="txB"/>
                <a:pathLst>
                  <a:path w="205" h="352">
                    <a:moveTo>
                      <a:pt x="170" y="0"/>
                    </a:moveTo>
                    <a:lnTo>
                      <a:pt x="66" y="34"/>
                    </a:lnTo>
                    <a:lnTo>
                      <a:pt x="79" y="35"/>
                    </a:lnTo>
                    <a:lnTo>
                      <a:pt x="127" y="56"/>
                    </a:lnTo>
                    <a:lnTo>
                      <a:pt x="142" y="106"/>
                    </a:lnTo>
                    <a:lnTo>
                      <a:pt x="137" y="149"/>
                    </a:lnTo>
                    <a:lnTo>
                      <a:pt x="120" y="226"/>
                    </a:lnTo>
                    <a:lnTo>
                      <a:pt x="116" y="241"/>
                    </a:lnTo>
                    <a:lnTo>
                      <a:pt x="91" y="297"/>
                    </a:lnTo>
                    <a:lnTo>
                      <a:pt x="52" y="330"/>
                    </a:lnTo>
                    <a:lnTo>
                      <a:pt x="0" y="342"/>
                    </a:lnTo>
                    <a:lnTo>
                      <a:pt x="133" y="352"/>
                    </a:lnTo>
                    <a:lnTo>
                      <a:pt x="163" y="297"/>
                    </a:lnTo>
                    <a:lnTo>
                      <a:pt x="184" y="226"/>
                    </a:lnTo>
                    <a:lnTo>
                      <a:pt x="200" y="149"/>
                    </a:lnTo>
                    <a:lnTo>
                      <a:pt x="205" y="107"/>
                    </a:lnTo>
                    <a:lnTo>
                      <a:pt x="198" y="54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60" name="Freeform 247"/>
              <p:cNvSpPr/>
              <p:nvPr/>
            </p:nvSpPr>
            <p:spPr>
              <a:xfrm>
                <a:off x="3572" y="3486"/>
                <a:ext cx="53" cy="110"/>
              </a:xfrm>
              <a:custGeom>
                <a:avLst/>
                <a:gdLst>
                  <a:gd name="txL" fmla="*/ 0 w 371"/>
                  <a:gd name="txT" fmla="*/ 0 h 769"/>
                  <a:gd name="txR" fmla="*/ 371 w 371"/>
                  <a:gd name="txB" fmla="*/ 769 h 769"/>
                </a:gdLst>
                <a:ahLst/>
                <a:cxnLst>
                  <a:cxn ang="0">
                    <a:pos x="341" y="0"/>
                  </a:cxn>
                  <a:cxn ang="0">
                    <a:pos x="333" y="1"/>
                  </a:cxn>
                  <a:cxn ang="0">
                    <a:pos x="331" y="1"/>
                  </a:cxn>
                  <a:cxn ang="0">
                    <a:pos x="277" y="22"/>
                  </a:cxn>
                  <a:cxn ang="0">
                    <a:pos x="228" y="51"/>
                  </a:cxn>
                  <a:cxn ang="0">
                    <a:pos x="183" y="87"/>
                  </a:cxn>
                  <a:cxn ang="0">
                    <a:pos x="144" y="132"/>
                  </a:cxn>
                  <a:cxn ang="0">
                    <a:pos x="124" y="161"/>
                  </a:cxn>
                  <a:cxn ang="0">
                    <a:pos x="95" y="216"/>
                  </a:cxn>
                  <a:cxn ang="0">
                    <a:pos x="70" y="278"/>
                  </a:cxn>
                  <a:cxn ang="0">
                    <a:pos x="53" y="346"/>
                  </a:cxn>
                  <a:cxn ang="0">
                    <a:pos x="4" y="577"/>
                  </a:cxn>
                  <a:cxn ang="0">
                    <a:pos x="0" y="609"/>
                  </a:cxn>
                  <a:cxn ang="0">
                    <a:pos x="0" y="619"/>
                  </a:cxn>
                  <a:cxn ang="0">
                    <a:pos x="16" y="684"/>
                  </a:cxn>
                  <a:cxn ang="0">
                    <a:pos x="33" y="713"/>
                  </a:cxn>
                  <a:cxn ang="0">
                    <a:pos x="72" y="755"/>
                  </a:cxn>
                  <a:cxn ang="0">
                    <a:pos x="120" y="769"/>
                  </a:cxn>
                  <a:cxn ang="0">
                    <a:pos x="168" y="764"/>
                  </a:cxn>
                  <a:cxn ang="0">
                    <a:pos x="217" y="749"/>
                  </a:cxn>
                  <a:cxn ang="0">
                    <a:pos x="232" y="740"/>
                  </a:cxn>
                  <a:cxn ang="0">
                    <a:pos x="270" y="702"/>
                  </a:cxn>
                  <a:cxn ang="0">
                    <a:pos x="137" y="692"/>
                  </a:cxn>
                  <a:cxn ang="0">
                    <a:pos x="133" y="692"/>
                  </a:cxn>
                  <a:cxn ang="0">
                    <a:pos x="84" y="667"/>
                  </a:cxn>
                  <a:cxn ang="0">
                    <a:pos x="82" y="665"/>
                  </a:cxn>
                  <a:cxn ang="0">
                    <a:pos x="63" y="605"/>
                  </a:cxn>
                  <a:cxn ang="0">
                    <a:pos x="67" y="576"/>
                  </a:cxn>
                  <a:cxn ang="0">
                    <a:pos x="107" y="384"/>
                  </a:cxn>
                  <a:cxn ang="0">
                    <a:pos x="203" y="384"/>
                  </a:cxn>
                  <a:cxn ang="0">
                    <a:pos x="307" y="350"/>
                  </a:cxn>
                  <a:cxn ang="0">
                    <a:pos x="273" y="321"/>
                  </a:cxn>
                  <a:cxn ang="0">
                    <a:pos x="219" y="308"/>
                  </a:cxn>
                  <a:cxn ang="0">
                    <a:pos x="128" y="308"/>
                  </a:cxn>
                  <a:cxn ang="0">
                    <a:pos x="139" y="271"/>
                  </a:cxn>
                  <a:cxn ang="0">
                    <a:pos x="165" y="215"/>
                  </a:cxn>
                  <a:cxn ang="0">
                    <a:pos x="201" y="166"/>
                  </a:cxn>
                  <a:cxn ang="0">
                    <a:pos x="247" y="122"/>
                  </a:cxn>
                  <a:cxn ang="0">
                    <a:pos x="249" y="122"/>
                  </a:cxn>
                  <a:cxn ang="0">
                    <a:pos x="300" y="91"/>
                  </a:cxn>
                  <a:cxn ang="0">
                    <a:pos x="351" y="75"/>
                  </a:cxn>
                  <a:cxn ang="0">
                    <a:pos x="371" y="38"/>
                  </a:cxn>
                  <a:cxn ang="0">
                    <a:pos x="371" y="38"/>
                  </a:cxn>
                  <a:cxn ang="0">
                    <a:pos x="341" y="0"/>
                  </a:cxn>
                </a:cxnLst>
                <a:rect l="txL" t="txT" r="txR" b="txB"/>
                <a:pathLst>
                  <a:path w="371" h="769">
                    <a:moveTo>
                      <a:pt x="341" y="0"/>
                    </a:moveTo>
                    <a:lnTo>
                      <a:pt x="333" y="1"/>
                    </a:lnTo>
                    <a:lnTo>
                      <a:pt x="331" y="1"/>
                    </a:lnTo>
                    <a:lnTo>
                      <a:pt x="277" y="22"/>
                    </a:lnTo>
                    <a:lnTo>
                      <a:pt x="228" y="51"/>
                    </a:lnTo>
                    <a:lnTo>
                      <a:pt x="183" y="87"/>
                    </a:lnTo>
                    <a:lnTo>
                      <a:pt x="144" y="132"/>
                    </a:lnTo>
                    <a:lnTo>
                      <a:pt x="124" y="161"/>
                    </a:lnTo>
                    <a:lnTo>
                      <a:pt x="95" y="216"/>
                    </a:lnTo>
                    <a:lnTo>
                      <a:pt x="70" y="278"/>
                    </a:lnTo>
                    <a:lnTo>
                      <a:pt x="53" y="346"/>
                    </a:lnTo>
                    <a:lnTo>
                      <a:pt x="4" y="577"/>
                    </a:lnTo>
                    <a:lnTo>
                      <a:pt x="0" y="609"/>
                    </a:lnTo>
                    <a:lnTo>
                      <a:pt x="0" y="619"/>
                    </a:lnTo>
                    <a:lnTo>
                      <a:pt x="16" y="684"/>
                    </a:lnTo>
                    <a:lnTo>
                      <a:pt x="33" y="713"/>
                    </a:lnTo>
                    <a:lnTo>
                      <a:pt x="72" y="755"/>
                    </a:lnTo>
                    <a:lnTo>
                      <a:pt x="120" y="769"/>
                    </a:lnTo>
                    <a:lnTo>
                      <a:pt x="168" y="764"/>
                    </a:lnTo>
                    <a:lnTo>
                      <a:pt x="217" y="749"/>
                    </a:lnTo>
                    <a:lnTo>
                      <a:pt x="232" y="740"/>
                    </a:lnTo>
                    <a:lnTo>
                      <a:pt x="270" y="702"/>
                    </a:lnTo>
                    <a:lnTo>
                      <a:pt x="137" y="692"/>
                    </a:lnTo>
                    <a:lnTo>
                      <a:pt x="133" y="692"/>
                    </a:lnTo>
                    <a:lnTo>
                      <a:pt x="84" y="667"/>
                    </a:lnTo>
                    <a:lnTo>
                      <a:pt x="82" y="665"/>
                    </a:lnTo>
                    <a:lnTo>
                      <a:pt x="63" y="605"/>
                    </a:lnTo>
                    <a:lnTo>
                      <a:pt x="67" y="576"/>
                    </a:lnTo>
                    <a:lnTo>
                      <a:pt x="107" y="384"/>
                    </a:lnTo>
                    <a:lnTo>
                      <a:pt x="203" y="384"/>
                    </a:lnTo>
                    <a:lnTo>
                      <a:pt x="307" y="350"/>
                    </a:lnTo>
                    <a:lnTo>
                      <a:pt x="273" y="321"/>
                    </a:lnTo>
                    <a:lnTo>
                      <a:pt x="219" y="308"/>
                    </a:lnTo>
                    <a:lnTo>
                      <a:pt x="128" y="308"/>
                    </a:lnTo>
                    <a:lnTo>
                      <a:pt x="139" y="271"/>
                    </a:lnTo>
                    <a:lnTo>
                      <a:pt x="165" y="215"/>
                    </a:lnTo>
                    <a:lnTo>
                      <a:pt x="201" y="166"/>
                    </a:lnTo>
                    <a:lnTo>
                      <a:pt x="247" y="122"/>
                    </a:lnTo>
                    <a:lnTo>
                      <a:pt x="249" y="122"/>
                    </a:lnTo>
                    <a:lnTo>
                      <a:pt x="300" y="91"/>
                    </a:lnTo>
                    <a:lnTo>
                      <a:pt x="351" y="75"/>
                    </a:lnTo>
                    <a:lnTo>
                      <a:pt x="371" y="38"/>
                    </a:lnTo>
                    <a:lnTo>
                      <a:pt x="371" y="38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61" name="Freeform 248"/>
              <p:cNvSpPr/>
              <p:nvPr/>
            </p:nvSpPr>
            <p:spPr>
              <a:xfrm>
                <a:off x="3648" y="3486"/>
                <a:ext cx="18" cy="33"/>
              </a:xfrm>
              <a:custGeom>
                <a:avLst/>
                <a:gdLst>
                  <a:gd name="txL" fmla="*/ 0 w 126"/>
                  <a:gd name="txT" fmla="*/ 0 h 231"/>
                  <a:gd name="txR" fmla="*/ 126 w 126"/>
                  <a:gd name="txB" fmla="*/ 231 h 231"/>
                </a:gdLst>
                <a:ahLst/>
                <a:cxnLst>
                  <a:cxn ang="0">
                    <a:pos x="68" y="21"/>
                  </a:cxn>
                  <a:cxn ang="0">
                    <a:pos x="95" y="0"/>
                  </a:cxn>
                  <a:cxn ang="0">
                    <a:pos x="95" y="0"/>
                  </a:cxn>
                  <a:cxn ang="0">
                    <a:pos x="117" y="12"/>
                  </a:cxn>
                  <a:cxn ang="0">
                    <a:pos x="117" y="12"/>
                  </a:cxn>
                  <a:cxn ang="0">
                    <a:pos x="126" y="40"/>
                  </a:cxn>
                  <a:cxn ang="0">
                    <a:pos x="126" y="40"/>
                  </a:cxn>
                  <a:cxn ang="0">
                    <a:pos x="123" y="57"/>
                  </a:cxn>
                  <a:cxn ang="0">
                    <a:pos x="123" y="57"/>
                  </a:cxn>
                  <a:cxn ang="0">
                    <a:pos x="58" y="211"/>
                  </a:cxn>
                  <a:cxn ang="0">
                    <a:pos x="32" y="231"/>
                  </a:cxn>
                  <a:cxn ang="0">
                    <a:pos x="32" y="231"/>
                  </a:cxn>
                  <a:cxn ang="0">
                    <a:pos x="0" y="194"/>
                  </a:cxn>
                  <a:cxn ang="0">
                    <a:pos x="0" y="192"/>
                  </a:cxn>
                  <a:cxn ang="0">
                    <a:pos x="4" y="175"/>
                  </a:cxn>
                  <a:cxn ang="0">
                    <a:pos x="4" y="175"/>
                  </a:cxn>
                  <a:cxn ang="0">
                    <a:pos x="68" y="21"/>
                  </a:cxn>
                </a:cxnLst>
                <a:rect l="txL" t="txT" r="txR" b="txB"/>
                <a:pathLst>
                  <a:path w="126" h="231">
                    <a:moveTo>
                      <a:pt x="68" y="21"/>
                    </a:moveTo>
                    <a:lnTo>
                      <a:pt x="95" y="0"/>
                    </a:lnTo>
                    <a:lnTo>
                      <a:pt x="95" y="0"/>
                    </a:lnTo>
                    <a:lnTo>
                      <a:pt x="117" y="12"/>
                    </a:lnTo>
                    <a:lnTo>
                      <a:pt x="117" y="12"/>
                    </a:lnTo>
                    <a:lnTo>
                      <a:pt x="126" y="40"/>
                    </a:lnTo>
                    <a:lnTo>
                      <a:pt x="126" y="40"/>
                    </a:lnTo>
                    <a:lnTo>
                      <a:pt x="123" y="57"/>
                    </a:lnTo>
                    <a:lnTo>
                      <a:pt x="123" y="57"/>
                    </a:lnTo>
                    <a:lnTo>
                      <a:pt x="58" y="211"/>
                    </a:lnTo>
                    <a:lnTo>
                      <a:pt x="32" y="231"/>
                    </a:lnTo>
                    <a:lnTo>
                      <a:pt x="32" y="231"/>
                    </a:lnTo>
                    <a:lnTo>
                      <a:pt x="0" y="194"/>
                    </a:lnTo>
                    <a:lnTo>
                      <a:pt x="0" y="192"/>
                    </a:lnTo>
                    <a:lnTo>
                      <a:pt x="4" y="175"/>
                    </a:lnTo>
                    <a:lnTo>
                      <a:pt x="4" y="175"/>
                    </a:lnTo>
                    <a:lnTo>
                      <a:pt x="68" y="21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62657" name="Freeform 249"/>
            <p:cNvSpPr/>
            <p:nvPr/>
          </p:nvSpPr>
          <p:spPr>
            <a:xfrm>
              <a:off x="4130" y="1295"/>
              <a:ext cx="36" cy="132"/>
            </a:xfrm>
            <a:custGeom>
              <a:avLst/>
              <a:gdLst>
                <a:gd name="txL" fmla="*/ 0 w 250"/>
                <a:gd name="txT" fmla="*/ 0 h 924"/>
                <a:gd name="txR" fmla="*/ 250 w 250"/>
                <a:gd name="txB" fmla="*/ 924 h 924"/>
              </a:gdLst>
              <a:ahLst/>
              <a:cxnLst>
                <a:cxn ang="0">
                  <a:pos x="219" y="0"/>
                </a:cxn>
                <a:cxn ang="0">
                  <a:pos x="194" y="16"/>
                </a:cxn>
                <a:cxn ang="0">
                  <a:pos x="161" y="80"/>
                </a:cxn>
                <a:cxn ang="0">
                  <a:pos x="132" y="141"/>
                </a:cxn>
                <a:cxn ang="0">
                  <a:pos x="107" y="199"/>
                </a:cxn>
                <a:cxn ang="0">
                  <a:pos x="87" y="255"/>
                </a:cxn>
                <a:cxn ang="0">
                  <a:pos x="85" y="262"/>
                </a:cxn>
                <a:cxn ang="0">
                  <a:pos x="69" y="317"/>
                </a:cxn>
                <a:cxn ang="0">
                  <a:pos x="51" y="383"/>
                </a:cxn>
                <a:cxn ang="0">
                  <a:pos x="33" y="463"/>
                </a:cxn>
                <a:cxn ang="0">
                  <a:pos x="28" y="488"/>
                </a:cxn>
                <a:cxn ang="0">
                  <a:pos x="15" y="556"/>
                </a:cxn>
                <a:cxn ang="0">
                  <a:pos x="7" y="623"/>
                </a:cxn>
                <a:cxn ang="0">
                  <a:pos x="3" y="691"/>
                </a:cxn>
                <a:cxn ang="0">
                  <a:pos x="0" y="761"/>
                </a:cxn>
                <a:cxn ang="0">
                  <a:pos x="3" y="823"/>
                </a:cxn>
                <a:cxn ang="0">
                  <a:pos x="7" y="892"/>
                </a:cxn>
                <a:cxn ang="0">
                  <a:pos x="37" y="924"/>
                </a:cxn>
                <a:cxn ang="0">
                  <a:pos x="59" y="913"/>
                </a:cxn>
                <a:cxn ang="0">
                  <a:pos x="69" y="886"/>
                </a:cxn>
                <a:cxn ang="0">
                  <a:pos x="68" y="880"/>
                </a:cxn>
                <a:cxn ang="0">
                  <a:pos x="64" y="836"/>
                </a:cxn>
                <a:cxn ang="0">
                  <a:pos x="63" y="767"/>
                </a:cxn>
                <a:cxn ang="0">
                  <a:pos x="63" y="736"/>
                </a:cxn>
                <a:cxn ang="0">
                  <a:pos x="66" y="670"/>
                </a:cxn>
                <a:cxn ang="0">
                  <a:pos x="73" y="603"/>
                </a:cxn>
                <a:cxn ang="0">
                  <a:pos x="83" y="533"/>
                </a:cxn>
                <a:cxn ang="0">
                  <a:pos x="97" y="463"/>
                </a:cxn>
                <a:cxn ang="0">
                  <a:pos x="98" y="457"/>
                </a:cxn>
                <a:cxn ang="0">
                  <a:pos x="113" y="391"/>
                </a:cxn>
                <a:cxn ang="0">
                  <a:pos x="131" y="326"/>
                </a:cxn>
                <a:cxn ang="0">
                  <a:pos x="138" y="302"/>
                </a:cxn>
                <a:cxn ang="0">
                  <a:pos x="159" y="241"/>
                </a:cxn>
                <a:cxn ang="0">
                  <a:pos x="185" y="180"/>
                </a:cxn>
                <a:cxn ang="0">
                  <a:pos x="213" y="119"/>
                </a:cxn>
                <a:cxn ang="0">
                  <a:pos x="245" y="59"/>
                </a:cxn>
                <a:cxn ang="0">
                  <a:pos x="250" y="39"/>
                </a:cxn>
                <a:cxn ang="0">
                  <a:pos x="250" y="38"/>
                </a:cxn>
                <a:cxn ang="0">
                  <a:pos x="219" y="0"/>
                </a:cxn>
              </a:cxnLst>
              <a:rect l="txL" t="txT" r="txR" b="txB"/>
              <a:pathLst>
                <a:path w="250" h="924">
                  <a:moveTo>
                    <a:pt x="219" y="0"/>
                  </a:moveTo>
                  <a:lnTo>
                    <a:pt x="194" y="16"/>
                  </a:lnTo>
                  <a:lnTo>
                    <a:pt x="161" y="80"/>
                  </a:lnTo>
                  <a:lnTo>
                    <a:pt x="132" y="141"/>
                  </a:lnTo>
                  <a:lnTo>
                    <a:pt x="107" y="199"/>
                  </a:lnTo>
                  <a:lnTo>
                    <a:pt x="87" y="255"/>
                  </a:lnTo>
                  <a:lnTo>
                    <a:pt x="85" y="262"/>
                  </a:lnTo>
                  <a:lnTo>
                    <a:pt x="69" y="317"/>
                  </a:lnTo>
                  <a:lnTo>
                    <a:pt x="51" y="383"/>
                  </a:lnTo>
                  <a:lnTo>
                    <a:pt x="33" y="463"/>
                  </a:lnTo>
                  <a:lnTo>
                    <a:pt x="28" y="488"/>
                  </a:lnTo>
                  <a:lnTo>
                    <a:pt x="15" y="556"/>
                  </a:lnTo>
                  <a:lnTo>
                    <a:pt x="7" y="623"/>
                  </a:lnTo>
                  <a:lnTo>
                    <a:pt x="3" y="691"/>
                  </a:lnTo>
                  <a:lnTo>
                    <a:pt x="0" y="761"/>
                  </a:lnTo>
                  <a:lnTo>
                    <a:pt x="3" y="823"/>
                  </a:lnTo>
                  <a:lnTo>
                    <a:pt x="7" y="892"/>
                  </a:lnTo>
                  <a:lnTo>
                    <a:pt x="37" y="924"/>
                  </a:lnTo>
                  <a:lnTo>
                    <a:pt x="59" y="913"/>
                  </a:lnTo>
                  <a:lnTo>
                    <a:pt x="69" y="886"/>
                  </a:lnTo>
                  <a:lnTo>
                    <a:pt x="68" y="880"/>
                  </a:lnTo>
                  <a:lnTo>
                    <a:pt x="64" y="836"/>
                  </a:lnTo>
                  <a:lnTo>
                    <a:pt x="63" y="767"/>
                  </a:lnTo>
                  <a:lnTo>
                    <a:pt x="63" y="736"/>
                  </a:lnTo>
                  <a:lnTo>
                    <a:pt x="66" y="670"/>
                  </a:lnTo>
                  <a:lnTo>
                    <a:pt x="73" y="603"/>
                  </a:lnTo>
                  <a:lnTo>
                    <a:pt x="83" y="533"/>
                  </a:lnTo>
                  <a:lnTo>
                    <a:pt x="97" y="463"/>
                  </a:lnTo>
                  <a:lnTo>
                    <a:pt x="98" y="457"/>
                  </a:lnTo>
                  <a:lnTo>
                    <a:pt x="113" y="391"/>
                  </a:lnTo>
                  <a:lnTo>
                    <a:pt x="131" y="326"/>
                  </a:lnTo>
                  <a:lnTo>
                    <a:pt x="138" y="302"/>
                  </a:lnTo>
                  <a:lnTo>
                    <a:pt x="159" y="241"/>
                  </a:lnTo>
                  <a:lnTo>
                    <a:pt x="185" y="180"/>
                  </a:lnTo>
                  <a:lnTo>
                    <a:pt x="213" y="119"/>
                  </a:lnTo>
                  <a:lnTo>
                    <a:pt x="245" y="59"/>
                  </a:lnTo>
                  <a:lnTo>
                    <a:pt x="250" y="39"/>
                  </a:lnTo>
                  <a:lnTo>
                    <a:pt x="250" y="38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58" name="Freeform 250"/>
            <p:cNvSpPr/>
            <p:nvPr/>
          </p:nvSpPr>
          <p:spPr>
            <a:xfrm>
              <a:off x="4254" y="1295"/>
              <a:ext cx="36" cy="132"/>
            </a:xfrm>
            <a:custGeom>
              <a:avLst/>
              <a:gdLst>
                <a:gd name="txL" fmla="*/ 0 w 249"/>
                <a:gd name="txT" fmla="*/ 0 h 924"/>
                <a:gd name="txR" fmla="*/ 249 w 249"/>
                <a:gd name="txB" fmla="*/ 924 h 924"/>
              </a:gdLst>
              <a:ahLst/>
              <a:cxnLst>
                <a:cxn ang="0">
                  <a:pos x="212" y="0"/>
                </a:cxn>
                <a:cxn ang="0">
                  <a:pos x="190" y="12"/>
                </a:cxn>
                <a:cxn ang="0">
                  <a:pos x="182" y="39"/>
                </a:cxn>
                <a:cxn ang="0">
                  <a:pos x="182" y="45"/>
                </a:cxn>
                <a:cxn ang="0">
                  <a:pos x="185" y="89"/>
                </a:cxn>
                <a:cxn ang="0">
                  <a:pos x="188" y="159"/>
                </a:cxn>
                <a:cxn ang="0">
                  <a:pos x="188" y="189"/>
                </a:cxn>
                <a:cxn ang="0">
                  <a:pos x="184" y="254"/>
                </a:cxn>
                <a:cxn ang="0">
                  <a:pos x="177" y="322"/>
                </a:cxn>
                <a:cxn ang="0">
                  <a:pos x="167" y="391"/>
                </a:cxn>
                <a:cxn ang="0">
                  <a:pos x="154" y="463"/>
                </a:cxn>
                <a:cxn ang="0">
                  <a:pos x="153" y="467"/>
                </a:cxn>
                <a:cxn ang="0">
                  <a:pos x="137" y="533"/>
                </a:cxn>
                <a:cxn ang="0">
                  <a:pos x="119" y="598"/>
                </a:cxn>
                <a:cxn ang="0">
                  <a:pos x="111" y="624"/>
                </a:cxn>
                <a:cxn ang="0">
                  <a:pos x="90" y="684"/>
                </a:cxn>
                <a:cxn ang="0">
                  <a:pos x="65" y="746"/>
                </a:cxn>
                <a:cxn ang="0">
                  <a:pos x="37" y="806"/>
                </a:cxn>
                <a:cxn ang="0">
                  <a:pos x="6" y="866"/>
                </a:cxn>
                <a:cxn ang="0">
                  <a:pos x="0" y="886"/>
                </a:cxn>
                <a:cxn ang="0">
                  <a:pos x="9" y="913"/>
                </a:cxn>
                <a:cxn ang="0">
                  <a:pos x="31" y="924"/>
                </a:cxn>
                <a:cxn ang="0">
                  <a:pos x="55" y="909"/>
                </a:cxn>
                <a:cxn ang="0">
                  <a:pos x="75" y="872"/>
                </a:cxn>
                <a:cxn ang="0">
                  <a:pos x="105" y="811"/>
                </a:cxn>
                <a:cxn ang="0">
                  <a:pos x="131" y="752"/>
                </a:cxn>
                <a:cxn ang="0">
                  <a:pos x="153" y="695"/>
                </a:cxn>
                <a:cxn ang="0">
                  <a:pos x="163" y="663"/>
                </a:cxn>
                <a:cxn ang="0">
                  <a:pos x="182" y="603"/>
                </a:cxn>
                <a:cxn ang="0">
                  <a:pos x="199" y="537"/>
                </a:cxn>
                <a:cxn ang="0">
                  <a:pos x="217" y="463"/>
                </a:cxn>
                <a:cxn ang="0">
                  <a:pos x="222" y="436"/>
                </a:cxn>
                <a:cxn ang="0">
                  <a:pos x="234" y="369"/>
                </a:cxn>
                <a:cxn ang="0">
                  <a:pos x="242" y="300"/>
                </a:cxn>
                <a:cxn ang="0">
                  <a:pos x="248" y="232"/>
                </a:cxn>
                <a:cxn ang="0">
                  <a:pos x="249" y="165"/>
                </a:cxn>
                <a:cxn ang="0">
                  <a:pos x="248" y="101"/>
                </a:cxn>
                <a:cxn ang="0">
                  <a:pos x="242" y="34"/>
                </a:cxn>
                <a:cxn ang="0">
                  <a:pos x="212" y="0"/>
                </a:cxn>
              </a:cxnLst>
              <a:rect l="txL" t="txT" r="txR" b="txB"/>
              <a:pathLst>
                <a:path w="249" h="924">
                  <a:moveTo>
                    <a:pt x="212" y="0"/>
                  </a:moveTo>
                  <a:lnTo>
                    <a:pt x="190" y="12"/>
                  </a:lnTo>
                  <a:lnTo>
                    <a:pt x="182" y="39"/>
                  </a:lnTo>
                  <a:lnTo>
                    <a:pt x="182" y="45"/>
                  </a:lnTo>
                  <a:lnTo>
                    <a:pt x="185" y="89"/>
                  </a:lnTo>
                  <a:lnTo>
                    <a:pt x="188" y="159"/>
                  </a:lnTo>
                  <a:lnTo>
                    <a:pt x="188" y="189"/>
                  </a:lnTo>
                  <a:lnTo>
                    <a:pt x="184" y="254"/>
                  </a:lnTo>
                  <a:lnTo>
                    <a:pt x="177" y="322"/>
                  </a:lnTo>
                  <a:lnTo>
                    <a:pt x="167" y="391"/>
                  </a:lnTo>
                  <a:lnTo>
                    <a:pt x="154" y="463"/>
                  </a:lnTo>
                  <a:lnTo>
                    <a:pt x="153" y="467"/>
                  </a:lnTo>
                  <a:lnTo>
                    <a:pt x="137" y="533"/>
                  </a:lnTo>
                  <a:lnTo>
                    <a:pt x="119" y="598"/>
                  </a:lnTo>
                  <a:lnTo>
                    <a:pt x="111" y="624"/>
                  </a:lnTo>
                  <a:lnTo>
                    <a:pt x="90" y="684"/>
                  </a:lnTo>
                  <a:lnTo>
                    <a:pt x="65" y="746"/>
                  </a:lnTo>
                  <a:lnTo>
                    <a:pt x="37" y="806"/>
                  </a:lnTo>
                  <a:lnTo>
                    <a:pt x="6" y="866"/>
                  </a:lnTo>
                  <a:lnTo>
                    <a:pt x="0" y="886"/>
                  </a:lnTo>
                  <a:lnTo>
                    <a:pt x="9" y="913"/>
                  </a:lnTo>
                  <a:lnTo>
                    <a:pt x="31" y="924"/>
                  </a:lnTo>
                  <a:lnTo>
                    <a:pt x="55" y="909"/>
                  </a:lnTo>
                  <a:lnTo>
                    <a:pt x="75" y="872"/>
                  </a:lnTo>
                  <a:lnTo>
                    <a:pt x="105" y="811"/>
                  </a:lnTo>
                  <a:lnTo>
                    <a:pt x="131" y="752"/>
                  </a:lnTo>
                  <a:lnTo>
                    <a:pt x="153" y="695"/>
                  </a:lnTo>
                  <a:lnTo>
                    <a:pt x="163" y="663"/>
                  </a:lnTo>
                  <a:lnTo>
                    <a:pt x="182" y="603"/>
                  </a:lnTo>
                  <a:lnTo>
                    <a:pt x="199" y="537"/>
                  </a:lnTo>
                  <a:lnTo>
                    <a:pt x="217" y="463"/>
                  </a:lnTo>
                  <a:lnTo>
                    <a:pt x="222" y="436"/>
                  </a:lnTo>
                  <a:lnTo>
                    <a:pt x="234" y="369"/>
                  </a:lnTo>
                  <a:lnTo>
                    <a:pt x="242" y="300"/>
                  </a:lnTo>
                  <a:lnTo>
                    <a:pt x="248" y="232"/>
                  </a:lnTo>
                  <a:lnTo>
                    <a:pt x="249" y="165"/>
                  </a:lnTo>
                  <a:lnTo>
                    <a:pt x="248" y="101"/>
                  </a:lnTo>
                  <a:lnTo>
                    <a:pt x="242" y="3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515" name="Group 251"/>
          <p:cNvGrpSpPr/>
          <p:nvPr/>
        </p:nvGrpSpPr>
        <p:grpSpPr>
          <a:xfrm>
            <a:off x="2236788" y="3149600"/>
            <a:ext cx="254000" cy="209550"/>
            <a:chOff x="4243" y="1408"/>
            <a:chExt cx="160" cy="132"/>
          </a:xfrm>
        </p:grpSpPr>
        <p:grpSp>
          <p:nvGrpSpPr>
            <p:cNvPr id="62651" name="Group 252"/>
            <p:cNvGrpSpPr/>
            <p:nvPr/>
          </p:nvGrpSpPr>
          <p:grpSpPr>
            <a:xfrm>
              <a:off x="4295" y="1416"/>
              <a:ext cx="80" cy="109"/>
              <a:chOff x="4002" y="2230"/>
              <a:chExt cx="80" cy="109"/>
            </a:xfrm>
          </p:grpSpPr>
          <p:sp>
            <p:nvSpPr>
              <p:cNvPr id="62654" name="Freeform 253"/>
              <p:cNvSpPr/>
              <p:nvPr/>
            </p:nvSpPr>
            <p:spPr>
              <a:xfrm>
                <a:off x="4002" y="2230"/>
                <a:ext cx="48" cy="109"/>
              </a:xfrm>
              <a:custGeom>
                <a:avLst/>
                <a:gdLst>
                  <a:gd name="txL" fmla="*/ 0 w 335"/>
                  <a:gd name="txT" fmla="*/ 0 h 766"/>
                  <a:gd name="txR" fmla="*/ 335 w 335"/>
                  <a:gd name="txB" fmla="*/ 766 h 766"/>
                </a:gdLst>
                <a:ahLst/>
                <a:cxnLst>
                  <a:cxn ang="0">
                    <a:pos x="305" y="0"/>
                  </a:cxn>
                  <a:cxn ang="0">
                    <a:pos x="50" y="0"/>
                  </a:cxn>
                  <a:cxn ang="0">
                    <a:pos x="50" y="0"/>
                  </a:cxn>
                  <a:cxn ang="0">
                    <a:pos x="19" y="37"/>
                  </a:cxn>
                  <a:cxn ang="0">
                    <a:pos x="19" y="38"/>
                  </a:cxn>
                  <a:cxn ang="0">
                    <a:pos x="50" y="76"/>
                  </a:cxn>
                  <a:cxn ang="0">
                    <a:pos x="256" y="76"/>
                  </a:cxn>
                  <a:cxn ang="0">
                    <a:pos x="1" y="713"/>
                  </a:cxn>
                  <a:cxn ang="0">
                    <a:pos x="0" y="741"/>
                  </a:cxn>
                  <a:cxn ang="0">
                    <a:pos x="0" y="742"/>
                  </a:cxn>
                  <a:cxn ang="0">
                    <a:pos x="39" y="766"/>
                  </a:cxn>
                  <a:cxn ang="0">
                    <a:pos x="56" y="747"/>
                  </a:cxn>
                  <a:cxn ang="0">
                    <a:pos x="331" y="55"/>
                  </a:cxn>
                  <a:cxn ang="0">
                    <a:pos x="335" y="37"/>
                  </a:cxn>
                  <a:cxn ang="0">
                    <a:pos x="335" y="37"/>
                  </a:cxn>
                  <a:cxn ang="0">
                    <a:pos x="305" y="0"/>
                  </a:cxn>
                </a:cxnLst>
                <a:rect l="txL" t="txT" r="txR" b="txB"/>
                <a:pathLst>
                  <a:path w="335" h="766">
                    <a:moveTo>
                      <a:pt x="305" y="0"/>
                    </a:moveTo>
                    <a:lnTo>
                      <a:pt x="50" y="0"/>
                    </a:lnTo>
                    <a:lnTo>
                      <a:pt x="50" y="0"/>
                    </a:lnTo>
                    <a:lnTo>
                      <a:pt x="19" y="37"/>
                    </a:lnTo>
                    <a:lnTo>
                      <a:pt x="19" y="38"/>
                    </a:lnTo>
                    <a:lnTo>
                      <a:pt x="50" y="76"/>
                    </a:lnTo>
                    <a:lnTo>
                      <a:pt x="256" y="76"/>
                    </a:lnTo>
                    <a:lnTo>
                      <a:pt x="1" y="713"/>
                    </a:lnTo>
                    <a:lnTo>
                      <a:pt x="0" y="741"/>
                    </a:lnTo>
                    <a:lnTo>
                      <a:pt x="0" y="742"/>
                    </a:lnTo>
                    <a:lnTo>
                      <a:pt x="39" y="766"/>
                    </a:lnTo>
                    <a:lnTo>
                      <a:pt x="56" y="747"/>
                    </a:lnTo>
                    <a:lnTo>
                      <a:pt x="331" y="55"/>
                    </a:lnTo>
                    <a:lnTo>
                      <a:pt x="335" y="37"/>
                    </a:lnTo>
                    <a:lnTo>
                      <a:pt x="335" y="37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55" name="Freeform 254"/>
              <p:cNvSpPr/>
              <p:nvPr/>
            </p:nvSpPr>
            <p:spPr>
              <a:xfrm>
                <a:off x="4064" y="2230"/>
                <a:ext cx="18" cy="33"/>
              </a:xfrm>
              <a:custGeom>
                <a:avLst/>
                <a:gdLst>
                  <a:gd name="txL" fmla="*/ 0 w 126"/>
                  <a:gd name="txT" fmla="*/ 0 h 230"/>
                  <a:gd name="txR" fmla="*/ 126 w 126"/>
                  <a:gd name="txB" fmla="*/ 230 h 230"/>
                </a:gdLst>
                <a:ahLst/>
                <a:cxnLst>
                  <a:cxn ang="0">
                    <a:pos x="67" y="2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116" y="10"/>
                  </a:cxn>
                  <a:cxn ang="0">
                    <a:pos x="116" y="10"/>
                  </a:cxn>
                  <a:cxn ang="0">
                    <a:pos x="126" y="38"/>
                  </a:cxn>
                  <a:cxn ang="0">
                    <a:pos x="126" y="38"/>
                  </a:cxn>
                  <a:cxn ang="0">
                    <a:pos x="122" y="56"/>
                  </a:cxn>
                  <a:cxn ang="0">
                    <a:pos x="122" y="56"/>
                  </a:cxn>
                  <a:cxn ang="0">
                    <a:pos x="58" y="210"/>
                  </a:cxn>
                  <a:cxn ang="0">
                    <a:pos x="31" y="230"/>
                  </a:cxn>
                  <a:cxn ang="0">
                    <a:pos x="31" y="230"/>
                  </a:cxn>
                  <a:cxn ang="0">
                    <a:pos x="0" y="194"/>
                  </a:cxn>
                  <a:cxn ang="0">
                    <a:pos x="0" y="192"/>
                  </a:cxn>
                  <a:cxn ang="0">
                    <a:pos x="3" y="174"/>
                  </a:cxn>
                  <a:cxn ang="0">
                    <a:pos x="3" y="174"/>
                  </a:cxn>
                  <a:cxn ang="0">
                    <a:pos x="67" y="20"/>
                  </a:cxn>
                </a:cxnLst>
                <a:rect l="txL" t="txT" r="txR" b="txB"/>
                <a:pathLst>
                  <a:path w="126" h="230">
                    <a:moveTo>
                      <a:pt x="67" y="20"/>
                    </a:moveTo>
                    <a:lnTo>
                      <a:pt x="94" y="0"/>
                    </a:lnTo>
                    <a:lnTo>
                      <a:pt x="94" y="0"/>
                    </a:lnTo>
                    <a:lnTo>
                      <a:pt x="116" y="10"/>
                    </a:lnTo>
                    <a:lnTo>
                      <a:pt x="116" y="10"/>
                    </a:lnTo>
                    <a:lnTo>
                      <a:pt x="126" y="38"/>
                    </a:lnTo>
                    <a:lnTo>
                      <a:pt x="126" y="38"/>
                    </a:lnTo>
                    <a:lnTo>
                      <a:pt x="122" y="56"/>
                    </a:lnTo>
                    <a:lnTo>
                      <a:pt x="122" y="56"/>
                    </a:lnTo>
                    <a:lnTo>
                      <a:pt x="58" y="210"/>
                    </a:lnTo>
                    <a:lnTo>
                      <a:pt x="31" y="230"/>
                    </a:lnTo>
                    <a:lnTo>
                      <a:pt x="31" y="230"/>
                    </a:lnTo>
                    <a:lnTo>
                      <a:pt x="0" y="194"/>
                    </a:lnTo>
                    <a:lnTo>
                      <a:pt x="0" y="192"/>
                    </a:lnTo>
                    <a:lnTo>
                      <a:pt x="3" y="174"/>
                    </a:lnTo>
                    <a:lnTo>
                      <a:pt x="3" y="174"/>
                    </a:lnTo>
                    <a:lnTo>
                      <a:pt x="67" y="2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62652" name="Freeform 255"/>
            <p:cNvSpPr/>
            <p:nvPr/>
          </p:nvSpPr>
          <p:spPr>
            <a:xfrm>
              <a:off x="4243" y="1408"/>
              <a:ext cx="36" cy="132"/>
            </a:xfrm>
            <a:custGeom>
              <a:avLst/>
              <a:gdLst>
                <a:gd name="txL" fmla="*/ 0 w 250"/>
                <a:gd name="txT" fmla="*/ 0 h 924"/>
                <a:gd name="txR" fmla="*/ 250 w 250"/>
                <a:gd name="txB" fmla="*/ 924 h 924"/>
              </a:gdLst>
              <a:ahLst/>
              <a:cxnLst>
                <a:cxn ang="0">
                  <a:pos x="219" y="0"/>
                </a:cxn>
                <a:cxn ang="0">
                  <a:pos x="194" y="16"/>
                </a:cxn>
                <a:cxn ang="0">
                  <a:pos x="161" y="80"/>
                </a:cxn>
                <a:cxn ang="0">
                  <a:pos x="132" y="141"/>
                </a:cxn>
                <a:cxn ang="0">
                  <a:pos x="107" y="199"/>
                </a:cxn>
                <a:cxn ang="0">
                  <a:pos x="87" y="255"/>
                </a:cxn>
                <a:cxn ang="0">
                  <a:pos x="85" y="262"/>
                </a:cxn>
                <a:cxn ang="0">
                  <a:pos x="69" y="317"/>
                </a:cxn>
                <a:cxn ang="0">
                  <a:pos x="51" y="383"/>
                </a:cxn>
                <a:cxn ang="0">
                  <a:pos x="33" y="463"/>
                </a:cxn>
                <a:cxn ang="0">
                  <a:pos x="28" y="488"/>
                </a:cxn>
                <a:cxn ang="0">
                  <a:pos x="15" y="556"/>
                </a:cxn>
                <a:cxn ang="0">
                  <a:pos x="7" y="623"/>
                </a:cxn>
                <a:cxn ang="0">
                  <a:pos x="3" y="691"/>
                </a:cxn>
                <a:cxn ang="0">
                  <a:pos x="0" y="761"/>
                </a:cxn>
                <a:cxn ang="0">
                  <a:pos x="3" y="823"/>
                </a:cxn>
                <a:cxn ang="0">
                  <a:pos x="7" y="892"/>
                </a:cxn>
                <a:cxn ang="0">
                  <a:pos x="37" y="924"/>
                </a:cxn>
                <a:cxn ang="0">
                  <a:pos x="59" y="913"/>
                </a:cxn>
                <a:cxn ang="0">
                  <a:pos x="69" y="886"/>
                </a:cxn>
                <a:cxn ang="0">
                  <a:pos x="68" y="880"/>
                </a:cxn>
                <a:cxn ang="0">
                  <a:pos x="64" y="836"/>
                </a:cxn>
                <a:cxn ang="0">
                  <a:pos x="63" y="767"/>
                </a:cxn>
                <a:cxn ang="0">
                  <a:pos x="63" y="736"/>
                </a:cxn>
                <a:cxn ang="0">
                  <a:pos x="66" y="670"/>
                </a:cxn>
                <a:cxn ang="0">
                  <a:pos x="73" y="603"/>
                </a:cxn>
                <a:cxn ang="0">
                  <a:pos x="83" y="533"/>
                </a:cxn>
                <a:cxn ang="0">
                  <a:pos x="97" y="463"/>
                </a:cxn>
                <a:cxn ang="0">
                  <a:pos x="98" y="457"/>
                </a:cxn>
                <a:cxn ang="0">
                  <a:pos x="113" y="391"/>
                </a:cxn>
                <a:cxn ang="0">
                  <a:pos x="131" y="326"/>
                </a:cxn>
                <a:cxn ang="0">
                  <a:pos x="138" y="302"/>
                </a:cxn>
                <a:cxn ang="0">
                  <a:pos x="159" y="241"/>
                </a:cxn>
                <a:cxn ang="0">
                  <a:pos x="185" y="180"/>
                </a:cxn>
                <a:cxn ang="0">
                  <a:pos x="213" y="119"/>
                </a:cxn>
                <a:cxn ang="0">
                  <a:pos x="245" y="59"/>
                </a:cxn>
                <a:cxn ang="0">
                  <a:pos x="250" y="39"/>
                </a:cxn>
                <a:cxn ang="0">
                  <a:pos x="250" y="38"/>
                </a:cxn>
                <a:cxn ang="0">
                  <a:pos x="219" y="0"/>
                </a:cxn>
              </a:cxnLst>
              <a:rect l="txL" t="txT" r="txR" b="txB"/>
              <a:pathLst>
                <a:path w="250" h="924">
                  <a:moveTo>
                    <a:pt x="219" y="0"/>
                  </a:moveTo>
                  <a:lnTo>
                    <a:pt x="194" y="16"/>
                  </a:lnTo>
                  <a:lnTo>
                    <a:pt x="161" y="80"/>
                  </a:lnTo>
                  <a:lnTo>
                    <a:pt x="132" y="141"/>
                  </a:lnTo>
                  <a:lnTo>
                    <a:pt x="107" y="199"/>
                  </a:lnTo>
                  <a:lnTo>
                    <a:pt x="87" y="255"/>
                  </a:lnTo>
                  <a:lnTo>
                    <a:pt x="85" y="262"/>
                  </a:lnTo>
                  <a:lnTo>
                    <a:pt x="69" y="317"/>
                  </a:lnTo>
                  <a:lnTo>
                    <a:pt x="51" y="383"/>
                  </a:lnTo>
                  <a:lnTo>
                    <a:pt x="33" y="463"/>
                  </a:lnTo>
                  <a:lnTo>
                    <a:pt x="28" y="488"/>
                  </a:lnTo>
                  <a:lnTo>
                    <a:pt x="15" y="556"/>
                  </a:lnTo>
                  <a:lnTo>
                    <a:pt x="7" y="623"/>
                  </a:lnTo>
                  <a:lnTo>
                    <a:pt x="3" y="691"/>
                  </a:lnTo>
                  <a:lnTo>
                    <a:pt x="0" y="761"/>
                  </a:lnTo>
                  <a:lnTo>
                    <a:pt x="3" y="823"/>
                  </a:lnTo>
                  <a:lnTo>
                    <a:pt x="7" y="892"/>
                  </a:lnTo>
                  <a:lnTo>
                    <a:pt x="37" y="924"/>
                  </a:lnTo>
                  <a:lnTo>
                    <a:pt x="59" y="913"/>
                  </a:lnTo>
                  <a:lnTo>
                    <a:pt x="69" y="886"/>
                  </a:lnTo>
                  <a:lnTo>
                    <a:pt x="68" y="880"/>
                  </a:lnTo>
                  <a:lnTo>
                    <a:pt x="64" y="836"/>
                  </a:lnTo>
                  <a:lnTo>
                    <a:pt x="63" y="767"/>
                  </a:lnTo>
                  <a:lnTo>
                    <a:pt x="63" y="736"/>
                  </a:lnTo>
                  <a:lnTo>
                    <a:pt x="66" y="670"/>
                  </a:lnTo>
                  <a:lnTo>
                    <a:pt x="73" y="603"/>
                  </a:lnTo>
                  <a:lnTo>
                    <a:pt x="83" y="533"/>
                  </a:lnTo>
                  <a:lnTo>
                    <a:pt x="97" y="463"/>
                  </a:lnTo>
                  <a:lnTo>
                    <a:pt x="98" y="457"/>
                  </a:lnTo>
                  <a:lnTo>
                    <a:pt x="113" y="391"/>
                  </a:lnTo>
                  <a:lnTo>
                    <a:pt x="131" y="326"/>
                  </a:lnTo>
                  <a:lnTo>
                    <a:pt x="138" y="302"/>
                  </a:lnTo>
                  <a:lnTo>
                    <a:pt x="159" y="241"/>
                  </a:lnTo>
                  <a:lnTo>
                    <a:pt x="185" y="180"/>
                  </a:lnTo>
                  <a:lnTo>
                    <a:pt x="213" y="119"/>
                  </a:lnTo>
                  <a:lnTo>
                    <a:pt x="245" y="59"/>
                  </a:lnTo>
                  <a:lnTo>
                    <a:pt x="250" y="39"/>
                  </a:lnTo>
                  <a:lnTo>
                    <a:pt x="250" y="38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53" name="Freeform 256"/>
            <p:cNvSpPr/>
            <p:nvPr/>
          </p:nvSpPr>
          <p:spPr>
            <a:xfrm>
              <a:off x="4367" y="1408"/>
              <a:ext cx="36" cy="132"/>
            </a:xfrm>
            <a:custGeom>
              <a:avLst/>
              <a:gdLst>
                <a:gd name="txL" fmla="*/ 0 w 249"/>
                <a:gd name="txT" fmla="*/ 0 h 924"/>
                <a:gd name="txR" fmla="*/ 249 w 249"/>
                <a:gd name="txB" fmla="*/ 924 h 924"/>
              </a:gdLst>
              <a:ahLst/>
              <a:cxnLst>
                <a:cxn ang="0">
                  <a:pos x="212" y="0"/>
                </a:cxn>
                <a:cxn ang="0">
                  <a:pos x="190" y="12"/>
                </a:cxn>
                <a:cxn ang="0">
                  <a:pos x="182" y="39"/>
                </a:cxn>
                <a:cxn ang="0">
                  <a:pos x="182" y="45"/>
                </a:cxn>
                <a:cxn ang="0">
                  <a:pos x="185" y="89"/>
                </a:cxn>
                <a:cxn ang="0">
                  <a:pos x="188" y="159"/>
                </a:cxn>
                <a:cxn ang="0">
                  <a:pos x="188" y="189"/>
                </a:cxn>
                <a:cxn ang="0">
                  <a:pos x="184" y="254"/>
                </a:cxn>
                <a:cxn ang="0">
                  <a:pos x="177" y="322"/>
                </a:cxn>
                <a:cxn ang="0">
                  <a:pos x="167" y="391"/>
                </a:cxn>
                <a:cxn ang="0">
                  <a:pos x="154" y="463"/>
                </a:cxn>
                <a:cxn ang="0">
                  <a:pos x="153" y="467"/>
                </a:cxn>
                <a:cxn ang="0">
                  <a:pos x="137" y="533"/>
                </a:cxn>
                <a:cxn ang="0">
                  <a:pos x="119" y="598"/>
                </a:cxn>
                <a:cxn ang="0">
                  <a:pos x="111" y="624"/>
                </a:cxn>
                <a:cxn ang="0">
                  <a:pos x="90" y="684"/>
                </a:cxn>
                <a:cxn ang="0">
                  <a:pos x="65" y="746"/>
                </a:cxn>
                <a:cxn ang="0">
                  <a:pos x="37" y="806"/>
                </a:cxn>
                <a:cxn ang="0">
                  <a:pos x="6" y="866"/>
                </a:cxn>
                <a:cxn ang="0">
                  <a:pos x="0" y="886"/>
                </a:cxn>
                <a:cxn ang="0">
                  <a:pos x="9" y="913"/>
                </a:cxn>
                <a:cxn ang="0">
                  <a:pos x="31" y="924"/>
                </a:cxn>
                <a:cxn ang="0">
                  <a:pos x="55" y="909"/>
                </a:cxn>
                <a:cxn ang="0">
                  <a:pos x="75" y="872"/>
                </a:cxn>
                <a:cxn ang="0">
                  <a:pos x="105" y="811"/>
                </a:cxn>
                <a:cxn ang="0">
                  <a:pos x="131" y="752"/>
                </a:cxn>
                <a:cxn ang="0">
                  <a:pos x="153" y="695"/>
                </a:cxn>
                <a:cxn ang="0">
                  <a:pos x="163" y="663"/>
                </a:cxn>
                <a:cxn ang="0">
                  <a:pos x="182" y="603"/>
                </a:cxn>
                <a:cxn ang="0">
                  <a:pos x="199" y="537"/>
                </a:cxn>
                <a:cxn ang="0">
                  <a:pos x="217" y="463"/>
                </a:cxn>
                <a:cxn ang="0">
                  <a:pos x="222" y="436"/>
                </a:cxn>
                <a:cxn ang="0">
                  <a:pos x="234" y="369"/>
                </a:cxn>
                <a:cxn ang="0">
                  <a:pos x="242" y="300"/>
                </a:cxn>
                <a:cxn ang="0">
                  <a:pos x="248" y="232"/>
                </a:cxn>
                <a:cxn ang="0">
                  <a:pos x="249" y="165"/>
                </a:cxn>
                <a:cxn ang="0">
                  <a:pos x="248" y="101"/>
                </a:cxn>
                <a:cxn ang="0">
                  <a:pos x="242" y="34"/>
                </a:cxn>
                <a:cxn ang="0">
                  <a:pos x="212" y="0"/>
                </a:cxn>
              </a:cxnLst>
              <a:rect l="txL" t="txT" r="txR" b="txB"/>
              <a:pathLst>
                <a:path w="249" h="924">
                  <a:moveTo>
                    <a:pt x="212" y="0"/>
                  </a:moveTo>
                  <a:lnTo>
                    <a:pt x="190" y="12"/>
                  </a:lnTo>
                  <a:lnTo>
                    <a:pt x="182" y="39"/>
                  </a:lnTo>
                  <a:lnTo>
                    <a:pt x="182" y="45"/>
                  </a:lnTo>
                  <a:lnTo>
                    <a:pt x="185" y="89"/>
                  </a:lnTo>
                  <a:lnTo>
                    <a:pt x="188" y="159"/>
                  </a:lnTo>
                  <a:lnTo>
                    <a:pt x="188" y="189"/>
                  </a:lnTo>
                  <a:lnTo>
                    <a:pt x="184" y="254"/>
                  </a:lnTo>
                  <a:lnTo>
                    <a:pt x="177" y="322"/>
                  </a:lnTo>
                  <a:lnTo>
                    <a:pt x="167" y="391"/>
                  </a:lnTo>
                  <a:lnTo>
                    <a:pt x="154" y="463"/>
                  </a:lnTo>
                  <a:lnTo>
                    <a:pt x="153" y="467"/>
                  </a:lnTo>
                  <a:lnTo>
                    <a:pt x="137" y="533"/>
                  </a:lnTo>
                  <a:lnTo>
                    <a:pt x="119" y="598"/>
                  </a:lnTo>
                  <a:lnTo>
                    <a:pt x="111" y="624"/>
                  </a:lnTo>
                  <a:lnTo>
                    <a:pt x="90" y="684"/>
                  </a:lnTo>
                  <a:lnTo>
                    <a:pt x="65" y="746"/>
                  </a:lnTo>
                  <a:lnTo>
                    <a:pt x="37" y="806"/>
                  </a:lnTo>
                  <a:lnTo>
                    <a:pt x="6" y="866"/>
                  </a:lnTo>
                  <a:lnTo>
                    <a:pt x="0" y="886"/>
                  </a:lnTo>
                  <a:lnTo>
                    <a:pt x="9" y="913"/>
                  </a:lnTo>
                  <a:lnTo>
                    <a:pt x="31" y="924"/>
                  </a:lnTo>
                  <a:lnTo>
                    <a:pt x="55" y="909"/>
                  </a:lnTo>
                  <a:lnTo>
                    <a:pt x="75" y="872"/>
                  </a:lnTo>
                  <a:lnTo>
                    <a:pt x="105" y="811"/>
                  </a:lnTo>
                  <a:lnTo>
                    <a:pt x="131" y="752"/>
                  </a:lnTo>
                  <a:lnTo>
                    <a:pt x="153" y="695"/>
                  </a:lnTo>
                  <a:lnTo>
                    <a:pt x="163" y="663"/>
                  </a:lnTo>
                  <a:lnTo>
                    <a:pt x="182" y="603"/>
                  </a:lnTo>
                  <a:lnTo>
                    <a:pt x="199" y="537"/>
                  </a:lnTo>
                  <a:lnTo>
                    <a:pt x="217" y="463"/>
                  </a:lnTo>
                  <a:lnTo>
                    <a:pt x="222" y="436"/>
                  </a:lnTo>
                  <a:lnTo>
                    <a:pt x="234" y="369"/>
                  </a:lnTo>
                  <a:lnTo>
                    <a:pt x="242" y="300"/>
                  </a:lnTo>
                  <a:lnTo>
                    <a:pt x="248" y="232"/>
                  </a:lnTo>
                  <a:lnTo>
                    <a:pt x="249" y="165"/>
                  </a:lnTo>
                  <a:lnTo>
                    <a:pt x="248" y="101"/>
                  </a:lnTo>
                  <a:lnTo>
                    <a:pt x="242" y="3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525" name="Group 257"/>
          <p:cNvGrpSpPr/>
          <p:nvPr/>
        </p:nvGrpSpPr>
        <p:grpSpPr>
          <a:xfrm>
            <a:off x="4419600" y="3125788"/>
            <a:ext cx="296863" cy="209550"/>
            <a:chOff x="4356" y="1521"/>
            <a:chExt cx="187" cy="132"/>
          </a:xfrm>
        </p:grpSpPr>
        <p:grpSp>
          <p:nvGrpSpPr>
            <p:cNvPr id="62644" name="Group 258"/>
            <p:cNvGrpSpPr/>
            <p:nvPr/>
          </p:nvGrpSpPr>
          <p:grpSpPr>
            <a:xfrm>
              <a:off x="4387" y="1529"/>
              <a:ext cx="125" cy="110"/>
              <a:chOff x="4387" y="1529"/>
              <a:chExt cx="125" cy="110"/>
            </a:xfrm>
          </p:grpSpPr>
          <p:sp>
            <p:nvSpPr>
              <p:cNvPr id="62647" name="Freeform 259"/>
              <p:cNvSpPr/>
              <p:nvPr/>
            </p:nvSpPr>
            <p:spPr>
              <a:xfrm>
                <a:off x="4399" y="1536"/>
                <a:ext cx="45" cy="70"/>
              </a:xfrm>
              <a:custGeom>
                <a:avLst/>
                <a:gdLst>
                  <a:gd name="txL" fmla="*/ 0 w 316"/>
                  <a:gd name="txT" fmla="*/ 0 h 490"/>
                  <a:gd name="txR" fmla="*/ 316 w 316"/>
                  <a:gd name="txB" fmla="*/ 490 h 490"/>
                </a:gdLst>
                <a:ahLst/>
                <a:cxnLst>
                  <a:cxn ang="0">
                    <a:pos x="316" y="0"/>
                  </a:cxn>
                  <a:cxn ang="0">
                    <a:pos x="219" y="153"/>
                  </a:cxn>
                  <a:cxn ang="0">
                    <a:pos x="147" y="490"/>
                  </a:cxn>
                  <a:cxn ang="0">
                    <a:pos x="0" y="490"/>
                  </a:cxn>
                  <a:cxn ang="0">
                    <a:pos x="210" y="490"/>
                  </a:cxn>
                  <a:cxn ang="0">
                    <a:pos x="316" y="0"/>
                  </a:cxn>
                </a:cxnLst>
                <a:rect l="txL" t="txT" r="txR" b="txB"/>
                <a:pathLst>
                  <a:path w="316" h="490">
                    <a:moveTo>
                      <a:pt x="316" y="0"/>
                    </a:moveTo>
                    <a:lnTo>
                      <a:pt x="219" y="153"/>
                    </a:lnTo>
                    <a:lnTo>
                      <a:pt x="147" y="490"/>
                    </a:lnTo>
                    <a:lnTo>
                      <a:pt x="0" y="490"/>
                    </a:lnTo>
                    <a:lnTo>
                      <a:pt x="210" y="490"/>
                    </a:lnTo>
                    <a:lnTo>
                      <a:pt x="316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48" name="Freeform 260"/>
              <p:cNvSpPr/>
              <p:nvPr/>
            </p:nvSpPr>
            <p:spPr>
              <a:xfrm>
                <a:off x="4387" y="1529"/>
                <a:ext cx="57" cy="110"/>
              </a:xfrm>
              <a:custGeom>
                <a:avLst/>
                <a:gdLst>
                  <a:gd name="txL" fmla="*/ 0 w 399"/>
                  <a:gd name="txT" fmla="*/ 0 h 769"/>
                  <a:gd name="txR" fmla="*/ 399 w 399"/>
                  <a:gd name="txB" fmla="*/ 769 h 769"/>
                </a:gdLst>
                <a:ahLst/>
                <a:cxnLst>
                  <a:cxn ang="0">
                    <a:pos x="368" y="0"/>
                  </a:cxn>
                  <a:cxn ang="0">
                    <a:pos x="342" y="20"/>
                  </a:cxn>
                  <a:cxn ang="0">
                    <a:pos x="3" y="558"/>
                  </a:cxn>
                  <a:cxn ang="0">
                    <a:pos x="0" y="576"/>
                  </a:cxn>
                  <a:cxn ang="0">
                    <a:pos x="8" y="603"/>
                  </a:cxn>
                  <a:cxn ang="0">
                    <a:pos x="30" y="615"/>
                  </a:cxn>
                  <a:cxn ang="0">
                    <a:pos x="213" y="615"/>
                  </a:cxn>
                  <a:cxn ang="0">
                    <a:pos x="190" y="720"/>
                  </a:cxn>
                  <a:cxn ang="0">
                    <a:pos x="190" y="729"/>
                  </a:cxn>
                  <a:cxn ang="0">
                    <a:pos x="190" y="732"/>
                  </a:cxn>
                  <a:cxn ang="0">
                    <a:pos x="221" y="769"/>
                  </a:cxn>
                  <a:cxn ang="0">
                    <a:pos x="251" y="740"/>
                  </a:cxn>
                  <a:cxn ang="0">
                    <a:pos x="277" y="615"/>
                  </a:cxn>
                  <a:cxn ang="0">
                    <a:pos x="349" y="615"/>
                  </a:cxn>
                  <a:cxn ang="0">
                    <a:pos x="349" y="615"/>
                  </a:cxn>
                  <a:cxn ang="0">
                    <a:pos x="379" y="576"/>
                  </a:cxn>
                  <a:cxn ang="0">
                    <a:pos x="379" y="576"/>
                  </a:cxn>
                  <a:cxn ang="0">
                    <a:pos x="349" y="538"/>
                  </a:cxn>
                  <a:cxn ang="0">
                    <a:pos x="293" y="538"/>
                  </a:cxn>
                  <a:cxn ang="0">
                    <a:pos x="83" y="538"/>
                  </a:cxn>
                  <a:cxn ang="0">
                    <a:pos x="302" y="201"/>
                  </a:cxn>
                  <a:cxn ang="0">
                    <a:pos x="399" y="48"/>
                  </a:cxn>
                  <a:cxn ang="0">
                    <a:pos x="399" y="39"/>
                  </a:cxn>
                  <a:cxn ang="0">
                    <a:pos x="399" y="39"/>
                  </a:cxn>
                  <a:cxn ang="0">
                    <a:pos x="399" y="37"/>
                  </a:cxn>
                  <a:cxn ang="0">
                    <a:pos x="399" y="37"/>
                  </a:cxn>
                  <a:cxn ang="0">
                    <a:pos x="399" y="37"/>
                  </a:cxn>
                  <a:cxn ang="0">
                    <a:pos x="368" y="0"/>
                  </a:cxn>
                </a:cxnLst>
                <a:rect l="txL" t="txT" r="txR" b="txB"/>
                <a:pathLst>
                  <a:path w="399" h="769">
                    <a:moveTo>
                      <a:pt x="368" y="0"/>
                    </a:moveTo>
                    <a:lnTo>
                      <a:pt x="342" y="20"/>
                    </a:lnTo>
                    <a:lnTo>
                      <a:pt x="3" y="558"/>
                    </a:lnTo>
                    <a:lnTo>
                      <a:pt x="0" y="576"/>
                    </a:lnTo>
                    <a:lnTo>
                      <a:pt x="8" y="603"/>
                    </a:lnTo>
                    <a:lnTo>
                      <a:pt x="30" y="615"/>
                    </a:lnTo>
                    <a:lnTo>
                      <a:pt x="213" y="615"/>
                    </a:lnTo>
                    <a:lnTo>
                      <a:pt x="190" y="720"/>
                    </a:lnTo>
                    <a:lnTo>
                      <a:pt x="190" y="729"/>
                    </a:lnTo>
                    <a:lnTo>
                      <a:pt x="190" y="732"/>
                    </a:lnTo>
                    <a:lnTo>
                      <a:pt x="221" y="769"/>
                    </a:lnTo>
                    <a:lnTo>
                      <a:pt x="251" y="740"/>
                    </a:lnTo>
                    <a:lnTo>
                      <a:pt x="277" y="615"/>
                    </a:lnTo>
                    <a:lnTo>
                      <a:pt x="349" y="615"/>
                    </a:lnTo>
                    <a:lnTo>
                      <a:pt x="349" y="615"/>
                    </a:lnTo>
                    <a:lnTo>
                      <a:pt x="379" y="576"/>
                    </a:lnTo>
                    <a:lnTo>
                      <a:pt x="379" y="576"/>
                    </a:lnTo>
                    <a:lnTo>
                      <a:pt x="349" y="538"/>
                    </a:lnTo>
                    <a:lnTo>
                      <a:pt x="293" y="538"/>
                    </a:lnTo>
                    <a:lnTo>
                      <a:pt x="83" y="538"/>
                    </a:lnTo>
                    <a:lnTo>
                      <a:pt x="302" y="201"/>
                    </a:lnTo>
                    <a:lnTo>
                      <a:pt x="399" y="48"/>
                    </a:lnTo>
                    <a:lnTo>
                      <a:pt x="399" y="39"/>
                    </a:lnTo>
                    <a:lnTo>
                      <a:pt x="399" y="39"/>
                    </a:lnTo>
                    <a:lnTo>
                      <a:pt x="399" y="37"/>
                    </a:lnTo>
                    <a:lnTo>
                      <a:pt x="399" y="37"/>
                    </a:lnTo>
                    <a:lnTo>
                      <a:pt x="399" y="37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49" name="Freeform 261"/>
              <p:cNvSpPr/>
              <p:nvPr/>
            </p:nvSpPr>
            <p:spPr>
              <a:xfrm>
                <a:off x="4494" y="1529"/>
                <a:ext cx="18" cy="33"/>
              </a:xfrm>
              <a:custGeom>
                <a:avLst/>
                <a:gdLst>
                  <a:gd name="txL" fmla="*/ 0 w 127"/>
                  <a:gd name="txT" fmla="*/ 0 h 231"/>
                  <a:gd name="txR" fmla="*/ 127 w 127"/>
                  <a:gd name="txB" fmla="*/ 231 h 231"/>
                </a:gdLst>
                <a:ahLst/>
                <a:cxnLst>
                  <a:cxn ang="0">
                    <a:pos x="95" y="0"/>
                  </a:cxn>
                  <a:cxn ang="0">
                    <a:pos x="69" y="21"/>
                  </a:cxn>
                  <a:cxn ang="0">
                    <a:pos x="3" y="175"/>
                  </a:cxn>
                  <a:cxn ang="0">
                    <a:pos x="0" y="193"/>
                  </a:cxn>
                  <a:cxn ang="0">
                    <a:pos x="0" y="194"/>
                  </a:cxn>
                  <a:cxn ang="0">
                    <a:pos x="32" y="231"/>
                  </a:cxn>
                  <a:cxn ang="0">
                    <a:pos x="58" y="211"/>
                  </a:cxn>
                  <a:cxn ang="0">
                    <a:pos x="123" y="57"/>
                  </a:cxn>
                  <a:cxn ang="0">
                    <a:pos x="127" y="40"/>
                  </a:cxn>
                  <a:cxn ang="0">
                    <a:pos x="118" y="12"/>
                  </a:cxn>
                  <a:cxn ang="0">
                    <a:pos x="95" y="0"/>
                  </a:cxn>
                </a:cxnLst>
                <a:rect l="txL" t="txT" r="txR" b="txB"/>
                <a:pathLst>
                  <a:path w="127" h="231">
                    <a:moveTo>
                      <a:pt x="95" y="0"/>
                    </a:moveTo>
                    <a:lnTo>
                      <a:pt x="69" y="21"/>
                    </a:lnTo>
                    <a:lnTo>
                      <a:pt x="3" y="175"/>
                    </a:lnTo>
                    <a:lnTo>
                      <a:pt x="0" y="193"/>
                    </a:lnTo>
                    <a:lnTo>
                      <a:pt x="0" y="194"/>
                    </a:lnTo>
                    <a:lnTo>
                      <a:pt x="32" y="231"/>
                    </a:lnTo>
                    <a:lnTo>
                      <a:pt x="58" y="211"/>
                    </a:lnTo>
                    <a:lnTo>
                      <a:pt x="123" y="57"/>
                    </a:lnTo>
                    <a:lnTo>
                      <a:pt x="127" y="40"/>
                    </a:lnTo>
                    <a:lnTo>
                      <a:pt x="118" y="12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50" name="Freeform 262"/>
              <p:cNvSpPr/>
              <p:nvPr/>
            </p:nvSpPr>
            <p:spPr>
              <a:xfrm>
                <a:off x="4471" y="1529"/>
                <a:ext cx="18" cy="33"/>
              </a:xfrm>
              <a:custGeom>
                <a:avLst/>
                <a:gdLst>
                  <a:gd name="txL" fmla="*/ 0 w 126"/>
                  <a:gd name="txT" fmla="*/ 0 h 231"/>
                  <a:gd name="txR" fmla="*/ 126 w 126"/>
                  <a:gd name="txB" fmla="*/ 231 h 231"/>
                </a:gdLst>
                <a:ahLst/>
                <a:cxnLst>
                  <a:cxn ang="0">
                    <a:pos x="95" y="0"/>
                  </a:cxn>
                  <a:cxn ang="0">
                    <a:pos x="69" y="21"/>
                  </a:cxn>
                  <a:cxn ang="0">
                    <a:pos x="4" y="175"/>
                  </a:cxn>
                  <a:cxn ang="0">
                    <a:pos x="0" y="193"/>
                  </a:cxn>
                  <a:cxn ang="0">
                    <a:pos x="0" y="194"/>
                  </a:cxn>
                  <a:cxn ang="0">
                    <a:pos x="32" y="231"/>
                  </a:cxn>
                  <a:cxn ang="0">
                    <a:pos x="58" y="211"/>
                  </a:cxn>
                  <a:cxn ang="0">
                    <a:pos x="123" y="57"/>
                  </a:cxn>
                  <a:cxn ang="0">
                    <a:pos x="126" y="40"/>
                  </a:cxn>
                  <a:cxn ang="0">
                    <a:pos x="117" y="12"/>
                  </a:cxn>
                  <a:cxn ang="0">
                    <a:pos x="95" y="0"/>
                  </a:cxn>
                </a:cxnLst>
                <a:rect l="txL" t="txT" r="txR" b="txB"/>
                <a:pathLst>
                  <a:path w="126" h="231">
                    <a:moveTo>
                      <a:pt x="95" y="0"/>
                    </a:moveTo>
                    <a:lnTo>
                      <a:pt x="69" y="21"/>
                    </a:lnTo>
                    <a:lnTo>
                      <a:pt x="4" y="175"/>
                    </a:lnTo>
                    <a:lnTo>
                      <a:pt x="0" y="193"/>
                    </a:lnTo>
                    <a:lnTo>
                      <a:pt x="0" y="194"/>
                    </a:lnTo>
                    <a:lnTo>
                      <a:pt x="32" y="231"/>
                    </a:lnTo>
                    <a:lnTo>
                      <a:pt x="58" y="211"/>
                    </a:lnTo>
                    <a:lnTo>
                      <a:pt x="123" y="57"/>
                    </a:lnTo>
                    <a:lnTo>
                      <a:pt x="126" y="40"/>
                    </a:lnTo>
                    <a:lnTo>
                      <a:pt x="117" y="12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62645" name="Freeform 263"/>
            <p:cNvSpPr/>
            <p:nvPr/>
          </p:nvSpPr>
          <p:spPr>
            <a:xfrm>
              <a:off x="4356" y="1521"/>
              <a:ext cx="36" cy="132"/>
            </a:xfrm>
            <a:custGeom>
              <a:avLst/>
              <a:gdLst>
                <a:gd name="txL" fmla="*/ 0 w 250"/>
                <a:gd name="txT" fmla="*/ 0 h 924"/>
                <a:gd name="txR" fmla="*/ 250 w 250"/>
                <a:gd name="txB" fmla="*/ 924 h 924"/>
              </a:gdLst>
              <a:ahLst/>
              <a:cxnLst>
                <a:cxn ang="0">
                  <a:pos x="219" y="0"/>
                </a:cxn>
                <a:cxn ang="0">
                  <a:pos x="194" y="16"/>
                </a:cxn>
                <a:cxn ang="0">
                  <a:pos x="161" y="80"/>
                </a:cxn>
                <a:cxn ang="0">
                  <a:pos x="132" y="141"/>
                </a:cxn>
                <a:cxn ang="0">
                  <a:pos x="107" y="199"/>
                </a:cxn>
                <a:cxn ang="0">
                  <a:pos x="87" y="255"/>
                </a:cxn>
                <a:cxn ang="0">
                  <a:pos x="85" y="262"/>
                </a:cxn>
                <a:cxn ang="0">
                  <a:pos x="69" y="317"/>
                </a:cxn>
                <a:cxn ang="0">
                  <a:pos x="51" y="383"/>
                </a:cxn>
                <a:cxn ang="0">
                  <a:pos x="33" y="463"/>
                </a:cxn>
                <a:cxn ang="0">
                  <a:pos x="28" y="488"/>
                </a:cxn>
                <a:cxn ang="0">
                  <a:pos x="15" y="556"/>
                </a:cxn>
                <a:cxn ang="0">
                  <a:pos x="7" y="623"/>
                </a:cxn>
                <a:cxn ang="0">
                  <a:pos x="3" y="691"/>
                </a:cxn>
                <a:cxn ang="0">
                  <a:pos x="0" y="761"/>
                </a:cxn>
                <a:cxn ang="0">
                  <a:pos x="3" y="823"/>
                </a:cxn>
                <a:cxn ang="0">
                  <a:pos x="7" y="892"/>
                </a:cxn>
                <a:cxn ang="0">
                  <a:pos x="37" y="924"/>
                </a:cxn>
                <a:cxn ang="0">
                  <a:pos x="59" y="913"/>
                </a:cxn>
                <a:cxn ang="0">
                  <a:pos x="69" y="886"/>
                </a:cxn>
                <a:cxn ang="0">
                  <a:pos x="68" y="880"/>
                </a:cxn>
                <a:cxn ang="0">
                  <a:pos x="64" y="836"/>
                </a:cxn>
                <a:cxn ang="0">
                  <a:pos x="63" y="767"/>
                </a:cxn>
                <a:cxn ang="0">
                  <a:pos x="63" y="736"/>
                </a:cxn>
                <a:cxn ang="0">
                  <a:pos x="66" y="670"/>
                </a:cxn>
                <a:cxn ang="0">
                  <a:pos x="73" y="603"/>
                </a:cxn>
                <a:cxn ang="0">
                  <a:pos x="83" y="533"/>
                </a:cxn>
                <a:cxn ang="0">
                  <a:pos x="97" y="463"/>
                </a:cxn>
                <a:cxn ang="0">
                  <a:pos x="98" y="457"/>
                </a:cxn>
                <a:cxn ang="0">
                  <a:pos x="113" y="391"/>
                </a:cxn>
                <a:cxn ang="0">
                  <a:pos x="131" y="326"/>
                </a:cxn>
                <a:cxn ang="0">
                  <a:pos x="138" y="302"/>
                </a:cxn>
                <a:cxn ang="0">
                  <a:pos x="159" y="241"/>
                </a:cxn>
                <a:cxn ang="0">
                  <a:pos x="185" y="180"/>
                </a:cxn>
                <a:cxn ang="0">
                  <a:pos x="213" y="119"/>
                </a:cxn>
                <a:cxn ang="0">
                  <a:pos x="245" y="59"/>
                </a:cxn>
                <a:cxn ang="0">
                  <a:pos x="250" y="39"/>
                </a:cxn>
                <a:cxn ang="0">
                  <a:pos x="250" y="38"/>
                </a:cxn>
                <a:cxn ang="0">
                  <a:pos x="219" y="0"/>
                </a:cxn>
              </a:cxnLst>
              <a:rect l="txL" t="txT" r="txR" b="txB"/>
              <a:pathLst>
                <a:path w="250" h="924">
                  <a:moveTo>
                    <a:pt x="219" y="0"/>
                  </a:moveTo>
                  <a:lnTo>
                    <a:pt x="194" y="16"/>
                  </a:lnTo>
                  <a:lnTo>
                    <a:pt x="161" y="80"/>
                  </a:lnTo>
                  <a:lnTo>
                    <a:pt x="132" y="141"/>
                  </a:lnTo>
                  <a:lnTo>
                    <a:pt x="107" y="199"/>
                  </a:lnTo>
                  <a:lnTo>
                    <a:pt x="87" y="255"/>
                  </a:lnTo>
                  <a:lnTo>
                    <a:pt x="85" y="262"/>
                  </a:lnTo>
                  <a:lnTo>
                    <a:pt x="69" y="317"/>
                  </a:lnTo>
                  <a:lnTo>
                    <a:pt x="51" y="383"/>
                  </a:lnTo>
                  <a:lnTo>
                    <a:pt x="33" y="463"/>
                  </a:lnTo>
                  <a:lnTo>
                    <a:pt x="28" y="488"/>
                  </a:lnTo>
                  <a:lnTo>
                    <a:pt x="15" y="556"/>
                  </a:lnTo>
                  <a:lnTo>
                    <a:pt x="7" y="623"/>
                  </a:lnTo>
                  <a:lnTo>
                    <a:pt x="3" y="691"/>
                  </a:lnTo>
                  <a:lnTo>
                    <a:pt x="0" y="761"/>
                  </a:lnTo>
                  <a:lnTo>
                    <a:pt x="3" y="823"/>
                  </a:lnTo>
                  <a:lnTo>
                    <a:pt x="7" y="892"/>
                  </a:lnTo>
                  <a:lnTo>
                    <a:pt x="37" y="924"/>
                  </a:lnTo>
                  <a:lnTo>
                    <a:pt x="59" y="913"/>
                  </a:lnTo>
                  <a:lnTo>
                    <a:pt x="69" y="886"/>
                  </a:lnTo>
                  <a:lnTo>
                    <a:pt x="68" y="880"/>
                  </a:lnTo>
                  <a:lnTo>
                    <a:pt x="64" y="836"/>
                  </a:lnTo>
                  <a:lnTo>
                    <a:pt x="63" y="767"/>
                  </a:lnTo>
                  <a:lnTo>
                    <a:pt x="63" y="736"/>
                  </a:lnTo>
                  <a:lnTo>
                    <a:pt x="66" y="670"/>
                  </a:lnTo>
                  <a:lnTo>
                    <a:pt x="73" y="603"/>
                  </a:lnTo>
                  <a:lnTo>
                    <a:pt x="83" y="533"/>
                  </a:lnTo>
                  <a:lnTo>
                    <a:pt x="97" y="463"/>
                  </a:lnTo>
                  <a:lnTo>
                    <a:pt x="98" y="457"/>
                  </a:lnTo>
                  <a:lnTo>
                    <a:pt x="113" y="391"/>
                  </a:lnTo>
                  <a:lnTo>
                    <a:pt x="131" y="326"/>
                  </a:lnTo>
                  <a:lnTo>
                    <a:pt x="138" y="302"/>
                  </a:lnTo>
                  <a:lnTo>
                    <a:pt x="159" y="241"/>
                  </a:lnTo>
                  <a:lnTo>
                    <a:pt x="185" y="180"/>
                  </a:lnTo>
                  <a:lnTo>
                    <a:pt x="213" y="119"/>
                  </a:lnTo>
                  <a:lnTo>
                    <a:pt x="245" y="59"/>
                  </a:lnTo>
                  <a:lnTo>
                    <a:pt x="250" y="39"/>
                  </a:lnTo>
                  <a:lnTo>
                    <a:pt x="250" y="38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46" name="Freeform 264"/>
            <p:cNvSpPr/>
            <p:nvPr/>
          </p:nvSpPr>
          <p:spPr>
            <a:xfrm>
              <a:off x="4507" y="1521"/>
              <a:ext cx="36" cy="132"/>
            </a:xfrm>
            <a:custGeom>
              <a:avLst/>
              <a:gdLst>
                <a:gd name="txL" fmla="*/ 0 w 249"/>
                <a:gd name="txT" fmla="*/ 0 h 924"/>
                <a:gd name="txR" fmla="*/ 249 w 249"/>
                <a:gd name="txB" fmla="*/ 924 h 924"/>
              </a:gdLst>
              <a:ahLst/>
              <a:cxnLst>
                <a:cxn ang="0">
                  <a:pos x="212" y="0"/>
                </a:cxn>
                <a:cxn ang="0">
                  <a:pos x="190" y="12"/>
                </a:cxn>
                <a:cxn ang="0">
                  <a:pos x="182" y="39"/>
                </a:cxn>
                <a:cxn ang="0">
                  <a:pos x="182" y="45"/>
                </a:cxn>
                <a:cxn ang="0">
                  <a:pos x="185" y="89"/>
                </a:cxn>
                <a:cxn ang="0">
                  <a:pos x="188" y="159"/>
                </a:cxn>
                <a:cxn ang="0">
                  <a:pos x="188" y="189"/>
                </a:cxn>
                <a:cxn ang="0">
                  <a:pos x="184" y="254"/>
                </a:cxn>
                <a:cxn ang="0">
                  <a:pos x="177" y="322"/>
                </a:cxn>
                <a:cxn ang="0">
                  <a:pos x="167" y="391"/>
                </a:cxn>
                <a:cxn ang="0">
                  <a:pos x="154" y="463"/>
                </a:cxn>
                <a:cxn ang="0">
                  <a:pos x="153" y="467"/>
                </a:cxn>
                <a:cxn ang="0">
                  <a:pos x="137" y="533"/>
                </a:cxn>
                <a:cxn ang="0">
                  <a:pos x="119" y="598"/>
                </a:cxn>
                <a:cxn ang="0">
                  <a:pos x="111" y="624"/>
                </a:cxn>
                <a:cxn ang="0">
                  <a:pos x="90" y="684"/>
                </a:cxn>
                <a:cxn ang="0">
                  <a:pos x="65" y="746"/>
                </a:cxn>
                <a:cxn ang="0">
                  <a:pos x="37" y="806"/>
                </a:cxn>
                <a:cxn ang="0">
                  <a:pos x="6" y="866"/>
                </a:cxn>
                <a:cxn ang="0">
                  <a:pos x="0" y="886"/>
                </a:cxn>
                <a:cxn ang="0">
                  <a:pos x="9" y="913"/>
                </a:cxn>
                <a:cxn ang="0">
                  <a:pos x="31" y="924"/>
                </a:cxn>
                <a:cxn ang="0">
                  <a:pos x="55" y="909"/>
                </a:cxn>
                <a:cxn ang="0">
                  <a:pos x="75" y="872"/>
                </a:cxn>
                <a:cxn ang="0">
                  <a:pos x="105" y="811"/>
                </a:cxn>
                <a:cxn ang="0">
                  <a:pos x="131" y="752"/>
                </a:cxn>
                <a:cxn ang="0">
                  <a:pos x="153" y="695"/>
                </a:cxn>
                <a:cxn ang="0">
                  <a:pos x="163" y="663"/>
                </a:cxn>
                <a:cxn ang="0">
                  <a:pos x="182" y="603"/>
                </a:cxn>
                <a:cxn ang="0">
                  <a:pos x="199" y="537"/>
                </a:cxn>
                <a:cxn ang="0">
                  <a:pos x="217" y="463"/>
                </a:cxn>
                <a:cxn ang="0">
                  <a:pos x="222" y="436"/>
                </a:cxn>
                <a:cxn ang="0">
                  <a:pos x="234" y="369"/>
                </a:cxn>
                <a:cxn ang="0">
                  <a:pos x="242" y="300"/>
                </a:cxn>
                <a:cxn ang="0">
                  <a:pos x="248" y="232"/>
                </a:cxn>
                <a:cxn ang="0">
                  <a:pos x="249" y="165"/>
                </a:cxn>
                <a:cxn ang="0">
                  <a:pos x="248" y="101"/>
                </a:cxn>
                <a:cxn ang="0">
                  <a:pos x="242" y="34"/>
                </a:cxn>
                <a:cxn ang="0">
                  <a:pos x="212" y="0"/>
                </a:cxn>
              </a:cxnLst>
              <a:rect l="txL" t="txT" r="txR" b="txB"/>
              <a:pathLst>
                <a:path w="249" h="924">
                  <a:moveTo>
                    <a:pt x="212" y="0"/>
                  </a:moveTo>
                  <a:lnTo>
                    <a:pt x="190" y="12"/>
                  </a:lnTo>
                  <a:lnTo>
                    <a:pt x="182" y="39"/>
                  </a:lnTo>
                  <a:lnTo>
                    <a:pt x="182" y="45"/>
                  </a:lnTo>
                  <a:lnTo>
                    <a:pt x="185" y="89"/>
                  </a:lnTo>
                  <a:lnTo>
                    <a:pt x="188" y="159"/>
                  </a:lnTo>
                  <a:lnTo>
                    <a:pt x="188" y="189"/>
                  </a:lnTo>
                  <a:lnTo>
                    <a:pt x="184" y="254"/>
                  </a:lnTo>
                  <a:lnTo>
                    <a:pt x="177" y="322"/>
                  </a:lnTo>
                  <a:lnTo>
                    <a:pt x="167" y="391"/>
                  </a:lnTo>
                  <a:lnTo>
                    <a:pt x="154" y="463"/>
                  </a:lnTo>
                  <a:lnTo>
                    <a:pt x="153" y="467"/>
                  </a:lnTo>
                  <a:lnTo>
                    <a:pt x="137" y="533"/>
                  </a:lnTo>
                  <a:lnTo>
                    <a:pt x="119" y="598"/>
                  </a:lnTo>
                  <a:lnTo>
                    <a:pt x="111" y="624"/>
                  </a:lnTo>
                  <a:lnTo>
                    <a:pt x="90" y="684"/>
                  </a:lnTo>
                  <a:lnTo>
                    <a:pt x="65" y="746"/>
                  </a:lnTo>
                  <a:lnTo>
                    <a:pt x="37" y="806"/>
                  </a:lnTo>
                  <a:lnTo>
                    <a:pt x="6" y="866"/>
                  </a:lnTo>
                  <a:lnTo>
                    <a:pt x="0" y="886"/>
                  </a:lnTo>
                  <a:lnTo>
                    <a:pt x="9" y="913"/>
                  </a:lnTo>
                  <a:lnTo>
                    <a:pt x="31" y="924"/>
                  </a:lnTo>
                  <a:lnTo>
                    <a:pt x="55" y="909"/>
                  </a:lnTo>
                  <a:lnTo>
                    <a:pt x="75" y="872"/>
                  </a:lnTo>
                  <a:lnTo>
                    <a:pt x="105" y="811"/>
                  </a:lnTo>
                  <a:lnTo>
                    <a:pt x="131" y="752"/>
                  </a:lnTo>
                  <a:lnTo>
                    <a:pt x="153" y="695"/>
                  </a:lnTo>
                  <a:lnTo>
                    <a:pt x="163" y="663"/>
                  </a:lnTo>
                  <a:lnTo>
                    <a:pt x="182" y="603"/>
                  </a:lnTo>
                  <a:lnTo>
                    <a:pt x="199" y="537"/>
                  </a:lnTo>
                  <a:lnTo>
                    <a:pt x="217" y="463"/>
                  </a:lnTo>
                  <a:lnTo>
                    <a:pt x="222" y="436"/>
                  </a:lnTo>
                  <a:lnTo>
                    <a:pt x="234" y="369"/>
                  </a:lnTo>
                  <a:lnTo>
                    <a:pt x="242" y="300"/>
                  </a:lnTo>
                  <a:lnTo>
                    <a:pt x="248" y="232"/>
                  </a:lnTo>
                  <a:lnTo>
                    <a:pt x="249" y="165"/>
                  </a:lnTo>
                  <a:lnTo>
                    <a:pt x="248" y="101"/>
                  </a:lnTo>
                  <a:lnTo>
                    <a:pt x="242" y="3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552" name="Group 265"/>
          <p:cNvGrpSpPr/>
          <p:nvPr/>
        </p:nvGrpSpPr>
        <p:grpSpPr>
          <a:xfrm>
            <a:off x="3613150" y="2851150"/>
            <a:ext cx="282575" cy="209550"/>
            <a:chOff x="4460" y="1634"/>
            <a:chExt cx="178" cy="132"/>
          </a:xfrm>
        </p:grpSpPr>
        <p:grpSp>
          <p:nvGrpSpPr>
            <p:cNvPr id="62638" name="Group 266"/>
            <p:cNvGrpSpPr/>
            <p:nvPr/>
          </p:nvGrpSpPr>
          <p:grpSpPr>
            <a:xfrm>
              <a:off x="4505" y="1642"/>
              <a:ext cx="103" cy="110"/>
              <a:chOff x="4002" y="2438"/>
              <a:chExt cx="103" cy="110"/>
            </a:xfrm>
          </p:grpSpPr>
          <p:sp>
            <p:nvSpPr>
              <p:cNvPr id="62641" name="Freeform 267"/>
              <p:cNvSpPr/>
              <p:nvPr/>
            </p:nvSpPr>
            <p:spPr>
              <a:xfrm>
                <a:off x="4002" y="2438"/>
                <a:ext cx="48" cy="110"/>
              </a:xfrm>
              <a:custGeom>
                <a:avLst/>
                <a:gdLst>
                  <a:gd name="txL" fmla="*/ 0 w 335"/>
                  <a:gd name="txT" fmla="*/ 0 h 767"/>
                  <a:gd name="txR" fmla="*/ 335 w 335"/>
                  <a:gd name="txB" fmla="*/ 767 h 767"/>
                </a:gdLst>
                <a:ahLst/>
                <a:cxnLst>
                  <a:cxn ang="0">
                    <a:pos x="305" y="0"/>
                  </a:cxn>
                  <a:cxn ang="0">
                    <a:pos x="50" y="0"/>
                  </a:cxn>
                  <a:cxn ang="0">
                    <a:pos x="50" y="0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50" y="77"/>
                  </a:cxn>
                  <a:cxn ang="0">
                    <a:pos x="256" y="77"/>
                  </a:cxn>
                  <a:cxn ang="0">
                    <a:pos x="1" y="713"/>
                  </a:cxn>
                  <a:cxn ang="0">
                    <a:pos x="0" y="742"/>
                  </a:cxn>
                  <a:cxn ang="0">
                    <a:pos x="0" y="742"/>
                  </a:cxn>
                  <a:cxn ang="0">
                    <a:pos x="39" y="767"/>
                  </a:cxn>
                  <a:cxn ang="0">
                    <a:pos x="56" y="748"/>
                  </a:cxn>
                  <a:cxn ang="0">
                    <a:pos x="331" y="56"/>
                  </a:cxn>
                  <a:cxn ang="0">
                    <a:pos x="335" y="39"/>
                  </a:cxn>
                  <a:cxn ang="0">
                    <a:pos x="335" y="39"/>
                  </a:cxn>
                  <a:cxn ang="0">
                    <a:pos x="305" y="0"/>
                  </a:cxn>
                </a:cxnLst>
                <a:rect l="txL" t="txT" r="txR" b="txB"/>
                <a:pathLst>
                  <a:path w="335" h="767">
                    <a:moveTo>
                      <a:pt x="305" y="0"/>
                    </a:moveTo>
                    <a:lnTo>
                      <a:pt x="50" y="0"/>
                    </a:lnTo>
                    <a:lnTo>
                      <a:pt x="50" y="0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50" y="77"/>
                    </a:lnTo>
                    <a:lnTo>
                      <a:pt x="256" y="77"/>
                    </a:lnTo>
                    <a:lnTo>
                      <a:pt x="1" y="713"/>
                    </a:lnTo>
                    <a:lnTo>
                      <a:pt x="0" y="742"/>
                    </a:lnTo>
                    <a:lnTo>
                      <a:pt x="0" y="742"/>
                    </a:lnTo>
                    <a:lnTo>
                      <a:pt x="39" y="767"/>
                    </a:lnTo>
                    <a:lnTo>
                      <a:pt x="56" y="748"/>
                    </a:lnTo>
                    <a:lnTo>
                      <a:pt x="331" y="56"/>
                    </a:lnTo>
                    <a:lnTo>
                      <a:pt x="335" y="39"/>
                    </a:lnTo>
                    <a:lnTo>
                      <a:pt x="335" y="39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42" name="Freeform 268"/>
              <p:cNvSpPr/>
              <p:nvPr/>
            </p:nvSpPr>
            <p:spPr>
              <a:xfrm>
                <a:off x="4086" y="2438"/>
                <a:ext cx="19" cy="33"/>
              </a:xfrm>
              <a:custGeom>
                <a:avLst/>
                <a:gdLst>
                  <a:gd name="txL" fmla="*/ 0 w 128"/>
                  <a:gd name="txT" fmla="*/ 0 h 231"/>
                  <a:gd name="txR" fmla="*/ 128 w 128"/>
                  <a:gd name="txB" fmla="*/ 231 h 231"/>
                </a:gdLst>
                <a:ahLst/>
                <a:cxnLst>
                  <a:cxn ang="0">
                    <a:pos x="96" y="0"/>
                  </a:cxn>
                  <a:cxn ang="0">
                    <a:pos x="69" y="21"/>
                  </a:cxn>
                  <a:cxn ang="0">
                    <a:pos x="4" y="175"/>
                  </a:cxn>
                  <a:cxn ang="0">
                    <a:pos x="0" y="193"/>
                  </a:cxn>
                  <a:cxn ang="0">
                    <a:pos x="0" y="194"/>
                  </a:cxn>
                  <a:cxn ang="0">
                    <a:pos x="33" y="231"/>
                  </a:cxn>
                  <a:cxn ang="0">
                    <a:pos x="59" y="212"/>
                  </a:cxn>
                  <a:cxn ang="0">
                    <a:pos x="123" y="58"/>
                  </a:cxn>
                  <a:cxn ang="0">
                    <a:pos x="128" y="39"/>
                  </a:cxn>
                  <a:cxn ang="0">
                    <a:pos x="118" y="11"/>
                  </a:cxn>
                  <a:cxn ang="0">
                    <a:pos x="96" y="0"/>
                  </a:cxn>
                </a:cxnLst>
                <a:rect l="txL" t="txT" r="txR" b="txB"/>
                <a:pathLst>
                  <a:path w="128" h="231">
                    <a:moveTo>
                      <a:pt x="96" y="0"/>
                    </a:moveTo>
                    <a:lnTo>
                      <a:pt x="69" y="21"/>
                    </a:lnTo>
                    <a:lnTo>
                      <a:pt x="4" y="175"/>
                    </a:lnTo>
                    <a:lnTo>
                      <a:pt x="0" y="193"/>
                    </a:lnTo>
                    <a:lnTo>
                      <a:pt x="0" y="194"/>
                    </a:lnTo>
                    <a:lnTo>
                      <a:pt x="33" y="231"/>
                    </a:lnTo>
                    <a:lnTo>
                      <a:pt x="59" y="212"/>
                    </a:lnTo>
                    <a:lnTo>
                      <a:pt x="123" y="58"/>
                    </a:lnTo>
                    <a:lnTo>
                      <a:pt x="128" y="39"/>
                    </a:lnTo>
                    <a:lnTo>
                      <a:pt x="118" y="11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2643" name="Freeform 269"/>
              <p:cNvSpPr/>
              <p:nvPr/>
            </p:nvSpPr>
            <p:spPr>
              <a:xfrm>
                <a:off x="4064" y="2438"/>
                <a:ext cx="18" cy="33"/>
              </a:xfrm>
              <a:custGeom>
                <a:avLst/>
                <a:gdLst>
                  <a:gd name="txL" fmla="*/ 0 w 126"/>
                  <a:gd name="txT" fmla="*/ 0 h 231"/>
                  <a:gd name="txR" fmla="*/ 126 w 126"/>
                  <a:gd name="txB" fmla="*/ 231 h 231"/>
                </a:gdLst>
                <a:ahLst/>
                <a:cxnLst>
                  <a:cxn ang="0">
                    <a:pos x="94" y="0"/>
                  </a:cxn>
                  <a:cxn ang="0">
                    <a:pos x="67" y="21"/>
                  </a:cxn>
                  <a:cxn ang="0">
                    <a:pos x="3" y="175"/>
                  </a:cxn>
                  <a:cxn ang="0">
                    <a:pos x="0" y="193"/>
                  </a:cxn>
                  <a:cxn ang="0">
                    <a:pos x="0" y="194"/>
                  </a:cxn>
                  <a:cxn ang="0">
                    <a:pos x="31" y="231"/>
                  </a:cxn>
                  <a:cxn ang="0">
                    <a:pos x="58" y="212"/>
                  </a:cxn>
                  <a:cxn ang="0">
                    <a:pos x="122" y="58"/>
                  </a:cxn>
                  <a:cxn ang="0">
                    <a:pos x="126" y="39"/>
                  </a:cxn>
                  <a:cxn ang="0">
                    <a:pos x="116" y="11"/>
                  </a:cxn>
                  <a:cxn ang="0">
                    <a:pos x="94" y="0"/>
                  </a:cxn>
                </a:cxnLst>
                <a:rect l="txL" t="txT" r="txR" b="txB"/>
                <a:pathLst>
                  <a:path w="126" h="231">
                    <a:moveTo>
                      <a:pt x="94" y="0"/>
                    </a:moveTo>
                    <a:lnTo>
                      <a:pt x="67" y="21"/>
                    </a:lnTo>
                    <a:lnTo>
                      <a:pt x="3" y="175"/>
                    </a:lnTo>
                    <a:lnTo>
                      <a:pt x="0" y="193"/>
                    </a:lnTo>
                    <a:lnTo>
                      <a:pt x="0" y="194"/>
                    </a:lnTo>
                    <a:lnTo>
                      <a:pt x="31" y="231"/>
                    </a:lnTo>
                    <a:lnTo>
                      <a:pt x="58" y="212"/>
                    </a:lnTo>
                    <a:lnTo>
                      <a:pt x="122" y="58"/>
                    </a:lnTo>
                    <a:lnTo>
                      <a:pt x="126" y="39"/>
                    </a:lnTo>
                    <a:lnTo>
                      <a:pt x="116" y="1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tx1">
                  <a:alpha val="100000"/>
                </a:schemeClr>
              </a:solidFill>
              <a:ln w="127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62639" name="Freeform 270"/>
            <p:cNvSpPr/>
            <p:nvPr/>
          </p:nvSpPr>
          <p:spPr>
            <a:xfrm>
              <a:off x="4460" y="1634"/>
              <a:ext cx="36" cy="132"/>
            </a:xfrm>
            <a:custGeom>
              <a:avLst/>
              <a:gdLst>
                <a:gd name="txL" fmla="*/ 0 w 250"/>
                <a:gd name="txT" fmla="*/ 0 h 924"/>
                <a:gd name="txR" fmla="*/ 250 w 250"/>
                <a:gd name="txB" fmla="*/ 924 h 924"/>
              </a:gdLst>
              <a:ahLst/>
              <a:cxnLst>
                <a:cxn ang="0">
                  <a:pos x="219" y="0"/>
                </a:cxn>
                <a:cxn ang="0">
                  <a:pos x="194" y="16"/>
                </a:cxn>
                <a:cxn ang="0">
                  <a:pos x="161" y="80"/>
                </a:cxn>
                <a:cxn ang="0">
                  <a:pos x="132" y="141"/>
                </a:cxn>
                <a:cxn ang="0">
                  <a:pos x="107" y="199"/>
                </a:cxn>
                <a:cxn ang="0">
                  <a:pos x="87" y="255"/>
                </a:cxn>
                <a:cxn ang="0">
                  <a:pos x="85" y="262"/>
                </a:cxn>
                <a:cxn ang="0">
                  <a:pos x="69" y="317"/>
                </a:cxn>
                <a:cxn ang="0">
                  <a:pos x="51" y="383"/>
                </a:cxn>
                <a:cxn ang="0">
                  <a:pos x="33" y="463"/>
                </a:cxn>
                <a:cxn ang="0">
                  <a:pos x="28" y="488"/>
                </a:cxn>
                <a:cxn ang="0">
                  <a:pos x="15" y="556"/>
                </a:cxn>
                <a:cxn ang="0">
                  <a:pos x="7" y="623"/>
                </a:cxn>
                <a:cxn ang="0">
                  <a:pos x="3" y="691"/>
                </a:cxn>
                <a:cxn ang="0">
                  <a:pos x="0" y="761"/>
                </a:cxn>
                <a:cxn ang="0">
                  <a:pos x="3" y="823"/>
                </a:cxn>
                <a:cxn ang="0">
                  <a:pos x="7" y="892"/>
                </a:cxn>
                <a:cxn ang="0">
                  <a:pos x="37" y="924"/>
                </a:cxn>
                <a:cxn ang="0">
                  <a:pos x="59" y="913"/>
                </a:cxn>
                <a:cxn ang="0">
                  <a:pos x="69" y="886"/>
                </a:cxn>
                <a:cxn ang="0">
                  <a:pos x="68" y="880"/>
                </a:cxn>
                <a:cxn ang="0">
                  <a:pos x="64" y="836"/>
                </a:cxn>
                <a:cxn ang="0">
                  <a:pos x="63" y="767"/>
                </a:cxn>
                <a:cxn ang="0">
                  <a:pos x="63" y="736"/>
                </a:cxn>
                <a:cxn ang="0">
                  <a:pos x="66" y="670"/>
                </a:cxn>
                <a:cxn ang="0">
                  <a:pos x="73" y="603"/>
                </a:cxn>
                <a:cxn ang="0">
                  <a:pos x="83" y="533"/>
                </a:cxn>
                <a:cxn ang="0">
                  <a:pos x="97" y="463"/>
                </a:cxn>
                <a:cxn ang="0">
                  <a:pos x="98" y="457"/>
                </a:cxn>
                <a:cxn ang="0">
                  <a:pos x="113" y="391"/>
                </a:cxn>
                <a:cxn ang="0">
                  <a:pos x="131" y="326"/>
                </a:cxn>
                <a:cxn ang="0">
                  <a:pos x="138" y="302"/>
                </a:cxn>
                <a:cxn ang="0">
                  <a:pos x="159" y="241"/>
                </a:cxn>
                <a:cxn ang="0">
                  <a:pos x="185" y="180"/>
                </a:cxn>
                <a:cxn ang="0">
                  <a:pos x="213" y="119"/>
                </a:cxn>
                <a:cxn ang="0">
                  <a:pos x="245" y="59"/>
                </a:cxn>
                <a:cxn ang="0">
                  <a:pos x="250" y="39"/>
                </a:cxn>
                <a:cxn ang="0">
                  <a:pos x="250" y="38"/>
                </a:cxn>
                <a:cxn ang="0">
                  <a:pos x="219" y="0"/>
                </a:cxn>
              </a:cxnLst>
              <a:rect l="txL" t="txT" r="txR" b="txB"/>
              <a:pathLst>
                <a:path w="250" h="924">
                  <a:moveTo>
                    <a:pt x="219" y="0"/>
                  </a:moveTo>
                  <a:lnTo>
                    <a:pt x="194" y="16"/>
                  </a:lnTo>
                  <a:lnTo>
                    <a:pt x="161" y="80"/>
                  </a:lnTo>
                  <a:lnTo>
                    <a:pt x="132" y="141"/>
                  </a:lnTo>
                  <a:lnTo>
                    <a:pt x="107" y="199"/>
                  </a:lnTo>
                  <a:lnTo>
                    <a:pt x="87" y="255"/>
                  </a:lnTo>
                  <a:lnTo>
                    <a:pt x="85" y="262"/>
                  </a:lnTo>
                  <a:lnTo>
                    <a:pt x="69" y="317"/>
                  </a:lnTo>
                  <a:lnTo>
                    <a:pt x="51" y="383"/>
                  </a:lnTo>
                  <a:lnTo>
                    <a:pt x="33" y="463"/>
                  </a:lnTo>
                  <a:lnTo>
                    <a:pt x="28" y="488"/>
                  </a:lnTo>
                  <a:lnTo>
                    <a:pt x="15" y="556"/>
                  </a:lnTo>
                  <a:lnTo>
                    <a:pt x="7" y="623"/>
                  </a:lnTo>
                  <a:lnTo>
                    <a:pt x="3" y="691"/>
                  </a:lnTo>
                  <a:lnTo>
                    <a:pt x="0" y="761"/>
                  </a:lnTo>
                  <a:lnTo>
                    <a:pt x="3" y="823"/>
                  </a:lnTo>
                  <a:lnTo>
                    <a:pt x="7" y="892"/>
                  </a:lnTo>
                  <a:lnTo>
                    <a:pt x="37" y="924"/>
                  </a:lnTo>
                  <a:lnTo>
                    <a:pt x="59" y="913"/>
                  </a:lnTo>
                  <a:lnTo>
                    <a:pt x="69" y="886"/>
                  </a:lnTo>
                  <a:lnTo>
                    <a:pt x="68" y="880"/>
                  </a:lnTo>
                  <a:lnTo>
                    <a:pt x="64" y="836"/>
                  </a:lnTo>
                  <a:lnTo>
                    <a:pt x="63" y="767"/>
                  </a:lnTo>
                  <a:lnTo>
                    <a:pt x="63" y="736"/>
                  </a:lnTo>
                  <a:lnTo>
                    <a:pt x="66" y="670"/>
                  </a:lnTo>
                  <a:lnTo>
                    <a:pt x="73" y="603"/>
                  </a:lnTo>
                  <a:lnTo>
                    <a:pt x="83" y="533"/>
                  </a:lnTo>
                  <a:lnTo>
                    <a:pt x="97" y="463"/>
                  </a:lnTo>
                  <a:lnTo>
                    <a:pt x="98" y="457"/>
                  </a:lnTo>
                  <a:lnTo>
                    <a:pt x="113" y="391"/>
                  </a:lnTo>
                  <a:lnTo>
                    <a:pt x="131" y="326"/>
                  </a:lnTo>
                  <a:lnTo>
                    <a:pt x="138" y="302"/>
                  </a:lnTo>
                  <a:lnTo>
                    <a:pt x="159" y="241"/>
                  </a:lnTo>
                  <a:lnTo>
                    <a:pt x="185" y="180"/>
                  </a:lnTo>
                  <a:lnTo>
                    <a:pt x="213" y="119"/>
                  </a:lnTo>
                  <a:lnTo>
                    <a:pt x="245" y="59"/>
                  </a:lnTo>
                  <a:lnTo>
                    <a:pt x="250" y="39"/>
                  </a:lnTo>
                  <a:lnTo>
                    <a:pt x="250" y="38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40" name="Freeform 271"/>
            <p:cNvSpPr/>
            <p:nvPr/>
          </p:nvSpPr>
          <p:spPr>
            <a:xfrm>
              <a:off x="4602" y="1634"/>
              <a:ext cx="36" cy="132"/>
            </a:xfrm>
            <a:custGeom>
              <a:avLst/>
              <a:gdLst>
                <a:gd name="txL" fmla="*/ 0 w 249"/>
                <a:gd name="txT" fmla="*/ 0 h 924"/>
                <a:gd name="txR" fmla="*/ 249 w 249"/>
                <a:gd name="txB" fmla="*/ 924 h 924"/>
              </a:gdLst>
              <a:ahLst/>
              <a:cxnLst>
                <a:cxn ang="0">
                  <a:pos x="212" y="0"/>
                </a:cxn>
                <a:cxn ang="0">
                  <a:pos x="190" y="12"/>
                </a:cxn>
                <a:cxn ang="0">
                  <a:pos x="182" y="39"/>
                </a:cxn>
                <a:cxn ang="0">
                  <a:pos x="182" y="45"/>
                </a:cxn>
                <a:cxn ang="0">
                  <a:pos x="185" y="89"/>
                </a:cxn>
                <a:cxn ang="0">
                  <a:pos x="188" y="159"/>
                </a:cxn>
                <a:cxn ang="0">
                  <a:pos x="188" y="189"/>
                </a:cxn>
                <a:cxn ang="0">
                  <a:pos x="184" y="254"/>
                </a:cxn>
                <a:cxn ang="0">
                  <a:pos x="177" y="322"/>
                </a:cxn>
                <a:cxn ang="0">
                  <a:pos x="167" y="391"/>
                </a:cxn>
                <a:cxn ang="0">
                  <a:pos x="154" y="463"/>
                </a:cxn>
                <a:cxn ang="0">
                  <a:pos x="153" y="467"/>
                </a:cxn>
                <a:cxn ang="0">
                  <a:pos x="137" y="533"/>
                </a:cxn>
                <a:cxn ang="0">
                  <a:pos x="119" y="598"/>
                </a:cxn>
                <a:cxn ang="0">
                  <a:pos x="111" y="624"/>
                </a:cxn>
                <a:cxn ang="0">
                  <a:pos x="90" y="684"/>
                </a:cxn>
                <a:cxn ang="0">
                  <a:pos x="65" y="746"/>
                </a:cxn>
                <a:cxn ang="0">
                  <a:pos x="37" y="806"/>
                </a:cxn>
                <a:cxn ang="0">
                  <a:pos x="6" y="866"/>
                </a:cxn>
                <a:cxn ang="0">
                  <a:pos x="0" y="886"/>
                </a:cxn>
                <a:cxn ang="0">
                  <a:pos x="9" y="913"/>
                </a:cxn>
                <a:cxn ang="0">
                  <a:pos x="31" y="924"/>
                </a:cxn>
                <a:cxn ang="0">
                  <a:pos x="55" y="909"/>
                </a:cxn>
                <a:cxn ang="0">
                  <a:pos x="75" y="872"/>
                </a:cxn>
                <a:cxn ang="0">
                  <a:pos x="105" y="811"/>
                </a:cxn>
                <a:cxn ang="0">
                  <a:pos x="131" y="752"/>
                </a:cxn>
                <a:cxn ang="0">
                  <a:pos x="153" y="695"/>
                </a:cxn>
                <a:cxn ang="0">
                  <a:pos x="163" y="663"/>
                </a:cxn>
                <a:cxn ang="0">
                  <a:pos x="182" y="603"/>
                </a:cxn>
                <a:cxn ang="0">
                  <a:pos x="199" y="537"/>
                </a:cxn>
                <a:cxn ang="0">
                  <a:pos x="217" y="463"/>
                </a:cxn>
                <a:cxn ang="0">
                  <a:pos x="222" y="436"/>
                </a:cxn>
                <a:cxn ang="0">
                  <a:pos x="234" y="369"/>
                </a:cxn>
                <a:cxn ang="0">
                  <a:pos x="242" y="300"/>
                </a:cxn>
                <a:cxn ang="0">
                  <a:pos x="248" y="232"/>
                </a:cxn>
                <a:cxn ang="0">
                  <a:pos x="249" y="165"/>
                </a:cxn>
                <a:cxn ang="0">
                  <a:pos x="248" y="101"/>
                </a:cxn>
                <a:cxn ang="0">
                  <a:pos x="242" y="34"/>
                </a:cxn>
                <a:cxn ang="0">
                  <a:pos x="212" y="0"/>
                </a:cxn>
              </a:cxnLst>
              <a:rect l="txL" t="txT" r="txR" b="txB"/>
              <a:pathLst>
                <a:path w="249" h="924">
                  <a:moveTo>
                    <a:pt x="212" y="0"/>
                  </a:moveTo>
                  <a:lnTo>
                    <a:pt x="190" y="12"/>
                  </a:lnTo>
                  <a:lnTo>
                    <a:pt x="182" y="39"/>
                  </a:lnTo>
                  <a:lnTo>
                    <a:pt x="182" y="45"/>
                  </a:lnTo>
                  <a:lnTo>
                    <a:pt x="185" y="89"/>
                  </a:lnTo>
                  <a:lnTo>
                    <a:pt x="188" y="159"/>
                  </a:lnTo>
                  <a:lnTo>
                    <a:pt x="188" y="189"/>
                  </a:lnTo>
                  <a:lnTo>
                    <a:pt x="184" y="254"/>
                  </a:lnTo>
                  <a:lnTo>
                    <a:pt x="177" y="322"/>
                  </a:lnTo>
                  <a:lnTo>
                    <a:pt x="167" y="391"/>
                  </a:lnTo>
                  <a:lnTo>
                    <a:pt x="154" y="463"/>
                  </a:lnTo>
                  <a:lnTo>
                    <a:pt x="153" y="467"/>
                  </a:lnTo>
                  <a:lnTo>
                    <a:pt x="137" y="533"/>
                  </a:lnTo>
                  <a:lnTo>
                    <a:pt x="119" y="598"/>
                  </a:lnTo>
                  <a:lnTo>
                    <a:pt x="111" y="624"/>
                  </a:lnTo>
                  <a:lnTo>
                    <a:pt x="90" y="684"/>
                  </a:lnTo>
                  <a:lnTo>
                    <a:pt x="65" y="746"/>
                  </a:lnTo>
                  <a:lnTo>
                    <a:pt x="37" y="806"/>
                  </a:lnTo>
                  <a:lnTo>
                    <a:pt x="6" y="866"/>
                  </a:lnTo>
                  <a:lnTo>
                    <a:pt x="0" y="886"/>
                  </a:lnTo>
                  <a:lnTo>
                    <a:pt x="9" y="913"/>
                  </a:lnTo>
                  <a:lnTo>
                    <a:pt x="31" y="924"/>
                  </a:lnTo>
                  <a:lnTo>
                    <a:pt x="55" y="909"/>
                  </a:lnTo>
                  <a:lnTo>
                    <a:pt x="75" y="872"/>
                  </a:lnTo>
                  <a:lnTo>
                    <a:pt x="105" y="811"/>
                  </a:lnTo>
                  <a:lnTo>
                    <a:pt x="131" y="752"/>
                  </a:lnTo>
                  <a:lnTo>
                    <a:pt x="153" y="695"/>
                  </a:lnTo>
                  <a:lnTo>
                    <a:pt x="163" y="663"/>
                  </a:lnTo>
                  <a:lnTo>
                    <a:pt x="182" y="603"/>
                  </a:lnTo>
                  <a:lnTo>
                    <a:pt x="199" y="537"/>
                  </a:lnTo>
                  <a:lnTo>
                    <a:pt x="217" y="463"/>
                  </a:lnTo>
                  <a:lnTo>
                    <a:pt x="222" y="436"/>
                  </a:lnTo>
                  <a:lnTo>
                    <a:pt x="234" y="369"/>
                  </a:lnTo>
                  <a:lnTo>
                    <a:pt x="242" y="300"/>
                  </a:lnTo>
                  <a:lnTo>
                    <a:pt x="248" y="232"/>
                  </a:lnTo>
                  <a:lnTo>
                    <a:pt x="249" y="165"/>
                  </a:lnTo>
                  <a:lnTo>
                    <a:pt x="248" y="101"/>
                  </a:lnTo>
                  <a:lnTo>
                    <a:pt x="242" y="34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596" name="Group 272"/>
          <p:cNvGrpSpPr/>
          <p:nvPr/>
        </p:nvGrpSpPr>
        <p:grpSpPr>
          <a:xfrm>
            <a:off x="4030663" y="1903413"/>
            <a:ext cx="377825" cy="508000"/>
            <a:chOff x="2015" y="2137"/>
            <a:chExt cx="334" cy="450"/>
          </a:xfrm>
        </p:grpSpPr>
        <p:sp>
          <p:nvSpPr>
            <p:cNvPr id="62634" name="Freeform 273"/>
            <p:cNvSpPr/>
            <p:nvPr/>
          </p:nvSpPr>
          <p:spPr>
            <a:xfrm>
              <a:off x="2160" y="2137"/>
              <a:ext cx="146" cy="329"/>
            </a:xfrm>
            <a:custGeom>
              <a:avLst/>
              <a:gdLst>
                <a:gd name="txL" fmla="*/ 0 w 873"/>
                <a:gd name="txT" fmla="*/ 0 h 1977"/>
                <a:gd name="txR" fmla="*/ 873 w 873"/>
                <a:gd name="txB" fmla="*/ 1977 h 1977"/>
              </a:gdLst>
              <a:ahLst/>
              <a:cxnLst>
                <a:cxn ang="0">
                  <a:pos x="414" y="0"/>
                </a:cxn>
                <a:cxn ang="0">
                  <a:pos x="312" y="94"/>
                </a:cxn>
                <a:cxn ang="0">
                  <a:pos x="222" y="202"/>
                </a:cxn>
                <a:cxn ang="0">
                  <a:pos x="146" y="319"/>
                </a:cxn>
                <a:cxn ang="0">
                  <a:pos x="85" y="444"/>
                </a:cxn>
                <a:cxn ang="0">
                  <a:pos x="39" y="577"/>
                </a:cxn>
                <a:cxn ang="0">
                  <a:pos x="11" y="714"/>
                </a:cxn>
                <a:cxn ang="0">
                  <a:pos x="0" y="853"/>
                </a:cxn>
                <a:cxn ang="0">
                  <a:pos x="6" y="992"/>
                </a:cxn>
                <a:cxn ang="0">
                  <a:pos x="29" y="1131"/>
                </a:cxn>
                <a:cxn ang="0">
                  <a:pos x="69" y="1265"/>
                </a:cxn>
                <a:cxn ang="0">
                  <a:pos x="125" y="1393"/>
                </a:cxn>
                <a:cxn ang="0">
                  <a:pos x="197" y="1513"/>
                </a:cxn>
                <a:cxn ang="0">
                  <a:pos x="282" y="1623"/>
                </a:cxn>
                <a:cxn ang="0">
                  <a:pos x="381" y="1722"/>
                </a:cxn>
                <a:cxn ang="0">
                  <a:pos x="491" y="1808"/>
                </a:cxn>
                <a:cxn ang="0">
                  <a:pos x="611" y="1880"/>
                </a:cxn>
                <a:cxn ang="0">
                  <a:pos x="739" y="1936"/>
                </a:cxn>
                <a:cxn ang="0">
                  <a:pos x="873" y="1977"/>
                </a:cxn>
              </a:cxnLst>
              <a:rect l="txL" t="txT" r="txR" b="txB"/>
              <a:pathLst>
                <a:path w="873" h="1977">
                  <a:moveTo>
                    <a:pt x="414" y="0"/>
                  </a:moveTo>
                  <a:lnTo>
                    <a:pt x="312" y="94"/>
                  </a:lnTo>
                  <a:lnTo>
                    <a:pt x="222" y="202"/>
                  </a:lnTo>
                  <a:lnTo>
                    <a:pt x="146" y="319"/>
                  </a:lnTo>
                  <a:lnTo>
                    <a:pt x="85" y="444"/>
                  </a:lnTo>
                  <a:lnTo>
                    <a:pt x="39" y="577"/>
                  </a:lnTo>
                  <a:lnTo>
                    <a:pt x="11" y="714"/>
                  </a:lnTo>
                  <a:lnTo>
                    <a:pt x="0" y="853"/>
                  </a:lnTo>
                  <a:lnTo>
                    <a:pt x="6" y="992"/>
                  </a:lnTo>
                  <a:lnTo>
                    <a:pt x="29" y="1131"/>
                  </a:lnTo>
                  <a:lnTo>
                    <a:pt x="69" y="1265"/>
                  </a:lnTo>
                  <a:lnTo>
                    <a:pt x="125" y="1393"/>
                  </a:lnTo>
                  <a:lnTo>
                    <a:pt x="197" y="1513"/>
                  </a:lnTo>
                  <a:lnTo>
                    <a:pt x="282" y="1623"/>
                  </a:lnTo>
                  <a:lnTo>
                    <a:pt x="381" y="1722"/>
                  </a:lnTo>
                  <a:lnTo>
                    <a:pt x="491" y="1808"/>
                  </a:lnTo>
                  <a:lnTo>
                    <a:pt x="611" y="1880"/>
                  </a:lnTo>
                  <a:lnTo>
                    <a:pt x="739" y="1936"/>
                  </a:lnTo>
                  <a:lnTo>
                    <a:pt x="873" y="1977"/>
                  </a:lnTo>
                </a:path>
              </a:pathLst>
            </a:custGeom>
            <a:noFill/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35" name="Line 274"/>
            <p:cNvSpPr/>
            <p:nvPr/>
          </p:nvSpPr>
          <p:spPr>
            <a:xfrm flipH="1">
              <a:off x="2015" y="2511"/>
              <a:ext cx="83" cy="76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36" name="Line 275"/>
            <p:cNvSpPr/>
            <p:nvPr/>
          </p:nvSpPr>
          <p:spPr>
            <a:xfrm flipH="1">
              <a:off x="2210" y="2283"/>
              <a:ext cx="139" cy="127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37" name="Freeform 276"/>
            <p:cNvSpPr/>
            <p:nvPr/>
          </p:nvSpPr>
          <p:spPr>
            <a:xfrm>
              <a:off x="2081" y="2410"/>
              <a:ext cx="129" cy="120"/>
            </a:xfrm>
            <a:custGeom>
              <a:avLst/>
              <a:gdLst>
                <a:gd name="txL" fmla="*/ 0 w 769"/>
                <a:gd name="txT" fmla="*/ 0 h 720"/>
                <a:gd name="txR" fmla="*/ 769 w 769"/>
                <a:gd name="txB" fmla="*/ 720 h 720"/>
              </a:gdLst>
              <a:ahLst/>
              <a:cxnLst>
                <a:cxn ang="0">
                  <a:pos x="0" y="498"/>
                </a:cxn>
                <a:cxn ang="0">
                  <a:pos x="203" y="720"/>
                </a:cxn>
                <a:cxn ang="0">
                  <a:pos x="769" y="0"/>
                </a:cxn>
                <a:cxn ang="0">
                  <a:pos x="0" y="498"/>
                </a:cxn>
              </a:cxnLst>
              <a:rect l="txL" t="txT" r="txR" b="txB"/>
              <a:pathLst>
                <a:path w="769" h="720">
                  <a:moveTo>
                    <a:pt x="0" y="498"/>
                  </a:moveTo>
                  <a:lnTo>
                    <a:pt x="203" y="720"/>
                  </a:lnTo>
                  <a:lnTo>
                    <a:pt x="769" y="0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598" name="Group 277"/>
          <p:cNvGrpSpPr/>
          <p:nvPr/>
        </p:nvGrpSpPr>
        <p:grpSpPr>
          <a:xfrm flipH="1">
            <a:off x="1585913" y="4487863"/>
            <a:ext cx="396875" cy="369887"/>
            <a:chOff x="466" y="2312"/>
            <a:chExt cx="352" cy="327"/>
          </a:xfrm>
        </p:grpSpPr>
        <p:sp>
          <p:nvSpPr>
            <p:cNvPr id="62630" name="Freeform 278"/>
            <p:cNvSpPr/>
            <p:nvPr/>
          </p:nvSpPr>
          <p:spPr>
            <a:xfrm>
              <a:off x="543" y="2452"/>
              <a:ext cx="275" cy="87"/>
            </a:xfrm>
            <a:custGeom>
              <a:avLst/>
              <a:gdLst>
                <a:gd name="txL" fmla="*/ 0 w 1648"/>
                <a:gd name="txT" fmla="*/ 0 h 522"/>
                <a:gd name="txR" fmla="*/ 1648 w 1648"/>
                <a:gd name="txB" fmla="*/ 522 h 522"/>
              </a:gdLst>
              <a:ahLst/>
              <a:cxnLst>
                <a:cxn ang="0">
                  <a:pos x="1648" y="246"/>
                </a:cxn>
                <a:cxn ang="0">
                  <a:pos x="1538" y="168"/>
                </a:cxn>
                <a:cxn ang="0">
                  <a:pos x="1420" y="104"/>
                </a:cxn>
                <a:cxn ang="0">
                  <a:pos x="1295" y="55"/>
                </a:cxn>
                <a:cxn ang="0">
                  <a:pos x="1165" y="20"/>
                </a:cxn>
                <a:cxn ang="0">
                  <a:pos x="1031" y="2"/>
                </a:cxn>
                <a:cxn ang="0">
                  <a:pos x="896" y="0"/>
                </a:cxn>
                <a:cxn ang="0">
                  <a:pos x="762" y="14"/>
                </a:cxn>
                <a:cxn ang="0">
                  <a:pos x="631" y="44"/>
                </a:cxn>
                <a:cxn ang="0">
                  <a:pos x="504" y="90"/>
                </a:cxn>
                <a:cxn ang="0">
                  <a:pos x="383" y="151"/>
                </a:cxn>
                <a:cxn ang="0">
                  <a:pos x="271" y="226"/>
                </a:cxn>
                <a:cxn ang="0">
                  <a:pos x="170" y="313"/>
                </a:cxn>
                <a:cxn ang="0">
                  <a:pos x="78" y="412"/>
                </a:cxn>
                <a:cxn ang="0">
                  <a:pos x="0" y="522"/>
                </a:cxn>
              </a:cxnLst>
              <a:rect l="txL" t="txT" r="txR" b="txB"/>
              <a:pathLst>
                <a:path w="1648" h="522">
                  <a:moveTo>
                    <a:pt x="1648" y="246"/>
                  </a:moveTo>
                  <a:lnTo>
                    <a:pt x="1538" y="168"/>
                  </a:lnTo>
                  <a:lnTo>
                    <a:pt x="1420" y="104"/>
                  </a:lnTo>
                  <a:lnTo>
                    <a:pt x="1295" y="55"/>
                  </a:lnTo>
                  <a:lnTo>
                    <a:pt x="1165" y="20"/>
                  </a:lnTo>
                  <a:lnTo>
                    <a:pt x="1031" y="2"/>
                  </a:lnTo>
                  <a:lnTo>
                    <a:pt x="896" y="0"/>
                  </a:lnTo>
                  <a:lnTo>
                    <a:pt x="762" y="14"/>
                  </a:lnTo>
                  <a:lnTo>
                    <a:pt x="631" y="44"/>
                  </a:lnTo>
                  <a:lnTo>
                    <a:pt x="504" y="90"/>
                  </a:lnTo>
                  <a:lnTo>
                    <a:pt x="383" y="151"/>
                  </a:lnTo>
                  <a:lnTo>
                    <a:pt x="271" y="226"/>
                  </a:lnTo>
                  <a:lnTo>
                    <a:pt x="170" y="313"/>
                  </a:lnTo>
                  <a:lnTo>
                    <a:pt x="78" y="412"/>
                  </a:lnTo>
                  <a:lnTo>
                    <a:pt x="0" y="522"/>
                  </a:lnTo>
                </a:path>
              </a:pathLst>
            </a:custGeom>
            <a:noFill/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31" name="Line 279"/>
            <p:cNvSpPr/>
            <p:nvPr/>
          </p:nvSpPr>
          <p:spPr>
            <a:xfrm flipH="1" flipV="1">
              <a:off x="466" y="2312"/>
              <a:ext cx="38" cy="53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32" name="Line 280"/>
            <p:cNvSpPr/>
            <p:nvPr/>
          </p:nvSpPr>
          <p:spPr>
            <a:xfrm flipH="1" flipV="1">
              <a:off x="592" y="2487"/>
              <a:ext cx="109" cy="152"/>
            </a:xfrm>
            <a:prstGeom prst="line">
              <a:avLst/>
            </a:prstGeom>
            <a:ln w="28575" cap="flat" cmpd="sng">
              <a:solidFill>
                <a:srgbClr val="00CC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33" name="Freeform 281"/>
            <p:cNvSpPr/>
            <p:nvPr/>
          </p:nvSpPr>
          <p:spPr>
            <a:xfrm>
              <a:off x="484" y="2350"/>
              <a:ext cx="108" cy="137"/>
            </a:xfrm>
            <a:custGeom>
              <a:avLst/>
              <a:gdLst>
                <a:gd name="txL" fmla="*/ 0 w 650"/>
                <a:gd name="txT" fmla="*/ 0 h 823"/>
                <a:gd name="txR" fmla="*/ 650 w 650"/>
                <a:gd name="txB" fmla="*/ 823 h 823"/>
              </a:gdLst>
              <a:ahLst/>
              <a:cxnLst>
                <a:cxn ang="0">
                  <a:pos x="245" y="0"/>
                </a:cxn>
                <a:cxn ang="0">
                  <a:pos x="0" y="176"/>
                </a:cxn>
                <a:cxn ang="0">
                  <a:pos x="650" y="823"/>
                </a:cxn>
                <a:cxn ang="0">
                  <a:pos x="245" y="0"/>
                </a:cxn>
              </a:cxnLst>
              <a:rect l="txL" t="txT" r="txR" b="txB"/>
              <a:pathLst>
                <a:path w="650" h="823">
                  <a:moveTo>
                    <a:pt x="245" y="0"/>
                  </a:moveTo>
                  <a:lnTo>
                    <a:pt x="0" y="176"/>
                  </a:lnTo>
                  <a:lnTo>
                    <a:pt x="650" y="823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00CC00">
                <a:alpha val="100000"/>
              </a:srgbClr>
            </a:solidFill>
            <a:ln w="28575" cap="flat" cmpd="sng">
              <a:solidFill>
                <a:srgbClr val="00CC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1601" name="Group 282"/>
          <p:cNvGrpSpPr/>
          <p:nvPr/>
        </p:nvGrpSpPr>
        <p:grpSpPr>
          <a:xfrm>
            <a:off x="2333625" y="4772025"/>
            <a:ext cx="90488" cy="174625"/>
            <a:chOff x="3573" y="2026"/>
            <a:chExt cx="57" cy="110"/>
          </a:xfrm>
        </p:grpSpPr>
        <p:sp>
          <p:nvSpPr>
            <p:cNvPr id="62628" name="Freeform 283"/>
            <p:cNvSpPr/>
            <p:nvPr/>
          </p:nvSpPr>
          <p:spPr>
            <a:xfrm>
              <a:off x="3585" y="2033"/>
              <a:ext cx="45" cy="70"/>
            </a:xfrm>
            <a:custGeom>
              <a:avLst/>
              <a:gdLst>
                <a:gd name="txL" fmla="*/ 0 w 316"/>
                <a:gd name="txT" fmla="*/ 0 h 490"/>
                <a:gd name="txR" fmla="*/ 316 w 316"/>
                <a:gd name="txB" fmla="*/ 490 h 490"/>
              </a:gdLst>
              <a:ahLst/>
              <a:cxnLst>
                <a:cxn ang="0">
                  <a:pos x="316" y="0"/>
                </a:cxn>
                <a:cxn ang="0">
                  <a:pos x="219" y="153"/>
                </a:cxn>
                <a:cxn ang="0">
                  <a:pos x="147" y="490"/>
                </a:cxn>
                <a:cxn ang="0">
                  <a:pos x="0" y="490"/>
                </a:cxn>
                <a:cxn ang="0">
                  <a:pos x="210" y="490"/>
                </a:cxn>
                <a:cxn ang="0">
                  <a:pos x="316" y="0"/>
                </a:cxn>
              </a:cxnLst>
              <a:rect l="txL" t="txT" r="txR" b="txB"/>
              <a:pathLst>
                <a:path w="316" h="490">
                  <a:moveTo>
                    <a:pt x="316" y="0"/>
                  </a:moveTo>
                  <a:lnTo>
                    <a:pt x="219" y="153"/>
                  </a:lnTo>
                  <a:lnTo>
                    <a:pt x="147" y="490"/>
                  </a:lnTo>
                  <a:lnTo>
                    <a:pt x="0" y="490"/>
                  </a:lnTo>
                  <a:lnTo>
                    <a:pt x="210" y="490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29" name="Freeform 284"/>
            <p:cNvSpPr/>
            <p:nvPr/>
          </p:nvSpPr>
          <p:spPr>
            <a:xfrm>
              <a:off x="3573" y="2026"/>
              <a:ext cx="57" cy="110"/>
            </a:xfrm>
            <a:custGeom>
              <a:avLst/>
              <a:gdLst>
                <a:gd name="txL" fmla="*/ 0 w 399"/>
                <a:gd name="txT" fmla="*/ 0 h 769"/>
                <a:gd name="txR" fmla="*/ 399 w 399"/>
                <a:gd name="txB" fmla="*/ 769 h 769"/>
              </a:gdLst>
              <a:ahLst/>
              <a:cxnLst>
                <a:cxn ang="0">
                  <a:pos x="368" y="0"/>
                </a:cxn>
                <a:cxn ang="0">
                  <a:pos x="342" y="20"/>
                </a:cxn>
                <a:cxn ang="0">
                  <a:pos x="3" y="558"/>
                </a:cxn>
                <a:cxn ang="0">
                  <a:pos x="0" y="576"/>
                </a:cxn>
                <a:cxn ang="0">
                  <a:pos x="8" y="603"/>
                </a:cxn>
                <a:cxn ang="0">
                  <a:pos x="30" y="615"/>
                </a:cxn>
                <a:cxn ang="0">
                  <a:pos x="213" y="615"/>
                </a:cxn>
                <a:cxn ang="0">
                  <a:pos x="190" y="721"/>
                </a:cxn>
                <a:cxn ang="0">
                  <a:pos x="190" y="730"/>
                </a:cxn>
                <a:cxn ang="0">
                  <a:pos x="190" y="731"/>
                </a:cxn>
                <a:cxn ang="0">
                  <a:pos x="221" y="769"/>
                </a:cxn>
                <a:cxn ang="0">
                  <a:pos x="251" y="741"/>
                </a:cxn>
                <a:cxn ang="0">
                  <a:pos x="277" y="615"/>
                </a:cxn>
                <a:cxn ang="0">
                  <a:pos x="349" y="615"/>
                </a:cxn>
                <a:cxn ang="0">
                  <a:pos x="349" y="615"/>
                </a:cxn>
                <a:cxn ang="0">
                  <a:pos x="379" y="576"/>
                </a:cxn>
                <a:cxn ang="0">
                  <a:pos x="379" y="576"/>
                </a:cxn>
                <a:cxn ang="0">
                  <a:pos x="349" y="538"/>
                </a:cxn>
                <a:cxn ang="0">
                  <a:pos x="293" y="538"/>
                </a:cxn>
                <a:cxn ang="0">
                  <a:pos x="83" y="538"/>
                </a:cxn>
                <a:cxn ang="0">
                  <a:pos x="302" y="201"/>
                </a:cxn>
                <a:cxn ang="0">
                  <a:pos x="399" y="48"/>
                </a:cxn>
                <a:cxn ang="0">
                  <a:pos x="399" y="38"/>
                </a:cxn>
                <a:cxn ang="0">
                  <a:pos x="399" y="38"/>
                </a:cxn>
                <a:cxn ang="0">
                  <a:pos x="399" y="38"/>
                </a:cxn>
                <a:cxn ang="0">
                  <a:pos x="399" y="38"/>
                </a:cxn>
                <a:cxn ang="0">
                  <a:pos x="399" y="37"/>
                </a:cxn>
                <a:cxn ang="0">
                  <a:pos x="368" y="0"/>
                </a:cxn>
              </a:cxnLst>
              <a:rect l="txL" t="txT" r="txR" b="txB"/>
              <a:pathLst>
                <a:path w="399" h="769">
                  <a:moveTo>
                    <a:pt x="368" y="0"/>
                  </a:moveTo>
                  <a:lnTo>
                    <a:pt x="342" y="20"/>
                  </a:lnTo>
                  <a:lnTo>
                    <a:pt x="3" y="558"/>
                  </a:lnTo>
                  <a:lnTo>
                    <a:pt x="0" y="576"/>
                  </a:lnTo>
                  <a:lnTo>
                    <a:pt x="8" y="603"/>
                  </a:lnTo>
                  <a:lnTo>
                    <a:pt x="30" y="615"/>
                  </a:lnTo>
                  <a:lnTo>
                    <a:pt x="213" y="615"/>
                  </a:lnTo>
                  <a:lnTo>
                    <a:pt x="190" y="721"/>
                  </a:lnTo>
                  <a:lnTo>
                    <a:pt x="190" y="730"/>
                  </a:lnTo>
                  <a:lnTo>
                    <a:pt x="190" y="731"/>
                  </a:lnTo>
                  <a:lnTo>
                    <a:pt x="221" y="769"/>
                  </a:lnTo>
                  <a:lnTo>
                    <a:pt x="251" y="741"/>
                  </a:lnTo>
                  <a:lnTo>
                    <a:pt x="277" y="615"/>
                  </a:lnTo>
                  <a:lnTo>
                    <a:pt x="349" y="615"/>
                  </a:lnTo>
                  <a:lnTo>
                    <a:pt x="349" y="615"/>
                  </a:lnTo>
                  <a:lnTo>
                    <a:pt x="379" y="576"/>
                  </a:lnTo>
                  <a:lnTo>
                    <a:pt x="379" y="576"/>
                  </a:lnTo>
                  <a:lnTo>
                    <a:pt x="349" y="538"/>
                  </a:lnTo>
                  <a:lnTo>
                    <a:pt x="293" y="538"/>
                  </a:lnTo>
                  <a:lnTo>
                    <a:pt x="83" y="538"/>
                  </a:lnTo>
                  <a:lnTo>
                    <a:pt x="302" y="201"/>
                  </a:lnTo>
                  <a:lnTo>
                    <a:pt x="399" y="48"/>
                  </a:lnTo>
                  <a:lnTo>
                    <a:pt x="399" y="38"/>
                  </a:lnTo>
                  <a:lnTo>
                    <a:pt x="399" y="38"/>
                  </a:lnTo>
                  <a:lnTo>
                    <a:pt x="399" y="38"/>
                  </a:lnTo>
                  <a:lnTo>
                    <a:pt x="399" y="38"/>
                  </a:lnTo>
                  <a:lnTo>
                    <a:pt x="399" y="37"/>
                  </a:lnTo>
                  <a:lnTo>
                    <a:pt x="368" y="0"/>
                  </a:lnTo>
                  <a:close/>
                </a:path>
              </a:pathLst>
            </a:custGeom>
            <a:solidFill>
              <a:schemeClr val="tx1">
                <a:alpha val="100000"/>
              </a:scheme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31741" name="Line 285"/>
          <p:cNvSpPr/>
          <p:nvPr/>
        </p:nvSpPr>
        <p:spPr>
          <a:xfrm>
            <a:off x="1106488" y="3900488"/>
            <a:ext cx="1196975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42" name="Line 286"/>
          <p:cNvSpPr/>
          <p:nvPr/>
        </p:nvSpPr>
        <p:spPr>
          <a:xfrm flipH="1" flipV="1">
            <a:off x="1112838" y="4832350"/>
            <a:ext cx="598487" cy="46355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43" name="Line 287"/>
          <p:cNvSpPr/>
          <p:nvPr/>
        </p:nvSpPr>
        <p:spPr>
          <a:xfrm>
            <a:off x="1108075" y="4826000"/>
            <a:ext cx="596900" cy="1069975"/>
          </a:xfrm>
          <a:prstGeom prst="line">
            <a:avLst/>
          </a:prstGeom>
          <a:ln w="28575" cap="flat" cmpd="sng">
            <a:solidFill>
              <a:schemeClr val="tx2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744" name="Line 288"/>
          <p:cNvSpPr/>
          <p:nvPr/>
        </p:nvSpPr>
        <p:spPr>
          <a:xfrm flipH="1">
            <a:off x="1711325" y="4832350"/>
            <a:ext cx="598488" cy="46355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45" name="Line 289"/>
          <p:cNvSpPr/>
          <p:nvPr/>
        </p:nvSpPr>
        <p:spPr>
          <a:xfrm flipH="1">
            <a:off x="1719263" y="4846638"/>
            <a:ext cx="577850" cy="1035050"/>
          </a:xfrm>
          <a:prstGeom prst="line">
            <a:avLst/>
          </a:prstGeom>
          <a:ln w="28575" cap="flat" cmpd="sng">
            <a:solidFill>
              <a:schemeClr val="tx2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31746" name="Line 290"/>
          <p:cNvSpPr/>
          <p:nvPr/>
        </p:nvSpPr>
        <p:spPr>
          <a:xfrm flipH="1">
            <a:off x="3883025" y="2073275"/>
            <a:ext cx="300038" cy="100647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47" name="Line 291"/>
          <p:cNvSpPr/>
          <p:nvPr/>
        </p:nvSpPr>
        <p:spPr>
          <a:xfrm flipH="1">
            <a:off x="4370388" y="2066925"/>
            <a:ext cx="463550" cy="1017588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48" name="Line 292"/>
          <p:cNvSpPr/>
          <p:nvPr/>
        </p:nvSpPr>
        <p:spPr>
          <a:xfrm>
            <a:off x="4370388" y="3084513"/>
            <a:ext cx="1069975" cy="1587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49" name="Line 293"/>
          <p:cNvSpPr/>
          <p:nvPr/>
        </p:nvSpPr>
        <p:spPr>
          <a:xfrm flipV="1">
            <a:off x="4184650" y="1347788"/>
            <a:ext cx="212725" cy="7143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50" name="Line 294"/>
          <p:cNvSpPr/>
          <p:nvPr/>
        </p:nvSpPr>
        <p:spPr>
          <a:xfrm flipH="1">
            <a:off x="3716338" y="3624263"/>
            <a:ext cx="2032000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51" name="Line 295"/>
          <p:cNvSpPr/>
          <p:nvPr/>
        </p:nvSpPr>
        <p:spPr>
          <a:xfrm>
            <a:off x="5815013" y="2060575"/>
            <a:ext cx="1587" cy="10160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52" name="Line 296"/>
          <p:cNvSpPr/>
          <p:nvPr/>
        </p:nvSpPr>
        <p:spPr>
          <a:xfrm flipV="1">
            <a:off x="3422650" y="2060575"/>
            <a:ext cx="1588" cy="1017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31605" name="Group 297"/>
          <p:cNvGrpSpPr/>
          <p:nvPr/>
        </p:nvGrpSpPr>
        <p:grpSpPr>
          <a:xfrm>
            <a:off x="2668588" y="3844925"/>
            <a:ext cx="2925762" cy="2684463"/>
            <a:chOff x="2769" y="2131"/>
            <a:chExt cx="1843" cy="1691"/>
          </a:xfrm>
        </p:grpSpPr>
        <p:sp>
          <p:nvSpPr>
            <p:cNvPr id="62591" name="Line 298"/>
            <p:cNvSpPr/>
            <p:nvPr/>
          </p:nvSpPr>
          <p:spPr>
            <a:xfrm>
              <a:off x="2770" y="2892"/>
              <a:ext cx="924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92" name="Line 299"/>
            <p:cNvSpPr/>
            <p:nvPr/>
          </p:nvSpPr>
          <p:spPr>
            <a:xfrm>
              <a:off x="2770" y="3023"/>
              <a:ext cx="462" cy="265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93" name="Line 300"/>
            <p:cNvSpPr/>
            <p:nvPr/>
          </p:nvSpPr>
          <p:spPr>
            <a:xfrm flipH="1">
              <a:off x="3232" y="3023"/>
              <a:ext cx="462" cy="26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94" name="Line 301"/>
            <p:cNvSpPr/>
            <p:nvPr/>
          </p:nvSpPr>
          <p:spPr>
            <a:xfrm flipV="1">
              <a:off x="2769" y="2133"/>
              <a:ext cx="463" cy="75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95" name="Line 302"/>
            <p:cNvSpPr/>
            <p:nvPr/>
          </p:nvSpPr>
          <p:spPr>
            <a:xfrm flipH="1" flipV="1">
              <a:off x="3232" y="2133"/>
              <a:ext cx="461" cy="75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96" name="Freeform 303"/>
            <p:cNvSpPr/>
            <p:nvPr/>
          </p:nvSpPr>
          <p:spPr>
            <a:xfrm>
              <a:off x="2968" y="2341"/>
              <a:ext cx="530" cy="432"/>
            </a:xfrm>
            <a:custGeom>
              <a:avLst/>
              <a:gdLst>
                <a:gd name="txL" fmla="*/ 0 w 1003"/>
                <a:gd name="txT" fmla="*/ 0 h 818"/>
                <a:gd name="txR" fmla="*/ 1003 w 1003"/>
                <a:gd name="txB" fmla="*/ 818 h 818"/>
              </a:gdLst>
              <a:ahLst/>
              <a:cxnLst>
                <a:cxn ang="0">
                  <a:pos x="499" y="0"/>
                </a:cxn>
                <a:cxn ang="0">
                  <a:pos x="0" y="818"/>
                </a:cxn>
                <a:cxn ang="0">
                  <a:pos x="1003" y="818"/>
                </a:cxn>
                <a:cxn ang="0">
                  <a:pos x="499" y="0"/>
                </a:cxn>
              </a:cxnLst>
              <a:rect l="txL" t="txT" r="txR" b="txB"/>
              <a:pathLst>
                <a:path w="1003" h="818">
                  <a:moveTo>
                    <a:pt x="499" y="0"/>
                  </a:moveTo>
                  <a:lnTo>
                    <a:pt x="0" y="818"/>
                  </a:lnTo>
                  <a:lnTo>
                    <a:pt x="1003" y="818"/>
                  </a:lnTo>
                  <a:lnTo>
                    <a:pt x="499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597" name="Line 304"/>
            <p:cNvSpPr/>
            <p:nvPr/>
          </p:nvSpPr>
          <p:spPr>
            <a:xfrm>
              <a:off x="3233" y="2131"/>
              <a:ext cx="0" cy="21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98" name="Line 305"/>
            <p:cNvSpPr/>
            <p:nvPr/>
          </p:nvSpPr>
          <p:spPr>
            <a:xfrm flipV="1">
              <a:off x="3233" y="2773"/>
              <a:ext cx="0" cy="11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599" name="Line 306"/>
            <p:cNvSpPr/>
            <p:nvPr/>
          </p:nvSpPr>
          <p:spPr>
            <a:xfrm flipH="1">
              <a:off x="3494" y="3021"/>
              <a:ext cx="200" cy="34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0" name="Line 307"/>
            <p:cNvSpPr/>
            <p:nvPr/>
          </p:nvSpPr>
          <p:spPr>
            <a:xfrm flipH="1">
              <a:off x="3494" y="3024"/>
              <a:ext cx="202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1" name="Line 308"/>
            <p:cNvSpPr/>
            <p:nvPr/>
          </p:nvSpPr>
          <p:spPr>
            <a:xfrm>
              <a:off x="2770" y="3024"/>
              <a:ext cx="199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2" name="Line 309"/>
            <p:cNvSpPr/>
            <p:nvPr/>
          </p:nvSpPr>
          <p:spPr>
            <a:xfrm flipV="1">
              <a:off x="3232" y="3368"/>
              <a:ext cx="261" cy="45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3" name="Line 310"/>
            <p:cNvSpPr/>
            <p:nvPr/>
          </p:nvSpPr>
          <p:spPr>
            <a:xfrm>
              <a:off x="2770" y="3021"/>
              <a:ext cx="199" cy="347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4" name="Line 311"/>
            <p:cNvSpPr/>
            <p:nvPr/>
          </p:nvSpPr>
          <p:spPr>
            <a:xfrm>
              <a:off x="2969" y="3368"/>
              <a:ext cx="263" cy="45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5" name="Line 312"/>
            <p:cNvSpPr/>
            <p:nvPr/>
          </p:nvSpPr>
          <p:spPr>
            <a:xfrm>
              <a:off x="2969" y="3024"/>
              <a:ext cx="525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6" name="Line 313"/>
            <p:cNvSpPr/>
            <p:nvPr/>
          </p:nvSpPr>
          <p:spPr>
            <a:xfrm flipH="1">
              <a:off x="3231" y="3065"/>
              <a:ext cx="262" cy="152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7" name="Line 314"/>
            <p:cNvSpPr/>
            <p:nvPr/>
          </p:nvSpPr>
          <p:spPr>
            <a:xfrm flipH="1" flipV="1">
              <a:off x="2967" y="3064"/>
              <a:ext cx="264" cy="153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8" name="Line 315"/>
            <p:cNvSpPr/>
            <p:nvPr/>
          </p:nvSpPr>
          <p:spPr>
            <a:xfrm flipH="1">
              <a:off x="3230" y="3282"/>
              <a:ext cx="264" cy="466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09" name="Line 316"/>
            <p:cNvSpPr/>
            <p:nvPr/>
          </p:nvSpPr>
          <p:spPr>
            <a:xfrm flipH="1" flipV="1">
              <a:off x="2979" y="3290"/>
              <a:ext cx="262" cy="456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0" name="Line 317"/>
            <p:cNvSpPr/>
            <p:nvPr/>
          </p:nvSpPr>
          <p:spPr>
            <a:xfrm>
              <a:off x="2970" y="3064"/>
              <a:ext cx="523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1" name="Line 318"/>
            <p:cNvSpPr/>
            <p:nvPr/>
          </p:nvSpPr>
          <p:spPr>
            <a:xfrm>
              <a:off x="3817" y="2891"/>
              <a:ext cx="795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2" name="Line 319"/>
            <p:cNvSpPr/>
            <p:nvPr/>
          </p:nvSpPr>
          <p:spPr>
            <a:xfrm flipV="1">
              <a:off x="3817" y="2131"/>
              <a:ext cx="263" cy="76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3" name="Line 320"/>
            <p:cNvSpPr/>
            <p:nvPr/>
          </p:nvSpPr>
          <p:spPr>
            <a:xfrm>
              <a:off x="4528" y="2769"/>
              <a:ext cx="83" cy="12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4" name="Line 321"/>
            <p:cNvSpPr/>
            <p:nvPr/>
          </p:nvSpPr>
          <p:spPr>
            <a:xfrm>
              <a:off x="4080" y="2132"/>
              <a:ext cx="145" cy="20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5" name="Line 322"/>
            <p:cNvSpPr/>
            <p:nvPr/>
          </p:nvSpPr>
          <p:spPr>
            <a:xfrm>
              <a:off x="4074" y="2770"/>
              <a:ext cx="455" cy="0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6" name="Line 323"/>
            <p:cNvSpPr/>
            <p:nvPr/>
          </p:nvSpPr>
          <p:spPr>
            <a:xfrm flipH="1">
              <a:off x="4073" y="2339"/>
              <a:ext cx="152" cy="434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7" name="Line 324"/>
            <p:cNvSpPr/>
            <p:nvPr/>
          </p:nvSpPr>
          <p:spPr>
            <a:xfrm flipH="1">
              <a:off x="3859" y="2339"/>
              <a:ext cx="149" cy="431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18" name="Freeform 325"/>
            <p:cNvSpPr/>
            <p:nvPr/>
          </p:nvSpPr>
          <p:spPr>
            <a:xfrm>
              <a:off x="2968" y="2341"/>
              <a:ext cx="530" cy="432"/>
            </a:xfrm>
            <a:custGeom>
              <a:avLst/>
              <a:gdLst>
                <a:gd name="txL" fmla="*/ 0 w 1003"/>
                <a:gd name="txT" fmla="*/ 0 h 818"/>
                <a:gd name="txR" fmla="*/ 1003 w 1003"/>
                <a:gd name="txB" fmla="*/ 818 h 818"/>
              </a:gdLst>
              <a:ahLst/>
              <a:cxnLst>
                <a:cxn ang="0">
                  <a:pos x="499" y="0"/>
                </a:cxn>
                <a:cxn ang="0">
                  <a:pos x="0" y="818"/>
                </a:cxn>
                <a:cxn ang="0">
                  <a:pos x="1003" y="818"/>
                </a:cxn>
                <a:cxn ang="0">
                  <a:pos x="499" y="0"/>
                </a:cxn>
              </a:cxnLst>
              <a:rect l="txL" t="txT" r="txR" b="txB"/>
              <a:pathLst>
                <a:path w="1003" h="818">
                  <a:moveTo>
                    <a:pt x="499" y="0"/>
                  </a:moveTo>
                  <a:lnTo>
                    <a:pt x="0" y="818"/>
                  </a:lnTo>
                  <a:lnTo>
                    <a:pt x="1003" y="818"/>
                  </a:lnTo>
                  <a:lnTo>
                    <a:pt x="499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2619" name="Line 326"/>
            <p:cNvSpPr/>
            <p:nvPr/>
          </p:nvSpPr>
          <p:spPr>
            <a:xfrm>
              <a:off x="3229" y="3291"/>
              <a:ext cx="0" cy="14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20" name="Line 327"/>
            <p:cNvSpPr/>
            <p:nvPr/>
          </p:nvSpPr>
          <p:spPr>
            <a:xfrm flipV="1">
              <a:off x="3238" y="3741"/>
              <a:ext cx="0" cy="7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21" name="Line 328"/>
            <p:cNvSpPr/>
            <p:nvPr/>
          </p:nvSpPr>
          <p:spPr>
            <a:xfrm>
              <a:off x="3489" y="3065"/>
              <a:ext cx="0" cy="22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2622" name="Line 329"/>
            <p:cNvSpPr/>
            <p:nvPr/>
          </p:nvSpPr>
          <p:spPr>
            <a:xfrm>
              <a:off x="2970" y="3062"/>
              <a:ext cx="0" cy="23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2623" name="Line 330"/>
            <p:cNvSpPr/>
            <p:nvPr/>
          </p:nvSpPr>
          <p:spPr>
            <a:xfrm>
              <a:off x="3230" y="3214"/>
              <a:ext cx="0" cy="73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2624" name="Line 331"/>
            <p:cNvSpPr/>
            <p:nvPr/>
          </p:nvSpPr>
          <p:spPr>
            <a:xfrm flipH="1">
              <a:off x="3230" y="3282"/>
              <a:ext cx="264" cy="152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25" name="Line 332"/>
            <p:cNvSpPr/>
            <p:nvPr/>
          </p:nvSpPr>
          <p:spPr>
            <a:xfrm flipH="1" flipV="1">
              <a:off x="2970" y="3289"/>
              <a:ext cx="260" cy="145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2626" name="Line 333"/>
            <p:cNvSpPr/>
            <p:nvPr/>
          </p:nvSpPr>
          <p:spPr>
            <a:xfrm>
              <a:off x="3859" y="2769"/>
              <a:ext cx="215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2627" name="Line 334"/>
            <p:cNvSpPr/>
            <p:nvPr/>
          </p:nvSpPr>
          <p:spPr>
            <a:xfrm>
              <a:off x="4008" y="2339"/>
              <a:ext cx="220" cy="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531793" name="Line 337"/>
          <p:cNvSpPr/>
          <p:nvPr/>
        </p:nvSpPr>
        <p:spPr>
          <a:xfrm flipV="1">
            <a:off x="1704975" y="5267325"/>
            <a:ext cx="0" cy="10287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94" name="Line 338"/>
          <p:cNvSpPr/>
          <p:nvPr/>
        </p:nvSpPr>
        <p:spPr>
          <a:xfrm flipV="1">
            <a:off x="1704975" y="3905250"/>
            <a:ext cx="0" cy="7429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31798" name="AutoShape 342">
            <a:hlinkClick r:id="rId1" action="ppaction://hlinksldjump"/>
          </p:cNvPr>
          <p:cNvSpPr/>
          <p:nvPr/>
        </p:nvSpPr>
        <p:spPr>
          <a:xfrm>
            <a:off x="8532813" y="6524625"/>
            <a:ext cx="323850" cy="252413"/>
          </a:xfrm>
          <a:prstGeom prst="actionButtonBeginning">
            <a:avLst/>
          </a:prstGeom>
          <a:solidFill>
            <a:srgbClr val="FFFF93"/>
          </a:solidFill>
          <a:ln w="38100">
            <a:noFill/>
          </a:ln>
        </p:spPr>
        <p:txBody>
          <a:bodyPr anchor="ctr">
            <a:spAutoFit/>
          </a:bodyPr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53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3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53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53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31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31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53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53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53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53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53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53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531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53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9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531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531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000"/>
                                        <p:tgtEl>
                                          <p:spTgt spid="53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1000"/>
                                        <p:tgtEl>
                                          <p:spTgt spid="53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1000"/>
                                        <p:tgtEl>
                                          <p:spTgt spid="53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1000"/>
                                        <p:tgtEl>
                                          <p:spTgt spid="53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000"/>
                                        <p:tgtEl>
                                          <p:spTgt spid="531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" dur="1000" fill="hold"/>
                                        <p:tgtEl>
                                          <p:spTgt spid="531587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" dur="1000" fill="hold"/>
                                        <p:tgtEl>
                                          <p:spTgt spid="5315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153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000"/>
                            </p:stCondLst>
                            <p:childTnLst>
                              <p:par>
                                <p:cTn id="18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7" dur="1000" fill="hold"/>
                                        <p:tgtEl>
                                          <p:spTgt spid="531536"/>
                                        </p:tgtEl>
                                      </p:cBhvr>
                                      <p:by x="67000" y="6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531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31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531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531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000"/>
                            </p:stCondLst>
                            <p:childTnLst>
                              <p:par>
                                <p:cTn id="20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531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531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531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531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000"/>
                            </p:stCondLst>
                            <p:childTnLst>
                              <p:par>
                                <p:cTn id="2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31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31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53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3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531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531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531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531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531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531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500"/>
                            </p:stCondLst>
                            <p:childTnLst>
                              <p:par>
                                <p:cTn id="2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531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31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31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531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4" dur="1000"/>
                                        <p:tgtEl>
                                          <p:spTgt spid="53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9" dur="1000"/>
                                        <p:tgtEl>
                                          <p:spTgt spid="531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531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531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2000" fill="hold"/>
                                        <p:tgtEl>
                                          <p:spTgt spid="531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2000" fill="hold"/>
                                        <p:tgtEl>
                                          <p:spTgt spid="531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2" dur="1000"/>
                                        <p:tgtEl>
                                          <p:spTgt spid="53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1000"/>
                                        <p:tgtEl>
                                          <p:spTgt spid="53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000"/>
                            </p:stCondLst>
                            <p:childTnLst>
                              <p:par>
                                <p:cTn id="30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1" dur="1000"/>
                                        <p:tgtEl>
                                          <p:spTgt spid="53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2000"/>
                            </p:stCondLst>
                            <p:childTnLst>
                              <p:par>
                                <p:cTn id="3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1000"/>
                                        <p:tgtEl>
                                          <p:spTgt spid="53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00"/>
                            </p:stCondLst>
                            <p:childTnLst>
                              <p:par>
                                <p:cTn id="3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531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531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2000"/>
                            </p:stCondLst>
                            <p:childTnLst>
                              <p:par>
                                <p:cTn id="3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531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531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531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531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3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531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531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531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531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000"/>
                            </p:stCondLst>
                            <p:childTnLst>
                              <p:par>
                                <p:cTn id="35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531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531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7" dur="1000"/>
                                        <p:tgtEl>
                                          <p:spTgt spid="53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1000"/>
                            </p:stCondLst>
                            <p:childTnLst>
                              <p:par>
                                <p:cTn id="3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1" dur="1000"/>
                                        <p:tgtEl>
                                          <p:spTgt spid="531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2000"/>
                            </p:stCondLst>
                            <p:childTnLst>
                              <p:par>
                                <p:cTn id="38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5" dur="1000"/>
                                        <p:tgtEl>
                                          <p:spTgt spid="5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3000"/>
                            </p:stCondLst>
                            <p:childTnLst>
                              <p:par>
                                <p:cTn id="38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9" dur="1000"/>
                                        <p:tgtEl>
                                          <p:spTgt spid="53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4" dur="1000"/>
                                        <p:tgtEl>
                                          <p:spTgt spid="531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1000"/>
                            </p:stCondLst>
                            <p:childTnLst>
                              <p:par>
                                <p:cTn id="3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8" dur="1000"/>
                                        <p:tgtEl>
                                          <p:spTgt spid="53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2" dur="1000"/>
                                        <p:tgtEl>
                                          <p:spTgt spid="53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3" dur="1000"/>
                                        <p:tgtEl>
                                          <p:spTgt spid="53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8" dur="1000"/>
                                        <p:tgtEl>
                                          <p:spTgt spid="53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3" dur="1000"/>
                                        <p:tgtEl>
                                          <p:spTgt spid="53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000"/>
                            </p:stCondLst>
                            <p:childTnLst>
                              <p:par>
                                <p:cTn id="4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7" dur="1000"/>
                                        <p:tgtEl>
                                          <p:spTgt spid="53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42" dur="1000"/>
                                        <p:tgtEl>
                                          <p:spTgt spid="53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6" dur="1000"/>
                                        <p:tgtEl>
                                          <p:spTgt spid="53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0" dur="1000"/>
                                        <p:tgtEl>
                                          <p:spTgt spid="53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3000"/>
                            </p:stCondLst>
                            <p:childTnLst>
                              <p:par>
                                <p:cTn id="4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4" dur="1000"/>
                                        <p:tgtEl>
                                          <p:spTgt spid="53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1000"/>
                            </p:stCondLst>
                            <p:childTnLst>
                              <p:par>
                                <p:cTn id="4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3" dur="1000"/>
                                        <p:tgtEl>
                                          <p:spTgt spid="53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2000"/>
                            </p:stCondLst>
                            <p:childTnLst>
                              <p:par>
                                <p:cTn id="46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3000"/>
                            </p:stCondLst>
                            <p:childTnLst>
                              <p:par>
                                <p:cTn id="46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1" dur="1000"/>
                                        <p:tgtEl>
                                          <p:spTgt spid="53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4000"/>
                            </p:stCondLst>
                            <p:childTnLst>
                              <p:par>
                                <p:cTn id="473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9" dur="1000"/>
                                        <p:tgtEl>
                                          <p:spTgt spid="53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0" fill="hold">
                      <p:stCondLst>
                        <p:cond delay="indefinite"/>
                      </p:stCondLst>
                      <p:childTnLst>
                        <p:par>
                          <p:cTn id="481" fill="hold">
                            <p:stCondLst>
                              <p:cond delay="0"/>
                            </p:stCondLst>
                            <p:childTnLst>
                              <p:par>
                                <p:cTn id="4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4" dur="1000"/>
                                        <p:tgtEl>
                                          <p:spTgt spid="531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1000"/>
                            </p:stCondLst>
                            <p:childTnLst>
                              <p:par>
                                <p:cTn id="4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8" dur="1000"/>
                                        <p:tgtEl>
                                          <p:spTgt spid="53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3" dur="1000"/>
                                        <p:tgtEl>
                                          <p:spTgt spid="531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1000"/>
                            </p:stCondLst>
                            <p:childTnLst>
                              <p:par>
                                <p:cTn id="4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7" dur="1000"/>
                                        <p:tgtEl>
                                          <p:spTgt spid="53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6" dur="1000"/>
                                        <p:tgtEl>
                                          <p:spTgt spid="531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1000"/>
                            </p:stCondLst>
                            <p:childTnLst>
                              <p:par>
                                <p:cTn id="5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0" dur="1000"/>
                                        <p:tgtEl>
                                          <p:spTgt spid="53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1" fill="hold">
                      <p:stCondLst>
                        <p:cond delay="indefinite"/>
                      </p:stCondLst>
                      <p:childTnLst>
                        <p:par>
                          <p:cTn id="512" fill="hold">
                            <p:stCondLst>
                              <p:cond delay="0"/>
                            </p:stCondLst>
                            <p:childTnLst>
                              <p:par>
                                <p:cTn id="5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5" dur="1000"/>
                                        <p:tgtEl>
                                          <p:spTgt spid="53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6" fill="hold">
                            <p:stCondLst>
                              <p:cond delay="1000"/>
                            </p:stCondLst>
                            <p:childTnLst>
                              <p:par>
                                <p:cTn id="5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9" dur="1000"/>
                                        <p:tgtEl>
                                          <p:spTgt spid="53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2000"/>
                            </p:stCondLst>
                            <p:childTnLst>
                              <p:par>
                                <p:cTn id="52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4" fill="hold">
                      <p:stCondLst>
                        <p:cond delay="indefinite"/>
                      </p:stCondLst>
                      <p:childTnLst>
                        <p:par>
                          <p:cTn id="525" fill="hold">
                            <p:stCondLst>
                              <p:cond delay="0"/>
                            </p:stCondLst>
                            <p:childTnLst>
                              <p:par>
                                <p:cTn id="5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8" dur="1000"/>
                                        <p:tgtEl>
                                          <p:spTgt spid="5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1000"/>
                            </p:stCondLst>
                            <p:childTnLst>
                              <p:par>
                                <p:cTn id="5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2" dur="1000"/>
                                        <p:tgtEl>
                                          <p:spTgt spid="5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7" dur="1000"/>
                                        <p:tgtEl>
                                          <p:spTgt spid="5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8" fill="hold">
                      <p:stCondLst>
                        <p:cond delay="indefinite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4" fill="hold">
                      <p:stCondLst>
                        <p:cond delay="indefinite"/>
                      </p:stCondLst>
                      <p:childTnLst>
                        <p:par>
                          <p:cTn id="545" fill="hold">
                            <p:stCondLst>
                              <p:cond delay="0"/>
                            </p:stCondLst>
                            <p:childTnLst>
                              <p:par>
                                <p:cTn id="5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8" dur="1000"/>
                                        <p:tgtEl>
                                          <p:spTgt spid="53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2" dur="1000"/>
                                        <p:tgtEl>
                                          <p:spTgt spid="531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7" dur="1000"/>
                                        <p:tgtEl>
                                          <p:spTgt spid="53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1" dur="1000"/>
                                        <p:tgtEl>
                                          <p:spTgt spid="531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2000"/>
                            </p:stCondLst>
                            <p:childTnLst>
                              <p:par>
                                <p:cTn id="5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5" dur="1000"/>
                                        <p:tgtEl>
                                          <p:spTgt spid="5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6" fill="hold">
                      <p:stCondLst>
                        <p:cond delay="indefinite"/>
                      </p:stCondLst>
                      <p:childTnLst>
                        <p:par>
                          <p:cTn id="567" fill="hold">
                            <p:stCondLst>
                              <p:cond delay="0"/>
                            </p:stCondLst>
                            <p:childTnLst>
                              <p:par>
                                <p:cTn id="5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0" dur="1000"/>
                                        <p:tgtEl>
                                          <p:spTgt spid="5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1000"/>
                            </p:stCondLst>
                            <p:childTnLst>
                              <p:par>
                                <p:cTn id="5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4" dur="1000"/>
                                        <p:tgtEl>
                                          <p:spTgt spid="5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5" fill="hold">
                      <p:stCondLst>
                        <p:cond delay="indefinite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9" dur="1000"/>
                                        <p:tgtEl>
                                          <p:spTgt spid="53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1000"/>
                            </p:stCondLst>
                            <p:childTnLst>
                              <p:par>
                                <p:cTn id="5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3" dur="1000"/>
                                        <p:tgtEl>
                                          <p:spTgt spid="5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2000"/>
                            </p:stCondLst>
                            <p:childTnLst>
                              <p:par>
                                <p:cTn id="5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7" dur="1000"/>
                                        <p:tgtEl>
                                          <p:spTgt spid="53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>
                            <p:stCondLst>
                              <p:cond delay="3000"/>
                            </p:stCondLst>
                            <p:childTnLst>
                              <p:par>
                                <p:cTn id="5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1" dur="1000"/>
                                        <p:tgtEl>
                                          <p:spTgt spid="531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2" fill="hold">
                      <p:stCondLst>
                        <p:cond delay="indefinite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0" fill="hold">
                      <p:stCondLst>
                        <p:cond delay="indefinite"/>
                      </p:stCondLst>
                      <p:childTnLst>
                        <p:par>
                          <p:cTn id="601" fill="hold">
                            <p:stCondLst>
                              <p:cond delay="0"/>
                            </p:stCondLst>
                            <p:childTnLst>
                              <p:par>
                                <p:cTn id="6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6" fill="hold">
                      <p:stCondLst>
                        <p:cond delay="indefinite"/>
                      </p:stCondLst>
                      <p:childTnLst>
                        <p:par>
                          <p:cTn id="617" fill="hold">
                            <p:stCondLst>
                              <p:cond delay="0"/>
                            </p:stCondLst>
                            <p:childTnLst>
                              <p:par>
                                <p:cTn id="6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0" dur="5000"/>
                                        <p:tgtEl>
                                          <p:spTgt spid="53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1" fill="hold">
                      <p:stCondLst>
                        <p:cond delay="indefinite"/>
                      </p:stCondLst>
                      <p:childTnLst>
                        <p:par>
                          <p:cTn id="622" fill="hold">
                            <p:stCondLst>
                              <p:cond delay="0"/>
                            </p:stCondLst>
                            <p:childTnLst>
                              <p:par>
                                <p:cTn id="6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5" dur="1000" fill="hold"/>
                                        <p:tgtEl>
                                          <p:spTgt spid="531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6" dur="1000" fill="hold"/>
                                        <p:tgtEl>
                                          <p:spTgt spid="531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79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5" name="Freeform 102"/>
          <p:cNvSpPr/>
          <p:nvPr/>
        </p:nvSpPr>
        <p:spPr>
          <a:xfrm>
            <a:off x="5075238" y="1597025"/>
            <a:ext cx="1387475" cy="1387475"/>
          </a:xfrm>
          <a:custGeom>
            <a:avLst/>
            <a:gdLst>
              <a:gd name="txL" fmla="*/ 0 w 3495"/>
              <a:gd name="txT" fmla="*/ 0 h 3498"/>
              <a:gd name="txR" fmla="*/ 3495 w 3495"/>
              <a:gd name="txB" fmla="*/ 3498 h 3498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3495" h="3498">
                <a:moveTo>
                  <a:pt x="3495" y="1749"/>
                </a:moveTo>
                <a:lnTo>
                  <a:pt x="3495" y="1697"/>
                </a:lnTo>
                <a:lnTo>
                  <a:pt x="3492" y="1645"/>
                </a:lnTo>
                <a:lnTo>
                  <a:pt x="3489" y="1594"/>
                </a:lnTo>
                <a:lnTo>
                  <a:pt x="3484" y="1542"/>
                </a:lnTo>
                <a:lnTo>
                  <a:pt x="3476" y="1490"/>
                </a:lnTo>
                <a:lnTo>
                  <a:pt x="3468" y="1440"/>
                </a:lnTo>
                <a:lnTo>
                  <a:pt x="3458" y="1389"/>
                </a:lnTo>
                <a:lnTo>
                  <a:pt x="3446" y="1338"/>
                </a:lnTo>
                <a:lnTo>
                  <a:pt x="3434" y="1288"/>
                </a:lnTo>
                <a:lnTo>
                  <a:pt x="3419" y="1238"/>
                </a:lnTo>
                <a:lnTo>
                  <a:pt x="3404" y="1189"/>
                </a:lnTo>
                <a:lnTo>
                  <a:pt x="3386" y="1140"/>
                </a:lnTo>
                <a:lnTo>
                  <a:pt x="3367" y="1092"/>
                </a:lnTo>
                <a:lnTo>
                  <a:pt x="3347" y="1044"/>
                </a:lnTo>
                <a:lnTo>
                  <a:pt x="3326" y="997"/>
                </a:lnTo>
                <a:lnTo>
                  <a:pt x="3302" y="950"/>
                </a:lnTo>
                <a:lnTo>
                  <a:pt x="3278" y="904"/>
                </a:lnTo>
                <a:lnTo>
                  <a:pt x="3252" y="860"/>
                </a:lnTo>
                <a:lnTo>
                  <a:pt x="3225" y="815"/>
                </a:lnTo>
                <a:lnTo>
                  <a:pt x="3197" y="772"/>
                </a:lnTo>
                <a:lnTo>
                  <a:pt x="3167" y="729"/>
                </a:lnTo>
                <a:lnTo>
                  <a:pt x="3137" y="688"/>
                </a:lnTo>
                <a:lnTo>
                  <a:pt x="3105" y="647"/>
                </a:lnTo>
                <a:lnTo>
                  <a:pt x="3072" y="607"/>
                </a:lnTo>
                <a:lnTo>
                  <a:pt x="3038" y="568"/>
                </a:lnTo>
                <a:lnTo>
                  <a:pt x="3001" y="531"/>
                </a:lnTo>
                <a:lnTo>
                  <a:pt x="2965" y="494"/>
                </a:lnTo>
                <a:lnTo>
                  <a:pt x="2928" y="458"/>
                </a:lnTo>
                <a:lnTo>
                  <a:pt x="2888" y="424"/>
                </a:lnTo>
                <a:lnTo>
                  <a:pt x="2849" y="391"/>
                </a:lnTo>
                <a:lnTo>
                  <a:pt x="2808" y="359"/>
                </a:lnTo>
                <a:lnTo>
                  <a:pt x="2767" y="328"/>
                </a:lnTo>
                <a:lnTo>
                  <a:pt x="2724" y="299"/>
                </a:lnTo>
                <a:lnTo>
                  <a:pt x="2681" y="270"/>
                </a:lnTo>
                <a:lnTo>
                  <a:pt x="2636" y="243"/>
                </a:lnTo>
                <a:lnTo>
                  <a:pt x="2592" y="217"/>
                </a:lnTo>
                <a:lnTo>
                  <a:pt x="2546" y="193"/>
                </a:lnTo>
                <a:lnTo>
                  <a:pt x="2499" y="170"/>
                </a:lnTo>
                <a:lnTo>
                  <a:pt x="2452" y="148"/>
                </a:lnTo>
                <a:lnTo>
                  <a:pt x="2404" y="129"/>
                </a:lnTo>
                <a:lnTo>
                  <a:pt x="2356" y="109"/>
                </a:lnTo>
                <a:lnTo>
                  <a:pt x="2308" y="92"/>
                </a:lnTo>
                <a:lnTo>
                  <a:pt x="2258" y="76"/>
                </a:lnTo>
                <a:lnTo>
                  <a:pt x="2208" y="62"/>
                </a:lnTo>
                <a:lnTo>
                  <a:pt x="2158" y="49"/>
                </a:lnTo>
                <a:lnTo>
                  <a:pt x="2107" y="37"/>
                </a:lnTo>
                <a:lnTo>
                  <a:pt x="2057" y="27"/>
                </a:lnTo>
                <a:lnTo>
                  <a:pt x="2006" y="19"/>
                </a:lnTo>
                <a:lnTo>
                  <a:pt x="1954" y="13"/>
                </a:lnTo>
                <a:lnTo>
                  <a:pt x="1903" y="7"/>
                </a:lnTo>
                <a:lnTo>
                  <a:pt x="1851" y="3"/>
                </a:lnTo>
                <a:lnTo>
                  <a:pt x="1799" y="1"/>
                </a:lnTo>
                <a:lnTo>
                  <a:pt x="1748" y="0"/>
                </a:lnTo>
                <a:lnTo>
                  <a:pt x="1696" y="1"/>
                </a:lnTo>
                <a:lnTo>
                  <a:pt x="1644" y="3"/>
                </a:lnTo>
                <a:lnTo>
                  <a:pt x="1592" y="7"/>
                </a:lnTo>
                <a:lnTo>
                  <a:pt x="1541" y="13"/>
                </a:lnTo>
                <a:lnTo>
                  <a:pt x="1489" y="19"/>
                </a:lnTo>
                <a:lnTo>
                  <a:pt x="1439" y="27"/>
                </a:lnTo>
                <a:lnTo>
                  <a:pt x="1388" y="37"/>
                </a:lnTo>
                <a:lnTo>
                  <a:pt x="1337" y="49"/>
                </a:lnTo>
                <a:lnTo>
                  <a:pt x="1287" y="62"/>
                </a:lnTo>
                <a:lnTo>
                  <a:pt x="1237" y="76"/>
                </a:lnTo>
                <a:lnTo>
                  <a:pt x="1188" y="92"/>
                </a:lnTo>
                <a:lnTo>
                  <a:pt x="1139" y="109"/>
                </a:lnTo>
                <a:lnTo>
                  <a:pt x="1091" y="129"/>
                </a:lnTo>
                <a:lnTo>
                  <a:pt x="1044" y="148"/>
                </a:lnTo>
                <a:lnTo>
                  <a:pt x="996" y="170"/>
                </a:lnTo>
                <a:lnTo>
                  <a:pt x="950" y="193"/>
                </a:lnTo>
                <a:lnTo>
                  <a:pt x="905" y="217"/>
                </a:lnTo>
                <a:lnTo>
                  <a:pt x="859" y="243"/>
                </a:lnTo>
                <a:lnTo>
                  <a:pt x="815" y="270"/>
                </a:lnTo>
                <a:lnTo>
                  <a:pt x="772" y="299"/>
                </a:lnTo>
                <a:lnTo>
                  <a:pt x="729" y="328"/>
                </a:lnTo>
                <a:lnTo>
                  <a:pt x="688" y="359"/>
                </a:lnTo>
                <a:lnTo>
                  <a:pt x="646" y="391"/>
                </a:lnTo>
                <a:lnTo>
                  <a:pt x="607" y="424"/>
                </a:lnTo>
                <a:lnTo>
                  <a:pt x="569" y="458"/>
                </a:lnTo>
                <a:lnTo>
                  <a:pt x="530" y="494"/>
                </a:lnTo>
                <a:lnTo>
                  <a:pt x="494" y="531"/>
                </a:lnTo>
                <a:lnTo>
                  <a:pt x="459" y="568"/>
                </a:lnTo>
                <a:lnTo>
                  <a:pt x="424" y="607"/>
                </a:lnTo>
                <a:lnTo>
                  <a:pt x="390" y="647"/>
                </a:lnTo>
                <a:lnTo>
                  <a:pt x="359" y="688"/>
                </a:lnTo>
                <a:lnTo>
                  <a:pt x="328" y="729"/>
                </a:lnTo>
                <a:lnTo>
                  <a:pt x="298" y="772"/>
                </a:lnTo>
                <a:lnTo>
                  <a:pt x="270" y="815"/>
                </a:lnTo>
                <a:lnTo>
                  <a:pt x="243" y="860"/>
                </a:lnTo>
                <a:lnTo>
                  <a:pt x="217" y="904"/>
                </a:lnTo>
                <a:lnTo>
                  <a:pt x="193" y="950"/>
                </a:lnTo>
                <a:lnTo>
                  <a:pt x="170" y="997"/>
                </a:lnTo>
                <a:lnTo>
                  <a:pt x="149" y="1044"/>
                </a:lnTo>
                <a:lnTo>
                  <a:pt x="128" y="1092"/>
                </a:lnTo>
                <a:lnTo>
                  <a:pt x="109" y="1140"/>
                </a:lnTo>
                <a:lnTo>
                  <a:pt x="93" y="1189"/>
                </a:lnTo>
                <a:lnTo>
                  <a:pt x="76" y="1238"/>
                </a:lnTo>
                <a:lnTo>
                  <a:pt x="61" y="1288"/>
                </a:lnTo>
                <a:lnTo>
                  <a:pt x="49" y="1338"/>
                </a:lnTo>
                <a:lnTo>
                  <a:pt x="38" y="1389"/>
                </a:lnTo>
                <a:lnTo>
                  <a:pt x="27" y="1440"/>
                </a:lnTo>
                <a:lnTo>
                  <a:pt x="19" y="1490"/>
                </a:lnTo>
                <a:lnTo>
                  <a:pt x="13" y="1542"/>
                </a:lnTo>
                <a:lnTo>
                  <a:pt x="8" y="1594"/>
                </a:lnTo>
                <a:lnTo>
                  <a:pt x="3" y="1645"/>
                </a:lnTo>
                <a:lnTo>
                  <a:pt x="1" y="1697"/>
                </a:lnTo>
                <a:lnTo>
                  <a:pt x="0" y="1749"/>
                </a:lnTo>
                <a:lnTo>
                  <a:pt x="1" y="1801"/>
                </a:lnTo>
                <a:lnTo>
                  <a:pt x="3" y="1852"/>
                </a:lnTo>
                <a:lnTo>
                  <a:pt x="8" y="1904"/>
                </a:lnTo>
                <a:lnTo>
                  <a:pt x="13" y="1956"/>
                </a:lnTo>
                <a:lnTo>
                  <a:pt x="19" y="2007"/>
                </a:lnTo>
                <a:lnTo>
                  <a:pt x="27" y="2059"/>
                </a:lnTo>
                <a:lnTo>
                  <a:pt x="38" y="2110"/>
                </a:lnTo>
                <a:lnTo>
                  <a:pt x="49" y="2159"/>
                </a:lnTo>
                <a:lnTo>
                  <a:pt x="61" y="2210"/>
                </a:lnTo>
                <a:lnTo>
                  <a:pt x="76" y="2260"/>
                </a:lnTo>
                <a:lnTo>
                  <a:pt x="93" y="2309"/>
                </a:lnTo>
                <a:lnTo>
                  <a:pt x="109" y="2358"/>
                </a:lnTo>
                <a:lnTo>
                  <a:pt x="128" y="2406"/>
                </a:lnTo>
                <a:lnTo>
                  <a:pt x="149" y="2454"/>
                </a:lnTo>
                <a:lnTo>
                  <a:pt x="170" y="2502"/>
                </a:lnTo>
                <a:lnTo>
                  <a:pt x="193" y="2547"/>
                </a:lnTo>
                <a:lnTo>
                  <a:pt x="217" y="2594"/>
                </a:lnTo>
                <a:lnTo>
                  <a:pt x="243" y="2639"/>
                </a:lnTo>
                <a:lnTo>
                  <a:pt x="270" y="2683"/>
                </a:lnTo>
                <a:lnTo>
                  <a:pt x="298" y="2726"/>
                </a:lnTo>
                <a:lnTo>
                  <a:pt x="328" y="2769"/>
                </a:lnTo>
                <a:lnTo>
                  <a:pt x="359" y="2811"/>
                </a:lnTo>
                <a:lnTo>
                  <a:pt x="390" y="2851"/>
                </a:lnTo>
                <a:lnTo>
                  <a:pt x="424" y="2891"/>
                </a:lnTo>
                <a:lnTo>
                  <a:pt x="459" y="2930"/>
                </a:lnTo>
                <a:lnTo>
                  <a:pt x="494" y="2967"/>
                </a:lnTo>
                <a:lnTo>
                  <a:pt x="530" y="3004"/>
                </a:lnTo>
                <a:lnTo>
                  <a:pt x="569" y="3040"/>
                </a:lnTo>
                <a:lnTo>
                  <a:pt x="607" y="3074"/>
                </a:lnTo>
                <a:lnTo>
                  <a:pt x="646" y="3107"/>
                </a:lnTo>
                <a:lnTo>
                  <a:pt x="688" y="3139"/>
                </a:lnTo>
                <a:lnTo>
                  <a:pt x="729" y="3171"/>
                </a:lnTo>
                <a:lnTo>
                  <a:pt x="772" y="3200"/>
                </a:lnTo>
                <a:lnTo>
                  <a:pt x="815" y="3228"/>
                </a:lnTo>
                <a:lnTo>
                  <a:pt x="859" y="3255"/>
                </a:lnTo>
                <a:lnTo>
                  <a:pt x="905" y="3281"/>
                </a:lnTo>
                <a:lnTo>
                  <a:pt x="950" y="3305"/>
                </a:lnTo>
                <a:lnTo>
                  <a:pt x="996" y="3328"/>
                </a:lnTo>
                <a:lnTo>
                  <a:pt x="1044" y="3350"/>
                </a:lnTo>
                <a:lnTo>
                  <a:pt x="1091" y="3370"/>
                </a:lnTo>
                <a:lnTo>
                  <a:pt x="1139" y="3388"/>
                </a:lnTo>
                <a:lnTo>
                  <a:pt x="1188" y="3406"/>
                </a:lnTo>
                <a:lnTo>
                  <a:pt x="1237" y="3422"/>
                </a:lnTo>
                <a:lnTo>
                  <a:pt x="1287" y="3436"/>
                </a:lnTo>
                <a:lnTo>
                  <a:pt x="1337" y="3450"/>
                </a:lnTo>
                <a:lnTo>
                  <a:pt x="1388" y="3461"/>
                </a:lnTo>
                <a:lnTo>
                  <a:pt x="1439" y="3470"/>
                </a:lnTo>
                <a:lnTo>
                  <a:pt x="1489" y="3479"/>
                </a:lnTo>
                <a:lnTo>
                  <a:pt x="1541" y="3486"/>
                </a:lnTo>
                <a:lnTo>
                  <a:pt x="1592" y="3491"/>
                </a:lnTo>
                <a:lnTo>
                  <a:pt x="1644" y="3495"/>
                </a:lnTo>
                <a:lnTo>
                  <a:pt x="1696" y="3497"/>
                </a:lnTo>
                <a:lnTo>
                  <a:pt x="1748" y="3498"/>
                </a:lnTo>
                <a:lnTo>
                  <a:pt x="1799" y="3497"/>
                </a:lnTo>
                <a:lnTo>
                  <a:pt x="1851" y="3495"/>
                </a:lnTo>
                <a:lnTo>
                  <a:pt x="1903" y="3491"/>
                </a:lnTo>
                <a:lnTo>
                  <a:pt x="1954" y="3486"/>
                </a:lnTo>
                <a:lnTo>
                  <a:pt x="2006" y="3479"/>
                </a:lnTo>
                <a:lnTo>
                  <a:pt x="2057" y="3470"/>
                </a:lnTo>
                <a:lnTo>
                  <a:pt x="2107" y="3461"/>
                </a:lnTo>
                <a:lnTo>
                  <a:pt x="2158" y="3450"/>
                </a:lnTo>
                <a:lnTo>
                  <a:pt x="2208" y="3436"/>
                </a:lnTo>
                <a:lnTo>
                  <a:pt x="2258" y="3422"/>
                </a:lnTo>
                <a:lnTo>
                  <a:pt x="2308" y="3406"/>
                </a:lnTo>
                <a:lnTo>
                  <a:pt x="2356" y="3388"/>
                </a:lnTo>
                <a:lnTo>
                  <a:pt x="2404" y="3370"/>
                </a:lnTo>
                <a:lnTo>
                  <a:pt x="2452" y="3350"/>
                </a:lnTo>
                <a:lnTo>
                  <a:pt x="2499" y="3328"/>
                </a:lnTo>
                <a:lnTo>
                  <a:pt x="2546" y="3305"/>
                </a:lnTo>
                <a:lnTo>
                  <a:pt x="2592" y="3281"/>
                </a:lnTo>
                <a:lnTo>
                  <a:pt x="2636" y="3255"/>
                </a:lnTo>
                <a:lnTo>
                  <a:pt x="2681" y="3228"/>
                </a:lnTo>
                <a:lnTo>
                  <a:pt x="2724" y="3200"/>
                </a:lnTo>
                <a:lnTo>
                  <a:pt x="2767" y="3171"/>
                </a:lnTo>
                <a:lnTo>
                  <a:pt x="2808" y="3139"/>
                </a:lnTo>
                <a:lnTo>
                  <a:pt x="2849" y="3107"/>
                </a:lnTo>
                <a:lnTo>
                  <a:pt x="2888" y="3074"/>
                </a:lnTo>
                <a:lnTo>
                  <a:pt x="2928" y="3040"/>
                </a:lnTo>
                <a:lnTo>
                  <a:pt x="2965" y="3004"/>
                </a:lnTo>
                <a:lnTo>
                  <a:pt x="3001" y="2967"/>
                </a:lnTo>
                <a:lnTo>
                  <a:pt x="3038" y="2930"/>
                </a:lnTo>
                <a:lnTo>
                  <a:pt x="3072" y="2891"/>
                </a:lnTo>
                <a:lnTo>
                  <a:pt x="3105" y="2851"/>
                </a:lnTo>
                <a:lnTo>
                  <a:pt x="3137" y="2811"/>
                </a:lnTo>
                <a:lnTo>
                  <a:pt x="3167" y="2769"/>
                </a:lnTo>
                <a:lnTo>
                  <a:pt x="3197" y="2726"/>
                </a:lnTo>
                <a:lnTo>
                  <a:pt x="3225" y="2683"/>
                </a:lnTo>
                <a:lnTo>
                  <a:pt x="3252" y="2639"/>
                </a:lnTo>
                <a:lnTo>
                  <a:pt x="3278" y="2594"/>
                </a:lnTo>
                <a:lnTo>
                  <a:pt x="3302" y="2547"/>
                </a:lnTo>
                <a:lnTo>
                  <a:pt x="3326" y="2502"/>
                </a:lnTo>
                <a:lnTo>
                  <a:pt x="3347" y="2454"/>
                </a:lnTo>
                <a:lnTo>
                  <a:pt x="3367" y="2406"/>
                </a:lnTo>
                <a:lnTo>
                  <a:pt x="3386" y="2358"/>
                </a:lnTo>
                <a:lnTo>
                  <a:pt x="3404" y="2309"/>
                </a:lnTo>
                <a:lnTo>
                  <a:pt x="3419" y="2260"/>
                </a:lnTo>
                <a:lnTo>
                  <a:pt x="3434" y="2210"/>
                </a:lnTo>
                <a:lnTo>
                  <a:pt x="3446" y="2159"/>
                </a:lnTo>
                <a:lnTo>
                  <a:pt x="3458" y="2110"/>
                </a:lnTo>
                <a:lnTo>
                  <a:pt x="3468" y="2059"/>
                </a:lnTo>
                <a:lnTo>
                  <a:pt x="3476" y="2007"/>
                </a:lnTo>
                <a:lnTo>
                  <a:pt x="3484" y="1956"/>
                </a:lnTo>
                <a:lnTo>
                  <a:pt x="3489" y="1904"/>
                </a:lnTo>
                <a:lnTo>
                  <a:pt x="3492" y="1852"/>
                </a:lnTo>
                <a:lnTo>
                  <a:pt x="3495" y="1801"/>
                </a:lnTo>
                <a:lnTo>
                  <a:pt x="3495" y="1749"/>
                </a:lnTo>
                <a:close/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0116" name="Line 103"/>
          <p:cNvSpPr/>
          <p:nvPr/>
        </p:nvSpPr>
        <p:spPr>
          <a:xfrm flipH="1">
            <a:off x="4227513" y="3140075"/>
            <a:ext cx="3082925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17" name="Line 104"/>
          <p:cNvSpPr/>
          <p:nvPr/>
        </p:nvSpPr>
        <p:spPr>
          <a:xfrm flipV="1">
            <a:off x="446088" y="4370388"/>
            <a:ext cx="0" cy="693737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18" name="Line 105"/>
          <p:cNvSpPr/>
          <p:nvPr/>
        </p:nvSpPr>
        <p:spPr>
          <a:xfrm flipV="1">
            <a:off x="446088" y="5064125"/>
            <a:ext cx="0" cy="69532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" name="Freeform 106"/>
          <p:cNvSpPr/>
          <p:nvPr/>
        </p:nvSpPr>
        <p:spPr>
          <a:xfrm>
            <a:off x="1289050" y="4370388"/>
            <a:ext cx="1084263" cy="693737"/>
          </a:xfrm>
          <a:custGeom>
            <a:avLst/>
            <a:gdLst>
              <a:gd name="txL" fmla="*/ 0 w 2733"/>
              <a:gd name="txT" fmla="*/ 0 h 1749"/>
              <a:gd name="txR" fmla="*/ 2733 w 2733"/>
              <a:gd name="txB" fmla="*/ 1749 h 1749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0"/>
              </a:cxn>
            </a:cxnLst>
            <a:rect l="txL" t="txT" r="txR" b="txB"/>
            <a:pathLst>
              <a:path w="2733" h="1749">
                <a:moveTo>
                  <a:pt x="2733" y="1749"/>
                </a:moveTo>
                <a:lnTo>
                  <a:pt x="2689" y="1710"/>
                </a:lnTo>
                <a:lnTo>
                  <a:pt x="2647" y="1671"/>
                </a:lnTo>
                <a:lnTo>
                  <a:pt x="2603" y="1631"/>
                </a:lnTo>
                <a:lnTo>
                  <a:pt x="2559" y="1592"/>
                </a:lnTo>
                <a:lnTo>
                  <a:pt x="2470" y="1512"/>
                </a:lnTo>
                <a:lnTo>
                  <a:pt x="2380" y="1431"/>
                </a:lnTo>
                <a:lnTo>
                  <a:pt x="2290" y="1350"/>
                </a:lnTo>
                <a:lnTo>
                  <a:pt x="2199" y="1270"/>
                </a:lnTo>
                <a:lnTo>
                  <a:pt x="2107" y="1191"/>
                </a:lnTo>
                <a:lnTo>
                  <a:pt x="2016" y="1111"/>
                </a:lnTo>
                <a:lnTo>
                  <a:pt x="1925" y="1033"/>
                </a:lnTo>
                <a:lnTo>
                  <a:pt x="1879" y="995"/>
                </a:lnTo>
                <a:lnTo>
                  <a:pt x="1834" y="957"/>
                </a:lnTo>
                <a:lnTo>
                  <a:pt x="1788" y="920"/>
                </a:lnTo>
                <a:lnTo>
                  <a:pt x="1742" y="883"/>
                </a:lnTo>
                <a:lnTo>
                  <a:pt x="1698" y="846"/>
                </a:lnTo>
                <a:lnTo>
                  <a:pt x="1653" y="810"/>
                </a:lnTo>
                <a:lnTo>
                  <a:pt x="1609" y="775"/>
                </a:lnTo>
                <a:lnTo>
                  <a:pt x="1564" y="740"/>
                </a:lnTo>
                <a:lnTo>
                  <a:pt x="1521" y="706"/>
                </a:lnTo>
                <a:lnTo>
                  <a:pt x="1477" y="673"/>
                </a:lnTo>
                <a:lnTo>
                  <a:pt x="1433" y="641"/>
                </a:lnTo>
                <a:lnTo>
                  <a:pt x="1390" y="609"/>
                </a:lnTo>
                <a:lnTo>
                  <a:pt x="1347" y="578"/>
                </a:lnTo>
                <a:lnTo>
                  <a:pt x="1305" y="548"/>
                </a:lnTo>
                <a:lnTo>
                  <a:pt x="1263" y="518"/>
                </a:lnTo>
                <a:lnTo>
                  <a:pt x="1222" y="490"/>
                </a:lnTo>
                <a:lnTo>
                  <a:pt x="1181" y="462"/>
                </a:lnTo>
                <a:lnTo>
                  <a:pt x="1140" y="434"/>
                </a:lnTo>
                <a:lnTo>
                  <a:pt x="1097" y="408"/>
                </a:lnTo>
                <a:lnTo>
                  <a:pt x="1056" y="382"/>
                </a:lnTo>
                <a:lnTo>
                  <a:pt x="1013" y="355"/>
                </a:lnTo>
                <a:lnTo>
                  <a:pt x="971" y="330"/>
                </a:lnTo>
                <a:lnTo>
                  <a:pt x="928" y="305"/>
                </a:lnTo>
                <a:lnTo>
                  <a:pt x="886" y="280"/>
                </a:lnTo>
                <a:lnTo>
                  <a:pt x="843" y="257"/>
                </a:lnTo>
                <a:lnTo>
                  <a:pt x="801" y="234"/>
                </a:lnTo>
                <a:lnTo>
                  <a:pt x="758" y="213"/>
                </a:lnTo>
                <a:lnTo>
                  <a:pt x="716" y="192"/>
                </a:lnTo>
                <a:lnTo>
                  <a:pt x="673" y="171"/>
                </a:lnTo>
                <a:lnTo>
                  <a:pt x="631" y="152"/>
                </a:lnTo>
                <a:lnTo>
                  <a:pt x="589" y="134"/>
                </a:lnTo>
                <a:lnTo>
                  <a:pt x="547" y="117"/>
                </a:lnTo>
                <a:lnTo>
                  <a:pt x="505" y="102"/>
                </a:lnTo>
                <a:lnTo>
                  <a:pt x="464" y="86"/>
                </a:lnTo>
                <a:lnTo>
                  <a:pt x="423" y="73"/>
                </a:lnTo>
                <a:lnTo>
                  <a:pt x="382" y="60"/>
                </a:lnTo>
                <a:lnTo>
                  <a:pt x="341" y="49"/>
                </a:lnTo>
                <a:lnTo>
                  <a:pt x="302" y="38"/>
                </a:lnTo>
                <a:lnTo>
                  <a:pt x="263" y="29"/>
                </a:lnTo>
                <a:lnTo>
                  <a:pt x="223" y="21"/>
                </a:lnTo>
                <a:lnTo>
                  <a:pt x="185" y="14"/>
                </a:lnTo>
                <a:lnTo>
                  <a:pt x="147" y="9"/>
                </a:lnTo>
                <a:lnTo>
                  <a:pt x="109" y="5"/>
                </a:lnTo>
                <a:lnTo>
                  <a:pt x="72" y="2"/>
                </a:lnTo>
                <a:lnTo>
                  <a:pt x="36" y="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" name="Freeform 107"/>
          <p:cNvSpPr/>
          <p:nvPr/>
        </p:nvSpPr>
        <p:spPr>
          <a:xfrm>
            <a:off x="1289050" y="5064125"/>
            <a:ext cx="1084263" cy="695325"/>
          </a:xfrm>
          <a:custGeom>
            <a:avLst/>
            <a:gdLst>
              <a:gd name="txL" fmla="*/ 0 w 2733"/>
              <a:gd name="txT" fmla="*/ 0 h 1749"/>
              <a:gd name="txR" fmla="*/ 2733 w 2733"/>
              <a:gd name="txB" fmla="*/ 1749 h 1749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733" h="1749">
                <a:moveTo>
                  <a:pt x="0" y="1749"/>
                </a:moveTo>
                <a:lnTo>
                  <a:pt x="36" y="1748"/>
                </a:lnTo>
                <a:lnTo>
                  <a:pt x="72" y="1746"/>
                </a:lnTo>
                <a:lnTo>
                  <a:pt x="109" y="1743"/>
                </a:lnTo>
                <a:lnTo>
                  <a:pt x="147" y="1739"/>
                </a:lnTo>
                <a:lnTo>
                  <a:pt x="185" y="1734"/>
                </a:lnTo>
                <a:lnTo>
                  <a:pt x="223" y="1727"/>
                </a:lnTo>
                <a:lnTo>
                  <a:pt x="263" y="1719"/>
                </a:lnTo>
                <a:lnTo>
                  <a:pt x="302" y="1710"/>
                </a:lnTo>
                <a:lnTo>
                  <a:pt x="341" y="1699"/>
                </a:lnTo>
                <a:lnTo>
                  <a:pt x="382" y="1688"/>
                </a:lnTo>
                <a:lnTo>
                  <a:pt x="423" y="1676"/>
                </a:lnTo>
                <a:lnTo>
                  <a:pt x="464" y="1662"/>
                </a:lnTo>
                <a:lnTo>
                  <a:pt x="505" y="1648"/>
                </a:lnTo>
                <a:lnTo>
                  <a:pt x="547" y="1631"/>
                </a:lnTo>
                <a:lnTo>
                  <a:pt x="589" y="1614"/>
                </a:lnTo>
                <a:lnTo>
                  <a:pt x="631" y="1596"/>
                </a:lnTo>
                <a:lnTo>
                  <a:pt x="673" y="1577"/>
                </a:lnTo>
                <a:lnTo>
                  <a:pt x="716" y="1557"/>
                </a:lnTo>
                <a:lnTo>
                  <a:pt x="758" y="1536"/>
                </a:lnTo>
                <a:lnTo>
                  <a:pt x="801" y="1514"/>
                </a:lnTo>
                <a:lnTo>
                  <a:pt x="843" y="1491"/>
                </a:lnTo>
                <a:lnTo>
                  <a:pt x="886" y="1468"/>
                </a:lnTo>
                <a:lnTo>
                  <a:pt x="928" y="1443"/>
                </a:lnTo>
                <a:lnTo>
                  <a:pt x="971" y="1418"/>
                </a:lnTo>
                <a:lnTo>
                  <a:pt x="1013" y="1393"/>
                </a:lnTo>
                <a:lnTo>
                  <a:pt x="1056" y="1368"/>
                </a:lnTo>
                <a:lnTo>
                  <a:pt x="1097" y="1341"/>
                </a:lnTo>
                <a:lnTo>
                  <a:pt x="1140" y="1314"/>
                </a:lnTo>
                <a:lnTo>
                  <a:pt x="1181" y="1286"/>
                </a:lnTo>
                <a:lnTo>
                  <a:pt x="1222" y="1259"/>
                </a:lnTo>
                <a:lnTo>
                  <a:pt x="1263" y="1230"/>
                </a:lnTo>
                <a:lnTo>
                  <a:pt x="1305" y="1201"/>
                </a:lnTo>
                <a:lnTo>
                  <a:pt x="1347" y="1170"/>
                </a:lnTo>
                <a:lnTo>
                  <a:pt x="1390" y="1139"/>
                </a:lnTo>
                <a:lnTo>
                  <a:pt x="1433" y="1107"/>
                </a:lnTo>
                <a:lnTo>
                  <a:pt x="1477" y="1075"/>
                </a:lnTo>
                <a:lnTo>
                  <a:pt x="1521" y="1042"/>
                </a:lnTo>
                <a:lnTo>
                  <a:pt x="1564" y="1008"/>
                </a:lnTo>
                <a:lnTo>
                  <a:pt x="1609" y="973"/>
                </a:lnTo>
                <a:lnTo>
                  <a:pt x="1653" y="938"/>
                </a:lnTo>
                <a:lnTo>
                  <a:pt x="1698" y="902"/>
                </a:lnTo>
                <a:lnTo>
                  <a:pt x="1742" y="866"/>
                </a:lnTo>
                <a:lnTo>
                  <a:pt x="1788" y="828"/>
                </a:lnTo>
                <a:lnTo>
                  <a:pt x="1834" y="791"/>
                </a:lnTo>
                <a:lnTo>
                  <a:pt x="1879" y="754"/>
                </a:lnTo>
                <a:lnTo>
                  <a:pt x="1925" y="715"/>
                </a:lnTo>
                <a:lnTo>
                  <a:pt x="2016" y="637"/>
                </a:lnTo>
                <a:lnTo>
                  <a:pt x="2107" y="559"/>
                </a:lnTo>
                <a:lnTo>
                  <a:pt x="2199" y="479"/>
                </a:lnTo>
                <a:lnTo>
                  <a:pt x="2290" y="398"/>
                </a:lnTo>
                <a:lnTo>
                  <a:pt x="2380" y="317"/>
                </a:lnTo>
                <a:lnTo>
                  <a:pt x="2470" y="237"/>
                </a:lnTo>
                <a:lnTo>
                  <a:pt x="2559" y="157"/>
                </a:lnTo>
                <a:lnTo>
                  <a:pt x="2603" y="117"/>
                </a:lnTo>
                <a:lnTo>
                  <a:pt x="2647" y="77"/>
                </a:lnTo>
                <a:lnTo>
                  <a:pt x="2689" y="38"/>
                </a:lnTo>
                <a:lnTo>
                  <a:pt x="2733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0121" name="Freeform 108"/>
          <p:cNvSpPr/>
          <p:nvPr/>
        </p:nvSpPr>
        <p:spPr>
          <a:xfrm>
            <a:off x="996950" y="3522663"/>
            <a:ext cx="2917825" cy="3084512"/>
          </a:xfrm>
          <a:custGeom>
            <a:avLst/>
            <a:gdLst>
              <a:gd name="txL" fmla="*/ 0 w 7352"/>
              <a:gd name="txT" fmla="*/ 0 h 7775"/>
              <a:gd name="txR" fmla="*/ 7352 w 7352"/>
              <a:gd name="txB" fmla="*/ 7775 h 7775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7352" h="7775">
                <a:moveTo>
                  <a:pt x="0" y="5637"/>
                </a:moveTo>
                <a:lnTo>
                  <a:pt x="36" y="5707"/>
                </a:lnTo>
                <a:lnTo>
                  <a:pt x="74" y="5775"/>
                </a:lnTo>
                <a:lnTo>
                  <a:pt x="112" y="5843"/>
                </a:lnTo>
                <a:lnTo>
                  <a:pt x="152" y="5910"/>
                </a:lnTo>
                <a:lnTo>
                  <a:pt x="193" y="5976"/>
                </a:lnTo>
                <a:lnTo>
                  <a:pt x="236" y="6042"/>
                </a:lnTo>
                <a:lnTo>
                  <a:pt x="280" y="6107"/>
                </a:lnTo>
                <a:lnTo>
                  <a:pt x="326" y="6170"/>
                </a:lnTo>
                <a:lnTo>
                  <a:pt x="372" y="6234"/>
                </a:lnTo>
                <a:lnTo>
                  <a:pt x="420" y="6295"/>
                </a:lnTo>
                <a:lnTo>
                  <a:pt x="469" y="6356"/>
                </a:lnTo>
                <a:lnTo>
                  <a:pt x="519" y="6416"/>
                </a:lnTo>
                <a:lnTo>
                  <a:pt x="570" y="6475"/>
                </a:lnTo>
                <a:lnTo>
                  <a:pt x="623" y="6532"/>
                </a:lnTo>
                <a:lnTo>
                  <a:pt x="676" y="6589"/>
                </a:lnTo>
                <a:lnTo>
                  <a:pt x="731" y="6645"/>
                </a:lnTo>
                <a:lnTo>
                  <a:pt x="787" y="6699"/>
                </a:lnTo>
                <a:lnTo>
                  <a:pt x="844" y="6753"/>
                </a:lnTo>
                <a:lnTo>
                  <a:pt x="902" y="6805"/>
                </a:lnTo>
                <a:lnTo>
                  <a:pt x="962" y="6857"/>
                </a:lnTo>
                <a:lnTo>
                  <a:pt x="1022" y="6907"/>
                </a:lnTo>
                <a:lnTo>
                  <a:pt x="1084" y="6955"/>
                </a:lnTo>
                <a:lnTo>
                  <a:pt x="1145" y="7002"/>
                </a:lnTo>
                <a:lnTo>
                  <a:pt x="1208" y="7049"/>
                </a:lnTo>
                <a:lnTo>
                  <a:pt x="1272" y="7093"/>
                </a:lnTo>
                <a:lnTo>
                  <a:pt x="1338" y="7137"/>
                </a:lnTo>
                <a:lnTo>
                  <a:pt x="1403" y="7179"/>
                </a:lnTo>
                <a:lnTo>
                  <a:pt x="1469" y="7220"/>
                </a:lnTo>
                <a:lnTo>
                  <a:pt x="1537" y="7259"/>
                </a:lnTo>
                <a:lnTo>
                  <a:pt x="1605" y="7298"/>
                </a:lnTo>
                <a:lnTo>
                  <a:pt x="1674" y="7335"/>
                </a:lnTo>
                <a:lnTo>
                  <a:pt x="1744" y="7370"/>
                </a:lnTo>
                <a:lnTo>
                  <a:pt x="1814" y="7404"/>
                </a:lnTo>
                <a:lnTo>
                  <a:pt x="1885" y="7437"/>
                </a:lnTo>
                <a:lnTo>
                  <a:pt x="1957" y="7468"/>
                </a:lnTo>
                <a:lnTo>
                  <a:pt x="2029" y="7498"/>
                </a:lnTo>
                <a:lnTo>
                  <a:pt x="2102" y="7526"/>
                </a:lnTo>
                <a:lnTo>
                  <a:pt x="2176" y="7553"/>
                </a:lnTo>
                <a:lnTo>
                  <a:pt x="2249" y="7578"/>
                </a:lnTo>
                <a:lnTo>
                  <a:pt x="2324" y="7602"/>
                </a:lnTo>
                <a:lnTo>
                  <a:pt x="2399" y="7624"/>
                </a:lnTo>
                <a:lnTo>
                  <a:pt x="2474" y="7645"/>
                </a:lnTo>
                <a:lnTo>
                  <a:pt x="2550" y="7664"/>
                </a:lnTo>
                <a:lnTo>
                  <a:pt x="2626" y="7682"/>
                </a:lnTo>
                <a:lnTo>
                  <a:pt x="2702" y="7698"/>
                </a:lnTo>
                <a:lnTo>
                  <a:pt x="2779" y="7712"/>
                </a:lnTo>
                <a:lnTo>
                  <a:pt x="2856" y="7726"/>
                </a:lnTo>
                <a:lnTo>
                  <a:pt x="2934" y="7737"/>
                </a:lnTo>
                <a:lnTo>
                  <a:pt x="3010" y="7748"/>
                </a:lnTo>
                <a:lnTo>
                  <a:pt x="3088" y="7756"/>
                </a:lnTo>
                <a:lnTo>
                  <a:pt x="3166" y="7762"/>
                </a:lnTo>
                <a:lnTo>
                  <a:pt x="3245" y="7768"/>
                </a:lnTo>
                <a:lnTo>
                  <a:pt x="3323" y="7772"/>
                </a:lnTo>
                <a:lnTo>
                  <a:pt x="3400" y="7774"/>
                </a:lnTo>
                <a:lnTo>
                  <a:pt x="3479" y="7775"/>
                </a:lnTo>
                <a:lnTo>
                  <a:pt x="3557" y="7774"/>
                </a:lnTo>
                <a:lnTo>
                  <a:pt x="3635" y="7771"/>
                </a:lnTo>
                <a:lnTo>
                  <a:pt x="3712" y="7766"/>
                </a:lnTo>
                <a:lnTo>
                  <a:pt x="3791" y="7761"/>
                </a:lnTo>
                <a:lnTo>
                  <a:pt x="3869" y="7754"/>
                </a:lnTo>
                <a:lnTo>
                  <a:pt x="3947" y="7745"/>
                </a:lnTo>
                <a:lnTo>
                  <a:pt x="4024" y="7734"/>
                </a:lnTo>
                <a:lnTo>
                  <a:pt x="4101" y="7723"/>
                </a:lnTo>
                <a:lnTo>
                  <a:pt x="4178" y="7709"/>
                </a:lnTo>
                <a:lnTo>
                  <a:pt x="4255" y="7694"/>
                </a:lnTo>
                <a:lnTo>
                  <a:pt x="4330" y="7677"/>
                </a:lnTo>
                <a:lnTo>
                  <a:pt x="4407" y="7660"/>
                </a:lnTo>
                <a:lnTo>
                  <a:pt x="4483" y="7640"/>
                </a:lnTo>
                <a:lnTo>
                  <a:pt x="4558" y="7618"/>
                </a:lnTo>
                <a:lnTo>
                  <a:pt x="4632" y="7595"/>
                </a:lnTo>
                <a:lnTo>
                  <a:pt x="4707" y="7571"/>
                </a:lnTo>
                <a:lnTo>
                  <a:pt x="4781" y="7546"/>
                </a:lnTo>
                <a:lnTo>
                  <a:pt x="4854" y="7519"/>
                </a:lnTo>
                <a:lnTo>
                  <a:pt x="4927" y="7491"/>
                </a:lnTo>
                <a:lnTo>
                  <a:pt x="4999" y="7459"/>
                </a:lnTo>
                <a:lnTo>
                  <a:pt x="5070" y="7428"/>
                </a:lnTo>
                <a:lnTo>
                  <a:pt x="5141" y="7395"/>
                </a:lnTo>
                <a:lnTo>
                  <a:pt x="5211" y="7361"/>
                </a:lnTo>
                <a:lnTo>
                  <a:pt x="5280" y="7326"/>
                </a:lnTo>
                <a:lnTo>
                  <a:pt x="5350" y="7288"/>
                </a:lnTo>
                <a:lnTo>
                  <a:pt x="5417" y="7250"/>
                </a:lnTo>
                <a:lnTo>
                  <a:pt x="5485" y="7209"/>
                </a:lnTo>
                <a:lnTo>
                  <a:pt x="5551" y="7168"/>
                </a:lnTo>
                <a:lnTo>
                  <a:pt x="5616" y="7125"/>
                </a:lnTo>
                <a:lnTo>
                  <a:pt x="5682" y="7082"/>
                </a:lnTo>
                <a:lnTo>
                  <a:pt x="5745" y="7036"/>
                </a:lnTo>
                <a:lnTo>
                  <a:pt x="5808" y="6990"/>
                </a:lnTo>
                <a:lnTo>
                  <a:pt x="5869" y="6942"/>
                </a:lnTo>
                <a:lnTo>
                  <a:pt x="5931" y="6893"/>
                </a:lnTo>
                <a:lnTo>
                  <a:pt x="5991" y="6843"/>
                </a:lnTo>
                <a:lnTo>
                  <a:pt x="6050" y="6792"/>
                </a:lnTo>
                <a:lnTo>
                  <a:pt x="6108" y="6740"/>
                </a:lnTo>
                <a:lnTo>
                  <a:pt x="6164" y="6686"/>
                </a:lnTo>
                <a:lnTo>
                  <a:pt x="6220" y="6631"/>
                </a:lnTo>
                <a:lnTo>
                  <a:pt x="6275" y="6575"/>
                </a:lnTo>
                <a:lnTo>
                  <a:pt x="6328" y="6518"/>
                </a:lnTo>
                <a:lnTo>
                  <a:pt x="6381" y="6460"/>
                </a:lnTo>
                <a:lnTo>
                  <a:pt x="6431" y="6401"/>
                </a:lnTo>
                <a:lnTo>
                  <a:pt x="6481" y="6340"/>
                </a:lnTo>
                <a:lnTo>
                  <a:pt x="6530" y="6279"/>
                </a:lnTo>
                <a:lnTo>
                  <a:pt x="6578" y="6217"/>
                </a:lnTo>
                <a:lnTo>
                  <a:pt x="6623" y="6154"/>
                </a:lnTo>
                <a:lnTo>
                  <a:pt x="6669" y="6089"/>
                </a:lnTo>
                <a:lnTo>
                  <a:pt x="6712" y="6025"/>
                </a:lnTo>
                <a:lnTo>
                  <a:pt x="6754" y="5959"/>
                </a:lnTo>
                <a:lnTo>
                  <a:pt x="6795" y="5892"/>
                </a:lnTo>
                <a:lnTo>
                  <a:pt x="6835" y="5825"/>
                </a:lnTo>
                <a:lnTo>
                  <a:pt x="6873" y="5756"/>
                </a:lnTo>
                <a:lnTo>
                  <a:pt x="6910" y="5688"/>
                </a:lnTo>
                <a:lnTo>
                  <a:pt x="6946" y="5619"/>
                </a:lnTo>
                <a:lnTo>
                  <a:pt x="6980" y="5548"/>
                </a:lnTo>
                <a:lnTo>
                  <a:pt x="7012" y="5476"/>
                </a:lnTo>
                <a:lnTo>
                  <a:pt x="7043" y="5405"/>
                </a:lnTo>
                <a:lnTo>
                  <a:pt x="7073" y="5333"/>
                </a:lnTo>
                <a:lnTo>
                  <a:pt x="7101" y="5260"/>
                </a:lnTo>
                <a:lnTo>
                  <a:pt x="7128" y="5187"/>
                </a:lnTo>
                <a:lnTo>
                  <a:pt x="7154" y="5112"/>
                </a:lnTo>
                <a:lnTo>
                  <a:pt x="7178" y="5038"/>
                </a:lnTo>
                <a:lnTo>
                  <a:pt x="7200" y="4963"/>
                </a:lnTo>
                <a:lnTo>
                  <a:pt x="7222" y="4887"/>
                </a:lnTo>
                <a:lnTo>
                  <a:pt x="7240" y="4812"/>
                </a:lnTo>
                <a:lnTo>
                  <a:pt x="7258" y="4736"/>
                </a:lnTo>
                <a:lnTo>
                  <a:pt x="7274" y="4659"/>
                </a:lnTo>
                <a:lnTo>
                  <a:pt x="7289" y="4582"/>
                </a:lnTo>
                <a:lnTo>
                  <a:pt x="7302" y="4506"/>
                </a:lnTo>
                <a:lnTo>
                  <a:pt x="7314" y="4428"/>
                </a:lnTo>
                <a:lnTo>
                  <a:pt x="7324" y="4351"/>
                </a:lnTo>
                <a:lnTo>
                  <a:pt x="7333" y="4273"/>
                </a:lnTo>
                <a:lnTo>
                  <a:pt x="7340" y="4195"/>
                </a:lnTo>
                <a:lnTo>
                  <a:pt x="7345" y="4117"/>
                </a:lnTo>
                <a:lnTo>
                  <a:pt x="7349" y="4039"/>
                </a:lnTo>
                <a:lnTo>
                  <a:pt x="7351" y="3961"/>
                </a:lnTo>
                <a:lnTo>
                  <a:pt x="7352" y="3882"/>
                </a:lnTo>
                <a:lnTo>
                  <a:pt x="7351" y="3805"/>
                </a:lnTo>
                <a:lnTo>
                  <a:pt x="7348" y="3726"/>
                </a:lnTo>
                <a:lnTo>
                  <a:pt x="7344" y="3648"/>
                </a:lnTo>
                <a:lnTo>
                  <a:pt x="7339" y="3570"/>
                </a:lnTo>
                <a:lnTo>
                  <a:pt x="7331" y="3492"/>
                </a:lnTo>
                <a:lnTo>
                  <a:pt x="7323" y="3415"/>
                </a:lnTo>
                <a:lnTo>
                  <a:pt x="7313" y="3337"/>
                </a:lnTo>
                <a:lnTo>
                  <a:pt x="7300" y="3260"/>
                </a:lnTo>
                <a:lnTo>
                  <a:pt x="7287" y="3182"/>
                </a:lnTo>
                <a:lnTo>
                  <a:pt x="7272" y="3106"/>
                </a:lnTo>
                <a:lnTo>
                  <a:pt x="7256" y="3030"/>
                </a:lnTo>
                <a:lnTo>
                  <a:pt x="7238" y="2953"/>
                </a:lnTo>
                <a:lnTo>
                  <a:pt x="7218" y="2877"/>
                </a:lnTo>
                <a:lnTo>
                  <a:pt x="7198" y="2803"/>
                </a:lnTo>
                <a:lnTo>
                  <a:pt x="7175" y="2727"/>
                </a:lnTo>
                <a:lnTo>
                  <a:pt x="7151" y="2653"/>
                </a:lnTo>
                <a:lnTo>
                  <a:pt x="7125" y="2579"/>
                </a:lnTo>
                <a:lnTo>
                  <a:pt x="7098" y="2506"/>
                </a:lnTo>
                <a:lnTo>
                  <a:pt x="7069" y="2432"/>
                </a:lnTo>
                <a:lnTo>
                  <a:pt x="7039" y="2361"/>
                </a:lnTo>
                <a:lnTo>
                  <a:pt x="7008" y="2289"/>
                </a:lnTo>
                <a:lnTo>
                  <a:pt x="6976" y="2218"/>
                </a:lnTo>
                <a:lnTo>
                  <a:pt x="6941" y="2147"/>
                </a:lnTo>
                <a:lnTo>
                  <a:pt x="6905" y="2078"/>
                </a:lnTo>
                <a:lnTo>
                  <a:pt x="6868" y="2009"/>
                </a:lnTo>
                <a:lnTo>
                  <a:pt x="6830" y="1941"/>
                </a:lnTo>
                <a:lnTo>
                  <a:pt x="6790" y="1873"/>
                </a:lnTo>
                <a:lnTo>
                  <a:pt x="6749" y="1807"/>
                </a:lnTo>
                <a:lnTo>
                  <a:pt x="6706" y="1742"/>
                </a:lnTo>
                <a:lnTo>
                  <a:pt x="6663" y="1677"/>
                </a:lnTo>
                <a:lnTo>
                  <a:pt x="6617" y="1613"/>
                </a:lnTo>
                <a:lnTo>
                  <a:pt x="6571" y="1550"/>
                </a:lnTo>
                <a:lnTo>
                  <a:pt x="6524" y="1489"/>
                </a:lnTo>
                <a:lnTo>
                  <a:pt x="6475" y="1427"/>
                </a:lnTo>
                <a:lnTo>
                  <a:pt x="6424" y="1367"/>
                </a:lnTo>
                <a:lnTo>
                  <a:pt x="6373" y="1308"/>
                </a:lnTo>
                <a:lnTo>
                  <a:pt x="6320" y="1250"/>
                </a:lnTo>
                <a:lnTo>
                  <a:pt x="6268" y="1193"/>
                </a:lnTo>
                <a:lnTo>
                  <a:pt x="6213" y="1137"/>
                </a:lnTo>
                <a:lnTo>
                  <a:pt x="6157" y="1083"/>
                </a:lnTo>
                <a:lnTo>
                  <a:pt x="6100" y="1029"/>
                </a:lnTo>
                <a:lnTo>
                  <a:pt x="6041" y="976"/>
                </a:lnTo>
                <a:lnTo>
                  <a:pt x="5982" y="925"/>
                </a:lnTo>
                <a:lnTo>
                  <a:pt x="5922" y="876"/>
                </a:lnTo>
                <a:lnTo>
                  <a:pt x="5862" y="827"/>
                </a:lnTo>
                <a:lnTo>
                  <a:pt x="5800" y="779"/>
                </a:lnTo>
                <a:lnTo>
                  <a:pt x="5737" y="733"/>
                </a:lnTo>
                <a:lnTo>
                  <a:pt x="5672" y="688"/>
                </a:lnTo>
                <a:lnTo>
                  <a:pt x="5608" y="644"/>
                </a:lnTo>
                <a:lnTo>
                  <a:pt x="5543" y="602"/>
                </a:lnTo>
                <a:lnTo>
                  <a:pt x="5476" y="560"/>
                </a:lnTo>
                <a:lnTo>
                  <a:pt x="5409" y="521"/>
                </a:lnTo>
                <a:lnTo>
                  <a:pt x="5340" y="483"/>
                </a:lnTo>
                <a:lnTo>
                  <a:pt x="5272" y="445"/>
                </a:lnTo>
                <a:lnTo>
                  <a:pt x="5203" y="410"/>
                </a:lnTo>
                <a:lnTo>
                  <a:pt x="5132" y="376"/>
                </a:lnTo>
                <a:lnTo>
                  <a:pt x="5061" y="343"/>
                </a:lnTo>
                <a:lnTo>
                  <a:pt x="4989" y="311"/>
                </a:lnTo>
                <a:lnTo>
                  <a:pt x="4917" y="281"/>
                </a:lnTo>
                <a:lnTo>
                  <a:pt x="4845" y="253"/>
                </a:lnTo>
                <a:lnTo>
                  <a:pt x="4771" y="226"/>
                </a:lnTo>
                <a:lnTo>
                  <a:pt x="4698" y="201"/>
                </a:lnTo>
                <a:lnTo>
                  <a:pt x="4623" y="177"/>
                </a:lnTo>
                <a:lnTo>
                  <a:pt x="4548" y="154"/>
                </a:lnTo>
                <a:lnTo>
                  <a:pt x="4473" y="133"/>
                </a:lnTo>
                <a:lnTo>
                  <a:pt x="4397" y="113"/>
                </a:lnTo>
                <a:lnTo>
                  <a:pt x="4321" y="96"/>
                </a:lnTo>
                <a:lnTo>
                  <a:pt x="4244" y="79"/>
                </a:lnTo>
                <a:lnTo>
                  <a:pt x="4168" y="65"/>
                </a:lnTo>
                <a:lnTo>
                  <a:pt x="4091" y="51"/>
                </a:lnTo>
                <a:lnTo>
                  <a:pt x="4013" y="40"/>
                </a:lnTo>
                <a:lnTo>
                  <a:pt x="3936" y="29"/>
                </a:lnTo>
                <a:lnTo>
                  <a:pt x="3859" y="20"/>
                </a:lnTo>
                <a:lnTo>
                  <a:pt x="3781" y="14"/>
                </a:lnTo>
                <a:lnTo>
                  <a:pt x="3703" y="8"/>
                </a:lnTo>
                <a:lnTo>
                  <a:pt x="3624" y="3"/>
                </a:lnTo>
                <a:lnTo>
                  <a:pt x="3547" y="1"/>
                </a:lnTo>
                <a:lnTo>
                  <a:pt x="3469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0122" name="Freeform 109"/>
          <p:cNvSpPr/>
          <p:nvPr/>
        </p:nvSpPr>
        <p:spPr>
          <a:xfrm>
            <a:off x="996950" y="3522663"/>
            <a:ext cx="1376363" cy="847725"/>
          </a:xfrm>
          <a:custGeom>
            <a:avLst/>
            <a:gdLst>
              <a:gd name="txL" fmla="*/ 0 w 3469"/>
              <a:gd name="txT" fmla="*/ 0 h 2139"/>
              <a:gd name="txR" fmla="*/ 3469 w 3469"/>
              <a:gd name="txB" fmla="*/ 2139 h 2139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3469" h="2139">
                <a:moveTo>
                  <a:pt x="3469" y="0"/>
                </a:moveTo>
                <a:lnTo>
                  <a:pt x="3390" y="1"/>
                </a:lnTo>
                <a:lnTo>
                  <a:pt x="3312" y="3"/>
                </a:lnTo>
                <a:lnTo>
                  <a:pt x="3234" y="8"/>
                </a:lnTo>
                <a:lnTo>
                  <a:pt x="3157" y="13"/>
                </a:lnTo>
                <a:lnTo>
                  <a:pt x="3079" y="20"/>
                </a:lnTo>
                <a:lnTo>
                  <a:pt x="3002" y="29"/>
                </a:lnTo>
                <a:lnTo>
                  <a:pt x="2924" y="39"/>
                </a:lnTo>
                <a:lnTo>
                  <a:pt x="2848" y="51"/>
                </a:lnTo>
                <a:lnTo>
                  <a:pt x="2771" y="64"/>
                </a:lnTo>
                <a:lnTo>
                  <a:pt x="2694" y="79"/>
                </a:lnTo>
                <a:lnTo>
                  <a:pt x="2617" y="95"/>
                </a:lnTo>
                <a:lnTo>
                  <a:pt x="2542" y="113"/>
                </a:lnTo>
                <a:lnTo>
                  <a:pt x="2466" y="132"/>
                </a:lnTo>
                <a:lnTo>
                  <a:pt x="2391" y="153"/>
                </a:lnTo>
                <a:lnTo>
                  <a:pt x="2317" y="176"/>
                </a:lnTo>
                <a:lnTo>
                  <a:pt x="2242" y="199"/>
                </a:lnTo>
                <a:lnTo>
                  <a:pt x="2168" y="224"/>
                </a:lnTo>
                <a:lnTo>
                  <a:pt x="2096" y="251"/>
                </a:lnTo>
                <a:lnTo>
                  <a:pt x="2023" y="280"/>
                </a:lnTo>
                <a:lnTo>
                  <a:pt x="1951" y="309"/>
                </a:lnTo>
                <a:lnTo>
                  <a:pt x="1879" y="341"/>
                </a:lnTo>
                <a:lnTo>
                  <a:pt x="1809" y="374"/>
                </a:lnTo>
                <a:lnTo>
                  <a:pt x="1738" y="408"/>
                </a:lnTo>
                <a:lnTo>
                  <a:pt x="1669" y="443"/>
                </a:lnTo>
                <a:lnTo>
                  <a:pt x="1600" y="480"/>
                </a:lnTo>
                <a:lnTo>
                  <a:pt x="1533" y="518"/>
                </a:lnTo>
                <a:lnTo>
                  <a:pt x="1465" y="557"/>
                </a:lnTo>
                <a:lnTo>
                  <a:pt x="1399" y="599"/>
                </a:lnTo>
                <a:lnTo>
                  <a:pt x="1334" y="641"/>
                </a:lnTo>
                <a:lnTo>
                  <a:pt x="1268" y="685"/>
                </a:lnTo>
                <a:lnTo>
                  <a:pt x="1205" y="729"/>
                </a:lnTo>
                <a:lnTo>
                  <a:pt x="1142" y="775"/>
                </a:lnTo>
                <a:lnTo>
                  <a:pt x="1080" y="823"/>
                </a:lnTo>
                <a:lnTo>
                  <a:pt x="1019" y="872"/>
                </a:lnTo>
                <a:lnTo>
                  <a:pt x="959" y="921"/>
                </a:lnTo>
                <a:lnTo>
                  <a:pt x="900" y="972"/>
                </a:lnTo>
                <a:lnTo>
                  <a:pt x="842" y="1024"/>
                </a:lnTo>
                <a:lnTo>
                  <a:pt x="785" y="1078"/>
                </a:lnTo>
                <a:lnTo>
                  <a:pt x="729" y="1132"/>
                </a:lnTo>
                <a:lnTo>
                  <a:pt x="675" y="1188"/>
                </a:lnTo>
                <a:lnTo>
                  <a:pt x="621" y="1245"/>
                </a:lnTo>
                <a:lnTo>
                  <a:pt x="568" y="1302"/>
                </a:lnTo>
                <a:lnTo>
                  <a:pt x="517" y="1361"/>
                </a:lnTo>
                <a:lnTo>
                  <a:pt x="468" y="1421"/>
                </a:lnTo>
                <a:lnTo>
                  <a:pt x="418" y="1481"/>
                </a:lnTo>
                <a:lnTo>
                  <a:pt x="371" y="1544"/>
                </a:lnTo>
                <a:lnTo>
                  <a:pt x="325" y="1606"/>
                </a:lnTo>
                <a:lnTo>
                  <a:pt x="279" y="1670"/>
                </a:lnTo>
                <a:lnTo>
                  <a:pt x="235" y="1734"/>
                </a:lnTo>
                <a:lnTo>
                  <a:pt x="193" y="1800"/>
                </a:lnTo>
                <a:lnTo>
                  <a:pt x="151" y="1866"/>
                </a:lnTo>
                <a:lnTo>
                  <a:pt x="112" y="1933"/>
                </a:lnTo>
                <a:lnTo>
                  <a:pt x="74" y="2001"/>
                </a:lnTo>
                <a:lnTo>
                  <a:pt x="36" y="2069"/>
                </a:lnTo>
                <a:lnTo>
                  <a:pt x="0" y="2139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0123" name="Line 110"/>
          <p:cNvSpPr/>
          <p:nvPr/>
        </p:nvSpPr>
        <p:spPr>
          <a:xfrm flipV="1">
            <a:off x="446088" y="1597025"/>
            <a:ext cx="0" cy="1387475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" name="Freeform 111"/>
          <p:cNvSpPr/>
          <p:nvPr/>
        </p:nvSpPr>
        <p:spPr>
          <a:xfrm>
            <a:off x="838200" y="1597025"/>
            <a:ext cx="1535113" cy="1387475"/>
          </a:xfrm>
          <a:custGeom>
            <a:avLst/>
            <a:gdLst>
              <a:gd name="txL" fmla="*/ 0 w 3865"/>
              <a:gd name="txT" fmla="*/ 0 h 3498"/>
              <a:gd name="txR" fmla="*/ 3865 w 3865"/>
              <a:gd name="txB" fmla="*/ 3498 h 3498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3865" h="3498">
                <a:moveTo>
                  <a:pt x="0" y="3498"/>
                </a:moveTo>
                <a:lnTo>
                  <a:pt x="1" y="3498"/>
                </a:lnTo>
                <a:lnTo>
                  <a:pt x="1" y="3497"/>
                </a:lnTo>
                <a:lnTo>
                  <a:pt x="1" y="3496"/>
                </a:lnTo>
                <a:lnTo>
                  <a:pt x="2" y="3495"/>
                </a:lnTo>
                <a:lnTo>
                  <a:pt x="3" y="3493"/>
                </a:lnTo>
                <a:lnTo>
                  <a:pt x="4" y="3491"/>
                </a:lnTo>
                <a:lnTo>
                  <a:pt x="6" y="3489"/>
                </a:lnTo>
                <a:lnTo>
                  <a:pt x="7" y="3486"/>
                </a:lnTo>
                <a:lnTo>
                  <a:pt x="9" y="3483"/>
                </a:lnTo>
                <a:lnTo>
                  <a:pt x="11" y="3479"/>
                </a:lnTo>
                <a:lnTo>
                  <a:pt x="13" y="3474"/>
                </a:lnTo>
                <a:lnTo>
                  <a:pt x="16" y="3469"/>
                </a:lnTo>
                <a:lnTo>
                  <a:pt x="19" y="3465"/>
                </a:lnTo>
                <a:lnTo>
                  <a:pt x="22" y="3459"/>
                </a:lnTo>
                <a:lnTo>
                  <a:pt x="25" y="3454"/>
                </a:lnTo>
                <a:lnTo>
                  <a:pt x="29" y="3447"/>
                </a:lnTo>
                <a:lnTo>
                  <a:pt x="32" y="3441"/>
                </a:lnTo>
                <a:lnTo>
                  <a:pt x="36" y="3434"/>
                </a:lnTo>
                <a:lnTo>
                  <a:pt x="40" y="3427"/>
                </a:lnTo>
                <a:lnTo>
                  <a:pt x="44" y="3418"/>
                </a:lnTo>
                <a:lnTo>
                  <a:pt x="49" y="3410"/>
                </a:lnTo>
                <a:lnTo>
                  <a:pt x="54" y="3402"/>
                </a:lnTo>
                <a:lnTo>
                  <a:pt x="59" y="3393"/>
                </a:lnTo>
                <a:lnTo>
                  <a:pt x="64" y="3383"/>
                </a:lnTo>
                <a:lnTo>
                  <a:pt x="69" y="3374"/>
                </a:lnTo>
                <a:lnTo>
                  <a:pt x="76" y="3363"/>
                </a:lnTo>
                <a:lnTo>
                  <a:pt x="81" y="3353"/>
                </a:lnTo>
                <a:lnTo>
                  <a:pt x="87" y="3343"/>
                </a:lnTo>
                <a:lnTo>
                  <a:pt x="99" y="3320"/>
                </a:lnTo>
                <a:lnTo>
                  <a:pt x="114" y="3296"/>
                </a:lnTo>
                <a:lnTo>
                  <a:pt x="127" y="3271"/>
                </a:lnTo>
                <a:lnTo>
                  <a:pt x="143" y="3245"/>
                </a:lnTo>
                <a:lnTo>
                  <a:pt x="159" y="3217"/>
                </a:lnTo>
                <a:lnTo>
                  <a:pt x="175" y="3189"/>
                </a:lnTo>
                <a:lnTo>
                  <a:pt x="192" y="3159"/>
                </a:lnTo>
                <a:lnTo>
                  <a:pt x="209" y="3129"/>
                </a:lnTo>
                <a:lnTo>
                  <a:pt x="228" y="3098"/>
                </a:lnTo>
                <a:lnTo>
                  <a:pt x="247" y="3067"/>
                </a:lnTo>
                <a:lnTo>
                  <a:pt x="265" y="3035"/>
                </a:lnTo>
                <a:lnTo>
                  <a:pt x="285" y="3002"/>
                </a:lnTo>
                <a:lnTo>
                  <a:pt x="306" y="2967"/>
                </a:lnTo>
                <a:lnTo>
                  <a:pt x="327" y="2933"/>
                </a:lnTo>
                <a:lnTo>
                  <a:pt x="348" y="2897"/>
                </a:lnTo>
                <a:lnTo>
                  <a:pt x="370" y="2860"/>
                </a:lnTo>
                <a:lnTo>
                  <a:pt x="393" y="2823"/>
                </a:lnTo>
                <a:lnTo>
                  <a:pt x="417" y="2785"/>
                </a:lnTo>
                <a:lnTo>
                  <a:pt x="441" y="2746"/>
                </a:lnTo>
                <a:lnTo>
                  <a:pt x="466" y="2706"/>
                </a:lnTo>
                <a:lnTo>
                  <a:pt x="491" y="2665"/>
                </a:lnTo>
                <a:lnTo>
                  <a:pt x="517" y="2625"/>
                </a:lnTo>
                <a:lnTo>
                  <a:pt x="543" y="2584"/>
                </a:lnTo>
                <a:lnTo>
                  <a:pt x="570" y="2542"/>
                </a:lnTo>
                <a:lnTo>
                  <a:pt x="598" y="2500"/>
                </a:lnTo>
                <a:lnTo>
                  <a:pt x="626" y="2457"/>
                </a:lnTo>
                <a:lnTo>
                  <a:pt x="654" y="2413"/>
                </a:lnTo>
                <a:lnTo>
                  <a:pt x="683" y="2371"/>
                </a:lnTo>
                <a:lnTo>
                  <a:pt x="713" y="2327"/>
                </a:lnTo>
                <a:lnTo>
                  <a:pt x="742" y="2283"/>
                </a:lnTo>
                <a:lnTo>
                  <a:pt x="804" y="2196"/>
                </a:lnTo>
                <a:lnTo>
                  <a:pt x="865" y="2109"/>
                </a:lnTo>
                <a:lnTo>
                  <a:pt x="927" y="2021"/>
                </a:lnTo>
                <a:lnTo>
                  <a:pt x="990" y="1935"/>
                </a:lnTo>
                <a:lnTo>
                  <a:pt x="1022" y="1893"/>
                </a:lnTo>
                <a:lnTo>
                  <a:pt x="1055" y="1850"/>
                </a:lnTo>
                <a:lnTo>
                  <a:pt x="1086" y="1809"/>
                </a:lnTo>
                <a:lnTo>
                  <a:pt x="1118" y="1767"/>
                </a:lnTo>
                <a:lnTo>
                  <a:pt x="1149" y="1727"/>
                </a:lnTo>
                <a:lnTo>
                  <a:pt x="1181" y="1686"/>
                </a:lnTo>
                <a:lnTo>
                  <a:pt x="1214" y="1646"/>
                </a:lnTo>
                <a:lnTo>
                  <a:pt x="1247" y="1605"/>
                </a:lnTo>
                <a:lnTo>
                  <a:pt x="1281" y="1564"/>
                </a:lnTo>
                <a:lnTo>
                  <a:pt x="1315" y="1523"/>
                </a:lnTo>
                <a:lnTo>
                  <a:pt x="1350" y="1482"/>
                </a:lnTo>
                <a:lnTo>
                  <a:pt x="1384" y="1441"/>
                </a:lnTo>
                <a:lnTo>
                  <a:pt x="1420" y="1400"/>
                </a:lnTo>
                <a:lnTo>
                  <a:pt x="1455" y="1360"/>
                </a:lnTo>
                <a:lnTo>
                  <a:pt x="1491" y="1319"/>
                </a:lnTo>
                <a:lnTo>
                  <a:pt x="1527" y="1280"/>
                </a:lnTo>
                <a:lnTo>
                  <a:pt x="1564" y="1239"/>
                </a:lnTo>
                <a:lnTo>
                  <a:pt x="1601" y="1200"/>
                </a:lnTo>
                <a:lnTo>
                  <a:pt x="1637" y="1162"/>
                </a:lnTo>
                <a:lnTo>
                  <a:pt x="1675" y="1123"/>
                </a:lnTo>
                <a:lnTo>
                  <a:pt x="1713" y="1085"/>
                </a:lnTo>
                <a:lnTo>
                  <a:pt x="1750" y="1048"/>
                </a:lnTo>
                <a:lnTo>
                  <a:pt x="1788" y="1010"/>
                </a:lnTo>
                <a:lnTo>
                  <a:pt x="1826" y="974"/>
                </a:lnTo>
                <a:lnTo>
                  <a:pt x="1863" y="938"/>
                </a:lnTo>
                <a:lnTo>
                  <a:pt x="1902" y="902"/>
                </a:lnTo>
                <a:lnTo>
                  <a:pt x="1940" y="868"/>
                </a:lnTo>
                <a:lnTo>
                  <a:pt x="1978" y="834"/>
                </a:lnTo>
                <a:lnTo>
                  <a:pt x="2016" y="801"/>
                </a:lnTo>
                <a:lnTo>
                  <a:pt x="2054" y="768"/>
                </a:lnTo>
                <a:lnTo>
                  <a:pt x="2093" y="735"/>
                </a:lnTo>
                <a:lnTo>
                  <a:pt x="2130" y="704"/>
                </a:lnTo>
                <a:lnTo>
                  <a:pt x="2168" y="674"/>
                </a:lnTo>
                <a:lnTo>
                  <a:pt x="2206" y="644"/>
                </a:lnTo>
                <a:lnTo>
                  <a:pt x="2243" y="616"/>
                </a:lnTo>
                <a:lnTo>
                  <a:pt x="2280" y="588"/>
                </a:lnTo>
                <a:lnTo>
                  <a:pt x="2318" y="560"/>
                </a:lnTo>
                <a:lnTo>
                  <a:pt x="2354" y="534"/>
                </a:lnTo>
                <a:lnTo>
                  <a:pt x="2391" y="508"/>
                </a:lnTo>
                <a:lnTo>
                  <a:pt x="2429" y="483"/>
                </a:lnTo>
                <a:lnTo>
                  <a:pt x="2466" y="458"/>
                </a:lnTo>
                <a:lnTo>
                  <a:pt x="2504" y="434"/>
                </a:lnTo>
                <a:lnTo>
                  <a:pt x="2543" y="410"/>
                </a:lnTo>
                <a:lnTo>
                  <a:pt x="2581" y="386"/>
                </a:lnTo>
                <a:lnTo>
                  <a:pt x="2620" y="363"/>
                </a:lnTo>
                <a:lnTo>
                  <a:pt x="2660" y="340"/>
                </a:lnTo>
                <a:lnTo>
                  <a:pt x="2699" y="318"/>
                </a:lnTo>
                <a:lnTo>
                  <a:pt x="2739" y="297"/>
                </a:lnTo>
                <a:lnTo>
                  <a:pt x="2778" y="276"/>
                </a:lnTo>
                <a:lnTo>
                  <a:pt x="2818" y="256"/>
                </a:lnTo>
                <a:lnTo>
                  <a:pt x="2859" y="238"/>
                </a:lnTo>
                <a:lnTo>
                  <a:pt x="2899" y="219"/>
                </a:lnTo>
                <a:lnTo>
                  <a:pt x="2940" y="200"/>
                </a:lnTo>
                <a:lnTo>
                  <a:pt x="2980" y="184"/>
                </a:lnTo>
                <a:lnTo>
                  <a:pt x="3021" y="167"/>
                </a:lnTo>
                <a:lnTo>
                  <a:pt x="3061" y="151"/>
                </a:lnTo>
                <a:lnTo>
                  <a:pt x="3103" y="136"/>
                </a:lnTo>
                <a:lnTo>
                  <a:pt x="3143" y="121"/>
                </a:lnTo>
                <a:lnTo>
                  <a:pt x="3184" y="108"/>
                </a:lnTo>
                <a:lnTo>
                  <a:pt x="3225" y="95"/>
                </a:lnTo>
                <a:lnTo>
                  <a:pt x="3265" y="84"/>
                </a:lnTo>
                <a:lnTo>
                  <a:pt x="3307" y="73"/>
                </a:lnTo>
                <a:lnTo>
                  <a:pt x="3347" y="62"/>
                </a:lnTo>
                <a:lnTo>
                  <a:pt x="3389" y="53"/>
                </a:lnTo>
                <a:lnTo>
                  <a:pt x="3429" y="45"/>
                </a:lnTo>
                <a:lnTo>
                  <a:pt x="3470" y="36"/>
                </a:lnTo>
                <a:lnTo>
                  <a:pt x="3510" y="29"/>
                </a:lnTo>
                <a:lnTo>
                  <a:pt x="3551" y="23"/>
                </a:lnTo>
                <a:lnTo>
                  <a:pt x="3590" y="18"/>
                </a:lnTo>
                <a:lnTo>
                  <a:pt x="3630" y="13"/>
                </a:lnTo>
                <a:lnTo>
                  <a:pt x="3670" y="8"/>
                </a:lnTo>
                <a:lnTo>
                  <a:pt x="3709" y="5"/>
                </a:lnTo>
                <a:lnTo>
                  <a:pt x="3749" y="3"/>
                </a:lnTo>
                <a:lnTo>
                  <a:pt x="3787" y="1"/>
                </a:lnTo>
                <a:lnTo>
                  <a:pt x="3826" y="0"/>
                </a:lnTo>
                <a:lnTo>
                  <a:pt x="3865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0125" name="Line 112"/>
          <p:cNvSpPr/>
          <p:nvPr/>
        </p:nvSpPr>
        <p:spPr>
          <a:xfrm flipH="1">
            <a:off x="831850" y="3140075"/>
            <a:ext cx="3082925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26" name="Freeform 113"/>
          <p:cNvSpPr/>
          <p:nvPr/>
        </p:nvSpPr>
        <p:spPr>
          <a:xfrm>
            <a:off x="4227513" y="1597025"/>
            <a:ext cx="3082925" cy="1543050"/>
          </a:xfrm>
          <a:custGeom>
            <a:avLst/>
            <a:gdLst>
              <a:gd name="txL" fmla="*/ 0 w 7767"/>
              <a:gd name="txT" fmla="*/ 0 h 3887"/>
              <a:gd name="txR" fmla="*/ 7767 w 7767"/>
              <a:gd name="txB" fmla="*/ 3887 h 3887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7767" h="3887">
                <a:moveTo>
                  <a:pt x="7767" y="3887"/>
                </a:moveTo>
                <a:lnTo>
                  <a:pt x="7766" y="3808"/>
                </a:lnTo>
                <a:lnTo>
                  <a:pt x="7764" y="3731"/>
                </a:lnTo>
                <a:lnTo>
                  <a:pt x="7760" y="3652"/>
                </a:lnTo>
                <a:lnTo>
                  <a:pt x="7755" y="3574"/>
                </a:lnTo>
                <a:lnTo>
                  <a:pt x="7747" y="3496"/>
                </a:lnTo>
                <a:lnTo>
                  <a:pt x="7739" y="3418"/>
                </a:lnTo>
                <a:lnTo>
                  <a:pt x="7729" y="3341"/>
                </a:lnTo>
                <a:lnTo>
                  <a:pt x="7717" y="3263"/>
                </a:lnTo>
                <a:lnTo>
                  <a:pt x="7704" y="3186"/>
                </a:lnTo>
                <a:lnTo>
                  <a:pt x="7688" y="3109"/>
                </a:lnTo>
                <a:lnTo>
                  <a:pt x="7673" y="3033"/>
                </a:lnTo>
                <a:lnTo>
                  <a:pt x="7654" y="2957"/>
                </a:lnTo>
                <a:lnTo>
                  <a:pt x="7634" y="2881"/>
                </a:lnTo>
                <a:lnTo>
                  <a:pt x="7614" y="2806"/>
                </a:lnTo>
                <a:lnTo>
                  <a:pt x="7592" y="2731"/>
                </a:lnTo>
                <a:lnTo>
                  <a:pt x="7567" y="2656"/>
                </a:lnTo>
                <a:lnTo>
                  <a:pt x="7542" y="2581"/>
                </a:lnTo>
                <a:lnTo>
                  <a:pt x="7515" y="2509"/>
                </a:lnTo>
                <a:lnTo>
                  <a:pt x="7486" y="2435"/>
                </a:lnTo>
                <a:lnTo>
                  <a:pt x="7456" y="2364"/>
                </a:lnTo>
                <a:lnTo>
                  <a:pt x="7425" y="2291"/>
                </a:lnTo>
                <a:lnTo>
                  <a:pt x="7392" y="2221"/>
                </a:lnTo>
                <a:lnTo>
                  <a:pt x="7358" y="2150"/>
                </a:lnTo>
                <a:lnTo>
                  <a:pt x="7322" y="2081"/>
                </a:lnTo>
                <a:lnTo>
                  <a:pt x="7285" y="2011"/>
                </a:lnTo>
                <a:lnTo>
                  <a:pt x="7247" y="1944"/>
                </a:lnTo>
                <a:lnTo>
                  <a:pt x="7207" y="1876"/>
                </a:lnTo>
                <a:lnTo>
                  <a:pt x="7166" y="1810"/>
                </a:lnTo>
                <a:lnTo>
                  <a:pt x="7123" y="1743"/>
                </a:lnTo>
                <a:lnTo>
                  <a:pt x="7080" y="1679"/>
                </a:lnTo>
                <a:lnTo>
                  <a:pt x="7035" y="1615"/>
                </a:lnTo>
                <a:lnTo>
                  <a:pt x="6988" y="1552"/>
                </a:lnTo>
                <a:lnTo>
                  <a:pt x="6941" y="1489"/>
                </a:lnTo>
                <a:lnTo>
                  <a:pt x="6892" y="1428"/>
                </a:lnTo>
                <a:lnTo>
                  <a:pt x="6842" y="1368"/>
                </a:lnTo>
                <a:lnTo>
                  <a:pt x="6790" y="1309"/>
                </a:lnTo>
                <a:lnTo>
                  <a:pt x="6738" y="1251"/>
                </a:lnTo>
                <a:lnTo>
                  <a:pt x="6685" y="1194"/>
                </a:lnTo>
                <a:lnTo>
                  <a:pt x="6630" y="1139"/>
                </a:lnTo>
                <a:lnTo>
                  <a:pt x="6574" y="1084"/>
                </a:lnTo>
                <a:lnTo>
                  <a:pt x="6517" y="1030"/>
                </a:lnTo>
                <a:lnTo>
                  <a:pt x="6458" y="977"/>
                </a:lnTo>
                <a:lnTo>
                  <a:pt x="6400" y="926"/>
                </a:lnTo>
                <a:lnTo>
                  <a:pt x="6340" y="876"/>
                </a:lnTo>
                <a:lnTo>
                  <a:pt x="6279" y="827"/>
                </a:lnTo>
                <a:lnTo>
                  <a:pt x="6217" y="780"/>
                </a:lnTo>
                <a:lnTo>
                  <a:pt x="6154" y="733"/>
                </a:lnTo>
                <a:lnTo>
                  <a:pt x="6089" y="688"/>
                </a:lnTo>
                <a:lnTo>
                  <a:pt x="6025" y="644"/>
                </a:lnTo>
                <a:lnTo>
                  <a:pt x="5960" y="602"/>
                </a:lnTo>
                <a:lnTo>
                  <a:pt x="5893" y="560"/>
                </a:lnTo>
                <a:lnTo>
                  <a:pt x="5826" y="521"/>
                </a:lnTo>
                <a:lnTo>
                  <a:pt x="5757" y="482"/>
                </a:lnTo>
                <a:lnTo>
                  <a:pt x="5688" y="445"/>
                </a:lnTo>
                <a:lnTo>
                  <a:pt x="5618" y="410"/>
                </a:lnTo>
                <a:lnTo>
                  <a:pt x="5549" y="375"/>
                </a:lnTo>
                <a:lnTo>
                  <a:pt x="5477" y="342"/>
                </a:lnTo>
                <a:lnTo>
                  <a:pt x="5406" y="311"/>
                </a:lnTo>
                <a:lnTo>
                  <a:pt x="5333" y="281"/>
                </a:lnTo>
                <a:lnTo>
                  <a:pt x="5261" y="252"/>
                </a:lnTo>
                <a:lnTo>
                  <a:pt x="5187" y="225"/>
                </a:lnTo>
                <a:lnTo>
                  <a:pt x="5113" y="200"/>
                </a:lnTo>
                <a:lnTo>
                  <a:pt x="5039" y="176"/>
                </a:lnTo>
                <a:lnTo>
                  <a:pt x="4964" y="154"/>
                </a:lnTo>
                <a:lnTo>
                  <a:pt x="4888" y="133"/>
                </a:lnTo>
                <a:lnTo>
                  <a:pt x="4813" y="113"/>
                </a:lnTo>
                <a:lnTo>
                  <a:pt x="4737" y="94"/>
                </a:lnTo>
                <a:lnTo>
                  <a:pt x="4660" y="79"/>
                </a:lnTo>
                <a:lnTo>
                  <a:pt x="4584" y="63"/>
                </a:lnTo>
                <a:lnTo>
                  <a:pt x="4507" y="50"/>
                </a:lnTo>
                <a:lnTo>
                  <a:pt x="4429" y="38"/>
                </a:lnTo>
                <a:lnTo>
                  <a:pt x="4352" y="28"/>
                </a:lnTo>
                <a:lnTo>
                  <a:pt x="4275" y="20"/>
                </a:lnTo>
                <a:lnTo>
                  <a:pt x="4196" y="13"/>
                </a:lnTo>
                <a:lnTo>
                  <a:pt x="4118" y="7"/>
                </a:lnTo>
                <a:lnTo>
                  <a:pt x="4040" y="3"/>
                </a:lnTo>
                <a:lnTo>
                  <a:pt x="3962" y="1"/>
                </a:lnTo>
                <a:lnTo>
                  <a:pt x="3884" y="0"/>
                </a:lnTo>
                <a:lnTo>
                  <a:pt x="3806" y="1"/>
                </a:lnTo>
                <a:lnTo>
                  <a:pt x="3727" y="3"/>
                </a:lnTo>
                <a:lnTo>
                  <a:pt x="3649" y="7"/>
                </a:lnTo>
                <a:lnTo>
                  <a:pt x="3571" y="13"/>
                </a:lnTo>
                <a:lnTo>
                  <a:pt x="3494" y="20"/>
                </a:lnTo>
                <a:lnTo>
                  <a:pt x="3416" y="28"/>
                </a:lnTo>
                <a:lnTo>
                  <a:pt x="3338" y="38"/>
                </a:lnTo>
                <a:lnTo>
                  <a:pt x="3260" y="50"/>
                </a:lnTo>
                <a:lnTo>
                  <a:pt x="3184" y="63"/>
                </a:lnTo>
                <a:lnTo>
                  <a:pt x="3107" y="79"/>
                </a:lnTo>
                <a:lnTo>
                  <a:pt x="3030" y="94"/>
                </a:lnTo>
                <a:lnTo>
                  <a:pt x="2954" y="113"/>
                </a:lnTo>
                <a:lnTo>
                  <a:pt x="2879" y="133"/>
                </a:lnTo>
                <a:lnTo>
                  <a:pt x="2803" y="154"/>
                </a:lnTo>
                <a:lnTo>
                  <a:pt x="2728" y="176"/>
                </a:lnTo>
                <a:lnTo>
                  <a:pt x="2654" y="200"/>
                </a:lnTo>
                <a:lnTo>
                  <a:pt x="2580" y="225"/>
                </a:lnTo>
                <a:lnTo>
                  <a:pt x="2507" y="252"/>
                </a:lnTo>
                <a:lnTo>
                  <a:pt x="2434" y="281"/>
                </a:lnTo>
                <a:lnTo>
                  <a:pt x="2361" y="311"/>
                </a:lnTo>
                <a:lnTo>
                  <a:pt x="2290" y="342"/>
                </a:lnTo>
                <a:lnTo>
                  <a:pt x="2219" y="375"/>
                </a:lnTo>
                <a:lnTo>
                  <a:pt x="2149" y="410"/>
                </a:lnTo>
                <a:lnTo>
                  <a:pt x="2079" y="445"/>
                </a:lnTo>
                <a:lnTo>
                  <a:pt x="2010" y="482"/>
                </a:lnTo>
                <a:lnTo>
                  <a:pt x="1942" y="521"/>
                </a:lnTo>
                <a:lnTo>
                  <a:pt x="1875" y="560"/>
                </a:lnTo>
                <a:lnTo>
                  <a:pt x="1809" y="602"/>
                </a:lnTo>
                <a:lnTo>
                  <a:pt x="1742" y="644"/>
                </a:lnTo>
                <a:lnTo>
                  <a:pt x="1678" y="688"/>
                </a:lnTo>
                <a:lnTo>
                  <a:pt x="1614" y="733"/>
                </a:lnTo>
                <a:lnTo>
                  <a:pt x="1550" y="780"/>
                </a:lnTo>
                <a:lnTo>
                  <a:pt x="1489" y="827"/>
                </a:lnTo>
                <a:lnTo>
                  <a:pt x="1428" y="876"/>
                </a:lnTo>
                <a:lnTo>
                  <a:pt x="1368" y="926"/>
                </a:lnTo>
                <a:lnTo>
                  <a:pt x="1309" y="977"/>
                </a:lnTo>
                <a:lnTo>
                  <a:pt x="1251" y="1030"/>
                </a:lnTo>
                <a:lnTo>
                  <a:pt x="1194" y="1084"/>
                </a:lnTo>
                <a:lnTo>
                  <a:pt x="1138" y="1139"/>
                </a:lnTo>
                <a:lnTo>
                  <a:pt x="1083" y="1194"/>
                </a:lnTo>
                <a:lnTo>
                  <a:pt x="1030" y="1251"/>
                </a:lnTo>
                <a:lnTo>
                  <a:pt x="977" y="1309"/>
                </a:lnTo>
                <a:lnTo>
                  <a:pt x="926" y="1368"/>
                </a:lnTo>
                <a:lnTo>
                  <a:pt x="875" y="1428"/>
                </a:lnTo>
                <a:lnTo>
                  <a:pt x="827" y="1489"/>
                </a:lnTo>
                <a:lnTo>
                  <a:pt x="779" y="1552"/>
                </a:lnTo>
                <a:lnTo>
                  <a:pt x="733" y="1615"/>
                </a:lnTo>
                <a:lnTo>
                  <a:pt x="688" y="1679"/>
                </a:lnTo>
                <a:lnTo>
                  <a:pt x="644" y="1743"/>
                </a:lnTo>
                <a:lnTo>
                  <a:pt x="602" y="1810"/>
                </a:lnTo>
                <a:lnTo>
                  <a:pt x="560" y="1876"/>
                </a:lnTo>
                <a:lnTo>
                  <a:pt x="521" y="1944"/>
                </a:lnTo>
                <a:lnTo>
                  <a:pt x="482" y="2011"/>
                </a:lnTo>
                <a:lnTo>
                  <a:pt x="445" y="2081"/>
                </a:lnTo>
                <a:lnTo>
                  <a:pt x="410" y="2150"/>
                </a:lnTo>
                <a:lnTo>
                  <a:pt x="376" y="2221"/>
                </a:lnTo>
                <a:lnTo>
                  <a:pt x="342" y="2291"/>
                </a:lnTo>
                <a:lnTo>
                  <a:pt x="311" y="2364"/>
                </a:lnTo>
                <a:lnTo>
                  <a:pt x="281" y="2435"/>
                </a:lnTo>
                <a:lnTo>
                  <a:pt x="253" y="2509"/>
                </a:lnTo>
                <a:lnTo>
                  <a:pt x="225" y="2581"/>
                </a:lnTo>
                <a:lnTo>
                  <a:pt x="200" y="2656"/>
                </a:lnTo>
                <a:lnTo>
                  <a:pt x="176" y="2731"/>
                </a:lnTo>
                <a:lnTo>
                  <a:pt x="154" y="2806"/>
                </a:lnTo>
                <a:lnTo>
                  <a:pt x="133" y="2881"/>
                </a:lnTo>
                <a:lnTo>
                  <a:pt x="113" y="2957"/>
                </a:lnTo>
                <a:lnTo>
                  <a:pt x="96" y="3033"/>
                </a:lnTo>
                <a:lnTo>
                  <a:pt x="79" y="3109"/>
                </a:lnTo>
                <a:lnTo>
                  <a:pt x="64" y="3186"/>
                </a:lnTo>
                <a:lnTo>
                  <a:pt x="51" y="3263"/>
                </a:lnTo>
                <a:lnTo>
                  <a:pt x="38" y="3341"/>
                </a:lnTo>
                <a:lnTo>
                  <a:pt x="28" y="3418"/>
                </a:lnTo>
                <a:lnTo>
                  <a:pt x="20" y="3496"/>
                </a:lnTo>
                <a:lnTo>
                  <a:pt x="13" y="3574"/>
                </a:lnTo>
                <a:lnTo>
                  <a:pt x="7" y="3652"/>
                </a:lnTo>
                <a:lnTo>
                  <a:pt x="3" y="3731"/>
                </a:lnTo>
                <a:lnTo>
                  <a:pt x="1" y="3808"/>
                </a:lnTo>
                <a:lnTo>
                  <a:pt x="0" y="3887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0127" name="Line 114"/>
          <p:cNvSpPr/>
          <p:nvPr/>
        </p:nvSpPr>
        <p:spPr>
          <a:xfrm flipH="1">
            <a:off x="446088" y="4370388"/>
            <a:ext cx="842962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28" name="Line 115"/>
          <p:cNvSpPr/>
          <p:nvPr/>
        </p:nvSpPr>
        <p:spPr>
          <a:xfrm flipH="1">
            <a:off x="446088" y="5759450"/>
            <a:ext cx="842962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29" name="Line 116"/>
          <p:cNvSpPr/>
          <p:nvPr/>
        </p:nvSpPr>
        <p:spPr>
          <a:xfrm flipH="1">
            <a:off x="446088" y="1597025"/>
            <a:ext cx="1927225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30" name="Line 117"/>
          <p:cNvSpPr/>
          <p:nvPr/>
        </p:nvSpPr>
        <p:spPr>
          <a:xfrm flipH="1">
            <a:off x="446088" y="2984500"/>
            <a:ext cx="392112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0131" name="Freeform 118"/>
          <p:cNvSpPr/>
          <p:nvPr/>
        </p:nvSpPr>
        <p:spPr>
          <a:xfrm>
            <a:off x="2373313" y="1597025"/>
            <a:ext cx="1541462" cy="1543050"/>
          </a:xfrm>
          <a:custGeom>
            <a:avLst/>
            <a:gdLst>
              <a:gd name="txL" fmla="*/ 0 w 3883"/>
              <a:gd name="txT" fmla="*/ 0 h 3887"/>
              <a:gd name="txR" fmla="*/ 3883 w 3883"/>
              <a:gd name="txB" fmla="*/ 3887 h 3887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3883" h="3887">
                <a:moveTo>
                  <a:pt x="3883" y="3887"/>
                </a:moveTo>
                <a:lnTo>
                  <a:pt x="3882" y="3808"/>
                </a:lnTo>
                <a:lnTo>
                  <a:pt x="3880" y="3731"/>
                </a:lnTo>
                <a:lnTo>
                  <a:pt x="3876" y="3652"/>
                </a:lnTo>
                <a:lnTo>
                  <a:pt x="3870" y="3574"/>
                </a:lnTo>
                <a:lnTo>
                  <a:pt x="3864" y="3496"/>
                </a:lnTo>
                <a:lnTo>
                  <a:pt x="3854" y="3418"/>
                </a:lnTo>
                <a:lnTo>
                  <a:pt x="3844" y="3341"/>
                </a:lnTo>
                <a:lnTo>
                  <a:pt x="3832" y="3263"/>
                </a:lnTo>
                <a:lnTo>
                  <a:pt x="3819" y="3186"/>
                </a:lnTo>
                <a:lnTo>
                  <a:pt x="3804" y="3109"/>
                </a:lnTo>
                <a:lnTo>
                  <a:pt x="3788" y="3033"/>
                </a:lnTo>
                <a:lnTo>
                  <a:pt x="3770" y="2957"/>
                </a:lnTo>
                <a:lnTo>
                  <a:pt x="3751" y="2881"/>
                </a:lnTo>
                <a:lnTo>
                  <a:pt x="3730" y="2806"/>
                </a:lnTo>
                <a:lnTo>
                  <a:pt x="3707" y="2731"/>
                </a:lnTo>
                <a:lnTo>
                  <a:pt x="3683" y="2656"/>
                </a:lnTo>
                <a:lnTo>
                  <a:pt x="3657" y="2581"/>
                </a:lnTo>
                <a:lnTo>
                  <a:pt x="3630" y="2509"/>
                </a:lnTo>
                <a:lnTo>
                  <a:pt x="3602" y="2435"/>
                </a:lnTo>
                <a:lnTo>
                  <a:pt x="3572" y="2364"/>
                </a:lnTo>
                <a:lnTo>
                  <a:pt x="3541" y="2291"/>
                </a:lnTo>
                <a:lnTo>
                  <a:pt x="3508" y="2221"/>
                </a:lnTo>
                <a:lnTo>
                  <a:pt x="3474" y="2150"/>
                </a:lnTo>
                <a:lnTo>
                  <a:pt x="3438" y="2081"/>
                </a:lnTo>
                <a:lnTo>
                  <a:pt x="3401" y="2011"/>
                </a:lnTo>
                <a:lnTo>
                  <a:pt x="3363" y="1944"/>
                </a:lnTo>
                <a:lnTo>
                  <a:pt x="3323" y="1876"/>
                </a:lnTo>
                <a:lnTo>
                  <a:pt x="3282" y="1810"/>
                </a:lnTo>
                <a:lnTo>
                  <a:pt x="3239" y="1743"/>
                </a:lnTo>
                <a:lnTo>
                  <a:pt x="3196" y="1679"/>
                </a:lnTo>
                <a:lnTo>
                  <a:pt x="3150" y="1615"/>
                </a:lnTo>
                <a:lnTo>
                  <a:pt x="3104" y="1552"/>
                </a:lnTo>
                <a:lnTo>
                  <a:pt x="3057" y="1489"/>
                </a:lnTo>
                <a:lnTo>
                  <a:pt x="3008" y="1428"/>
                </a:lnTo>
                <a:lnTo>
                  <a:pt x="2957" y="1368"/>
                </a:lnTo>
                <a:lnTo>
                  <a:pt x="2906" y="1309"/>
                </a:lnTo>
                <a:lnTo>
                  <a:pt x="2854" y="1251"/>
                </a:lnTo>
                <a:lnTo>
                  <a:pt x="2801" y="1194"/>
                </a:lnTo>
                <a:lnTo>
                  <a:pt x="2746" y="1139"/>
                </a:lnTo>
                <a:lnTo>
                  <a:pt x="2690" y="1084"/>
                </a:lnTo>
                <a:lnTo>
                  <a:pt x="2633" y="1030"/>
                </a:lnTo>
                <a:lnTo>
                  <a:pt x="2575" y="977"/>
                </a:lnTo>
                <a:lnTo>
                  <a:pt x="2515" y="926"/>
                </a:lnTo>
                <a:lnTo>
                  <a:pt x="2455" y="876"/>
                </a:lnTo>
                <a:lnTo>
                  <a:pt x="2394" y="827"/>
                </a:lnTo>
                <a:lnTo>
                  <a:pt x="2332" y="780"/>
                </a:lnTo>
                <a:lnTo>
                  <a:pt x="2270" y="733"/>
                </a:lnTo>
                <a:lnTo>
                  <a:pt x="2205" y="688"/>
                </a:lnTo>
                <a:lnTo>
                  <a:pt x="2141" y="644"/>
                </a:lnTo>
                <a:lnTo>
                  <a:pt x="2075" y="602"/>
                </a:lnTo>
                <a:lnTo>
                  <a:pt x="2008" y="560"/>
                </a:lnTo>
                <a:lnTo>
                  <a:pt x="1941" y="521"/>
                </a:lnTo>
                <a:lnTo>
                  <a:pt x="1873" y="482"/>
                </a:lnTo>
                <a:lnTo>
                  <a:pt x="1804" y="445"/>
                </a:lnTo>
                <a:lnTo>
                  <a:pt x="1735" y="410"/>
                </a:lnTo>
                <a:lnTo>
                  <a:pt x="1664" y="375"/>
                </a:lnTo>
                <a:lnTo>
                  <a:pt x="1594" y="342"/>
                </a:lnTo>
                <a:lnTo>
                  <a:pt x="1522" y="311"/>
                </a:lnTo>
                <a:lnTo>
                  <a:pt x="1449" y="281"/>
                </a:lnTo>
                <a:lnTo>
                  <a:pt x="1377" y="252"/>
                </a:lnTo>
                <a:lnTo>
                  <a:pt x="1303" y="225"/>
                </a:lnTo>
                <a:lnTo>
                  <a:pt x="1230" y="200"/>
                </a:lnTo>
                <a:lnTo>
                  <a:pt x="1155" y="176"/>
                </a:lnTo>
                <a:lnTo>
                  <a:pt x="1080" y="154"/>
                </a:lnTo>
                <a:lnTo>
                  <a:pt x="1005" y="133"/>
                </a:lnTo>
                <a:lnTo>
                  <a:pt x="929" y="113"/>
                </a:lnTo>
                <a:lnTo>
                  <a:pt x="852" y="94"/>
                </a:lnTo>
                <a:lnTo>
                  <a:pt x="776" y="79"/>
                </a:lnTo>
                <a:lnTo>
                  <a:pt x="700" y="63"/>
                </a:lnTo>
                <a:lnTo>
                  <a:pt x="622" y="50"/>
                </a:lnTo>
                <a:lnTo>
                  <a:pt x="545" y="38"/>
                </a:lnTo>
                <a:lnTo>
                  <a:pt x="467" y="28"/>
                </a:lnTo>
                <a:lnTo>
                  <a:pt x="390" y="20"/>
                </a:lnTo>
                <a:lnTo>
                  <a:pt x="312" y="13"/>
                </a:lnTo>
                <a:lnTo>
                  <a:pt x="234" y="7"/>
                </a:lnTo>
                <a:lnTo>
                  <a:pt x="155" y="3"/>
                </a:lnTo>
                <a:lnTo>
                  <a:pt x="78" y="1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0132" name="Freeform 119"/>
          <p:cNvSpPr/>
          <p:nvPr/>
        </p:nvSpPr>
        <p:spPr>
          <a:xfrm>
            <a:off x="831850" y="2984500"/>
            <a:ext cx="6350" cy="155575"/>
          </a:xfrm>
          <a:custGeom>
            <a:avLst/>
            <a:gdLst>
              <a:gd name="txL" fmla="*/ 0 w 19"/>
              <a:gd name="txT" fmla="*/ 0 h 389"/>
              <a:gd name="txR" fmla="*/ 19 w 19"/>
              <a:gd name="txB" fmla="*/ 389 h 389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</a:cxnLst>
            <a:rect l="txL" t="txT" r="txR" b="txB"/>
            <a:pathLst>
              <a:path w="19" h="389">
                <a:moveTo>
                  <a:pt x="19" y="0"/>
                </a:moveTo>
                <a:lnTo>
                  <a:pt x="13" y="78"/>
                </a:lnTo>
                <a:lnTo>
                  <a:pt x="6" y="155"/>
                </a:lnTo>
                <a:lnTo>
                  <a:pt x="3" y="233"/>
                </a:lnTo>
                <a:lnTo>
                  <a:pt x="0" y="311"/>
                </a:lnTo>
                <a:lnTo>
                  <a:pt x="0" y="389"/>
                </a:lnTo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2" name="Group 120"/>
          <p:cNvGrpSpPr/>
          <p:nvPr/>
        </p:nvGrpSpPr>
        <p:grpSpPr>
          <a:xfrm>
            <a:off x="838200" y="4370388"/>
            <a:ext cx="450850" cy="1389062"/>
            <a:chOff x="770" y="2524"/>
            <a:chExt cx="284" cy="875"/>
          </a:xfrm>
        </p:grpSpPr>
        <p:sp>
          <p:nvSpPr>
            <p:cNvPr id="90337" name="Freeform 121"/>
            <p:cNvSpPr/>
            <p:nvPr/>
          </p:nvSpPr>
          <p:spPr>
            <a:xfrm>
              <a:off x="1005" y="2524"/>
              <a:ext cx="49" cy="5"/>
            </a:xfrm>
            <a:custGeom>
              <a:avLst/>
              <a:gdLst>
                <a:gd name="txL" fmla="*/ 0 w 195"/>
                <a:gd name="txT" fmla="*/ 0 h 19"/>
                <a:gd name="txR" fmla="*/ 195 w 195"/>
                <a:gd name="txB" fmla="*/ 19 h 1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5" h="19">
                  <a:moveTo>
                    <a:pt x="195" y="0"/>
                  </a:moveTo>
                  <a:lnTo>
                    <a:pt x="167" y="0"/>
                  </a:lnTo>
                  <a:lnTo>
                    <a:pt x="139" y="1"/>
                  </a:lnTo>
                  <a:lnTo>
                    <a:pt x="111" y="3"/>
                  </a:lnTo>
                  <a:lnTo>
                    <a:pt x="83" y="6"/>
                  </a:lnTo>
                  <a:lnTo>
                    <a:pt x="55" y="9"/>
                  </a:lnTo>
                  <a:lnTo>
                    <a:pt x="27" y="13"/>
                  </a:lnTo>
                  <a:lnTo>
                    <a:pt x="0" y="19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8" name="Freeform 122"/>
            <p:cNvSpPr/>
            <p:nvPr/>
          </p:nvSpPr>
          <p:spPr>
            <a:xfrm>
              <a:off x="882" y="2544"/>
              <a:ext cx="77" cy="57"/>
            </a:xfrm>
            <a:custGeom>
              <a:avLst/>
              <a:gdLst>
                <a:gd name="txL" fmla="*/ 0 w 307"/>
                <a:gd name="txT" fmla="*/ 0 h 228"/>
                <a:gd name="txR" fmla="*/ 307 w 307"/>
                <a:gd name="txB" fmla="*/ 228 h 22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7" h="228">
                  <a:moveTo>
                    <a:pt x="307" y="0"/>
                  </a:moveTo>
                  <a:lnTo>
                    <a:pt x="298" y="4"/>
                  </a:lnTo>
                  <a:lnTo>
                    <a:pt x="273" y="16"/>
                  </a:lnTo>
                  <a:lnTo>
                    <a:pt x="247" y="30"/>
                  </a:lnTo>
                  <a:lnTo>
                    <a:pt x="221" y="44"/>
                  </a:lnTo>
                  <a:lnTo>
                    <a:pt x="196" y="60"/>
                  </a:lnTo>
                  <a:lnTo>
                    <a:pt x="171" y="76"/>
                  </a:lnTo>
                  <a:lnTo>
                    <a:pt x="146" y="94"/>
                  </a:lnTo>
                  <a:lnTo>
                    <a:pt x="122" y="113"/>
                  </a:lnTo>
                  <a:lnTo>
                    <a:pt x="98" y="132"/>
                  </a:lnTo>
                  <a:lnTo>
                    <a:pt x="75" y="153"/>
                  </a:lnTo>
                  <a:lnTo>
                    <a:pt x="52" y="174"/>
                  </a:lnTo>
                  <a:lnTo>
                    <a:pt x="29" y="196"/>
                  </a:lnTo>
                  <a:lnTo>
                    <a:pt x="7" y="220"/>
                  </a:lnTo>
                  <a:lnTo>
                    <a:pt x="0" y="228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9" name="Freeform 123"/>
            <p:cNvSpPr/>
            <p:nvPr/>
          </p:nvSpPr>
          <p:spPr>
            <a:xfrm>
              <a:off x="810" y="2639"/>
              <a:ext cx="43" cy="86"/>
            </a:xfrm>
            <a:custGeom>
              <a:avLst/>
              <a:gdLst>
                <a:gd name="txL" fmla="*/ 0 w 171"/>
                <a:gd name="txT" fmla="*/ 0 h 345"/>
                <a:gd name="txR" fmla="*/ 171 w 171"/>
                <a:gd name="txB" fmla="*/ 345 h 3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71" h="345">
                  <a:moveTo>
                    <a:pt x="171" y="0"/>
                  </a:moveTo>
                  <a:lnTo>
                    <a:pt x="155" y="24"/>
                  </a:lnTo>
                  <a:lnTo>
                    <a:pt x="136" y="54"/>
                  </a:lnTo>
                  <a:lnTo>
                    <a:pt x="119" y="84"/>
                  </a:lnTo>
                  <a:lnTo>
                    <a:pt x="102" y="114"/>
                  </a:lnTo>
                  <a:lnTo>
                    <a:pt x="86" y="147"/>
                  </a:lnTo>
                  <a:lnTo>
                    <a:pt x="69" y="180"/>
                  </a:lnTo>
                  <a:lnTo>
                    <a:pt x="52" y="214"/>
                  </a:lnTo>
                  <a:lnTo>
                    <a:pt x="37" y="249"/>
                  </a:lnTo>
                  <a:lnTo>
                    <a:pt x="22" y="286"/>
                  </a:lnTo>
                  <a:lnTo>
                    <a:pt x="7" y="323"/>
                  </a:lnTo>
                  <a:lnTo>
                    <a:pt x="0" y="345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40" name="Freeform 124"/>
            <p:cNvSpPr/>
            <p:nvPr/>
          </p:nvSpPr>
          <p:spPr>
            <a:xfrm>
              <a:off x="776" y="2771"/>
              <a:ext cx="19" cy="94"/>
            </a:xfrm>
            <a:custGeom>
              <a:avLst/>
              <a:gdLst>
                <a:gd name="txL" fmla="*/ 0 w 74"/>
                <a:gd name="txT" fmla="*/ 0 h 378"/>
                <a:gd name="txR" fmla="*/ 74 w 74"/>
                <a:gd name="txB" fmla="*/ 378 h 37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" h="378">
                  <a:moveTo>
                    <a:pt x="74" y="0"/>
                  </a:moveTo>
                  <a:lnTo>
                    <a:pt x="65" y="37"/>
                  </a:lnTo>
                  <a:lnTo>
                    <a:pt x="54" y="79"/>
                  </a:lnTo>
                  <a:lnTo>
                    <a:pt x="44" y="123"/>
                  </a:lnTo>
                  <a:lnTo>
                    <a:pt x="35" y="167"/>
                  </a:lnTo>
                  <a:lnTo>
                    <a:pt x="26" y="212"/>
                  </a:lnTo>
                  <a:lnTo>
                    <a:pt x="18" y="256"/>
                  </a:lnTo>
                  <a:lnTo>
                    <a:pt x="11" y="302"/>
                  </a:lnTo>
                  <a:lnTo>
                    <a:pt x="4" y="348"/>
                  </a:lnTo>
                  <a:lnTo>
                    <a:pt x="0" y="378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41" name="Freeform 125"/>
            <p:cNvSpPr/>
            <p:nvPr/>
          </p:nvSpPr>
          <p:spPr>
            <a:xfrm>
              <a:off x="770" y="2913"/>
              <a:ext cx="2" cy="97"/>
            </a:xfrm>
            <a:custGeom>
              <a:avLst/>
              <a:gdLst>
                <a:gd name="txL" fmla="*/ 0 w 6"/>
                <a:gd name="txT" fmla="*/ 0 h 385"/>
                <a:gd name="txR" fmla="*/ 6 w 6"/>
                <a:gd name="txB" fmla="*/ 385 h 38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" h="385">
                  <a:moveTo>
                    <a:pt x="6" y="0"/>
                  </a:moveTo>
                  <a:lnTo>
                    <a:pt x="6" y="9"/>
                  </a:lnTo>
                  <a:lnTo>
                    <a:pt x="3" y="55"/>
                  </a:lnTo>
                  <a:lnTo>
                    <a:pt x="2" y="101"/>
                  </a:lnTo>
                  <a:lnTo>
                    <a:pt x="1" y="147"/>
                  </a:lnTo>
                  <a:lnTo>
                    <a:pt x="0" y="193"/>
                  </a:lnTo>
                  <a:lnTo>
                    <a:pt x="1" y="238"/>
                  </a:lnTo>
                  <a:lnTo>
                    <a:pt x="2" y="284"/>
                  </a:lnTo>
                  <a:lnTo>
                    <a:pt x="3" y="330"/>
                  </a:lnTo>
                  <a:lnTo>
                    <a:pt x="6" y="376"/>
                  </a:lnTo>
                  <a:lnTo>
                    <a:pt x="6" y="385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42" name="Freeform 126"/>
            <p:cNvSpPr/>
            <p:nvPr/>
          </p:nvSpPr>
          <p:spPr>
            <a:xfrm>
              <a:off x="776" y="3058"/>
              <a:ext cx="19" cy="94"/>
            </a:xfrm>
            <a:custGeom>
              <a:avLst/>
              <a:gdLst>
                <a:gd name="txL" fmla="*/ 0 w 74"/>
                <a:gd name="txT" fmla="*/ 0 h 379"/>
                <a:gd name="txR" fmla="*/ 74 w 74"/>
                <a:gd name="txB" fmla="*/ 379 h 37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4" h="379">
                  <a:moveTo>
                    <a:pt x="0" y="0"/>
                  </a:moveTo>
                  <a:lnTo>
                    <a:pt x="4" y="30"/>
                  </a:lnTo>
                  <a:lnTo>
                    <a:pt x="11" y="76"/>
                  </a:lnTo>
                  <a:lnTo>
                    <a:pt x="18" y="122"/>
                  </a:lnTo>
                  <a:lnTo>
                    <a:pt x="26" y="167"/>
                  </a:lnTo>
                  <a:lnTo>
                    <a:pt x="35" y="212"/>
                  </a:lnTo>
                  <a:lnTo>
                    <a:pt x="44" y="255"/>
                  </a:lnTo>
                  <a:lnTo>
                    <a:pt x="54" y="299"/>
                  </a:lnTo>
                  <a:lnTo>
                    <a:pt x="65" y="342"/>
                  </a:lnTo>
                  <a:lnTo>
                    <a:pt x="74" y="379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43" name="Freeform 127"/>
            <p:cNvSpPr/>
            <p:nvPr/>
          </p:nvSpPr>
          <p:spPr>
            <a:xfrm>
              <a:off x="810" y="3198"/>
              <a:ext cx="43" cy="86"/>
            </a:xfrm>
            <a:custGeom>
              <a:avLst/>
              <a:gdLst>
                <a:gd name="txL" fmla="*/ 0 w 171"/>
                <a:gd name="txT" fmla="*/ 0 h 346"/>
                <a:gd name="txR" fmla="*/ 171 w 171"/>
                <a:gd name="txB" fmla="*/ 346 h 34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71" h="346">
                  <a:moveTo>
                    <a:pt x="0" y="0"/>
                  </a:moveTo>
                  <a:lnTo>
                    <a:pt x="7" y="22"/>
                  </a:lnTo>
                  <a:lnTo>
                    <a:pt x="22" y="60"/>
                  </a:lnTo>
                  <a:lnTo>
                    <a:pt x="37" y="96"/>
                  </a:lnTo>
                  <a:lnTo>
                    <a:pt x="52" y="131"/>
                  </a:lnTo>
                  <a:lnTo>
                    <a:pt x="69" y="165"/>
                  </a:lnTo>
                  <a:lnTo>
                    <a:pt x="86" y="198"/>
                  </a:lnTo>
                  <a:lnTo>
                    <a:pt x="102" y="231"/>
                  </a:lnTo>
                  <a:lnTo>
                    <a:pt x="119" y="262"/>
                  </a:lnTo>
                  <a:lnTo>
                    <a:pt x="136" y="292"/>
                  </a:lnTo>
                  <a:lnTo>
                    <a:pt x="155" y="321"/>
                  </a:lnTo>
                  <a:lnTo>
                    <a:pt x="171" y="346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44" name="Freeform 128"/>
            <p:cNvSpPr/>
            <p:nvPr/>
          </p:nvSpPr>
          <p:spPr>
            <a:xfrm>
              <a:off x="882" y="3322"/>
              <a:ext cx="77" cy="57"/>
            </a:xfrm>
            <a:custGeom>
              <a:avLst/>
              <a:gdLst>
                <a:gd name="txL" fmla="*/ 0 w 307"/>
                <a:gd name="txT" fmla="*/ 0 h 228"/>
                <a:gd name="txR" fmla="*/ 307 w 307"/>
                <a:gd name="txB" fmla="*/ 228 h 22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07" h="228">
                  <a:moveTo>
                    <a:pt x="0" y="0"/>
                  </a:moveTo>
                  <a:lnTo>
                    <a:pt x="7" y="8"/>
                  </a:lnTo>
                  <a:lnTo>
                    <a:pt x="29" y="32"/>
                  </a:lnTo>
                  <a:lnTo>
                    <a:pt x="52" y="54"/>
                  </a:lnTo>
                  <a:lnTo>
                    <a:pt x="75" y="76"/>
                  </a:lnTo>
                  <a:lnTo>
                    <a:pt x="98" y="96"/>
                  </a:lnTo>
                  <a:lnTo>
                    <a:pt x="122" y="115"/>
                  </a:lnTo>
                  <a:lnTo>
                    <a:pt x="146" y="134"/>
                  </a:lnTo>
                  <a:lnTo>
                    <a:pt x="171" y="152"/>
                  </a:lnTo>
                  <a:lnTo>
                    <a:pt x="196" y="168"/>
                  </a:lnTo>
                  <a:lnTo>
                    <a:pt x="221" y="184"/>
                  </a:lnTo>
                  <a:lnTo>
                    <a:pt x="247" y="198"/>
                  </a:lnTo>
                  <a:lnTo>
                    <a:pt x="273" y="212"/>
                  </a:lnTo>
                  <a:lnTo>
                    <a:pt x="298" y="224"/>
                  </a:lnTo>
                  <a:lnTo>
                    <a:pt x="307" y="228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45" name="Freeform 129"/>
            <p:cNvSpPr/>
            <p:nvPr/>
          </p:nvSpPr>
          <p:spPr>
            <a:xfrm>
              <a:off x="1005" y="3394"/>
              <a:ext cx="49" cy="5"/>
            </a:xfrm>
            <a:custGeom>
              <a:avLst/>
              <a:gdLst>
                <a:gd name="txL" fmla="*/ 0 w 195"/>
                <a:gd name="txT" fmla="*/ 0 h 20"/>
                <a:gd name="txR" fmla="*/ 195 w 195"/>
                <a:gd name="txB" fmla="*/ 20 h 2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5" h="20">
                  <a:moveTo>
                    <a:pt x="0" y="0"/>
                  </a:moveTo>
                  <a:lnTo>
                    <a:pt x="27" y="6"/>
                  </a:lnTo>
                  <a:lnTo>
                    <a:pt x="55" y="10"/>
                  </a:lnTo>
                  <a:lnTo>
                    <a:pt x="83" y="14"/>
                  </a:lnTo>
                  <a:lnTo>
                    <a:pt x="111" y="16"/>
                  </a:lnTo>
                  <a:lnTo>
                    <a:pt x="139" y="18"/>
                  </a:lnTo>
                  <a:lnTo>
                    <a:pt x="167" y="19"/>
                  </a:lnTo>
                  <a:lnTo>
                    <a:pt x="195" y="20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90134" name="Group 130"/>
          <p:cNvGrpSpPr/>
          <p:nvPr/>
        </p:nvGrpSpPr>
        <p:grpSpPr>
          <a:xfrm>
            <a:off x="831850" y="4370388"/>
            <a:ext cx="165100" cy="1389062"/>
            <a:chOff x="766" y="2524"/>
            <a:chExt cx="104" cy="875"/>
          </a:xfrm>
        </p:grpSpPr>
        <p:sp>
          <p:nvSpPr>
            <p:cNvPr id="90330" name="Freeform 131"/>
            <p:cNvSpPr/>
            <p:nvPr/>
          </p:nvSpPr>
          <p:spPr>
            <a:xfrm>
              <a:off x="841" y="2524"/>
              <a:ext cx="29" cy="62"/>
            </a:xfrm>
            <a:custGeom>
              <a:avLst/>
              <a:gdLst>
                <a:gd name="txL" fmla="*/ 0 w 113"/>
                <a:gd name="txT" fmla="*/ 0 h 247"/>
                <a:gd name="txR" fmla="*/ 113 w 113"/>
                <a:gd name="txB" fmla="*/ 247 h 24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3" h="247">
                  <a:moveTo>
                    <a:pt x="113" y="0"/>
                  </a:moveTo>
                  <a:lnTo>
                    <a:pt x="79" y="70"/>
                  </a:lnTo>
                  <a:lnTo>
                    <a:pt x="46" y="142"/>
                  </a:lnTo>
                  <a:lnTo>
                    <a:pt x="13" y="214"/>
                  </a:lnTo>
                  <a:lnTo>
                    <a:pt x="0" y="247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1" name="Freeform 132"/>
            <p:cNvSpPr/>
            <p:nvPr/>
          </p:nvSpPr>
          <p:spPr>
            <a:xfrm>
              <a:off x="795" y="2631"/>
              <a:ext cx="29" cy="92"/>
            </a:xfrm>
            <a:custGeom>
              <a:avLst/>
              <a:gdLst>
                <a:gd name="txL" fmla="*/ 0 w 113"/>
                <a:gd name="txT" fmla="*/ 0 h 368"/>
                <a:gd name="txR" fmla="*/ 113 w 113"/>
                <a:gd name="txB" fmla="*/ 368 h 36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3" h="368">
                  <a:moveTo>
                    <a:pt x="113" y="0"/>
                  </a:moveTo>
                  <a:lnTo>
                    <a:pt x="110" y="8"/>
                  </a:lnTo>
                  <a:lnTo>
                    <a:pt x="84" y="82"/>
                  </a:lnTo>
                  <a:lnTo>
                    <a:pt x="61" y="158"/>
                  </a:lnTo>
                  <a:lnTo>
                    <a:pt x="38" y="234"/>
                  </a:lnTo>
                  <a:lnTo>
                    <a:pt x="16" y="309"/>
                  </a:lnTo>
                  <a:lnTo>
                    <a:pt x="0" y="368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2" name="Freeform 133"/>
            <p:cNvSpPr/>
            <p:nvPr/>
          </p:nvSpPr>
          <p:spPr>
            <a:xfrm>
              <a:off x="770" y="2770"/>
              <a:ext cx="15" cy="95"/>
            </a:xfrm>
            <a:custGeom>
              <a:avLst/>
              <a:gdLst>
                <a:gd name="txL" fmla="*/ 0 w 57"/>
                <a:gd name="txT" fmla="*/ 0 h 382"/>
                <a:gd name="txR" fmla="*/ 57 w 57"/>
                <a:gd name="txB" fmla="*/ 382 h 38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7" h="382">
                  <a:moveTo>
                    <a:pt x="57" y="0"/>
                  </a:moveTo>
                  <a:lnTo>
                    <a:pt x="46" y="60"/>
                  </a:lnTo>
                  <a:lnTo>
                    <a:pt x="32" y="138"/>
                  </a:lnTo>
                  <a:lnTo>
                    <a:pt x="20" y="216"/>
                  </a:lnTo>
                  <a:lnTo>
                    <a:pt x="9" y="295"/>
                  </a:lnTo>
                  <a:lnTo>
                    <a:pt x="1" y="372"/>
                  </a:lnTo>
                  <a:lnTo>
                    <a:pt x="0" y="382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3" name="Freeform 134"/>
            <p:cNvSpPr/>
            <p:nvPr/>
          </p:nvSpPr>
          <p:spPr>
            <a:xfrm>
              <a:off x="766" y="2913"/>
              <a:ext cx="1" cy="97"/>
            </a:xfrm>
            <a:custGeom>
              <a:avLst/>
              <a:gdLst>
                <a:gd name="txL" fmla="*/ 0 w 5"/>
                <a:gd name="txT" fmla="*/ 0 h 385"/>
                <a:gd name="txR" fmla="*/ 5 w 5"/>
                <a:gd name="txB" fmla="*/ 385 h 38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" h="385">
                  <a:moveTo>
                    <a:pt x="5" y="0"/>
                  </a:moveTo>
                  <a:lnTo>
                    <a:pt x="3" y="35"/>
                  </a:lnTo>
                  <a:lnTo>
                    <a:pt x="0" y="114"/>
                  </a:lnTo>
                  <a:lnTo>
                    <a:pt x="0" y="193"/>
                  </a:lnTo>
                  <a:lnTo>
                    <a:pt x="0" y="271"/>
                  </a:lnTo>
                  <a:lnTo>
                    <a:pt x="3" y="350"/>
                  </a:lnTo>
                  <a:lnTo>
                    <a:pt x="5" y="385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4" name="Freeform 135"/>
            <p:cNvSpPr/>
            <p:nvPr/>
          </p:nvSpPr>
          <p:spPr>
            <a:xfrm>
              <a:off x="770" y="3058"/>
              <a:ext cx="15" cy="95"/>
            </a:xfrm>
            <a:custGeom>
              <a:avLst/>
              <a:gdLst>
                <a:gd name="txL" fmla="*/ 0 w 57"/>
                <a:gd name="txT" fmla="*/ 0 h 382"/>
                <a:gd name="txR" fmla="*/ 57 w 57"/>
                <a:gd name="txB" fmla="*/ 382 h 38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7" h="382">
                  <a:moveTo>
                    <a:pt x="0" y="0"/>
                  </a:moveTo>
                  <a:lnTo>
                    <a:pt x="1" y="10"/>
                  </a:lnTo>
                  <a:lnTo>
                    <a:pt x="9" y="87"/>
                  </a:lnTo>
                  <a:lnTo>
                    <a:pt x="20" y="166"/>
                  </a:lnTo>
                  <a:lnTo>
                    <a:pt x="32" y="244"/>
                  </a:lnTo>
                  <a:lnTo>
                    <a:pt x="46" y="322"/>
                  </a:lnTo>
                  <a:lnTo>
                    <a:pt x="57" y="382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5" name="Freeform 136"/>
            <p:cNvSpPr/>
            <p:nvPr/>
          </p:nvSpPr>
          <p:spPr>
            <a:xfrm>
              <a:off x="795" y="3200"/>
              <a:ext cx="29" cy="92"/>
            </a:xfrm>
            <a:custGeom>
              <a:avLst/>
              <a:gdLst>
                <a:gd name="txL" fmla="*/ 0 w 113"/>
                <a:gd name="txT" fmla="*/ 0 h 369"/>
                <a:gd name="txR" fmla="*/ 113 w 113"/>
                <a:gd name="txB" fmla="*/ 369 h 369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3" h="369">
                  <a:moveTo>
                    <a:pt x="0" y="0"/>
                  </a:moveTo>
                  <a:lnTo>
                    <a:pt x="16" y="59"/>
                  </a:lnTo>
                  <a:lnTo>
                    <a:pt x="38" y="136"/>
                  </a:lnTo>
                  <a:lnTo>
                    <a:pt x="61" y="210"/>
                  </a:lnTo>
                  <a:lnTo>
                    <a:pt x="84" y="286"/>
                  </a:lnTo>
                  <a:lnTo>
                    <a:pt x="110" y="361"/>
                  </a:lnTo>
                  <a:lnTo>
                    <a:pt x="113" y="369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336" name="Freeform 137"/>
            <p:cNvSpPr/>
            <p:nvPr/>
          </p:nvSpPr>
          <p:spPr>
            <a:xfrm>
              <a:off x="841" y="3337"/>
              <a:ext cx="29" cy="62"/>
            </a:xfrm>
            <a:custGeom>
              <a:avLst/>
              <a:gdLst>
                <a:gd name="txL" fmla="*/ 0 w 113"/>
                <a:gd name="txT" fmla="*/ 0 h 247"/>
                <a:gd name="txR" fmla="*/ 113 w 113"/>
                <a:gd name="txB" fmla="*/ 247 h 24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3" h="247">
                  <a:moveTo>
                    <a:pt x="0" y="0"/>
                  </a:moveTo>
                  <a:lnTo>
                    <a:pt x="13" y="32"/>
                  </a:lnTo>
                  <a:lnTo>
                    <a:pt x="46" y="104"/>
                  </a:lnTo>
                  <a:lnTo>
                    <a:pt x="79" y="176"/>
                  </a:lnTo>
                  <a:lnTo>
                    <a:pt x="113" y="247"/>
                  </a:ln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90135" name="Group 138"/>
          <p:cNvGrpSpPr/>
          <p:nvPr/>
        </p:nvGrpSpPr>
        <p:grpSpPr>
          <a:xfrm>
            <a:off x="2373313" y="3297238"/>
            <a:ext cx="0" cy="3471862"/>
            <a:chOff x="1737" y="1884"/>
            <a:chExt cx="0" cy="2187"/>
          </a:xfrm>
        </p:grpSpPr>
        <p:sp>
          <p:nvSpPr>
            <p:cNvPr id="90319" name="Line 139"/>
            <p:cNvSpPr/>
            <p:nvPr/>
          </p:nvSpPr>
          <p:spPr>
            <a:xfrm>
              <a:off x="1737" y="1884"/>
              <a:ext cx="0" cy="154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0" name="Line 140"/>
            <p:cNvSpPr/>
            <p:nvPr/>
          </p:nvSpPr>
          <p:spPr>
            <a:xfrm>
              <a:off x="1737" y="2086"/>
              <a:ext cx="0" cy="4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1" name="Line 141"/>
            <p:cNvSpPr/>
            <p:nvPr/>
          </p:nvSpPr>
          <p:spPr>
            <a:xfrm>
              <a:off x="1737" y="2182"/>
              <a:ext cx="0" cy="29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2" name="Line 142"/>
            <p:cNvSpPr/>
            <p:nvPr/>
          </p:nvSpPr>
          <p:spPr>
            <a:xfrm>
              <a:off x="1737" y="2520"/>
              <a:ext cx="0" cy="4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3" name="Line 143"/>
            <p:cNvSpPr/>
            <p:nvPr/>
          </p:nvSpPr>
          <p:spPr>
            <a:xfrm>
              <a:off x="1737" y="2616"/>
              <a:ext cx="0" cy="2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4" name="Line 144"/>
            <p:cNvSpPr/>
            <p:nvPr/>
          </p:nvSpPr>
          <p:spPr>
            <a:xfrm>
              <a:off x="1737" y="2954"/>
              <a:ext cx="0" cy="4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5" name="Line 145"/>
            <p:cNvSpPr/>
            <p:nvPr/>
          </p:nvSpPr>
          <p:spPr>
            <a:xfrm>
              <a:off x="1737" y="3050"/>
              <a:ext cx="0" cy="2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6" name="Line 146"/>
            <p:cNvSpPr/>
            <p:nvPr/>
          </p:nvSpPr>
          <p:spPr>
            <a:xfrm>
              <a:off x="1737" y="3387"/>
              <a:ext cx="0" cy="4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7" name="Line 147"/>
            <p:cNvSpPr/>
            <p:nvPr/>
          </p:nvSpPr>
          <p:spPr>
            <a:xfrm>
              <a:off x="1737" y="3484"/>
              <a:ext cx="0" cy="2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8" name="Line 148"/>
            <p:cNvSpPr/>
            <p:nvPr/>
          </p:nvSpPr>
          <p:spPr>
            <a:xfrm>
              <a:off x="1737" y="3821"/>
              <a:ext cx="0" cy="4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29" name="Line 149"/>
            <p:cNvSpPr/>
            <p:nvPr/>
          </p:nvSpPr>
          <p:spPr>
            <a:xfrm>
              <a:off x="1737" y="3918"/>
              <a:ext cx="0" cy="15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0136" name="Group 150"/>
          <p:cNvGrpSpPr/>
          <p:nvPr/>
        </p:nvGrpSpPr>
        <p:grpSpPr>
          <a:xfrm>
            <a:off x="2373313" y="1457325"/>
            <a:ext cx="0" cy="1857375"/>
            <a:chOff x="1737" y="608"/>
            <a:chExt cx="0" cy="1170"/>
          </a:xfrm>
        </p:grpSpPr>
        <p:sp>
          <p:nvSpPr>
            <p:cNvPr id="90314" name="Line 151"/>
            <p:cNvSpPr/>
            <p:nvPr/>
          </p:nvSpPr>
          <p:spPr>
            <a:xfrm flipV="1">
              <a:off x="1737" y="1482"/>
              <a:ext cx="0" cy="29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5" name="Line 152"/>
            <p:cNvSpPr/>
            <p:nvPr/>
          </p:nvSpPr>
          <p:spPr>
            <a:xfrm flipV="1">
              <a:off x="1737" y="1386"/>
              <a:ext cx="0" cy="4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6" name="Line 153"/>
            <p:cNvSpPr/>
            <p:nvPr/>
          </p:nvSpPr>
          <p:spPr>
            <a:xfrm flipV="1">
              <a:off x="1737" y="1048"/>
              <a:ext cx="0" cy="29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7" name="Line 154"/>
            <p:cNvSpPr/>
            <p:nvPr/>
          </p:nvSpPr>
          <p:spPr>
            <a:xfrm flipV="1">
              <a:off x="1737" y="952"/>
              <a:ext cx="0" cy="4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8" name="Line 155"/>
            <p:cNvSpPr/>
            <p:nvPr/>
          </p:nvSpPr>
          <p:spPr>
            <a:xfrm flipV="1">
              <a:off x="1737" y="608"/>
              <a:ext cx="0" cy="296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0137" name="Group 156"/>
          <p:cNvGrpSpPr/>
          <p:nvPr/>
        </p:nvGrpSpPr>
        <p:grpSpPr>
          <a:xfrm>
            <a:off x="230188" y="2290763"/>
            <a:ext cx="1920875" cy="0"/>
            <a:chOff x="387" y="1133"/>
            <a:chExt cx="1210" cy="0"/>
          </a:xfrm>
        </p:grpSpPr>
        <p:sp>
          <p:nvSpPr>
            <p:cNvPr id="90309" name="Line 157"/>
            <p:cNvSpPr/>
            <p:nvPr/>
          </p:nvSpPr>
          <p:spPr>
            <a:xfrm>
              <a:off x="387" y="1133"/>
              <a:ext cx="31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0" name="Line 158"/>
            <p:cNvSpPr/>
            <p:nvPr/>
          </p:nvSpPr>
          <p:spPr>
            <a:xfrm>
              <a:off x="751" y="1133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1" name="Line 159"/>
            <p:cNvSpPr/>
            <p:nvPr/>
          </p:nvSpPr>
          <p:spPr>
            <a:xfrm>
              <a:off x="847" y="1133"/>
              <a:ext cx="289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2" name="Line 160"/>
            <p:cNvSpPr/>
            <p:nvPr/>
          </p:nvSpPr>
          <p:spPr>
            <a:xfrm>
              <a:off x="1184" y="1133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13" name="Line 161"/>
            <p:cNvSpPr/>
            <p:nvPr/>
          </p:nvSpPr>
          <p:spPr>
            <a:xfrm>
              <a:off x="1281" y="1133"/>
              <a:ext cx="31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0138" name="Group 162"/>
          <p:cNvGrpSpPr/>
          <p:nvPr/>
        </p:nvGrpSpPr>
        <p:grpSpPr>
          <a:xfrm>
            <a:off x="4840288" y="2290763"/>
            <a:ext cx="1793875" cy="0"/>
            <a:chOff x="3471" y="1133"/>
            <a:chExt cx="1130" cy="0"/>
          </a:xfrm>
        </p:grpSpPr>
        <p:sp>
          <p:nvSpPr>
            <p:cNvPr id="90304" name="Line 163"/>
            <p:cNvSpPr/>
            <p:nvPr/>
          </p:nvSpPr>
          <p:spPr>
            <a:xfrm>
              <a:off x="3471" y="1133"/>
              <a:ext cx="27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5" name="Line 164"/>
            <p:cNvSpPr/>
            <p:nvPr/>
          </p:nvSpPr>
          <p:spPr>
            <a:xfrm>
              <a:off x="3795" y="1133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6" name="Line 165"/>
            <p:cNvSpPr/>
            <p:nvPr/>
          </p:nvSpPr>
          <p:spPr>
            <a:xfrm>
              <a:off x="3892" y="1133"/>
              <a:ext cx="289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7" name="Line 166"/>
            <p:cNvSpPr/>
            <p:nvPr/>
          </p:nvSpPr>
          <p:spPr>
            <a:xfrm>
              <a:off x="4229" y="1133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8" name="Line 167"/>
            <p:cNvSpPr/>
            <p:nvPr/>
          </p:nvSpPr>
          <p:spPr>
            <a:xfrm>
              <a:off x="4325" y="1133"/>
              <a:ext cx="27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0139" name="Group 168"/>
          <p:cNvGrpSpPr/>
          <p:nvPr/>
        </p:nvGrpSpPr>
        <p:grpSpPr>
          <a:xfrm>
            <a:off x="5768975" y="1382713"/>
            <a:ext cx="0" cy="1931987"/>
            <a:chOff x="4056" y="561"/>
            <a:chExt cx="0" cy="1217"/>
          </a:xfrm>
        </p:grpSpPr>
        <p:sp>
          <p:nvSpPr>
            <p:cNvPr id="90299" name="Line 169"/>
            <p:cNvSpPr/>
            <p:nvPr/>
          </p:nvSpPr>
          <p:spPr>
            <a:xfrm>
              <a:off x="4056" y="561"/>
              <a:ext cx="0" cy="32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0" name="Line 170"/>
            <p:cNvSpPr/>
            <p:nvPr/>
          </p:nvSpPr>
          <p:spPr>
            <a:xfrm>
              <a:off x="4056" y="929"/>
              <a:ext cx="0" cy="4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1" name="Line 171"/>
            <p:cNvSpPr/>
            <p:nvPr/>
          </p:nvSpPr>
          <p:spPr>
            <a:xfrm>
              <a:off x="4056" y="1025"/>
              <a:ext cx="0" cy="28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2" name="Line 172"/>
            <p:cNvSpPr/>
            <p:nvPr/>
          </p:nvSpPr>
          <p:spPr>
            <a:xfrm>
              <a:off x="4056" y="1363"/>
              <a:ext cx="0" cy="4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303" name="Line 173"/>
            <p:cNvSpPr/>
            <p:nvPr/>
          </p:nvSpPr>
          <p:spPr>
            <a:xfrm>
              <a:off x="4056" y="1459"/>
              <a:ext cx="0" cy="319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6" name="Line 174"/>
          <p:cNvSpPr/>
          <p:nvPr/>
        </p:nvSpPr>
        <p:spPr>
          <a:xfrm>
            <a:off x="2151063" y="2290763"/>
            <a:ext cx="2974975" cy="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" name="Line 178"/>
          <p:cNvSpPr/>
          <p:nvPr/>
        </p:nvSpPr>
        <p:spPr>
          <a:xfrm>
            <a:off x="3659188" y="2287588"/>
            <a:ext cx="0" cy="2776537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8" name="Freeform 179"/>
          <p:cNvSpPr/>
          <p:nvPr/>
        </p:nvSpPr>
        <p:spPr>
          <a:xfrm>
            <a:off x="1085850" y="3776663"/>
            <a:ext cx="2573338" cy="2576512"/>
          </a:xfrm>
          <a:custGeom>
            <a:avLst/>
            <a:gdLst>
              <a:gd name="txL" fmla="*/ 0 w 6486"/>
              <a:gd name="txT" fmla="*/ 0 h 6493"/>
              <a:gd name="txR" fmla="*/ 6486 w 6486"/>
              <a:gd name="txB" fmla="*/ 6493 h 6493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6486" h="6493">
                <a:moveTo>
                  <a:pt x="6486" y="3247"/>
                </a:moveTo>
                <a:lnTo>
                  <a:pt x="6485" y="3152"/>
                </a:lnTo>
                <a:lnTo>
                  <a:pt x="6481" y="3058"/>
                </a:lnTo>
                <a:lnTo>
                  <a:pt x="6474" y="2963"/>
                </a:lnTo>
                <a:lnTo>
                  <a:pt x="6465" y="2870"/>
                </a:lnTo>
                <a:lnTo>
                  <a:pt x="6452" y="2776"/>
                </a:lnTo>
                <a:lnTo>
                  <a:pt x="6438" y="2683"/>
                </a:lnTo>
                <a:lnTo>
                  <a:pt x="6420" y="2590"/>
                </a:lnTo>
                <a:lnTo>
                  <a:pt x="6399" y="2498"/>
                </a:lnTo>
                <a:lnTo>
                  <a:pt x="6376" y="2406"/>
                </a:lnTo>
                <a:lnTo>
                  <a:pt x="6351" y="2315"/>
                </a:lnTo>
                <a:lnTo>
                  <a:pt x="6323" y="2226"/>
                </a:lnTo>
                <a:lnTo>
                  <a:pt x="6291" y="2137"/>
                </a:lnTo>
                <a:lnTo>
                  <a:pt x="6257" y="2048"/>
                </a:lnTo>
                <a:lnTo>
                  <a:pt x="6222" y="1960"/>
                </a:lnTo>
                <a:lnTo>
                  <a:pt x="6183" y="1874"/>
                </a:lnTo>
                <a:lnTo>
                  <a:pt x="6142" y="1789"/>
                </a:lnTo>
                <a:lnTo>
                  <a:pt x="6099" y="1706"/>
                </a:lnTo>
                <a:lnTo>
                  <a:pt x="6052" y="1623"/>
                </a:lnTo>
                <a:lnTo>
                  <a:pt x="6004" y="1543"/>
                </a:lnTo>
                <a:lnTo>
                  <a:pt x="5953" y="1463"/>
                </a:lnTo>
                <a:lnTo>
                  <a:pt x="5900" y="1385"/>
                </a:lnTo>
                <a:lnTo>
                  <a:pt x="5844" y="1308"/>
                </a:lnTo>
                <a:lnTo>
                  <a:pt x="5787" y="1233"/>
                </a:lnTo>
                <a:lnTo>
                  <a:pt x="5728" y="1160"/>
                </a:lnTo>
                <a:lnTo>
                  <a:pt x="5666" y="1088"/>
                </a:lnTo>
                <a:lnTo>
                  <a:pt x="5603" y="1019"/>
                </a:lnTo>
                <a:lnTo>
                  <a:pt x="5537" y="951"/>
                </a:lnTo>
                <a:lnTo>
                  <a:pt x="5469" y="885"/>
                </a:lnTo>
                <a:lnTo>
                  <a:pt x="5400" y="822"/>
                </a:lnTo>
                <a:lnTo>
                  <a:pt x="5328" y="759"/>
                </a:lnTo>
                <a:lnTo>
                  <a:pt x="5255" y="700"/>
                </a:lnTo>
                <a:lnTo>
                  <a:pt x="5180" y="642"/>
                </a:lnTo>
                <a:lnTo>
                  <a:pt x="5104" y="587"/>
                </a:lnTo>
                <a:lnTo>
                  <a:pt x="5025" y="534"/>
                </a:lnTo>
                <a:lnTo>
                  <a:pt x="4946" y="484"/>
                </a:lnTo>
                <a:lnTo>
                  <a:pt x="4865" y="435"/>
                </a:lnTo>
                <a:lnTo>
                  <a:pt x="4783" y="389"/>
                </a:lnTo>
                <a:lnTo>
                  <a:pt x="4699" y="346"/>
                </a:lnTo>
                <a:lnTo>
                  <a:pt x="4614" y="304"/>
                </a:lnTo>
                <a:lnTo>
                  <a:pt x="4528" y="266"/>
                </a:lnTo>
                <a:lnTo>
                  <a:pt x="4440" y="230"/>
                </a:lnTo>
                <a:lnTo>
                  <a:pt x="4352" y="196"/>
                </a:lnTo>
                <a:lnTo>
                  <a:pt x="4263" y="165"/>
                </a:lnTo>
                <a:lnTo>
                  <a:pt x="4174" y="137"/>
                </a:lnTo>
                <a:lnTo>
                  <a:pt x="4083" y="111"/>
                </a:lnTo>
                <a:lnTo>
                  <a:pt x="3991" y="88"/>
                </a:lnTo>
                <a:lnTo>
                  <a:pt x="3899" y="68"/>
                </a:lnTo>
                <a:lnTo>
                  <a:pt x="3807" y="50"/>
                </a:lnTo>
                <a:lnTo>
                  <a:pt x="3713" y="35"/>
                </a:lnTo>
                <a:lnTo>
                  <a:pt x="3620" y="22"/>
                </a:lnTo>
                <a:lnTo>
                  <a:pt x="3526" y="13"/>
                </a:lnTo>
                <a:lnTo>
                  <a:pt x="3432" y="5"/>
                </a:lnTo>
                <a:lnTo>
                  <a:pt x="3338" y="1"/>
                </a:lnTo>
                <a:lnTo>
                  <a:pt x="3244" y="0"/>
                </a:lnTo>
                <a:lnTo>
                  <a:pt x="3149" y="1"/>
                </a:lnTo>
                <a:lnTo>
                  <a:pt x="3055" y="5"/>
                </a:lnTo>
                <a:lnTo>
                  <a:pt x="2961" y="13"/>
                </a:lnTo>
                <a:lnTo>
                  <a:pt x="2867" y="22"/>
                </a:lnTo>
                <a:lnTo>
                  <a:pt x="2773" y="35"/>
                </a:lnTo>
                <a:lnTo>
                  <a:pt x="2681" y="50"/>
                </a:lnTo>
                <a:lnTo>
                  <a:pt x="2587" y="68"/>
                </a:lnTo>
                <a:lnTo>
                  <a:pt x="2495" y="88"/>
                </a:lnTo>
                <a:lnTo>
                  <a:pt x="2404" y="111"/>
                </a:lnTo>
                <a:lnTo>
                  <a:pt x="2314" y="137"/>
                </a:lnTo>
                <a:lnTo>
                  <a:pt x="2223" y="165"/>
                </a:lnTo>
                <a:lnTo>
                  <a:pt x="2134" y="196"/>
                </a:lnTo>
                <a:lnTo>
                  <a:pt x="2046" y="230"/>
                </a:lnTo>
                <a:lnTo>
                  <a:pt x="1959" y="266"/>
                </a:lnTo>
                <a:lnTo>
                  <a:pt x="1873" y="304"/>
                </a:lnTo>
                <a:lnTo>
                  <a:pt x="1788" y="346"/>
                </a:lnTo>
                <a:lnTo>
                  <a:pt x="1704" y="389"/>
                </a:lnTo>
                <a:lnTo>
                  <a:pt x="1622" y="435"/>
                </a:lnTo>
                <a:lnTo>
                  <a:pt x="1541" y="484"/>
                </a:lnTo>
                <a:lnTo>
                  <a:pt x="1461" y="534"/>
                </a:lnTo>
                <a:lnTo>
                  <a:pt x="1383" y="587"/>
                </a:lnTo>
                <a:lnTo>
                  <a:pt x="1307" y="642"/>
                </a:lnTo>
                <a:lnTo>
                  <a:pt x="1232" y="700"/>
                </a:lnTo>
                <a:lnTo>
                  <a:pt x="1158" y="759"/>
                </a:lnTo>
                <a:lnTo>
                  <a:pt x="1087" y="822"/>
                </a:lnTo>
                <a:lnTo>
                  <a:pt x="1017" y="885"/>
                </a:lnTo>
                <a:lnTo>
                  <a:pt x="950" y="951"/>
                </a:lnTo>
                <a:lnTo>
                  <a:pt x="885" y="1019"/>
                </a:lnTo>
                <a:lnTo>
                  <a:pt x="820" y="1088"/>
                </a:lnTo>
                <a:lnTo>
                  <a:pt x="759" y="1160"/>
                </a:lnTo>
                <a:lnTo>
                  <a:pt x="699" y="1233"/>
                </a:lnTo>
                <a:lnTo>
                  <a:pt x="642" y="1308"/>
                </a:lnTo>
                <a:lnTo>
                  <a:pt x="587" y="1385"/>
                </a:lnTo>
                <a:lnTo>
                  <a:pt x="534" y="1463"/>
                </a:lnTo>
                <a:lnTo>
                  <a:pt x="483" y="1543"/>
                </a:lnTo>
                <a:lnTo>
                  <a:pt x="435" y="1623"/>
                </a:lnTo>
                <a:lnTo>
                  <a:pt x="389" y="1706"/>
                </a:lnTo>
                <a:lnTo>
                  <a:pt x="345" y="1789"/>
                </a:lnTo>
                <a:lnTo>
                  <a:pt x="304" y="1874"/>
                </a:lnTo>
                <a:lnTo>
                  <a:pt x="266" y="1960"/>
                </a:lnTo>
                <a:lnTo>
                  <a:pt x="229" y="2048"/>
                </a:lnTo>
                <a:lnTo>
                  <a:pt x="196" y="2137"/>
                </a:lnTo>
                <a:lnTo>
                  <a:pt x="165" y="2226"/>
                </a:lnTo>
                <a:lnTo>
                  <a:pt x="136" y="2315"/>
                </a:lnTo>
                <a:lnTo>
                  <a:pt x="111" y="2406"/>
                </a:lnTo>
                <a:lnTo>
                  <a:pt x="87" y="2498"/>
                </a:lnTo>
                <a:lnTo>
                  <a:pt x="67" y="2590"/>
                </a:lnTo>
                <a:lnTo>
                  <a:pt x="50" y="2683"/>
                </a:lnTo>
                <a:lnTo>
                  <a:pt x="34" y="2776"/>
                </a:lnTo>
                <a:lnTo>
                  <a:pt x="22" y="2870"/>
                </a:lnTo>
                <a:lnTo>
                  <a:pt x="12" y="2963"/>
                </a:lnTo>
                <a:lnTo>
                  <a:pt x="5" y="3058"/>
                </a:lnTo>
                <a:lnTo>
                  <a:pt x="1" y="3152"/>
                </a:lnTo>
                <a:lnTo>
                  <a:pt x="0" y="3247"/>
                </a:lnTo>
                <a:lnTo>
                  <a:pt x="1" y="3341"/>
                </a:lnTo>
                <a:lnTo>
                  <a:pt x="5" y="3435"/>
                </a:lnTo>
                <a:lnTo>
                  <a:pt x="12" y="3530"/>
                </a:lnTo>
                <a:lnTo>
                  <a:pt x="22" y="3623"/>
                </a:lnTo>
                <a:lnTo>
                  <a:pt x="34" y="3717"/>
                </a:lnTo>
                <a:lnTo>
                  <a:pt x="50" y="3811"/>
                </a:lnTo>
                <a:lnTo>
                  <a:pt x="67" y="3903"/>
                </a:lnTo>
                <a:lnTo>
                  <a:pt x="87" y="3995"/>
                </a:lnTo>
                <a:lnTo>
                  <a:pt x="111" y="4087"/>
                </a:lnTo>
                <a:lnTo>
                  <a:pt x="136" y="4178"/>
                </a:lnTo>
                <a:lnTo>
                  <a:pt x="165" y="4268"/>
                </a:lnTo>
                <a:lnTo>
                  <a:pt x="196" y="4357"/>
                </a:lnTo>
                <a:lnTo>
                  <a:pt x="229" y="4445"/>
                </a:lnTo>
                <a:lnTo>
                  <a:pt x="266" y="4533"/>
                </a:lnTo>
                <a:lnTo>
                  <a:pt x="304" y="4619"/>
                </a:lnTo>
                <a:lnTo>
                  <a:pt x="345" y="4704"/>
                </a:lnTo>
                <a:lnTo>
                  <a:pt x="389" y="4788"/>
                </a:lnTo>
                <a:lnTo>
                  <a:pt x="435" y="4870"/>
                </a:lnTo>
                <a:lnTo>
                  <a:pt x="483" y="4951"/>
                </a:lnTo>
                <a:lnTo>
                  <a:pt x="534" y="5030"/>
                </a:lnTo>
                <a:lnTo>
                  <a:pt x="587" y="5108"/>
                </a:lnTo>
                <a:lnTo>
                  <a:pt x="642" y="5185"/>
                </a:lnTo>
                <a:lnTo>
                  <a:pt x="699" y="5260"/>
                </a:lnTo>
                <a:lnTo>
                  <a:pt x="759" y="5333"/>
                </a:lnTo>
                <a:lnTo>
                  <a:pt x="820" y="5405"/>
                </a:lnTo>
                <a:lnTo>
                  <a:pt x="885" y="5474"/>
                </a:lnTo>
                <a:lnTo>
                  <a:pt x="950" y="5542"/>
                </a:lnTo>
                <a:lnTo>
                  <a:pt x="1017" y="5608"/>
                </a:lnTo>
                <a:lnTo>
                  <a:pt x="1087" y="5671"/>
                </a:lnTo>
                <a:lnTo>
                  <a:pt x="1158" y="5734"/>
                </a:lnTo>
                <a:lnTo>
                  <a:pt x="1232" y="5793"/>
                </a:lnTo>
                <a:lnTo>
                  <a:pt x="1307" y="5851"/>
                </a:lnTo>
                <a:lnTo>
                  <a:pt x="1383" y="5906"/>
                </a:lnTo>
                <a:lnTo>
                  <a:pt x="1461" y="5959"/>
                </a:lnTo>
                <a:lnTo>
                  <a:pt x="1541" y="6009"/>
                </a:lnTo>
                <a:lnTo>
                  <a:pt x="1622" y="6058"/>
                </a:lnTo>
                <a:lnTo>
                  <a:pt x="1704" y="6104"/>
                </a:lnTo>
                <a:lnTo>
                  <a:pt x="1788" y="6147"/>
                </a:lnTo>
                <a:lnTo>
                  <a:pt x="1873" y="6189"/>
                </a:lnTo>
                <a:lnTo>
                  <a:pt x="1959" y="6227"/>
                </a:lnTo>
                <a:lnTo>
                  <a:pt x="2046" y="6264"/>
                </a:lnTo>
                <a:lnTo>
                  <a:pt x="2134" y="6297"/>
                </a:lnTo>
                <a:lnTo>
                  <a:pt x="2223" y="6328"/>
                </a:lnTo>
                <a:lnTo>
                  <a:pt x="2314" y="6357"/>
                </a:lnTo>
                <a:lnTo>
                  <a:pt x="2404" y="6382"/>
                </a:lnTo>
                <a:lnTo>
                  <a:pt x="2495" y="6406"/>
                </a:lnTo>
                <a:lnTo>
                  <a:pt x="2587" y="6425"/>
                </a:lnTo>
                <a:lnTo>
                  <a:pt x="2681" y="6443"/>
                </a:lnTo>
                <a:lnTo>
                  <a:pt x="2773" y="6459"/>
                </a:lnTo>
                <a:lnTo>
                  <a:pt x="2867" y="6471"/>
                </a:lnTo>
                <a:lnTo>
                  <a:pt x="2961" y="6480"/>
                </a:lnTo>
                <a:lnTo>
                  <a:pt x="3055" y="6488"/>
                </a:lnTo>
                <a:lnTo>
                  <a:pt x="3149" y="6492"/>
                </a:lnTo>
                <a:lnTo>
                  <a:pt x="3244" y="6493"/>
                </a:lnTo>
                <a:lnTo>
                  <a:pt x="3338" y="6492"/>
                </a:lnTo>
                <a:lnTo>
                  <a:pt x="3432" y="6488"/>
                </a:lnTo>
                <a:lnTo>
                  <a:pt x="3526" y="6480"/>
                </a:lnTo>
                <a:lnTo>
                  <a:pt x="3620" y="6471"/>
                </a:lnTo>
                <a:lnTo>
                  <a:pt x="3713" y="6459"/>
                </a:lnTo>
                <a:lnTo>
                  <a:pt x="3807" y="6443"/>
                </a:lnTo>
                <a:lnTo>
                  <a:pt x="3899" y="6425"/>
                </a:lnTo>
                <a:lnTo>
                  <a:pt x="3991" y="6406"/>
                </a:lnTo>
                <a:lnTo>
                  <a:pt x="4083" y="6382"/>
                </a:lnTo>
                <a:lnTo>
                  <a:pt x="4174" y="6357"/>
                </a:lnTo>
                <a:lnTo>
                  <a:pt x="4263" y="6328"/>
                </a:lnTo>
                <a:lnTo>
                  <a:pt x="4352" y="6297"/>
                </a:lnTo>
                <a:lnTo>
                  <a:pt x="4440" y="6264"/>
                </a:lnTo>
                <a:lnTo>
                  <a:pt x="4528" y="6227"/>
                </a:lnTo>
                <a:lnTo>
                  <a:pt x="4614" y="6189"/>
                </a:lnTo>
                <a:lnTo>
                  <a:pt x="4699" y="6147"/>
                </a:lnTo>
                <a:lnTo>
                  <a:pt x="4783" y="6104"/>
                </a:lnTo>
                <a:lnTo>
                  <a:pt x="4865" y="6058"/>
                </a:lnTo>
                <a:lnTo>
                  <a:pt x="4946" y="6009"/>
                </a:lnTo>
                <a:lnTo>
                  <a:pt x="5025" y="5959"/>
                </a:lnTo>
                <a:lnTo>
                  <a:pt x="5104" y="5906"/>
                </a:lnTo>
                <a:lnTo>
                  <a:pt x="5180" y="5851"/>
                </a:lnTo>
                <a:lnTo>
                  <a:pt x="5255" y="5793"/>
                </a:lnTo>
                <a:lnTo>
                  <a:pt x="5328" y="5734"/>
                </a:lnTo>
                <a:lnTo>
                  <a:pt x="5400" y="5671"/>
                </a:lnTo>
                <a:lnTo>
                  <a:pt x="5469" y="5608"/>
                </a:lnTo>
                <a:lnTo>
                  <a:pt x="5537" y="5542"/>
                </a:lnTo>
                <a:lnTo>
                  <a:pt x="5603" y="5474"/>
                </a:lnTo>
                <a:lnTo>
                  <a:pt x="5666" y="5405"/>
                </a:lnTo>
                <a:lnTo>
                  <a:pt x="5728" y="5333"/>
                </a:lnTo>
                <a:lnTo>
                  <a:pt x="5787" y="5260"/>
                </a:lnTo>
                <a:lnTo>
                  <a:pt x="5844" y="5185"/>
                </a:lnTo>
                <a:lnTo>
                  <a:pt x="5900" y="5108"/>
                </a:lnTo>
                <a:lnTo>
                  <a:pt x="5953" y="5030"/>
                </a:lnTo>
                <a:lnTo>
                  <a:pt x="6004" y="4951"/>
                </a:lnTo>
                <a:lnTo>
                  <a:pt x="6052" y="4870"/>
                </a:lnTo>
                <a:lnTo>
                  <a:pt x="6099" y="4788"/>
                </a:lnTo>
                <a:lnTo>
                  <a:pt x="6142" y="4704"/>
                </a:lnTo>
                <a:lnTo>
                  <a:pt x="6183" y="4619"/>
                </a:lnTo>
                <a:lnTo>
                  <a:pt x="6222" y="4533"/>
                </a:lnTo>
                <a:lnTo>
                  <a:pt x="6257" y="4445"/>
                </a:lnTo>
                <a:lnTo>
                  <a:pt x="6291" y="4357"/>
                </a:lnTo>
                <a:lnTo>
                  <a:pt x="6323" y="4268"/>
                </a:lnTo>
                <a:lnTo>
                  <a:pt x="6351" y="4178"/>
                </a:lnTo>
                <a:lnTo>
                  <a:pt x="6376" y="4087"/>
                </a:lnTo>
                <a:lnTo>
                  <a:pt x="6399" y="3995"/>
                </a:lnTo>
                <a:lnTo>
                  <a:pt x="6420" y="3903"/>
                </a:lnTo>
                <a:lnTo>
                  <a:pt x="6438" y="3811"/>
                </a:lnTo>
                <a:lnTo>
                  <a:pt x="6452" y="3717"/>
                </a:lnTo>
                <a:lnTo>
                  <a:pt x="6465" y="3623"/>
                </a:lnTo>
                <a:lnTo>
                  <a:pt x="6474" y="3530"/>
                </a:lnTo>
                <a:lnTo>
                  <a:pt x="6481" y="3435"/>
                </a:lnTo>
                <a:lnTo>
                  <a:pt x="6485" y="3341"/>
                </a:lnTo>
                <a:lnTo>
                  <a:pt x="6486" y="3247"/>
                </a:lnTo>
                <a:close/>
              </a:path>
            </a:pathLst>
          </a:custGeom>
          <a:noFill/>
          <a:ln w="1905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9" name="Line 180"/>
          <p:cNvSpPr/>
          <p:nvPr/>
        </p:nvSpPr>
        <p:spPr>
          <a:xfrm flipV="1">
            <a:off x="1289050" y="2281238"/>
            <a:ext cx="0" cy="3478212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0" name="Line 183"/>
          <p:cNvSpPr/>
          <p:nvPr/>
        </p:nvSpPr>
        <p:spPr>
          <a:xfrm flipH="1">
            <a:off x="446088" y="4505325"/>
            <a:ext cx="2128837" cy="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1" name="Line 185"/>
          <p:cNvSpPr/>
          <p:nvPr/>
        </p:nvSpPr>
        <p:spPr>
          <a:xfrm flipH="1">
            <a:off x="446088" y="5624513"/>
            <a:ext cx="2230437" cy="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2" name="Line 186"/>
          <p:cNvSpPr/>
          <p:nvPr/>
        </p:nvSpPr>
        <p:spPr>
          <a:xfrm>
            <a:off x="3262313" y="1874838"/>
            <a:ext cx="0" cy="3189287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90147" name="Group 187"/>
          <p:cNvGrpSpPr/>
          <p:nvPr/>
        </p:nvGrpSpPr>
        <p:grpSpPr>
          <a:xfrm>
            <a:off x="271463" y="5064125"/>
            <a:ext cx="3841750" cy="0"/>
            <a:chOff x="413" y="2961"/>
            <a:chExt cx="2420" cy="0"/>
          </a:xfrm>
        </p:grpSpPr>
        <p:sp>
          <p:nvSpPr>
            <p:cNvPr id="90287" name="Line 188"/>
            <p:cNvSpPr/>
            <p:nvPr/>
          </p:nvSpPr>
          <p:spPr>
            <a:xfrm>
              <a:off x="413" y="2961"/>
              <a:ext cx="271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88" name="Line 189"/>
            <p:cNvSpPr/>
            <p:nvPr/>
          </p:nvSpPr>
          <p:spPr>
            <a:xfrm>
              <a:off x="732" y="2961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89" name="Line 190"/>
            <p:cNvSpPr/>
            <p:nvPr/>
          </p:nvSpPr>
          <p:spPr>
            <a:xfrm>
              <a:off x="829" y="2961"/>
              <a:ext cx="28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0" name="Line 191"/>
            <p:cNvSpPr/>
            <p:nvPr/>
          </p:nvSpPr>
          <p:spPr>
            <a:xfrm>
              <a:off x="1166" y="2961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1" name="Line 192"/>
            <p:cNvSpPr/>
            <p:nvPr/>
          </p:nvSpPr>
          <p:spPr>
            <a:xfrm>
              <a:off x="1262" y="2961"/>
              <a:ext cx="289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2" name="Line 193"/>
            <p:cNvSpPr/>
            <p:nvPr/>
          </p:nvSpPr>
          <p:spPr>
            <a:xfrm>
              <a:off x="1599" y="2961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3" name="Line 194"/>
            <p:cNvSpPr/>
            <p:nvPr/>
          </p:nvSpPr>
          <p:spPr>
            <a:xfrm>
              <a:off x="1695" y="2961"/>
              <a:ext cx="290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4" name="Line 195"/>
            <p:cNvSpPr/>
            <p:nvPr/>
          </p:nvSpPr>
          <p:spPr>
            <a:xfrm>
              <a:off x="2032" y="2961"/>
              <a:ext cx="49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5" name="Line 196"/>
            <p:cNvSpPr/>
            <p:nvPr/>
          </p:nvSpPr>
          <p:spPr>
            <a:xfrm>
              <a:off x="2129" y="2961"/>
              <a:ext cx="289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6" name="Line 197"/>
            <p:cNvSpPr/>
            <p:nvPr/>
          </p:nvSpPr>
          <p:spPr>
            <a:xfrm>
              <a:off x="2466" y="2961"/>
              <a:ext cx="48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7" name="Line 198"/>
            <p:cNvSpPr/>
            <p:nvPr/>
          </p:nvSpPr>
          <p:spPr>
            <a:xfrm>
              <a:off x="2562" y="2961"/>
              <a:ext cx="271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98" name="Line 199"/>
            <p:cNvSpPr/>
            <p:nvPr/>
          </p:nvSpPr>
          <p:spPr>
            <a:xfrm>
              <a:off x="2297" y="2961"/>
              <a:ext cx="0" cy="0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96" name="Freeform 200"/>
          <p:cNvSpPr/>
          <p:nvPr/>
        </p:nvSpPr>
        <p:spPr>
          <a:xfrm>
            <a:off x="1482725" y="4175125"/>
            <a:ext cx="1779588" cy="1779588"/>
          </a:xfrm>
          <a:custGeom>
            <a:avLst/>
            <a:gdLst>
              <a:gd name="txL" fmla="*/ 0 w 4483"/>
              <a:gd name="txT" fmla="*/ 0 h 4487"/>
              <a:gd name="txR" fmla="*/ 4483 w 4483"/>
              <a:gd name="txB" fmla="*/ 4487 h 4487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4483" h="4487">
                <a:moveTo>
                  <a:pt x="4483" y="2244"/>
                </a:moveTo>
                <a:lnTo>
                  <a:pt x="4482" y="2166"/>
                </a:lnTo>
                <a:lnTo>
                  <a:pt x="4477" y="2087"/>
                </a:lnTo>
                <a:lnTo>
                  <a:pt x="4470" y="2009"/>
                </a:lnTo>
                <a:lnTo>
                  <a:pt x="4461" y="1931"/>
                </a:lnTo>
                <a:lnTo>
                  <a:pt x="4448" y="1854"/>
                </a:lnTo>
                <a:lnTo>
                  <a:pt x="4434" y="1777"/>
                </a:lnTo>
                <a:lnTo>
                  <a:pt x="4416" y="1701"/>
                </a:lnTo>
                <a:lnTo>
                  <a:pt x="4397" y="1625"/>
                </a:lnTo>
                <a:lnTo>
                  <a:pt x="4373" y="1551"/>
                </a:lnTo>
                <a:lnTo>
                  <a:pt x="4348" y="1476"/>
                </a:lnTo>
                <a:lnTo>
                  <a:pt x="4320" y="1403"/>
                </a:lnTo>
                <a:lnTo>
                  <a:pt x="4289" y="1331"/>
                </a:lnTo>
                <a:lnTo>
                  <a:pt x="4257" y="1260"/>
                </a:lnTo>
                <a:lnTo>
                  <a:pt x="4220" y="1191"/>
                </a:lnTo>
                <a:lnTo>
                  <a:pt x="4183" y="1121"/>
                </a:lnTo>
                <a:lnTo>
                  <a:pt x="4143" y="1055"/>
                </a:lnTo>
                <a:lnTo>
                  <a:pt x="4100" y="989"/>
                </a:lnTo>
                <a:lnTo>
                  <a:pt x="4054" y="925"/>
                </a:lnTo>
                <a:lnTo>
                  <a:pt x="4008" y="862"/>
                </a:lnTo>
                <a:lnTo>
                  <a:pt x="3959" y="802"/>
                </a:lnTo>
                <a:lnTo>
                  <a:pt x="3907" y="743"/>
                </a:lnTo>
                <a:lnTo>
                  <a:pt x="3854" y="685"/>
                </a:lnTo>
                <a:lnTo>
                  <a:pt x="3798" y="630"/>
                </a:lnTo>
                <a:lnTo>
                  <a:pt x="3741" y="577"/>
                </a:lnTo>
                <a:lnTo>
                  <a:pt x="3682" y="525"/>
                </a:lnTo>
                <a:lnTo>
                  <a:pt x="3621" y="475"/>
                </a:lnTo>
                <a:lnTo>
                  <a:pt x="3559" y="429"/>
                </a:lnTo>
                <a:lnTo>
                  <a:pt x="3494" y="384"/>
                </a:lnTo>
                <a:lnTo>
                  <a:pt x="3429" y="341"/>
                </a:lnTo>
                <a:lnTo>
                  <a:pt x="3362" y="301"/>
                </a:lnTo>
                <a:lnTo>
                  <a:pt x="3293" y="263"/>
                </a:lnTo>
                <a:lnTo>
                  <a:pt x="3224" y="227"/>
                </a:lnTo>
                <a:lnTo>
                  <a:pt x="3153" y="194"/>
                </a:lnTo>
                <a:lnTo>
                  <a:pt x="3081" y="163"/>
                </a:lnTo>
                <a:lnTo>
                  <a:pt x="3008" y="135"/>
                </a:lnTo>
                <a:lnTo>
                  <a:pt x="2934" y="110"/>
                </a:lnTo>
                <a:lnTo>
                  <a:pt x="2859" y="87"/>
                </a:lnTo>
                <a:lnTo>
                  <a:pt x="2784" y="67"/>
                </a:lnTo>
                <a:lnTo>
                  <a:pt x="2707" y="49"/>
                </a:lnTo>
                <a:lnTo>
                  <a:pt x="2631" y="34"/>
                </a:lnTo>
                <a:lnTo>
                  <a:pt x="2554" y="22"/>
                </a:lnTo>
                <a:lnTo>
                  <a:pt x="2476" y="13"/>
                </a:lnTo>
                <a:lnTo>
                  <a:pt x="2397" y="5"/>
                </a:lnTo>
                <a:lnTo>
                  <a:pt x="2320" y="1"/>
                </a:lnTo>
                <a:lnTo>
                  <a:pt x="2242" y="0"/>
                </a:lnTo>
                <a:lnTo>
                  <a:pt x="2163" y="1"/>
                </a:lnTo>
                <a:lnTo>
                  <a:pt x="2085" y="5"/>
                </a:lnTo>
                <a:lnTo>
                  <a:pt x="2007" y="13"/>
                </a:lnTo>
                <a:lnTo>
                  <a:pt x="1930" y="22"/>
                </a:lnTo>
                <a:lnTo>
                  <a:pt x="1852" y="34"/>
                </a:lnTo>
                <a:lnTo>
                  <a:pt x="1775" y="49"/>
                </a:lnTo>
                <a:lnTo>
                  <a:pt x="1699" y="67"/>
                </a:lnTo>
                <a:lnTo>
                  <a:pt x="1624" y="87"/>
                </a:lnTo>
                <a:lnTo>
                  <a:pt x="1549" y="110"/>
                </a:lnTo>
                <a:lnTo>
                  <a:pt x="1474" y="135"/>
                </a:lnTo>
                <a:lnTo>
                  <a:pt x="1402" y="163"/>
                </a:lnTo>
                <a:lnTo>
                  <a:pt x="1329" y="194"/>
                </a:lnTo>
                <a:lnTo>
                  <a:pt x="1259" y="227"/>
                </a:lnTo>
                <a:lnTo>
                  <a:pt x="1189" y="263"/>
                </a:lnTo>
                <a:lnTo>
                  <a:pt x="1121" y="301"/>
                </a:lnTo>
                <a:lnTo>
                  <a:pt x="1053" y="341"/>
                </a:lnTo>
                <a:lnTo>
                  <a:pt x="988" y="384"/>
                </a:lnTo>
                <a:lnTo>
                  <a:pt x="924" y="429"/>
                </a:lnTo>
                <a:lnTo>
                  <a:pt x="862" y="475"/>
                </a:lnTo>
                <a:lnTo>
                  <a:pt x="800" y="525"/>
                </a:lnTo>
                <a:lnTo>
                  <a:pt x="741" y="577"/>
                </a:lnTo>
                <a:lnTo>
                  <a:pt x="684" y="630"/>
                </a:lnTo>
                <a:lnTo>
                  <a:pt x="629" y="685"/>
                </a:lnTo>
                <a:lnTo>
                  <a:pt x="575" y="743"/>
                </a:lnTo>
                <a:lnTo>
                  <a:pt x="524" y="802"/>
                </a:lnTo>
                <a:lnTo>
                  <a:pt x="475" y="862"/>
                </a:lnTo>
                <a:lnTo>
                  <a:pt x="428" y="925"/>
                </a:lnTo>
                <a:lnTo>
                  <a:pt x="383" y="989"/>
                </a:lnTo>
                <a:lnTo>
                  <a:pt x="341" y="1055"/>
                </a:lnTo>
                <a:lnTo>
                  <a:pt x="301" y="1121"/>
                </a:lnTo>
                <a:lnTo>
                  <a:pt x="262" y="1191"/>
                </a:lnTo>
                <a:lnTo>
                  <a:pt x="227" y="1260"/>
                </a:lnTo>
                <a:lnTo>
                  <a:pt x="194" y="1331"/>
                </a:lnTo>
                <a:lnTo>
                  <a:pt x="163" y="1403"/>
                </a:lnTo>
                <a:lnTo>
                  <a:pt x="135" y="1476"/>
                </a:lnTo>
                <a:lnTo>
                  <a:pt x="110" y="1551"/>
                </a:lnTo>
                <a:lnTo>
                  <a:pt x="87" y="1625"/>
                </a:lnTo>
                <a:lnTo>
                  <a:pt x="66" y="1701"/>
                </a:lnTo>
                <a:lnTo>
                  <a:pt x="49" y="1777"/>
                </a:lnTo>
                <a:lnTo>
                  <a:pt x="34" y="1854"/>
                </a:lnTo>
                <a:lnTo>
                  <a:pt x="22" y="1931"/>
                </a:lnTo>
                <a:lnTo>
                  <a:pt x="12" y="2009"/>
                </a:lnTo>
                <a:lnTo>
                  <a:pt x="5" y="2087"/>
                </a:lnTo>
                <a:lnTo>
                  <a:pt x="1" y="2166"/>
                </a:lnTo>
                <a:lnTo>
                  <a:pt x="0" y="2244"/>
                </a:lnTo>
                <a:lnTo>
                  <a:pt x="1" y="2322"/>
                </a:lnTo>
                <a:lnTo>
                  <a:pt x="5" y="2400"/>
                </a:lnTo>
                <a:lnTo>
                  <a:pt x="12" y="2478"/>
                </a:lnTo>
                <a:lnTo>
                  <a:pt x="22" y="2556"/>
                </a:lnTo>
                <a:lnTo>
                  <a:pt x="34" y="2633"/>
                </a:lnTo>
                <a:lnTo>
                  <a:pt x="49" y="2710"/>
                </a:lnTo>
                <a:lnTo>
                  <a:pt x="66" y="2786"/>
                </a:lnTo>
                <a:lnTo>
                  <a:pt x="87" y="2862"/>
                </a:lnTo>
                <a:lnTo>
                  <a:pt x="110" y="2937"/>
                </a:lnTo>
                <a:lnTo>
                  <a:pt x="135" y="3011"/>
                </a:lnTo>
                <a:lnTo>
                  <a:pt x="163" y="3084"/>
                </a:lnTo>
                <a:lnTo>
                  <a:pt x="194" y="3156"/>
                </a:lnTo>
                <a:lnTo>
                  <a:pt x="227" y="3227"/>
                </a:lnTo>
                <a:lnTo>
                  <a:pt x="262" y="3297"/>
                </a:lnTo>
                <a:lnTo>
                  <a:pt x="301" y="3366"/>
                </a:lnTo>
                <a:lnTo>
                  <a:pt x="341" y="3432"/>
                </a:lnTo>
                <a:lnTo>
                  <a:pt x="383" y="3498"/>
                </a:lnTo>
                <a:lnTo>
                  <a:pt x="428" y="3563"/>
                </a:lnTo>
                <a:lnTo>
                  <a:pt x="475" y="3625"/>
                </a:lnTo>
                <a:lnTo>
                  <a:pt x="524" y="3686"/>
                </a:lnTo>
                <a:lnTo>
                  <a:pt x="575" y="3745"/>
                </a:lnTo>
                <a:lnTo>
                  <a:pt x="629" y="3802"/>
                </a:lnTo>
                <a:lnTo>
                  <a:pt x="684" y="3857"/>
                </a:lnTo>
                <a:lnTo>
                  <a:pt x="741" y="3911"/>
                </a:lnTo>
                <a:lnTo>
                  <a:pt x="800" y="3962"/>
                </a:lnTo>
                <a:lnTo>
                  <a:pt x="862" y="4012"/>
                </a:lnTo>
                <a:lnTo>
                  <a:pt x="924" y="4059"/>
                </a:lnTo>
                <a:lnTo>
                  <a:pt x="988" y="4103"/>
                </a:lnTo>
                <a:lnTo>
                  <a:pt x="1053" y="4147"/>
                </a:lnTo>
                <a:lnTo>
                  <a:pt x="1121" y="4186"/>
                </a:lnTo>
                <a:lnTo>
                  <a:pt x="1189" y="4224"/>
                </a:lnTo>
                <a:lnTo>
                  <a:pt x="1259" y="4260"/>
                </a:lnTo>
                <a:lnTo>
                  <a:pt x="1329" y="4293"/>
                </a:lnTo>
                <a:lnTo>
                  <a:pt x="1402" y="4324"/>
                </a:lnTo>
                <a:lnTo>
                  <a:pt x="1474" y="4352"/>
                </a:lnTo>
                <a:lnTo>
                  <a:pt x="1549" y="4377"/>
                </a:lnTo>
                <a:lnTo>
                  <a:pt x="1624" y="4400"/>
                </a:lnTo>
                <a:lnTo>
                  <a:pt x="1699" y="4420"/>
                </a:lnTo>
                <a:lnTo>
                  <a:pt x="1775" y="4438"/>
                </a:lnTo>
                <a:lnTo>
                  <a:pt x="1852" y="4453"/>
                </a:lnTo>
                <a:lnTo>
                  <a:pt x="1930" y="4465"/>
                </a:lnTo>
                <a:lnTo>
                  <a:pt x="2007" y="4474"/>
                </a:lnTo>
                <a:lnTo>
                  <a:pt x="2085" y="4482"/>
                </a:lnTo>
                <a:lnTo>
                  <a:pt x="2163" y="4486"/>
                </a:lnTo>
                <a:lnTo>
                  <a:pt x="2242" y="4487"/>
                </a:lnTo>
                <a:lnTo>
                  <a:pt x="2320" y="4486"/>
                </a:lnTo>
                <a:lnTo>
                  <a:pt x="2397" y="4482"/>
                </a:lnTo>
                <a:lnTo>
                  <a:pt x="2476" y="4474"/>
                </a:lnTo>
                <a:lnTo>
                  <a:pt x="2554" y="4465"/>
                </a:lnTo>
                <a:lnTo>
                  <a:pt x="2631" y="4453"/>
                </a:lnTo>
                <a:lnTo>
                  <a:pt x="2707" y="4438"/>
                </a:lnTo>
                <a:lnTo>
                  <a:pt x="2784" y="4420"/>
                </a:lnTo>
                <a:lnTo>
                  <a:pt x="2859" y="4400"/>
                </a:lnTo>
                <a:lnTo>
                  <a:pt x="2934" y="4377"/>
                </a:lnTo>
                <a:lnTo>
                  <a:pt x="3008" y="4352"/>
                </a:lnTo>
                <a:lnTo>
                  <a:pt x="3081" y="4324"/>
                </a:lnTo>
                <a:lnTo>
                  <a:pt x="3153" y="4293"/>
                </a:lnTo>
                <a:lnTo>
                  <a:pt x="3224" y="4260"/>
                </a:lnTo>
                <a:lnTo>
                  <a:pt x="3293" y="4224"/>
                </a:lnTo>
                <a:lnTo>
                  <a:pt x="3362" y="4186"/>
                </a:lnTo>
                <a:lnTo>
                  <a:pt x="3429" y="4147"/>
                </a:lnTo>
                <a:lnTo>
                  <a:pt x="3494" y="4103"/>
                </a:lnTo>
                <a:lnTo>
                  <a:pt x="3559" y="4059"/>
                </a:lnTo>
                <a:lnTo>
                  <a:pt x="3621" y="4012"/>
                </a:lnTo>
                <a:lnTo>
                  <a:pt x="3682" y="3962"/>
                </a:lnTo>
                <a:lnTo>
                  <a:pt x="3741" y="3911"/>
                </a:lnTo>
                <a:lnTo>
                  <a:pt x="3798" y="3857"/>
                </a:lnTo>
                <a:lnTo>
                  <a:pt x="3854" y="3802"/>
                </a:lnTo>
                <a:lnTo>
                  <a:pt x="3907" y="3745"/>
                </a:lnTo>
                <a:lnTo>
                  <a:pt x="3959" y="3686"/>
                </a:lnTo>
                <a:lnTo>
                  <a:pt x="4008" y="3625"/>
                </a:lnTo>
                <a:lnTo>
                  <a:pt x="4054" y="3563"/>
                </a:lnTo>
                <a:lnTo>
                  <a:pt x="4100" y="3498"/>
                </a:lnTo>
                <a:lnTo>
                  <a:pt x="4143" y="3432"/>
                </a:lnTo>
                <a:lnTo>
                  <a:pt x="4183" y="3366"/>
                </a:lnTo>
                <a:lnTo>
                  <a:pt x="4220" y="3297"/>
                </a:lnTo>
                <a:lnTo>
                  <a:pt x="4257" y="3227"/>
                </a:lnTo>
                <a:lnTo>
                  <a:pt x="4289" y="3156"/>
                </a:lnTo>
                <a:lnTo>
                  <a:pt x="4320" y="3084"/>
                </a:lnTo>
                <a:lnTo>
                  <a:pt x="4348" y="3011"/>
                </a:lnTo>
                <a:lnTo>
                  <a:pt x="4373" y="2937"/>
                </a:lnTo>
                <a:lnTo>
                  <a:pt x="4397" y="2862"/>
                </a:lnTo>
                <a:lnTo>
                  <a:pt x="4416" y="2786"/>
                </a:lnTo>
                <a:lnTo>
                  <a:pt x="4434" y="2710"/>
                </a:lnTo>
                <a:lnTo>
                  <a:pt x="4448" y="2633"/>
                </a:lnTo>
                <a:lnTo>
                  <a:pt x="4461" y="2556"/>
                </a:lnTo>
                <a:lnTo>
                  <a:pt x="4470" y="2478"/>
                </a:lnTo>
                <a:lnTo>
                  <a:pt x="4477" y="2400"/>
                </a:lnTo>
                <a:lnTo>
                  <a:pt x="4482" y="2322"/>
                </a:lnTo>
                <a:lnTo>
                  <a:pt x="4483" y="2244"/>
                </a:lnTo>
                <a:close/>
              </a:path>
            </a:pathLst>
          </a:custGeom>
          <a:noFill/>
          <a:ln w="19050" cap="flat" cmpd="sng">
            <a:solidFill>
              <a:srgbClr val="00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7" name="Line 201"/>
          <p:cNvSpPr/>
          <p:nvPr/>
        </p:nvSpPr>
        <p:spPr>
          <a:xfrm flipV="1">
            <a:off x="1681163" y="1874838"/>
            <a:ext cx="0" cy="374015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8" name="Line 203"/>
          <p:cNvSpPr/>
          <p:nvPr/>
        </p:nvSpPr>
        <p:spPr>
          <a:xfrm flipV="1">
            <a:off x="1004888" y="2697163"/>
            <a:ext cx="0" cy="2927350"/>
          </a:xfrm>
          <a:prstGeom prst="line">
            <a:avLst/>
          </a:prstGeom>
          <a:ln w="19050" cap="flat" cmpd="sng">
            <a:solidFill>
              <a:srgbClr val="CC0099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9" name="Oval 206"/>
          <p:cNvSpPr/>
          <p:nvPr/>
        </p:nvSpPr>
        <p:spPr>
          <a:xfrm>
            <a:off x="2325688" y="1544638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0" name="Oval 207"/>
          <p:cNvSpPr/>
          <p:nvPr/>
        </p:nvSpPr>
        <p:spPr>
          <a:xfrm>
            <a:off x="2325688" y="5016500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1" name="Oval 211"/>
          <p:cNvSpPr/>
          <p:nvPr/>
        </p:nvSpPr>
        <p:spPr>
          <a:xfrm>
            <a:off x="1249363" y="4330700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" name="Oval 212"/>
          <p:cNvSpPr/>
          <p:nvPr/>
        </p:nvSpPr>
        <p:spPr>
          <a:xfrm>
            <a:off x="1257300" y="5710238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" name="Oval 213"/>
          <p:cNvSpPr/>
          <p:nvPr/>
        </p:nvSpPr>
        <p:spPr>
          <a:xfrm>
            <a:off x="1239838" y="2249488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4" name="Oval 214"/>
          <p:cNvSpPr/>
          <p:nvPr/>
        </p:nvSpPr>
        <p:spPr>
          <a:xfrm>
            <a:off x="1639888" y="4459288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5" name="Oval 215"/>
          <p:cNvSpPr/>
          <p:nvPr/>
        </p:nvSpPr>
        <p:spPr>
          <a:xfrm>
            <a:off x="1638300" y="558641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6" name="Line 221"/>
          <p:cNvSpPr/>
          <p:nvPr/>
        </p:nvSpPr>
        <p:spPr>
          <a:xfrm>
            <a:off x="3844925" y="2705100"/>
            <a:ext cx="0" cy="2363788"/>
          </a:xfrm>
          <a:prstGeom prst="line">
            <a:avLst/>
          </a:prstGeom>
          <a:ln w="19050" cap="flat" cmpd="sng">
            <a:solidFill>
              <a:srgbClr val="CC0099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7" name="Oval 222"/>
          <p:cNvSpPr/>
          <p:nvPr/>
        </p:nvSpPr>
        <p:spPr>
          <a:xfrm>
            <a:off x="901700" y="3592513"/>
            <a:ext cx="2933700" cy="2933700"/>
          </a:xfrm>
          <a:prstGeom prst="ellipse">
            <a:avLst/>
          </a:prstGeom>
          <a:noFill/>
          <a:ln w="19050" cap="flat" cmpd="sng">
            <a:solidFill>
              <a:srgbClr val="CC0099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8" name="Oval 223"/>
          <p:cNvSpPr/>
          <p:nvPr/>
        </p:nvSpPr>
        <p:spPr>
          <a:xfrm>
            <a:off x="963613" y="4464050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9" name="Oval 224"/>
          <p:cNvSpPr/>
          <p:nvPr/>
        </p:nvSpPr>
        <p:spPr>
          <a:xfrm>
            <a:off x="966788" y="5581650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0" name="Text Box 226"/>
          <p:cNvSpPr txBox="1"/>
          <p:nvPr/>
        </p:nvSpPr>
        <p:spPr>
          <a:xfrm>
            <a:off x="5762625" y="1266825"/>
            <a:ext cx="401638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1"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1" name="Text Box 227"/>
          <p:cNvSpPr txBox="1"/>
          <p:nvPr/>
        </p:nvSpPr>
        <p:spPr>
          <a:xfrm>
            <a:off x="5822950" y="2855913"/>
            <a:ext cx="4000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2"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2" name="Text Box 228"/>
          <p:cNvSpPr txBox="1"/>
          <p:nvPr/>
        </p:nvSpPr>
        <p:spPr>
          <a:xfrm>
            <a:off x="6429375" y="2217738"/>
            <a:ext cx="401638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3"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3" name="Text Box 229"/>
          <p:cNvSpPr txBox="1"/>
          <p:nvPr/>
        </p:nvSpPr>
        <p:spPr>
          <a:xfrm>
            <a:off x="4738688" y="2211388"/>
            <a:ext cx="4000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4"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4" name="Text Box 230"/>
          <p:cNvSpPr txBox="1"/>
          <p:nvPr/>
        </p:nvSpPr>
        <p:spPr>
          <a:xfrm>
            <a:off x="6402388" y="1819275"/>
            <a:ext cx="401637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5"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5" name="Text Box 231"/>
          <p:cNvSpPr txBox="1"/>
          <p:nvPr/>
        </p:nvSpPr>
        <p:spPr>
          <a:xfrm>
            <a:off x="4818063" y="1801813"/>
            <a:ext cx="401637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6"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6" name="Text Box 232"/>
          <p:cNvSpPr txBox="1"/>
          <p:nvPr/>
        </p:nvSpPr>
        <p:spPr>
          <a:xfrm>
            <a:off x="6300788" y="2624138"/>
            <a:ext cx="4000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7"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7" name="Text Box 233"/>
          <p:cNvSpPr txBox="1"/>
          <p:nvPr/>
        </p:nvSpPr>
        <p:spPr>
          <a:xfrm>
            <a:off x="4887913" y="2624138"/>
            <a:ext cx="401637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8"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8" name="Text Box 234"/>
          <p:cNvSpPr txBox="1"/>
          <p:nvPr/>
        </p:nvSpPr>
        <p:spPr>
          <a:xfrm>
            <a:off x="2390775" y="1293813"/>
            <a:ext cx="344488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1'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19" name="Text Box 235"/>
          <p:cNvSpPr txBox="1"/>
          <p:nvPr/>
        </p:nvSpPr>
        <p:spPr>
          <a:xfrm>
            <a:off x="504825" y="2944813"/>
            <a:ext cx="35560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2'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0" name="Text Box 237"/>
          <p:cNvSpPr txBox="1"/>
          <p:nvPr/>
        </p:nvSpPr>
        <p:spPr>
          <a:xfrm>
            <a:off x="1682750" y="1819275"/>
            <a:ext cx="642938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5'(6')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1" name="Text Box 238"/>
          <p:cNvSpPr txBox="1"/>
          <p:nvPr/>
        </p:nvSpPr>
        <p:spPr>
          <a:xfrm>
            <a:off x="1622425" y="4502150"/>
            <a:ext cx="287338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6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2" name="Text Box 239"/>
          <p:cNvSpPr txBox="1"/>
          <p:nvPr/>
        </p:nvSpPr>
        <p:spPr>
          <a:xfrm>
            <a:off x="993775" y="2641600"/>
            <a:ext cx="642938" cy="40163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7'(8')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3" name="Text Box 240"/>
          <p:cNvSpPr txBox="1"/>
          <p:nvPr/>
        </p:nvSpPr>
        <p:spPr>
          <a:xfrm>
            <a:off x="477838" y="5002213"/>
            <a:ext cx="4254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(2)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4" name="Text Box 241"/>
          <p:cNvSpPr txBox="1"/>
          <p:nvPr/>
        </p:nvSpPr>
        <p:spPr>
          <a:xfrm>
            <a:off x="2311400" y="4978400"/>
            <a:ext cx="287338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1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5" name="Text Box 242"/>
          <p:cNvSpPr txBox="1"/>
          <p:nvPr/>
        </p:nvSpPr>
        <p:spPr>
          <a:xfrm>
            <a:off x="1149350" y="5721350"/>
            <a:ext cx="2857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3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6" name="Text Box 243"/>
          <p:cNvSpPr txBox="1"/>
          <p:nvPr/>
        </p:nvSpPr>
        <p:spPr>
          <a:xfrm>
            <a:off x="1300163" y="4102100"/>
            <a:ext cx="2857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4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7" name="Text Box 244"/>
          <p:cNvSpPr txBox="1"/>
          <p:nvPr/>
        </p:nvSpPr>
        <p:spPr>
          <a:xfrm>
            <a:off x="1522413" y="5588000"/>
            <a:ext cx="339725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5 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8" name="Text Box 246"/>
          <p:cNvSpPr txBox="1"/>
          <p:nvPr/>
        </p:nvSpPr>
        <p:spPr>
          <a:xfrm>
            <a:off x="511175" y="4411663"/>
            <a:ext cx="4254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(8)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129" name="Line 247"/>
          <p:cNvSpPr/>
          <p:nvPr/>
        </p:nvSpPr>
        <p:spPr>
          <a:xfrm>
            <a:off x="850900" y="2976563"/>
            <a:ext cx="0" cy="207645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0" name="Oval 248"/>
          <p:cNvSpPr/>
          <p:nvPr/>
        </p:nvSpPr>
        <p:spPr>
          <a:xfrm>
            <a:off x="811213" y="5016500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1" name="Freeform 249"/>
          <p:cNvSpPr/>
          <p:nvPr/>
        </p:nvSpPr>
        <p:spPr>
          <a:xfrm>
            <a:off x="5073650" y="1595438"/>
            <a:ext cx="1387475" cy="1387475"/>
          </a:xfrm>
          <a:custGeom>
            <a:avLst/>
            <a:gdLst>
              <a:gd name="txL" fmla="*/ 0 w 3495"/>
              <a:gd name="txT" fmla="*/ 0 h 3498"/>
              <a:gd name="txR" fmla="*/ 3495 w 3495"/>
              <a:gd name="txB" fmla="*/ 3498 h 3498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3495" h="3498">
                <a:moveTo>
                  <a:pt x="3495" y="1749"/>
                </a:moveTo>
                <a:lnTo>
                  <a:pt x="3495" y="1697"/>
                </a:lnTo>
                <a:lnTo>
                  <a:pt x="3492" y="1645"/>
                </a:lnTo>
                <a:lnTo>
                  <a:pt x="3489" y="1594"/>
                </a:lnTo>
                <a:lnTo>
                  <a:pt x="3484" y="1542"/>
                </a:lnTo>
                <a:lnTo>
                  <a:pt x="3476" y="1490"/>
                </a:lnTo>
                <a:lnTo>
                  <a:pt x="3468" y="1440"/>
                </a:lnTo>
                <a:lnTo>
                  <a:pt x="3458" y="1389"/>
                </a:lnTo>
                <a:lnTo>
                  <a:pt x="3446" y="1338"/>
                </a:lnTo>
                <a:lnTo>
                  <a:pt x="3434" y="1288"/>
                </a:lnTo>
                <a:lnTo>
                  <a:pt x="3419" y="1238"/>
                </a:lnTo>
                <a:lnTo>
                  <a:pt x="3404" y="1189"/>
                </a:lnTo>
                <a:lnTo>
                  <a:pt x="3386" y="1140"/>
                </a:lnTo>
                <a:lnTo>
                  <a:pt x="3367" y="1092"/>
                </a:lnTo>
                <a:lnTo>
                  <a:pt x="3347" y="1044"/>
                </a:lnTo>
                <a:lnTo>
                  <a:pt x="3326" y="997"/>
                </a:lnTo>
                <a:lnTo>
                  <a:pt x="3302" y="950"/>
                </a:lnTo>
                <a:lnTo>
                  <a:pt x="3278" y="904"/>
                </a:lnTo>
                <a:lnTo>
                  <a:pt x="3252" y="860"/>
                </a:lnTo>
                <a:lnTo>
                  <a:pt x="3225" y="815"/>
                </a:lnTo>
                <a:lnTo>
                  <a:pt x="3197" y="772"/>
                </a:lnTo>
                <a:lnTo>
                  <a:pt x="3167" y="729"/>
                </a:lnTo>
                <a:lnTo>
                  <a:pt x="3137" y="688"/>
                </a:lnTo>
                <a:lnTo>
                  <a:pt x="3105" y="647"/>
                </a:lnTo>
                <a:lnTo>
                  <a:pt x="3072" y="607"/>
                </a:lnTo>
                <a:lnTo>
                  <a:pt x="3038" y="568"/>
                </a:lnTo>
                <a:lnTo>
                  <a:pt x="3001" y="531"/>
                </a:lnTo>
                <a:lnTo>
                  <a:pt x="2965" y="494"/>
                </a:lnTo>
                <a:lnTo>
                  <a:pt x="2928" y="458"/>
                </a:lnTo>
                <a:lnTo>
                  <a:pt x="2888" y="424"/>
                </a:lnTo>
                <a:lnTo>
                  <a:pt x="2849" y="391"/>
                </a:lnTo>
                <a:lnTo>
                  <a:pt x="2808" y="359"/>
                </a:lnTo>
                <a:lnTo>
                  <a:pt x="2767" y="328"/>
                </a:lnTo>
                <a:lnTo>
                  <a:pt x="2724" y="299"/>
                </a:lnTo>
                <a:lnTo>
                  <a:pt x="2681" y="270"/>
                </a:lnTo>
                <a:lnTo>
                  <a:pt x="2636" y="243"/>
                </a:lnTo>
                <a:lnTo>
                  <a:pt x="2592" y="217"/>
                </a:lnTo>
                <a:lnTo>
                  <a:pt x="2546" y="193"/>
                </a:lnTo>
                <a:lnTo>
                  <a:pt x="2499" y="170"/>
                </a:lnTo>
                <a:lnTo>
                  <a:pt x="2452" y="148"/>
                </a:lnTo>
                <a:lnTo>
                  <a:pt x="2404" y="129"/>
                </a:lnTo>
                <a:lnTo>
                  <a:pt x="2356" y="109"/>
                </a:lnTo>
                <a:lnTo>
                  <a:pt x="2308" y="92"/>
                </a:lnTo>
                <a:lnTo>
                  <a:pt x="2258" y="76"/>
                </a:lnTo>
                <a:lnTo>
                  <a:pt x="2208" y="62"/>
                </a:lnTo>
                <a:lnTo>
                  <a:pt x="2158" y="49"/>
                </a:lnTo>
                <a:lnTo>
                  <a:pt x="2107" y="37"/>
                </a:lnTo>
                <a:lnTo>
                  <a:pt x="2057" y="27"/>
                </a:lnTo>
                <a:lnTo>
                  <a:pt x="2006" y="19"/>
                </a:lnTo>
                <a:lnTo>
                  <a:pt x="1954" y="13"/>
                </a:lnTo>
                <a:lnTo>
                  <a:pt x="1903" y="7"/>
                </a:lnTo>
                <a:lnTo>
                  <a:pt x="1851" y="3"/>
                </a:lnTo>
                <a:lnTo>
                  <a:pt x="1799" y="1"/>
                </a:lnTo>
                <a:lnTo>
                  <a:pt x="1748" y="0"/>
                </a:lnTo>
                <a:lnTo>
                  <a:pt x="1696" y="1"/>
                </a:lnTo>
                <a:lnTo>
                  <a:pt x="1644" y="3"/>
                </a:lnTo>
                <a:lnTo>
                  <a:pt x="1592" y="7"/>
                </a:lnTo>
                <a:lnTo>
                  <a:pt x="1541" y="13"/>
                </a:lnTo>
                <a:lnTo>
                  <a:pt x="1489" y="19"/>
                </a:lnTo>
                <a:lnTo>
                  <a:pt x="1439" y="27"/>
                </a:lnTo>
                <a:lnTo>
                  <a:pt x="1388" y="37"/>
                </a:lnTo>
                <a:lnTo>
                  <a:pt x="1337" y="49"/>
                </a:lnTo>
                <a:lnTo>
                  <a:pt x="1287" y="62"/>
                </a:lnTo>
                <a:lnTo>
                  <a:pt x="1237" y="76"/>
                </a:lnTo>
                <a:lnTo>
                  <a:pt x="1188" y="92"/>
                </a:lnTo>
                <a:lnTo>
                  <a:pt x="1139" y="109"/>
                </a:lnTo>
                <a:lnTo>
                  <a:pt x="1091" y="129"/>
                </a:lnTo>
                <a:lnTo>
                  <a:pt x="1044" y="148"/>
                </a:lnTo>
                <a:lnTo>
                  <a:pt x="996" y="170"/>
                </a:lnTo>
                <a:lnTo>
                  <a:pt x="950" y="193"/>
                </a:lnTo>
                <a:lnTo>
                  <a:pt x="905" y="217"/>
                </a:lnTo>
                <a:lnTo>
                  <a:pt x="859" y="243"/>
                </a:lnTo>
                <a:lnTo>
                  <a:pt x="815" y="270"/>
                </a:lnTo>
                <a:lnTo>
                  <a:pt x="772" y="299"/>
                </a:lnTo>
                <a:lnTo>
                  <a:pt x="729" y="328"/>
                </a:lnTo>
                <a:lnTo>
                  <a:pt x="688" y="359"/>
                </a:lnTo>
                <a:lnTo>
                  <a:pt x="646" y="391"/>
                </a:lnTo>
                <a:lnTo>
                  <a:pt x="607" y="424"/>
                </a:lnTo>
                <a:lnTo>
                  <a:pt x="569" y="458"/>
                </a:lnTo>
                <a:lnTo>
                  <a:pt x="530" y="494"/>
                </a:lnTo>
                <a:lnTo>
                  <a:pt x="494" y="531"/>
                </a:lnTo>
                <a:lnTo>
                  <a:pt x="459" y="568"/>
                </a:lnTo>
                <a:lnTo>
                  <a:pt x="424" y="607"/>
                </a:lnTo>
                <a:lnTo>
                  <a:pt x="390" y="647"/>
                </a:lnTo>
                <a:lnTo>
                  <a:pt x="359" y="688"/>
                </a:lnTo>
                <a:lnTo>
                  <a:pt x="328" y="729"/>
                </a:lnTo>
                <a:lnTo>
                  <a:pt x="298" y="772"/>
                </a:lnTo>
                <a:lnTo>
                  <a:pt x="270" y="815"/>
                </a:lnTo>
                <a:lnTo>
                  <a:pt x="243" y="860"/>
                </a:lnTo>
                <a:lnTo>
                  <a:pt x="217" y="904"/>
                </a:lnTo>
                <a:lnTo>
                  <a:pt x="193" y="950"/>
                </a:lnTo>
                <a:lnTo>
                  <a:pt x="170" y="997"/>
                </a:lnTo>
                <a:lnTo>
                  <a:pt x="149" y="1044"/>
                </a:lnTo>
                <a:lnTo>
                  <a:pt x="128" y="1092"/>
                </a:lnTo>
                <a:lnTo>
                  <a:pt x="109" y="1140"/>
                </a:lnTo>
                <a:lnTo>
                  <a:pt x="93" y="1189"/>
                </a:lnTo>
                <a:lnTo>
                  <a:pt x="76" y="1238"/>
                </a:lnTo>
                <a:lnTo>
                  <a:pt x="61" y="1288"/>
                </a:lnTo>
                <a:lnTo>
                  <a:pt x="49" y="1338"/>
                </a:lnTo>
                <a:lnTo>
                  <a:pt x="38" y="1389"/>
                </a:lnTo>
                <a:lnTo>
                  <a:pt x="27" y="1440"/>
                </a:lnTo>
                <a:lnTo>
                  <a:pt x="19" y="1490"/>
                </a:lnTo>
                <a:lnTo>
                  <a:pt x="13" y="1542"/>
                </a:lnTo>
                <a:lnTo>
                  <a:pt x="8" y="1594"/>
                </a:lnTo>
                <a:lnTo>
                  <a:pt x="3" y="1645"/>
                </a:lnTo>
                <a:lnTo>
                  <a:pt x="1" y="1697"/>
                </a:lnTo>
                <a:lnTo>
                  <a:pt x="0" y="1749"/>
                </a:lnTo>
                <a:lnTo>
                  <a:pt x="1" y="1801"/>
                </a:lnTo>
                <a:lnTo>
                  <a:pt x="3" y="1852"/>
                </a:lnTo>
                <a:lnTo>
                  <a:pt x="8" y="1904"/>
                </a:lnTo>
                <a:lnTo>
                  <a:pt x="13" y="1956"/>
                </a:lnTo>
                <a:lnTo>
                  <a:pt x="19" y="2007"/>
                </a:lnTo>
                <a:lnTo>
                  <a:pt x="27" y="2059"/>
                </a:lnTo>
                <a:lnTo>
                  <a:pt x="38" y="2110"/>
                </a:lnTo>
                <a:lnTo>
                  <a:pt x="49" y="2159"/>
                </a:lnTo>
                <a:lnTo>
                  <a:pt x="61" y="2210"/>
                </a:lnTo>
                <a:lnTo>
                  <a:pt x="76" y="2260"/>
                </a:lnTo>
                <a:lnTo>
                  <a:pt x="93" y="2309"/>
                </a:lnTo>
                <a:lnTo>
                  <a:pt x="109" y="2358"/>
                </a:lnTo>
                <a:lnTo>
                  <a:pt x="128" y="2406"/>
                </a:lnTo>
                <a:lnTo>
                  <a:pt x="149" y="2454"/>
                </a:lnTo>
                <a:lnTo>
                  <a:pt x="170" y="2502"/>
                </a:lnTo>
                <a:lnTo>
                  <a:pt x="193" y="2547"/>
                </a:lnTo>
                <a:lnTo>
                  <a:pt x="217" y="2594"/>
                </a:lnTo>
                <a:lnTo>
                  <a:pt x="243" y="2639"/>
                </a:lnTo>
                <a:lnTo>
                  <a:pt x="270" y="2683"/>
                </a:lnTo>
                <a:lnTo>
                  <a:pt x="298" y="2726"/>
                </a:lnTo>
                <a:lnTo>
                  <a:pt x="328" y="2769"/>
                </a:lnTo>
                <a:lnTo>
                  <a:pt x="359" y="2811"/>
                </a:lnTo>
                <a:lnTo>
                  <a:pt x="390" y="2851"/>
                </a:lnTo>
                <a:lnTo>
                  <a:pt x="424" y="2891"/>
                </a:lnTo>
                <a:lnTo>
                  <a:pt x="459" y="2930"/>
                </a:lnTo>
                <a:lnTo>
                  <a:pt x="494" y="2967"/>
                </a:lnTo>
                <a:lnTo>
                  <a:pt x="530" y="3004"/>
                </a:lnTo>
                <a:lnTo>
                  <a:pt x="569" y="3040"/>
                </a:lnTo>
                <a:lnTo>
                  <a:pt x="607" y="3074"/>
                </a:lnTo>
                <a:lnTo>
                  <a:pt x="646" y="3107"/>
                </a:lnTo>
                <a:lnTo>
                  <a:pt x="688" y="3139"/>
                </a:lnTo>
                <a:lnTo>
                  <a:pt x="729" y="3171"/>
                </a:lnTo>
                <a:lnTo>
                  <a:pt x="772" y="3200"/>
                </a:lnTo>
                <a:lnTo>
                  <a:pt x="815" y="3228"/>
                </a:lnTo>
                <a:lnTo>
                  <a:pt x="859" y="3255"/>
                </a:lnTo>
                <a:lnTo>
                  <a:pt x="905" y="3281"/>
                </a:lnTo>
                <a:lnTo>
                  <a:pt x="950" y="3305"/>
                </a:lnTo>
                <a:lnTo>
                  <a:pt x="996" y="3328"/>
                </a:lnTo>
                <a:lnTo>
                  <a:pt x="1044" y="3350"/>
                </a:lnTo>
                <a:lnTo>
                  <a:pt x="1091" y="3370"/>
                </a:lnTo>
                <a:lnTo>
                  <a:pt x="1139" y="3388"/>
                </a:lnTo>
                <a:lnTo>
                  <a:pt x="1188" y="3406"/>
                </a:lnTo>
                <a:lnTo>
                  <a:pt x="1237" y="3422"/>
                </a:lnTo>
                <a:lnTo>
                  <a:pt x="1287" y="3436"/>
                </a:lnTo>
                <a:lnTo>
                  <a:pt x="1337" y="3450"/>
                </a:lnTo>
                <a:lnTo>
                  <a:pt x="1388" y="3461"/>
                </a:lnTo>
                <a:lnTo>
                  <a:pt x="1439" y="3470"/>
                </a:lnTo>
                <a:lnTo>
                  <a:pt x="1489" y="3479"/>
                </a:lnTo>
                <a:lnTo>
                  <a:pt x="1541" y="3486"/>
                </a:lnTo>
                <a:lnTo>
                  <a:pt x="1592" y="3491"/>
                </a:lnTo>
                <a:lnTo>
                  <a:pt x="1644" y="3495"/>
                </a:lnTo>
                <a:lnTo>
                  <a:pt x="1696" y="3497"/>
                </a:lnTo>
                <a:lnTo>
                  <a:pt x="1748" y="3498"/>
                </a:lnTo>
                <a:lnTo>
                  <a:pt x="1799" y="3497"/>
                </a:lnTo>
                <a:lnTo>
                  <a:pt x="1851" y="3495"/>
                </a:lnTo>
                <a:lnTo>
                  <a:pt x="1903" y="3491"/>
                </a:lnTo>
                <a:lnTo>
                  <a:pt x="1954" y="3486"/>
                </a:lnTo>
                <a:lnTo>
                  <a:pt x="2006" y="3479"/>
                </a:lnTo>
                <a:lnTo>
                  <a:pt x="2057" y="3470"/>
                </a:lnTo>
                <a:lnTo>
                  <a:pt x="2107" y="3461"/>
                </a:lnTo>
                <a:lnTo>
                  <a:pt x="2158" y="3450"/>
                </a:lnTo>
                <a:lnTo>
                  <a:pt x="2208" y="3436"/>
                </a:lnTo>
                <a:lnTo>
                  <a:pt x="2258" y="3422"/>
                </a:lnTo>
                <a:lnTo>
                  <a:pt x="2308" y="3406"/>
                </a:lnTo>
                <a:lnTo>
                  <a:pt x="2356" y="3388"/>
                </a:lnTo>
                <a:lnTo>
                  <a:pt x="2404" y="3370"/>
                </a:lnTo>
                <a:lnTo>
                  <a:pt x="2452" y="3350"/>
                </a:lnTo>
                <a:lnTo>
                  <a:pt x="2499" y="3328"/>
                </a:lnTo>
                <a:lnTo>
                  <a:pt x="2546" y="3305"/>
                </a:lnTo>
                <a:lnTo>
                  <a:pt x="2592" y="3281"/>
                </a:lnTo>
                <a:lnTo>
                  <a:pt x="2636" y="3255"/>
                </a:lnTo>
                <a:lnTo>
                  <a:pt x="2681" y="3228"/>
                </a:lnTo>
                <a:lnTo>
                  <a:pt x="2724" y="3200"/>
                </a:lnTo>
                <a:lnTo>
                  <a:pt x="2767" y="3171"/>
                </a:lnTo>
                <a:lnTo>
                  <a:pt x="2808" y="3139"/>
                </a:lnTo>
                <a:lnTo>
                  <a:pt x="2849" y="3107"/>
                </a:lnTo>
                <a:lnTo>
                  <a:pt x="2888" y="3074"/>
                </a:lnTo>
                <a:lnTo>
                  <a:pt x="2928" y="3040"/>
                </a:lnTo>
                <a:lnTo>
                  <a:pt x="2965" y="3004"/>
                </a:lnTo>
                <a:lnTo>
                  <a:pt x="3001" y="2967"/>
                </a:lnTo>
                <a:lnTo>
                  <a:pt x="3038" y="2930"/>
                </a:lnTo>
                <a:lnTo>
                  <a:pt x="3072" y="2891"/>
                </a:lnTo>
                <a:lnTo>
                  <a:pt x="3105" y="2851"/>
                </a:lnTo>
                <a:lnTo>
                  <a:pt x="3137" y="2811"/>
                </a:lnTo>
                <a:lnTo>
                  <a:pt x="3167" y="2769"/>
                </a:lnTo>
                <a:lnTo>
                  <a:pt x="3197" y="2726"/>
                </a:lnTo>
                <a:lnTo>
                  <a:pt x="3225" y="2683"/>
                </a:lnTo>
                <a:lnTo>
                  <a:pt x="3252" y="2639"/>
                </a:lnTo>
                <a:lnTo>
                  <a:pt x="3278" y="2594"/>
                </a:lnTo>
                <a:lnTo>
                  <a:pt x="3302" y="2547"/>
                </a:lnTo>
                <a:lnTo>
                  <a:pt x="3326" y="2502"/>
                </a:lnTo>
                <a:lnTo>
                  <a:pt x="3347" y="2454"/>
                </a:lnTo>
                <a:lnTo>
                  <a:pt x="3367" y="2406"/>
                </a:lnTo>
                <a:lnTo>
                  <a:pt x="3386" y="2358"/>
                </a:lnTo>
                <a:lnTo>
                  <a:pt x="3404" y="2309"/>
                </a:lnTo>
                <a:lnTo>
                  <a:pt x="3419" y="2260"/>
                </a:lnTo>
                <a:lnTo>
                  <a:pt x="3434" y="2210"/>
                </a:lnTo>
                <a:lnTo>
                  <a:pt x="3446" y="2159"/>
                </a:lnTo>
                <a:lnTo>
                  <a:pt x="3458" y="2110"/>
                </a:lnTo>
                <a:lnTo>
                  <a:pt x="3468" y="2059"/>
                </a:lnTo>
                <a:lnTo>
                  <a:pt x="3476" y="2007"/>
                </a:lnTo>
                <a:lnTo>
                  <a:pt x="3484" y="1956"/>
                </a:lnTo>
                <a:lnTo>
                  <a:pt x="3489" y="1904"/>
                </a:lnTo>
                <a:lnTo>
                  <a:pt x="3492" y="1852"/>
                </a:lnTo>
                <a:lnTo>
                  <a:pt x="3495" y="1801"/>
                </a:lnTo>
                <a:lnTo>
                  <a:pt x="3495" y="1749"/>
                </a:lnTo>
                <a:close/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32" name="Oval 205"/>
          <p:cNvSpPr/>
          <p:nvPr/>
        </p:nvSpPr>
        <p:spPr>
          <a:xfrm>
            <a:off x="5726113" y="294481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3" name="Oval 208"/>
          <p:cNvSpPr/>
          <p:nvPr/>
        </p:nvSpPr>
        <p:spPr>
          <a:xfrm>
            <a:off x="5726113" y="155416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4" name="Oval 209"/>
          <p:cNvSpPr/>
          <p:nvPr/>
        </p:nvSpPr>
        <p:spPr>
          <a:xfrm>
            <a:off x="5040313" y="223996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5" name="Oval 210"/>
          <p:cNvSpPr/>
          <p:nvPr/>
        </p:nvSpPr>
        <p:spPr>
          <a:xfrm>
            <a:off x="6419850" y="2238375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6" name="Line 181"/>
          <p:cNvSpPr/>
          <p:nvPr/>
        </p:nvSpPr>
        <p:spPr>
          <a:xfrm>
            <a:off x="446088" y="1879600"/>
            <a:ext cx="6213475" cy="0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7" name="Line 202"/>
          <p:cNvSpPr/>
          <p:nvPr/>
        </p:nvSpPr>
        <p:spPr>
          <a:xfrm flipH="1">
            <a:off x="446088" y="2701925"/>
            <a:ext cx="6796087" cy="0"/>
          </a:xfrm>
          <a:prstGeom prst="line">
            <a:avLst/>
          </a:prstGeom>
          <a:ln w="19050" cap="flat" cmpd="sng">
            <a:solidFill>
              <a:srgbClr val="CC0099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38" name="Oval 218"/>
          <p:cNvSpPr/>
          <p:nvPr/>
        </p:nvSpPr>
        <p:spPr>
          <a:xfrm>
            <a:off x="6276975" y="1847850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39" name="Oval 217"/>
          <p:cNvSpPr/>
          <p:nvPr/>
        </p:nvSpPr>
        <p:spPr>
          <a:xfrm>
            <a:off x="5164138" y="183991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0" name="Oval 219"/>
          <p:cNvSpPr/>
          <p:nvPr/>
        </p:nvSpPr>
        <p:spPr>
          <a:xfrm>
            <a:off x="5154613" y="2649538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1" name="Oval 220"/>
          <p:cNvSpPr/>
          <p:nvPr/>
        </p:nvSpPr>
        <p:spPr>
          <a:xfrm>
            <a:off x="6286500" y="2647950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0194" name="Text Box 250"/>
          <p:cNvSpPr txBox="1"/>
          <p:nvPr/>
        </p:nvSpPr>
        <p:spPr>
          <a:xfrm>
            <a:off x="230188" y="330518"/>
            <a:ext cx="7699375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25.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求圆柱与半球相交的相贯线投影。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43" name="Oval 204"/>
          <p:cNvSpPr/>
          <p:nvPr/>
        </p:nvSpPr>
        <p:spPr>
          <a:xfrm>
            <a:off x="782638" y="294481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4" name="Oval 216"/>
          <p:cNvSpPr/>
          <p:nvPr/>
        </p:nvSpPr>
        <p:spPr>
          <a:xfrm>
            <a:off x="1639888" y="183991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5" name="Oval 225"/>
          <p:cNvSpPr/>
          <p:nvPr/>
        </p:nvSpPr>
        <p:spPr>
          <a:xfrm>
            <a:off x="954088" y="2659063"/>
            <a:ext cx="88900" cy="88900"/>
          </a:xfrm>
          <a:prstGeom prst="ellipse">
            <a:avLst/>
          </a:prstGeom>
          <a:solidFill>
            <a:schemeClr val="tx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46" name="Text Box 252"/>
          <p:cNvSpPr txBox="1"/>
          <p:nvPr/>
        </p:nvSpPr>
        <p:spPr>
          <a:xfrm>
            <a:off x="4010025" y="3302000"/>
            <a:ext cx="2109788" cy="457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①</a:t>
            </a:r>
            <a:r>
              <a:rPr lang="zh-CN" altLang="en-US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求特殊点；</a:t>
            </a:r>
            <a:endParaRPr lang="zh-CN" altLang="en-US" sz="24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7" name="Text Box 253"/>
          <p:cNvSpPr txBox="1"/>
          <p:nvPr/>
        </p:nvSpPr>
        <p:spPr>
          <a:xfrm>
            <a:off x="4008438" y="3711575"/>
            <a:ext cx="2268537" cy="457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②</a:t>
            </a:r>
            <a:r>
              <a:rPr lang="zh-CN" altLang="en-US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求一般点；</a:t>
            </a:r>
            <a:endParaRPr lang="zh-CN" altLang="en-US" sz="24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8" name="Text Box 254"/>
          <p:cNvSpPr txBox="1"/>
          <p:nvPr/>
        </p:nvSpPr>
        <p:spPr>
          <a:xfrm>
            <a:off x="3989388" y="4114800"/>
            <a:ext cx="2005012" cy="4572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zh-CN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③</a:t>
            </a:r>
            <a:r>
              <a:rPr lang="zh-CN" altLang="en-US" sz="2400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连曲线。</a:t>
            </a:r>
            <a:endParaRPr lang="zh-CN" altLang="en-US" sz="2400" dirty="0">
              <a:solidFill>
                <a:srgbClr val="0000FF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9" name="Freeform 356"/>
          <p:cNvSpPr/>
          <p:nvPr/>
        </p:nvSpPr>
        <p:spPr>
          <a:xfrm>
            <a:off x="5289550" y="4730750"/>
            <a:ext cx="1028700" cy="1042988"/>
          </a:xfrm>
          <a:custGeom>
            <a:avLst/>
            <a:gdLst>
              <a:gd name="txL" fmla="*/ 0 w 648"/>
              <a:gd name="txT" fmla="*/ 0 h 657"/>
              <a:gd name="txR" fmla="*/ 648 w 648"/>
              <a:gd name="txB" fmla="*/ 657 h 657"/>
            </a:gdLst>
            <a:ahLst/>
            <a:cxnLst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648" h="657">
                <a:moveTo>
                  <a:pt x="0" y="258"/>
                </a:moveTo>
                <a:lnTo>
                  <a:pt x="0" y="297"/>
                </a:lnTo>
                <a:lnTo>
                  <a:pt x="0" y="327"/>
                </a:lnTo>
                <a:lnTo>
                  <a:pt x="6" y="351"/>
                </a:lnTo>
                <a:lnTo>
                  <a:pt x="12" y="369"/>
                </a:lnTo>
                <a:lnTo>
                  <a:pt x="513" y="657"/>
                </a:lnTo>
                <a:lnTo>
                  <a:pt x="537" y="591"/>
                </a:lnTo>
                <a:lnTo>
                  <a:pt x="561" y="534"/>
                </a:lnTo>
                <a:lnTo>
                  <a:pt x="570" y="489"/>
                </a:lnTo>
                <a:lnTo>
                  <a:pt x="621" y="270"/>
                </a:lnTo>
                <a:lnTo>
                  <a:pt x="627" y="195"/>
                </a:lnTo>
                <a:lnTo>
                  <a:pt x="648" y="12"/>
                </a:lnTo>
                <a:lnTo>
                  <a:pt x="606" y="0"/>
                </a:lnTo>
                <a:lnTo>
                  <a:pt x="543" y="9"/>
                </a:lnTo>
                <a:lnTo>
                  <a:pt x="453" y="27"/>
                </a:lnTo>
                <a:lnTo>
                  <a:pt x="357" y="54"/>
                </a:lnTo>
                <a:lnTo>
                  <a:pt x="216" y="120"/>
                </a:lnTo>
                <a:lnTo>
                  <a:pt x="111" y="192"/>
                </a:lnTo>
                <a:lnTo>
                  <a:pt x="48" y="219"/>
                </a:lnTo>
                <a:lnTo>
                  <a:pt x="0" y="25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50" name="Group 357"/>
          <p:cNvGrpSpPr/>
          <p:nvPr/>
        </p:nvGrpSpPr>
        <p:grpSpPr>
          <a:xfrm>
            <a:off x="5099050" y="4922838"/>
            <a:ext cx="1211263" cy="1352550"/>
            <a:chOff x="3639" y="2998"/>
            <a:chExt cx="763" cy="852"/>
          </a:xfrm>
        </p:grpSpPr>
        <p:sp>
          <p:nvSpPr>
            <p:cNvPr id="90283" name="Freeform 358"/>
            <p:cNvSpPr/>
            <p:nvPr/>
          </p:nvSpPr>
          <p:spPr>
            <a:xfrm>
              <a:off x="3639" y="3072"/>
              <a:ext cx="624" cy="771"/>
            </a:xfrm>
            <a:custGeom>
              <a:avLst/>
              <a:gdLst>
                <a:gd name="txL" fmla="*/ 0 w 624"/>
                <a:gd name="txT" fmla="*/ 0 h 771"/>
                <a:gd name="txR" fmla="*/ 624 w 624"/>
                <a:gd name="txB" fmla="*/ 771 h 771"/>
              </a:gdLst>
              <a:ahLst/>
              <a:cxnLst>
                <a:cxn ang="0">
                  <a:pos x="279" y="771"/>
                </a:cxn>
                <a:cxn ang="0">
                  <a:pos x="327" y="747"/>
                </a:cxn>
                <a:cxn ang="0">
                  <a:pos x="375" y="720"/>
                </a:cxn>
                <a:cxn ang="0">
                  <a:pos x="414" y="705"/>
                </a:cxn>
                <a:cxn ang="0">
                  <a:pos x="462" y="666"/>
                </a:cxn>
                <a:cxn ang="0">
                  <a:pos x="501" y="633"/>
                </a:cxn>
                <a:cxn ang="0">
                  <a:pos x="531" y="603"/>
                </a:cxn>
                <a:cxn ang="0">
                  <a:pos x="561" y="573"/>
                </a:cxn>
                <a:cxn ang="0">
                  <a:pos x="585" y="537"/>
                </a:cxn>
                <a:cxn ang="0">
                  <a:pos x="606" y="498"/>
                </a:cxn>
                <a:cxn ang="0">
                  <a:pos x="621" y="477"/>
                </a:cxn>
                <a:cxn ang="0">
                  <a:pos x="624" y="444"/>
                </a:cxn>
                <a:cxn ang="0">
                  <a:pos x="138" y="171"/>
                </a:cxn>
                <a:cxn ang="0">
                  <a:pos x="126" y="135"/>
                </a:cxn>
                <a:cxn ang="0">
                  <a:pos x="126" y="87"/>
                </a:cxn>
                <a:cxn ang="0">
                  <a:pos x="129" y="48"/>
                </a:cxn>
                <a:cxn ang="0">
                  <a:pos x="141" y="0"/>
                </a:cxn>
                <a:cxn ang="0">
                  <a:pos x="108" y="39"/>
                </a:cxn>
                <a:cxn ang="0">
                  <a:pos x="96" y="69"/>
                </a:cxn>
                <a:cxn ang="0">
                  <a:pos x="78" y="102"/>
                </a:cxn>
                <a:cxn ang="0">
                  <a:pos x="54" y="156"/>
                </a:cxn>
                <a:cxn ang="0">
                  <a:pos x="33" y="210"/>
                </a:cxn>
                <a:cxn ang="0">
                  <a:pos x="21" y="252"/>
                </a:cxn>
                <a:cxn ang="0">
                  <a:pos x="12" y="312"/>
                </a:cxn>
                <a:cxn ang="0">
                  <a:pos x="3" y="375"/>
                </a:cxn>
                <a:cxn ang="0">
                  <a:pos x="0" y="435"/>
                </a:cxn>
                <a:cxn ang="0">
                  <a:pos x="9" y="504"/>
                </a:cxn>
                <a:cxn ang="0">
                  <a:pos x="42" y="582"/>
                </a:cxn>
                <a:cxn ang="0">
                  <a:pos x="84" y="642"/>
                </a:cxn>
                <a:cxn ang="0">
                  <a:pos x="138" y="687"/>
                </a:cxn>
                <a:cxn ang="0">
                  <a:pos x="171" y="717"/>
                </a:cxn>
                <a:cxn ang="0">
                  <a:pos x="216" y="738"/>
                </a:cxn>
                <a:cxn ang="0">
                  <a:pos x="246" y="765"/>
                </a:cxn>
                <a:cxn ang="0">
                  <a:pos x="279" y="771"/>
                </a:cxn>
              </a:cxnLst>
              <a:rect l="txL" t="txT" r="txR" b="txB"/>
              <a:pathLst>
                <a:path w="624" h="771">
                  <a:moveTo>
                    <a:pt x="279" y="771"/>
                  </a:moveTo>
                  <a:lnTo>
                    <a:pt x="327" y="747"/>
                  </a:lnTo>
                  <a:lnTo>
                    <a:pt x="375" y="720"/>
                  </a:lnTo>
                  <a:lnTo>
                    <a:pt x="414" y="705"/>
                  </a:lnTo>
                  <a:lnTo>
                    <a:pt x="462" y="666"/>
                  </a:lnTo>
                  <a:lnTo>
                    <a:pt x="501" y="633"/>
                  </a:lnTo>
                  <a:lnTo>
                    <a:pt x="531" y="603"/>
                  </a:lnTo>
                  <a:lnTo>
                    <a:pt x="561" y="573"/>
                  </a:lnTo>
                  <a:lnTo>
                    <a:pt x="585" y="537"/>
                  </a:lnTo>
                  <a:lnTo>
                    <a:pt x="606" y="498"/>
                  </a:lnTo>
                  <a:lnTo>
                    <a:pt x="621" y="477"/>
                  </a:lnTo>
                  <a:lnTo>
                    <a:pt x="624" y="444"/>
                  </a:lnTo>
                  <a:lnTo>
                    <a:pt x="138" y="171"/>
                  </a:lnTo>
                  <a:lnTo>
                    <a:pt x="126" y="135"/>
                  </a:lnTo>
                  <a:lnTo>
                    <a:pt x="126" y="87"/>
                  </a:lnTo>
                  <a:lnTo>
                    <a:pt x="129" y="48"/>
                  </a:lnTo>
                  <a:lnTo>
                    <a:pt x="141" y="0"/>
                  </a:lnTo>
                  <a:lnTo>
                    <a:pt x="108" y="39"/>
                  </a:lnTo>
                  <a:lnTo>
                    <a:pt x="96" y="69"/>
                  </a:lnTo>
                  <a:lnTo>
                    <a:pt x="78" y="102"/>
                  </a:lnTo>
                  <a:lnTo>
                    <a:pt x="54" y="156"/>
                  </a:lnTo>
                  <a:lnTo>
                    <a:pt x="33" y="210"/>
                  </a:lnTo>
                  <a:lnTo>
                    <a:pt x="21" y="252"/>
                  </a:lnTo>
                  <a:lnTo>
                    <a:pt x="12" y="312"/>
                  </a:lnTo>
                  <a:lnTo>
                    <a:pt x="3" y="375"/>
                  </a:lnTo>
                  <a:lnTo>
                    <a:pt x="0" y="435"/>
                  </a:lnTo>
                  <a:lnTo>
                    <a:pt x="9" y="504"/>
                  </a:lnTo>
                  <a:lnTo>
                    <a:pt x="42" y="582"/>
                  </a:lnTo>
                  <a:lnTo>
                    <a:pt x="84" y="642"/>
                  </a:lnTo>
                  <a:lnTo>
                    <a:pt x="138" y="687"/>
                  </a:lnTo>
                  <a:lnTo>
                    <a:pt x="171" y="717"/>
                  </a:lnTo>
                  <a:lnTo>
                    <a:pt x="216" y="738"/>
                  </a:lnTo>
                  <a:lnTo>
                    <a:pt x="246" y="765"/>
                  </a:lnTo>
                  <a:lnTo>
                    <a:pt x="279" y="771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84" name="Arc 359"/>
            <p:cNvSpPr/>
            <p:nvPr/>
          </p:nvSpPr>
          <p:spPr>
            <a:xfrm>
              <a:off x="3640" y="3154"/>
              <a:ext cx="762" cy="359"/>
            </a:xfrm>
            <a:custGeom>
              <a:avLst/>
              <a:gdLst>
                <a:gd name="txL" fmla="*/ 0 w 21600"/>
                <a:gd name="txT" fmla="*/ 0 h 10043"/>
                <a:gd name="txR" fmla="*/ 21600 w 21600"/>
                <a:gd name="txB" fmla="*/ 10043 h 1004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10043" fill="none">
                  <a:moveTo>
                    <a:pt x="0" y="9934"/>
                  </a:moveTo>
                  <a:cubicBezTo>
                    <a:pt x="17" y="6472"/>
                    <a:pt x="867" y="3064"/>
                    <a:pt x="2476" y="-1"/>
                  </a:cubicBezTo>
                </a:path>
                <a:path w="21600" h="10043" stroke="0">
                  <a:moveTo>
                    <a:pt x="0" y="9934"/>
                  </a:moveTo>
                  <a:cubicBezTo>
                    <a:pt x="17" y="6472"/>
                    <a:pt x="867" y="3064"/>
                    <a:pt x="2476" y="-1"/>
                  </a:cubicBezTo>
                  <a:lnTo>
                    <a:pt x="21600" y="10043"/>
                  </a:lnTo>
                  <a:lnTo>
                    <a:pt x="0" y="9934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85" name="Arc 360"/>
            <p:cNvSpPr/>
            <p:nvPr/>
          </p:nvSpPr>
          <p:spPr>
            <a:xfrm flipV="1">
              <a:off x="3641" y="3497"/>
              <a:ext cx="759" cy="353"/>
            </a:xfrm>
            <a:custGeom>
              <a:avLst/>
              <a:gdLst>
                <a:gd name="txL" fmla="*/ 0 w 21600"/>
                <a:gd name="txT" fmla="*/ 0 h 17126"/>
                <a:gd name="txR" fmla="*/ 21600 w 21600"/>
                <a:gd name="txB" fmla="*/ 17126 h 1712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17126" fill="none">
                  <a:moveTo>
                    <a:pt x="5" y="17125"/>
                  </a:moveTo>
                  <a:cubicBezTo>
                    <a:pt x="1" y="16970"/>
                    <a:pt x="0" y="16814"/>
                    <a:pt x="0" y="16658"/>
                  </a:cubicBezTo>
                  <a:cubicBezTo>
                    <a:pt x="-1" y="10212"/>
                    <a:pt x="2878" y="4103"/>
                    <a:pt x="7849" y="-1"/>
                  </a:cubicBezTo>
                </a:path>
                <a:path w="21600" h="17126" stroke="0">
                  <a:moveTo>
                    <a:pt x="5" y="17125"/>
                  </a:moveTo>
                  <a:cubicBezTo>
                    <a:pt x="1" y="16970"/>
                    <a:pt x="0" y="16814"/>
                    <a:pt x="0" y="16658"/>
                  </a:cubicBezTo>
                  <a:cubicBezTo>
                    <a:pt x="-1" y="10212"/>
                    <a:pt x="2878" y="4103"/>
                    <a:pt x="7849" y="-1"/>
                  </a:cubicBezTo>
                  <a:lnTo>
                    <a:pt x="21600" y="16658"/>
                  </a:lnTo>
                  <a:lnTo>
                    <a:pt x="5" y="17125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86" name="Freeform 361"/>
            <p:cNvSpPr/>
            <p:nvPr/>
          </p:nvSpPr>
          <p:spPr>
            <a:xfrm>
              <a:off x="3722" y="2998"/>
              <a:ext cx="115" cy="167"/>
            </a:xfrm>
            <a:custGeom>
              <a:avLst/>
              <a:gdLst>
                <a:gd name="txL" fmla="*/ 0 w 878"/>
                <a:gd name="txT" fmla="*/ 0 h 1271"/>
                <a:gd name="txR" fmla="*/ 878 w 878"/>
                <a:gd name="txB" fmla="*/ 1271 h 127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878" h="1271">
                  <a:moveTo>
                    <a:pt x="878" y="0"/>
                  </a:moveTo>
                  <a:lnTo>
                    <a:pt x="751" y="146"/>
                  </a:lnTo>
                  <a:lnTo>
                    <a:pt x="627" y="295"/>
                  </a:lnTo>
                  <a:lnTo>
                    <a:pt x="510" y="449"/>
                  </a:lnTo>
                  <a:lnTo>
                    <a:pt x="397" y="606"/>
                  </a:lnTo>
                  <a:lnTo>
                    <a:pt x="289" y="767"/>
                  </a:lnTo>
                  <a:lnTo>
                    <a:pt x="187" y="932"/>
                  </a:lnTo>
                  <a:lnTo>
                    <a:pt x="91" y="1100"/>
                  </a:lnTo>
                  <a:lnTo>
                    <a:pt x="0" y="1271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55" name="Group 362"/>
          <p:cNvGrpSpPr/>
          <p:nvPr/>
        </p:nvGrpSpPr>
        <p:grpSpPr>
          <a:xfrm>
            <a:off x="4846638" y="4554538"/>
            <a:ext cx="2081212" cy="1749425"/>
            <a:chOff x="3480" y="2766"/>
            <a:chExt cx="1311" cy="1102"/>
          </a:xfrm>
        </p:grpSpPr>
        <p:sp>
          <p:nvSpPr>
            <p:cNvPr id="90276" name="Freeform 363"/>
            <p:cNvSpPr/>
            <p:nvPr/>
          </p:nvSpPr>
          <p:spPr>
            <a:xfrm>
              <a:off x="3480" y="2766"/>
              <a:ext cx="1311" cy="1101"/>
            </a:xfrm>
            <a:custGeom>
              <a:avLst/>
              <a:gdLst>
                <a:gd name="txL" fmla="*/ 0 w 1311"/>
                <a:gd name="txT" fmla="*/ 0 h 1101"/>
                <a:gd name="txR" fmla="*/ 1311 w 1311"/>
                <a:gd name="txB" fmla="*/ 1101 h 1101"/>
              </a:gdLst>
              <a:ahLst/>
              <a:cxnLst>
                <a:cxn ang="0">
                  <a:pos x="75" y="492"/>
                </a:cxn>
                <a:cxn ang="0">
                  <a:pos x="39" y="522"/>
                </a:cxn>
                <a:cxn ang="0">
                  <a:pos x="21" y="555"/>
                </a:cxn>
                <a:cxn ang="0">
                  <a:pos x="6" y="600"/>
                </a:cxn>
                <a:cxn ang="0">
                  <a:pos x="0" y="645"/>
                </a:cxn>
                <a:cxn ang="0">
                  <a:pos x="9" y="720"/>
                </a:cxn>
                <a:cxn ang="0">
                  <a:pos x="24" y="777"/>
                </a:cxn>
                <a:cxn ang="0">
                  <a:pos x="60" y="858"/>
                </a:cxn>
                <a:cxn ang="0">
                  <a:pos x="87" y="915"/>
                </a:cxn>
                <a:cxn ang="0">
                  <a:pos x="126" y="960"/>
                </a:cxn>
                <a:cxn ang="0">
                  <a:pos x="165" y="1008"/>
                </a:cxn>
                <a:cxn ang="0">
                  <a:pos x="216" y="1050"/>
                </a:cxn>
                <a:cxn ang="0">
                  <a:pos x="264" y="1083"/>
                </a:cxn>
                <a:cxn ang="0">
                  <a:pos x="318" y="1095"/>
                </a:cxn>
                <a:cxn ang="0">
                  <a:pos x="363" y="1101"/>
                </a:cxn>
                <a:cxn ang="0">
                  <a:pos x="405" y="1095"/>
                </a:cxn>
                <a:cxn ang="0">
                  <a:pos x="444" y="1074"/>
                </a:cxn>
                <a:cxn ang="0">
                  <a:pos x="1263" y="594"/>
                </a:cxn>
                <a:cxn ang="0">
                  <a:pos x="1296" y="546"/>
                </a:cxn>
                <a:cxn ang="0">
                  <a:pos x="1308" y="498"/>
                </a:cxn>
                <a:cxn ang="0">
                  <a:pos x="1308" y="462"/>
                </a:cxn>
                <a:cxn ang="0">
                  <a:pos x="1311" y="426"/>
                </a:cxn>
                <a:cxn ang="0">
                  <a:pos x="1305" y="393"/>
                </a:cxn>
                <a:cxn ang="0">
                  <a:pos x="1296" y="354"/>
                </a:cxn>
                <a:cxn ang="0">
                  <a:pos x="1278" y="300"/>
                </a:cxn>
                <a:cxn ang="0">
                  <a:pos x="1251" y="237"/>
                </a:cxn>
                <a:cxn ang="0">
                  <a:pos x="1227" y="195"/>
                </a:cxn>
                <a:cxn ang="0">
                  <a:pos x="1194" y="150"/>
                </a:cxn>
                <a:cxn ang="0">
                  <a:pos x="1149" y="99"/>
                </a:cxn>
                <a:cxn ang="0">
                  <a:pos x="1110" y="66"/>
                </a:cxn>
                <a:cxn ang="0">
                  <a:pos x="1074" y="42"/>
                </a:cxn>
                <a:cxn ang="0">
                  <a:pos x="1038" y="21"/>
                </a:cxn>
                <a:cxn ang="0">
                  <a:pos x="993" y="3"/>
                </a:cxn>
                <a:cxn ang="0">
                  <a:pos x="954" y="0"/>
                </a:cxn>
                <a:cxn ang="0">
                  <a:pos x="924" y="6"/>
                </a:cxn>
                <a:cxn ang="0">
                  <a:pos x="906" y="12"/>
                </a:cxn>
                <a:cxn ang="0">
                  <a:pos x="75" y="492"/>
                </a:cxn>
              </a:cxnLst>
              <a:rect l="txL" t="txT" r="txR" b="txB"/>
              <a:pathLst>
                <a:path w="1311" h="1101">
                  <a:moveTo>
                    <a:pt x="75" y="492"/>
                  </a:moveTo>
                  <a:lnTo>
                    <a:pt x="39" y="522"/>
                  </a:lnTo>
                  <a:lnTo>
                    <a:pt x="21" y="555"/>
                  </a:lnTo>
                  <a:lnTo>
                    <a:pt x="6" y="600"/>
                  </a:lnTo>
                  <a:lnTo>
                    <a:pt x="0" y="645"/>
                  </a:lnTo>
                  <a:lnTo>
                    <a:pt x="9" y="720"/>
                  </a:lnTo>
                  <a:lnTo>
                    <a:pt x="24" y="777"/>
                  </a:lnTo>
                  <a:lnTo>
                    <a:pt x="60" y="858"/>
                  </a:lnTo>
                  <a:lnTo>
                    <a:pt x="87" y="915"/>
                  </a:lnTo>
                  <a:lnTo>
                    <a:pt x="126" y="960"/>
                  </a:lnTo>
                  <a:lnTo>
                    <a:pt x="165" y="1008"/>
                  </a:lnTo>
                  <a:lnTo>
                    <a:pt x="216" y="1050"/>
                  </a:lnTo>
                  <a:lnTo>
                    <a:pt x="264" y="1083"/>
                  </a:lnTo>
                  <a:lnTo>
                    <a:pt x="318" y="1095"/>
                  </a:lnTo>
                  <a:lnTo>
                    <a:pt x="363" y="1101"/>
                  </a:lnTo>
                  <a:lnTo>
                    <a:pt x="405" y="1095"/>
                  </a:lnTo>
                  <a:lnTo>
                    <a:pt x="444" y="1074"/>
                  </a:lnTo>
                  <a:lnTo>
                    <a:pt x="1263" y="594"/>
                  </a:lnTo>
                  <a:lnTo>
                    <a:pt x="1296" y="546"/>
                  </a:lnTo>
                  <a:lnTo>
                    <a:pt x="1308" y="498"/>
                  </a:lnTo>
                  <a:lnTo>
                    <a:pt x="1308" y="462"/>
                  </a:lnTo>
                  <a:lnTo>
                    <a:pt x="1311" y="426"/>
                  </a:lnTo>
                  <a:lnTo>
                    <a:pt x="1305" y="393"/>
                  </a:lnTo>
                  <a:lnTo>
                    <a:pt x="1296" y="354"/>
                  </a:lnTo>
                  <a:lnTo>
                    <a:pt x="1278" y="300"/>
                  </a:lnTo>
                  <a:lnTo>
                    <a:pt x="1251" y="237"/>
                  </a:lnTo>
                  <a:lnTo>
                    <a:pt x="1227" y="195"/>
                  </a:lnTo>
                  <a:lnTo>
                    <a:pt x="1194" y="150"/>
                  </a:lnTo>
                  <a:lnTo>
                    <a:pt x="1149" y="99"/>
                  </a:lnTo>
                  <a:lnTo>
                    <a:pt x="1110" y="66"/>
                  </a:lnTo>
                  <a:lnTo>
                    <a:pt x="1074" y="42"/>
                  </a:lnTo>
                  <a:lnTo>
                    <a:pt x="1038" y="21"/>
                  </a:lnTo>
                  <a:lnTo>
                    <a:pt x="993" y="3"/>
                  </a:lnTo>
                  <a:lnTo>
                    <a:pt x="954" y="0"/>
                  </a:lnTo>
                  <a:lnTo>
                    <a:pt x="924" y="6"/>
                  </a:lnTo>
                  <a:lnTo>
                    <a:pt x="906" y="12"/>
                  </a:lnTo>
                  <a:lnTo>
                    <a:pt x="75" y="492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77" name="Freeform 364"/>
            <p:cNvSpPr/>
            <p:nvPr/>
          </p:nvSpPr>
          <p:spPr>
            <a:xfrm>
              <a:off x="3485" y="3244"/>
              <a:ext cx="484" cy="452"/>
            </a:xfrm>
            <a:custGeom>
              <a:avLst/>
              <a:gdLst>
                <a:gd name="txL" fmla="*/ 0 w 3685"/>
                <a:gd name="txT" fmla="*/ 0 h 3445"/>
                <a:gd name="txR" fmla="*/ 3685 w 3685"/>
                <a:gd name="txB" fmla="*/ 3445 h 34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685" h="3445">
                  <a:moveTo>
                    <a:pt x="3685" y="3445"/>
                  </a:moveTo>
                  <a:lnTo>
                    <a:pt x="3683" y="3338"/>
                  </a:lnTo>
                  <a:lnTo>
                    <a:pt x="3677" y="3228"/>
                  </a:lnTo>
                  <a:lnTo>
                    <a:pt x="3664" y="3116"/>
                  </a:lnTo>
                  <a:lnTo>
                    <a:pt x="3649" y="3002"/>
                  </a:lnTo>
                  <a:lnTo>
                    <a:pt x="3628" y="2887"/>
                  </a:lnTo>
                  <a:lnTo>
                    <a:pt x="3604" y="2770"/>
                  </a:lnTo>
                  <a:lnTo>
                    <a:pt x="3574" y="2653"/>
                  </a:lnTo>
                  <a:lnTo>
                    <a:pt x="3541" y="2535"/>
                  </a:lnTo>
                  <a:lnTo>
                    <a:pt x="3503" y="2416"/>
                  </a:lnTo>
                  <a:lnTo>
                    <a:pt x="3461" y="2297"/>
                  </a:lnTo>
                  <a:lnTo>
                    <a:pt x="3415" y="2179"/>
                  </a:lnTo>
                  <a:lnTo>
                    <a:pt x="3365" y="2060"/>
                  </a:lnTo>
                  <a:lnTo>
                    <a:pt x="3312" y="1943"/>
                  </a:lnTo>
                  <a:lnTo>
                    <a:pt x="3254" y="1827"/>
                  </a:lnTo>
                  <a:lnTo>
                    <a:pt x="3194" y="1713"/>
                  </a:lnTo>
                  <a:lnTo>
                    <a:pt x="3129" y="1600"/>
                  </a:lnTo>
                  <a:lnTo>
                    <a:pt x="3062" y="1489"/>
                  </a:lnTo>
                  <a:lnTo>
                    <a:pt x="2991" y="1380"/>
                  </a:lnTo>
                  <a:lnTo>
                    <a:pt x="2918" y="1273"/>
                  </a:lnTo>
                  <a:lnTo>
                    <a:pt x="2842" y="1170"/>
                  </a:lnTo>
                  <a:lnTo>
                    <a:pt x="2764" y="1069"/>
                  </a:lnTo>
                  <a:lnTo>
                    <a:pt x="2683" y="972"/>
                  </a:lnTo>
                  <a:lnTo>
                    <a:pt x="2601" y="878"/>
                  </a:lnTo>
                  <a:lnTo>
                    <a:pt x="2516" y="788"/>
                  </a:lnTo>
                  <a:lnTo>
                    <a:pt x="2430" y="702"/>
                  </a:lnTo>
                  <a:lnTo>
                    <a:pt x="2341" y="619"/>
                  </a:lnTo>
                  <a:lnTo>
                    <a:pt x="2253" y="542"/>
                  </a:lnTo>
                  <a:lnTo>
                    <a:pt x="2162" y="469"/>
                  </a:lnTo>
                  <a:lnTo>
                    <a:pt x="2072" y="400"/>
                  </a:lnTo>
                  <a:lnTo>
                    <a:pt x="1981" y="337"/>
                  </a:lnTo>
                  <a:lnTo>
                    <a:pt x="1889" y="279"/>
                  </a:lnTo>
                  <a:lnTo>
                    <a:pt x="1797" y="226"/>
                  </a:lnTo>
                  <a:lnTo>
                    <a:pt x="1705" y="178"/>
                  </a:lnTo>
                  <a:lnTo>
                    <a:pt x="1614" y="136"/>
                  </a:lnTo>
                  <a:lnTo>
                    <a:pt x="1524" y="100"/>
                  </a:lnTo>
                  <a:lnTo>
                    <a:pt x="1433" y="69"/>
                  </a:lnTo>
                  <a:lnTo>
                    <a:pt x="1344" y="43"/>
                  </a:lnTo>
                  <a:lnTo>
                    <a:pt x="1256" y="23"/>
                  </a:lnTo>
                  <a:lnTo>
                    <a:pt x="1170" y="10"/>
                  </a:lnTo>
                  <a:lnTo>
                    <a:pt x="1085" y="2"/>
                  </a:lnTo>
                  <a:lnTo>
                    <a:pt x="1003" y="0"/>
                  </a:lnTo>
                  <a:lnTo>
                    <a:pt x="922" y="5"/>
                  </a:lnTo>
                  <a:lnTo>
                    <a:pt x="844" y="15"/>
                  </a:lnTo>
                  <a:lnTo>
                    <a:pt x="768" y="31"/>
                  </a:lnTo>
                  <a:lnTo>
                    <a:pt x="695" y="52"/>
                  </a:lnTo>
                  <a:lnTo>
                    <a:pt x="624" y="80"/>
                  </a:lnTo>
                  <a:lnTo>
                    <a:pt x="556" y="113"/>
                  </a:lnTo>
                  <a:lnTo>
                    <a:pt x="492" y="153"/>
                  </a:lnTo>
                  <a:lnTo>
                    <a:pt x="432" y="197"/>
                  </a:lnTo>
                  <a:lnTo>
                    <a:pt x="374" y="247"/>
                  </a:lnTo>
                  <a:lnTo>
                    <a:pt x="321" y="302"/>
                  </a:lnTo>
                  <a:lnTo>
                    <a:pt x="271" y="363"/>
                  </a:lnTo>
                  <a:lnTo>
                    <a:pt x="225" y="428"/>
                  </a:lnTo>
                  <a:lnTo>
                    <a:pt x="183" y="498"/>
                  </a:lnTo>
                  <a:lnTo>
                    <a:pt x="145" y="573"/>
                  </a:lnTo>
                  <a:lnTo>
                    <a:pt x="112" y="652"/>
                  </a:lnTo>
                  <a:lnTo>
                    <a:pt x="82" y="736"/>
                  </a:lnTo>
                  <a:lnTo>
                    <a:pt x="58" y="824"/>
                  </a:lnTo>
                  <a:lnTo>
                    <a:pt x="37" y="915"/>
                  </a:lnTo>
                  <a:lnTo>
                    <a:pt x="21" y="1010"/>
                  </a:lnTo>
                  <a:lnTo>
                    <a:pt x="9" y="1110"/>
                  </a:lnTo>
                  <a:lnTo>
                    <a:pt x="3" y="1212"/>
                  </a:lnTo>
                  <a:lnTo>
                    <a:pt x="0" y="1317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78" name="Freeform 365"/>
            <p:cNvSpPr/>
            <p:nvPr/>
          </p:nvSpPr>
          <p:spPr>
            <a:xfrm>
              <a:off x="3485" y="3417"/>
              <a:ext cx="484" cy="451"/>
            </a:xfrm>
            <a:custGeom>
              <a:avLst/>
              <a:gdLst>
                <a:gd name="txL" fmla="*/ 0 w 3685"/>
                <a:gd name="txT" fmla="*/ 0 h 3444"/>
                <a:gd name="txR" fmla="*/ 3685 w 3685"/>
                <a:gd name="txB" fmla="*/ 3444 h 344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685" h="3444">
                  <a:moveTo>
                    <a:pt x="0" y="0"/>
                  </a:moveTo>
                  <a:lnTo>
                    <a:pt x="3" y="107"/>
                  </a:lnTo>
                  <a:lnTo>
                    <a:pt x="9" y="216"/>
                  </a:lnTo>
                  <a:lnTo>
                    <a:pt x="21" y="328"/>
                  </a:lnTo>
                  <a:lnTo>
                    <a:pt x="37" y="442"/>
                  </a:lnTo>
                  <a:lnTo>
                    <a:pt x="58" y="558"/>
                  </a:lnTo>
                  <a:lnTo>
                    <a:pt x="82" y="674"/>
                  </a:lnTo>
                  <a:lnTo>
                    <a:pt x="112" y="791"/>
                  </a:lnTo>
                  <a:lnTo>
                    <a:pt x="145" y="909"/>
                  </a:lnTo>
                  <a:lnTo>
                    <a:pt x="183" y="1029"/>
                  </a:lnTo>
                  <a:lnTo>
                    <a:pt x="225" y="1147"/>
                  </a:lnTo>
                  <a:lnTo>
                    <a:pt x="271" y="1265"/>
                  </a:lnTo>
                  <a:lnTo>
                    <a:pt x="321" y="1383"/>
                  </a:lnTo>
                  <a:lnTo>
                    <a:pt x="374" y="1501"/>
                  </a:lnTo>
                  <a:lnTo>
                    <a:pt x="432" y="1617"/>
                  </a:lnTo>
                  <a:lnTo>
                    <a:pt x="492" y="1732"/>
                  </a:lnTo>
                  <a:lnTo>
                    <a:pt x="556" y="1844"/>
                  </a:lnTo>
                  <a:lnTo>
                    <a:pt x="624" y="1956"/>
                  </a:lnTo>
                  <a:lnTo>
                    <a:pt x="695" y="2064"/>
                  </a:lnTo>
                  <a:lnTo>
                    <a:pt x="768" y="2170"/>
                  </a:lnTo>
                  <a:lnTo>
                    <a:pt x="844" y="2274"/>
                  </a:lnTo>
                  <a:lnTo>
                    <a:pt x="922" y="2375"/>
                  </a:lnTo>
                  <a:lnTo>
                    <a:pt x="1003" y="2472"/>
                  </a:lnTo>
                  <a:lnTo>
                    <a:pt x="1085" y="2566"/>
                  </a:lnTo>
                  <a:lnTo>
                    <a:pt x="1170" y="2657"/>
                  </a:lnTo>
                  <a:lnTo>
                    <a:pt x="1256" y="2743"/>
                  </a:lnTo>
                  <a:lnTo>
                    <a:pt x="1344" y="2825"/>
                  </a:lnTo>
                  <a:lnTo>
                    <a:pt x="1433" y="2902"/>
                  </a:lnTo>
                  <a:lnTo>
                    <a:pt x="1524" y="2975"/>
                  </a:lnTo>
                  <a:lnTo>
                    <a:pt x="1614" y="3043"/>
                  </a:lnTo>
                  <a:lnTo>
                    <a:pt x="1705" y="3106"/>
                  </a:lnTo>
                  <a:lnTo>
                    <a:pt x="1797" y="3165"/>
                  </a:lnTo>
                  <a:lnTo>
                    <a:pt x="1889" y="3218"/>
                  </a:lnTo>
                  <a:lnTo>
                    <a:pt x="1981" y="3266"/>
                  </a:lnTo>
                  <a:lnTo>
                    <a:pt x="2072" y="3309"/>
                  </a:lnTo>
                  <a:lnTo>
                    <a:pt x="2162" y="3345"/>
                  </a:lnTo>
                  <a:lnTo>
                    <a:pt x="2253" y="3376"/>
                  </a:lnTo>
                  <a:lnTo>
                    <a:pt x="2341" y="3402"/>
                  </a:lnTo>
                  <a:lnTo>
                    <a:pt x="2430" y="3420"/>
                  </a:lnTo>
                  <a:lnTo>
                    <a:pt x="2516" y="3434"/>
                  </a:lnTo>
                  <a:lnTo>
                    <a:pt x="2601" y="3441"/>
                  </a:lnTo>
                  <a:lnTo>
                    <a:pt x="2683" y="3444"/>
                  </a:lnTo>
                  <a:lnTo>
                    <a:pt x="2764" y="3439"/>
                  </a:lnTo>
                  <a:lnTo>
                    <a:pt x="2842" y="3429"/>
                  </a:lnTo>
                  <a:lnTo>
                    <a:pt x="2918" y="3414"/>
                  </a:lnTo>
                  <a:lnTo>
                    <a:pt x="2991" y="3392"/>
                  </a:lnTo>
                  <a:lnTo>
                    <a:pt x="3062" y="3364"/>
                  </a:lnTo>
                  <a:lnTo>
                    <a:pt x="3129" y="3331"/>
                  </a:lnTo>
                  <a:lnTo>
                    <a:pt x="3194" y="3292"/>
                  </a:lnTo>
                  <a:lnTo>
                    <a:pt x="3254" y="3247"/>
                  </a:lnTo>
                  <a:lnTo>
                    <a:pt x="3312" y="3197"/>
                  </a:lnTo>
                  <a:lnTo>
                    <a:pt x="3365" y="3142"/>
                  </a:lnTo>
                  <a:lnTo>
                    <a:pt x="3415" y="3082"/>
                  </a:lnTo>
                  <a:lnTo>
                    <a:pt x="3461" y="3017"/>
                  </a:lnTo>
                  <a:lnTo>
                    <a:pt x="3503" y="2946"/>
                  </a:lnTo>
                  <a:lnTo>
                    <a:pt x="3541" y="2871"/>
                  </a:lnTo>
                  <a:lnTo>
                    <a:pt x="3574" y="2791"/>
                  </a:lnTo>
                  <a:lnTo>
                    <a:pt x="3604" y="2709"/>
                  </a:lnTo>
                  <a:lnTo>
                    <a:pt x="3628" y="2620"/>
                  </a:lnTo>
                  <a:lnTo>
                    <a:pt x="3649" y="2528"/>
                  </a:lnTo>
                  <a:lnTo>
                    <a:pt x="3664" y="2433"/>
                  </a:lnTo>
                  <a:lnTo>
                    <a:pt x="3677" y="2335"/>
                  </a:lnTo>
                  <a:lnTo>
                    <a:pt x="3683" y="2233"/>
                  </a:lnTo>
                  <a:lnTo>
                    <a:pt x="3685" y="2128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79" name="Line 366"/>
            <p:cNvSpPr/>
            <p:nvPr/>
          </p:nvSpPr>
          <p:spPr>
            <a:xfrm flipH="1">
              <a:off x="3556" y="2779"/>
              <a:ext cx="830" cy="48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80" name="Line 367"/>
            <p:cNvSpPr/>
            <p:nvPr/>
          </p:nvSpPr>
          <p:spPr>
            <a:xfrm flipH="1">
              <a:off x="3898" y="3370"/>
              <a:ext cx="832" cy="48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81" name="Freeform 368"/>
            <p:cNvSpPr/>
            <p:nvPr/>
          </p:nvSpPr>
          <p:spPr>
            <a:xfrm>
              <a:off x="4378" y="2769"/>
              <a:ext cx="411" cy="452"/>
            </a:xfrm>
            <a:custGeom>
              <a:avLst/>
              <a:gdLst>
                <a:gd name="txL" fmla="*/ 0 w 411"/>
                <a:gd name="txT" fmla="*/ 0 h 452"/>
                <a:gd name="txR" fmla="*/ 411 w 411"/>
                <a:gd name="txB" fmla="*/ 452 h 452"/>
              </a:gdLst>
              <a:ahLst/>
              <a:cxnLst>
                <a:cxn ang="0">
                  <a:pos x="411" y="452"/>
                </a:cxn>
                <a:cxn ang="0">
                  <a:pos x="411" y="438"/>
                </a:cxn>
                <a:cxn ang="0">
                  <a:pos x="410" y="424"/>
                </a:cxn>
                <a:cxn ang="0">
                  <a:pos x="408" y="409"/>
                </a:cxn>
                <a:cxn ang="0">
                  <a:pos x="406" y="394"/>
                </a:cxn>
                <a:cxn ang="0">
                  <a:pos x="404" y="379"/>
                </a:cxn>
                <a:cxn ang="0">
                  <a:pos x="400" y="363"/>
                </a:cxn>
                <a:cxn ang="0">
                  <a:pos x="396" y="348"/>
                </a:cxn>
                <a:cxn ang="0">
                  <a:pos x="392" y="333"/>
                </a:cxn>
                <a:cxn ang="0">
                  <a:pos x="387" y="317"/>
                </a:cxn>
                <a:cxn ang="0">
                  <a:pos x="382" y="301"/>
                </a:cxn>
                <a:cxn ang="0">
                  <a:pos x="376" y="286"/>
                </a:cxn>
                <a:cxn ang="0">
                  <a:pos x="369" y="270"/>
                </a:cxn>
                <a:cxn ang="0">
                  <a:pos x="362" y="255"/>
                </a:cxn>
                <a:cxn ang="0">
                  <a:pos x="354" y="240"/>
                </a:cxn>
                <a:cxn ang="0">
                  <a:pos x="347" y="225"/>
                </a:cxn>
                <a:cxn ang="0">
                  <a:pos x="338" y="210"/>
                </a:cxn>
                <a:cxn ang="0">
                  <a:pos x="329" y="195"/>
                </a:cxn>
                <a:cxn ang="0">
                  <a:pos x="320" y="181"/>
                </a:cxn>
                <a:cxn ang="0">
                  <a:pos x="310" y="167"/>
                </a:cxn>
                <a:cxn ang="0">
                  <a:pos x="300" y="154"/>
                </a:cxn>
                <a:cxn ang="0">
                  <a:pos x="290" y="140"/>
                </a:cxn>
                <a:cxn ang="0">
                  <a:pos x="279" y="128"/>
                </a:cxn>
                <a:cxn ang="0">
                  <a:pos x="269" y="115"/>
                </a:cxn>
                <a:cxn ang="0">
                  <a:pos x="257" y="103"/>
                </a:cxn>
                <a:cxn ang="0">
                  <a:pos x="246" y="92"/>
                </a:cxn>
                <a:cxn ang="0">
                  <a:pos x="234" y="81"/>
                </a:cxn>
                <a:cxn ang="0">
                  <a:pos x="223" y="71"/>
                </a:cxn>
                <a:cxn ang="0">
                  <a:pos x="211" y="62"/>
                </a:cxn>
                <a:cxn ang="0">
                  <a:pos x="199" y="52"/>
                </a:cxn>
                <a:cxn ang="0">
                  <a:pos x="187" y="44"/>
                </a:cxn>
                <a:cxn ang="0">
                  <a:pos x="175" y="37"/>
                </a:cxn>
                <a:cxn ang="0">
                  <a:pos x="163" y="30"/>
                </a:cxn>
                <a:cxn ang="0">
                  <a:pos x="151" y="23"/>
                </a:cxn>
                <a:cxn ang="0">
                  <a:pos x="139" y="18"/>
                </a:cxn>
                <a:cxn ang="0">
                  <a:pos x="127" y="13"/>
                </a:cxn>
                <a:cxn ang="0">
                  <a:pos x="115" y="9"/>
                </a:cxn>
                <a:cxn ang="0">
                  <a:pos x="104" y="6"/>
                </a:cxn>
                <a:cxn ang="0">
                  <a:pos x="92" y="3"/>
                </a:cxn>
                <a:cxn ang="0">
                  <a:pos x="81" y="1"/>
                </a:cxn>
                <a:cxn ang="0">
                  <a:pos x="70" y="0"/>
                </a:cxn>
                <a:cxn ang="0">
                  <a:pos x="59" y="0"/>
                </a:cxn>
                <a:cxn ang="0">
                  <a:pos x="48" y="1"/>
                </a:cxn>
                <a:cxn ang="0">
                  <a:pos x="38" y="2"/>
                </a:cxn>
                <a:cxn ang="0">
                  <a:pos x="28" y="4"/>
                </a:cxn>
                <a:cxn ang="0">
                  <a:pos x="18" y="7"/>
                </a:cxn>
                <a:cxn ang="0">
                  <a:pos x="9" y="10"/>
                </a:cxn>
                <a:cxn ang="0">
                  <a:pos x="0" y="15"/>
                </a:cxn>
              </a:cxnLst>
              <a:rect l="txL" t="txT" r="txR" b="txB"/>
              <a:pathLst>
                <a:path w="411" h="452">
                  <a:moveTo>
                    <a:pt x="411" y="452"/>
                  </a:moveTo>
                  <a:lnTo>
                    <a:pt x="411" y="438"/>
                  </a:lnTo>
                  <a:lnTo>
                    <a:pt x="410" y="424"/>
                  </a:lnTo>
                  <a:lnTo>
                    <a:pt x="408" y="409"/>
                  </a:lnTo>
                  <a:lnTo>
                    <a:pt x="406" y="394"/>
                  </a:lnTo>
                  <a:lnTo>
                    <a:pt x="404" y="379"/>
                  </a:lnTo>
                  <a:lnTo>
                    <a:pt x="400" y="363"/>
                  </a:lnTo>
                  <a:lnTo>
                    <a:pt x="396" y="348"/>
                  </a:lnTo>
                  <a:lnTo>
                    <a:pt x="392" y="333"/>
                  </a:lnTo>
                  <a:lnTo>
                    <a:pt x="387" y="317"/>
                  </a:lnTo>
                  <a:lnTo>
                    <a:pt x="382" y="301"/>
                  </a:lnTo>
                  <a:lnTo>
                    <a:pt x="376" y="286"/>
                  </a:lnTo>
                  <a:lnTo>
                    <a:pt x="369" y="270"/>
                  </a:lnTo>
                  <a:lnTo>
                    <a:pt x="362" y="255"/>
                  </a:lnTo>
                  <a:lnTo>
                    <a:pt x="354" y="240"/>
                  </a:lnTo>
                  <a:lnTo>
                    <a:pt x="347" y="225"/>
                  </a:lnTo>
                  <a:lnTo>
                    <a:pt x="338" y="210"/>
                  </a:lnTo>
                  <a:lnTo>
                    <a:pt x="329" y="195"/>
                  </a:lnTo>
                  <a:lnTo>
                    <a:pt x="320" y="181"/>
                  </a:lnTo>
                  <a:lnTo>
                    <a:pt x="310" y="167"/>
                  </a:lnTo>
                  <a:lnTo>
                    <a:pt x="300" y="154"/>
                  </a:lnTo>
                  <a:lnTo>
                    <a:pt x="290" y="140"/>
                  </a:lnTo>
                  <a:lnTo>
                    <a:pt x="279" y="128"/>
                  </a:lnTo>
                  <a:lnTo>
                    <a:pt x="269" y="115"/>
                  </a:lnTo>
                  <a:lnTo>
                    <a:pt x="257" y="103"/>
                  </a:lnTo>
                  <a:lnTo>
                    <a:pt x="246" y="92"/>
                  </a:lnTo>
                  <a:lnTo>
                    <a:pt x="234" y="81"/>
                  </a:lnTo>
                  <a:lnTo>
                    <a:pt x="223" y="71"/>
                  </a:lnTo>
                  <a:lnTo>
                    <a:pt x="211" y="62"/>
                  </a:lnTo>
                  <a:lnTo>
                    <a:pt x="199" y="52"/>
                  </a:lnTo>
                  <a:lnTo>
                    <a:pt x="187" y="44"/>
                  </a:lnTo>
                  <a:lnTo>
                    <a:pt x="175" y="37"/>
                  </a:lnTo>
                  <a:lnTo>
                    <a:pt x="163" y="30"/>
                  </a:lnTo>
                  <a:lnTo>
                    <a:pt x="151" y="23"/>
                  </a:lnTo>
                  <a:lnTo>
                    <a:pt x="139" y="18"/>
                  </a:lnTo>
                  <a:lnTo>
                    <a:pt x="127" y="13"/>
                  </a:lnTo>
                  <a:lnTo>
                    <a:pt x="115" y="9"/>
                  </a:lnTo>
                  <a:lnTo>
                    <a:pt x="104" y="6"/>
                  </a:lnTo>
                  <a:lnTo>
                    <a:pt x="92" y="3"/>
                  </a:lnTo>
                  <a:lnTo>
                    <a:pt x="81" y="1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48" y="1"/>
                  </a:lnTo>
                  <a:lnTo>
                    <a:pt x="38" y="2"/>
                  </a:lnTo>
                  <a:lnTo>
                    <a:pt x="28" y="4"/>
                  </a:lnTo>
                  <a:lnTo>
                    <a:pt x="18" y="7"/>
                  </a:lnTo>
                  <a:lnTo>
                    <a:pt x="9" y="10"/>
                  </a:lnTo>
                  <a:lnTo>
                    <a:pt x="0" y="15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82" name="Freeform 369"/>
            <p:cNvSpPr/>
            <p:nvPr/>
          </p:nvSpPr>
          <p:spPr>
            <a:xfrm>
              <a:off x="4725" y="3221"/>
              <a:ext cx="64" cy="152"/>
            </a:xfrm>
            <a:custGeom>
              <a:avLst/>
              <a:gdLst>
                <a:gd name="txL" fmla="*/ 0 w 64"/>
                <a:gd name="txT" fmla="*/ 0 h 152"/>
                <a:gd name="txR" fmla="*/ 64 w 64"/>
                <a:gd name="txB" fmla="*/ 152 h 152"/>
              </a:gdLst>
              <a:ahLst/>
              <a:cxnLst>
                <a:cxn ang="0">
                  <a:pos x="0" y="152"/>
                </a:cxn>
                <a:cxn ang="0">
                  <a:pos x="7" y="146"/>
                </a:cxn>
                <a:cxn ang="0">
                  <a:pos x="15" y="140"/>
                </a:cxn>
                <a:cxn ang="0">
                  <a:pos x="22" y="132"/>
                </a:cxn>
                <a:cxn ang="0">
                  <a:pos x="29" y="125"/>
                </a:cxn>
                <a:cxn ang="0">
                  <a:pos x="35" y="116"/>
                </a:cxn>
                <a:cxn ang="0">
                  <a:pos x="40" y="107"/>
                </a:cxn>
                <a:cxn ang="0">
                  <a:pos x="45" y="97"/>
                </a:cxn>
                <a:cxn ang="0">
                  <a:pos x="49" y="86"/>
                </a:cxn>
                <a:cxn ang="0">
                  <a:pos x="53" y="76"/>
                </a:cxn>
                <a:cxn ang="0">
                  <a:pos x="57" y="64"/>
                </a:cxn>
                <a:cxn ang="0">
                  <a:pos x="59" y="52"/>
                </a:cxn>
                <a:cxn ang="0">
                  <a:pos x="61" y="40"/>
                </a:cxn>
                <a:cxn ang="0">
                  <a:pos x="63" y="27"/>
                </a:cxn>
                <a:cxn ang="0">
                  <a:pos x="64" y="13"/>
                </a:cxn>
                <a:cxn ang="0">
                  <a:pos x="64" y="0"/>
                </a:cxn>
              </a:cxnLst>
              <a:rect l="txL" t="txT" r="txR" b="txB"/>
              <a:pathLst>
                <a:path w="64" h="152">
                  <a:moveTo>
                    <a:pt x="0" y="152"/>
                  </a:moveTo>
                  <a:lnTo>
                    <a:pt x="7" y="146"/>
                  </a:lnTo>
                  <a:lnTo>
                    <a:pt x="15" y="140"/>
                  </a:lnTo>
                  <a:lnTo>
                    <a:pt x="22" y="132"/>
                  </a:lnTo>
                  <a:lnTo>
                    <a:pt x="29" y="125"/>
                  </a:lnTo>
                  <a:lnTo>
                    <a:pt x="35" y="116"/>
                  </a:lnTo>
                  <a:lnTo>
                    <a:pt x="40" y="107"/>
                  </a:lnTo>
                  <a:lnTo>
                    <a:pt x="45" y="97"/>
                  </a:lnTo>
                  <a:lnTo>
                    <a:pt x="49" y="86"/>
                  </a:lnTo>
                  <a:lnTo>
                    <a:pt x="53" y="76"/>
                  </a:lnTo>
                  <a:lnTo>
                    <a:pt x="57" y="64"/>
                  </a:lnTo>
                  <a:lnTo>
                    <a:pt x="59" y="52"/>
                  </a:lnTo>
                  <a:lnTo>
                    <a:pt x="61" y="40"/>
                  </a:lnTo>
                  <a:lnTo>
                    <a:pt x="63" y="27"/>
                  </a:lnTo>
                  <a:lnTo>
                    <a:pt x="64" y="13"/>
                  </a:lnTo>
                  <a:lnTo>
                    <a:pt x="64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63" name="Group 370"/>
          <p:cNvGrpSpPr/>
          <p:nvPr/>
        </p:nvGrpSpPr>
        <p:grpSpPr>
          <a:xfrm>
            <a:off x="5527675" y="4922838"/>
            <a:ext cx="1981200" cy="1509712"/>
            <a:chOff x="3909" y="2998"/>
            <a:chExt cx="1248" cy="951"/>
          </a:xfrm>
        </p:grpSpPr>
        <p:sp>
          <p:nvSpPr>
            <p:cNvPr id="90273" name="Freeform 371"/>
            <p:cNvSpPr/>
            <p:nvPr/>
          </p:nvSpPr>
          <p:spPr>
            <a:xfrm>
              <a:off x="3909" y="3054"/>
              <a:ext cx="1248" cy="894"/>
            </a:xfrm>
            <a:custGeom>
              <a:avLst/>
              <a:gdLst>
                <a:gd name="txL" fmla="*/ 0 w 1248"/>
                <a:gd name="txT" fmla="*/ 0 h 894"/>
                <a:gd name="txR" fmla="*/ 1248 w 1248"/>
                <a:gd name="txB" fmla="*/ 894 h 894"/>
              </a:gdLst>
              <a:ahLst/>
              <a:cxnLst>
                <a:cxn ang="0">
                  <a:pos x="264" y="615"/>
                </a:cxn>
                <a:cxn ang="0">
                  <a:pos x="291" y="582"/>
                </a:cxn>
                <a:cxn ang="0">
                  <a:pos x="312" y="552"/>
                </a:cxn>
                <a:cxn ang="0">
                  <a:pos x="336" y="510"/>
                </a:cxn>
                <a:cxn ang="0">
                  <a:pos x="354" y="471"/>
                </a:cxn>
                <a:cxn ang="0">
                  <a:pos x="417" y="468"/>
                </a:cxn>
                <a:cxn ang="0">
                  <a:pos x="477" y="474"/>
                </a:cxn>
                <a:cxn ang="0">
                  <a:pos x="531" y="468"/>
                </a:cxn>
                <a:cxn ang="0">
                  <a:pos x="567" y="471"/>
                </a:cxn>
                <a:cxn ang="0">
                  <a:pos x="603" y="468"/>
                </a:cxn>
                <a:cxn ang="0">
                  <a:pos x="645" y="462"/>
                </a:cxn>
                <a:cxn ang="0">
                  <a:pos x="690" y="456"/>
                </a:cxn>
                <a:cxn ang="0">
                  <a:pos x="747" y="438"/>
                </a:cxn>
                <a:cxn ang="0">
                  <a:pos x="813" y="426"/>
                </a:cxn>
                <a:cxn ang="0">
                  <a:pos x="852" y="411"/>
                </a:cxn>
                <a:cxn ang="0">
                  <a:pos x="903" y="390"/>
                </a:cxn>
                <a:cxn ang="0">
                  <a:pos x="938" y="369"/>
                </a:cxn>
                <a:cxn ang="0">
                  <a:pos x="990" y="338"/>
                </a:cxn>
                <a:cxn ang="0">
                  <a:pos x="1026" y="303"/>
                </a:cxn>
                <a:cxn ang="0">
                  <a:pos x="1065" y="270"/>
                </a:cxn>
                <a:cxn ang="0">
                  <a:pos x="1104" y="210"/>
                </a:cxn>
                <a:cxn ang="0">
                  <a:pos x="1116" y="165"/>
                </a:cxn>
                <a:cxn ang="0">
                  <a:pos x="1116" y="114"/>
                </a:cxn>
                <a:cxn ang="0">
                  <a:pos x="1119" y="69"/>
                </a:cxn>
                <a:cxn ang="0">
                  <a:pos x="1110" y="36"/>
                </a:cxn>
                <a:cxn ang="0">
                  <a:pos x="1098" y="0"/>
                </a:cxn>
                <a:cxn ang="0">
                  <a:pos x="1131" y="42"/>
                </a:cxn>
                <a:cxn ang="0">
                  <a:pos x="1167" y="117"/>
                </a:cxn>
                <a:cxn ang="0">
                  <a:pos x="1194" y="174"/>
                </a:cxn>
                <a:cxn ang="0">
                  <a:pos x="1218" y="243"/>
                </a:cxn>
                <a:cxn ang="0">
                  <a:pos x="1230" y="291"/>
                </a:cxn>
                <a:cxn ang="0">
                  <a:pos x="1245" y="342"/>
                </a:cxn>
                <a:cxn ang="0">
                  <a:pos x="1245" y="396"/>
                </a:cxn>
                <a:cxn ang="0">
                  <a:pos x="1248" y="444"/>
                </a:cxn>
                <a:cxn ang="0">
                  <a:pos x="1245" y="495"/>
                </a:cxn>
                <a:cxn ang="0">
                  <a:pos x="1233" y="549"/>
                </a:cxn>
                <a:cxn ang="0">
                  <a:pos x="1212" y="591"/>
                </a:cxn>
                <a:cxn ang="0">
                  <a:pos x="1170" y="645"/>
                </a:cxn>
                <a:cxn ang="0">
                  <a:pos x="1107" y="708"/>
                </a:cxn>
                <a:cxn ang="0">
                  <a:pos x="1041" y="753"/>
                </a:cxn>
                <a:cxn ang="0">
                  <a:pos x="978" y="786"/>
                </a:cxn>
                <a:cxn ang="0">
                  <a:pos x="909" y="816"/>
                </a:cxn>
                <a:cxn ang="0">
                  <a:pos x="822" y="843"/>
                </a:cxn>
                <a:cxn ang="0">
                  <a:pos x="753" y="864"/>
                </a:cxn>
                <a:cxn ang="0">
                  <a:pos x="657" y="879"/>
                </a:cxn>
                <a:cxn ang="0">
                  <a:pos x="561" y="888"/>
                </a:cxn>
                <a:cxn ang="0">
                  <a:pos x="462" y="894"/>
                </a:cxn>
                <a:cxn ang="0">
                  <a:pos x="387" y="891"/>
                </a:cxn>
                <a:cxn ang="0">
                  <a:pos x="249" y="876"/>
                </a:cxn>
                <a:cxn ang="0">
                  <a:pos x="135" y="846"/>
                </a:cxn>
                <a:cxn ang="0">
                  <a:pos x="54" y="813"/>
                </a:cxn>
                <a:cxn ang="0">
                  <a:pos x="0" y="792"/>
                </a:cxn>
                <a:cxn ang="0">
                  <a:pos x="159" y="702"/>
                </a:cxn>
                <a:cxn ang="0">
                  <a:pos x="189" y="684"/>
                </a:cxn>
                <a:cxn ang="0">
                  <a:pos x="228" y="651"/>
                </a:cxn>
                <a:cxn ang="0">
                  <a:pos x="264" y="615"/>
                </a:cxn>
              </a:cxnLst>
              <a:rect l="txL" t="txT" r="txR" b="txB"/>
              <a:pathLst>
                <a:path w="1248" h="894">
                  <a:moveTo>
                    <a:pt x="264" y="615"/>
                  </a:moveTo>
                  <a:lnTo>
                    <a:pt x="291" y="582"/>
                  </a:lnTo>
                  <a:lnTo>
                    <a:pt x="312" y="552"/>
                  </a:lnTo>
                  <a:lnTo>
                    <a:pt x="336" y="510"/>
                  </a:lnTo>
                  <a:lnTo>
                    <a:pt x="354" y="471"/>
                  </a:lnTo>
                  <a:lnTo>
                    <a:pt x="417" y="468"/>
                  </a:lnTo>
                  <a:lnTo>
                    <a:pt x="477" y="474"/>
                  </a:lnTo>
                  <a:lnTo>
                    <a:pt x="531" y="468"/>
                  </a:lnTo>
                  <a:lnTo>
                    <a:pt x="567" y="471"/>
                  </a:lnTo>
                  <a:lnTo>
                    <a:pt x="603" y="468"/>
                  </a:lnTo>
                  <a:lnTo>
                    <a:pt x="645" y="462"/>
                  </a:lnTo>
                  <a:lnTo>
                    <a:pt x="690" y="456"/>
                  </a:lnTo>
                  <a:lnTo>
                    <a:pt x="747" y="438"/>
                  </a:lnTo>
                  <a:lnTo>
                    <a:pt x="813" y="426"/>
                  </a:lnTo>
                  <a:lnTo>
                    <a:pt x="852" y="411"/>
                  </a:lnTo>
                  <a:lnTo>
                    <a:pt x="903" y="390"/>
                  </a:lnTo>
                  <a:lnTo>
                    <a:pt x="938" y="369"/>
                  </a:lnTo>
                  <a:lnTo>
                    <a:pt x="990" y="338"/>
                  </a:lnTo>
                  <a:lnTo>
                    <a:pt x="1026" y="303"/>
                  </a:lnTo>
                  <a:lnTo>
                    <a:pt x="1065" y="270"/>
                  </a:lnTo>
                  <a:lnTo>
                    <a:pt x="1104" y="210"/>
                  </a:lnTo>
                  <a:lnTo>
                    <a:pt x="1116" y="165"/>
                  </a:lnTo>
                  <a:lnTo>
                    <a:pt x="1116" y="114"/>
                  </a:lnTo>
                  <a:lnTo>
                    <a:pt x="1119" y="69"/>
                  </a:lnTo>
                  <a:lnTo>
                    <a:pt x="1110" y="36"/>
                  </a:lnTo>
                  <a:lnTo>
                    <a:pt x="1098" y="0"/>
                  </a:lnTo>
                  <a:lnTo>
                    <a:pt x="1131" y="42"/>
                  </a:lnTo>
                  <a:lnTo>
                    <a:pt x="1167" y="117"/>
                  </a:lnTo>
                  <a:lnTo>
                    <a:pt x="1194" y="174"/>
                  </a:lnTo>
                  <a:lnTo>
                    <a:pt x="1218" y="243"/>
                  </a:lnTo>
                  <a:lnTo>
                    <a:pt x="1230" y="291"/>
                  </a:lnTo>
                  <a:lnTo>
                    <a:pt x="1245" y="342"/>
                  </a:lnTo>
                  <a:lnTo>
                    <a:pt x="1245" y="396"/>
                  </a:lnTo>
                  <a:lnTo>
                    <a:pt x="1248" y="444"/>
                  </a:lnTo>
                  <a:lnTo>
                    <a:pt x="1245" y="495"/>
                  </a:lnTo>
                  <a:lnTo>
                    <a:pt x="1233" y="549"/>
                  </a:lnTo>
                  <a:lnTo>
                    <a:pt x="1212" y="591"/>
                  </a:lnTo>
                  <a:lnTo>
                    <a:pt x="1170" y="645"/>
                  </a:lnTo>
                  <a:lnTo>
                    <a:pt x="1107" y="708"/>
                  </a:lnTo>
                  <a:lnTo>
                    <a:pt x="1041" y="753"/>
                  </a:lnTo>
                  <a:lnTo>
                    <a:pt x="978" y="786"/>
                  </a:lnTo>
                  <a:lnTo>
                    <a:pt x="909" y="816"/>
                  </a:lnTo>
                  <a:lnTo>
                    <a:pt x="822" y="843"/>
                  </a:lnTo>
                  <a:lnTo>
                    <a:pt x="753" y="864"/>
                  </a:lnTo>
                  <a:lnTo>
                    <a:pt x="657" y="879"/>
                  </a:lnTo>
                  <a:lnTo>
                    <a:pt x="561" y="888"/>
                  </a:lnTo>
                  <a:lnTo>
                    <a:pt x="462" y="894"/>
                  </a:lnTo>
                  <a:lnTo>
                    <a:pt x="387" y="891"/>
                  </a:lnTo>
                  <a:lnTo>
                    <a:pt x="249" y="876"/>
                  </a:lnTo>
                  <a:lnTo>
                    <a:pt x="135" y="846"/>
                  </a:lnTo>
                  <a:lnTo>
                    <a:pt x="54" y="813"/>
                  </a:lnTo>
                  <a:lnTo>
                    <a:pt x="0" y="792"/>
                  </a:lnTo>
                  <a:lnTo>
                    <a:pt x="159" y="702"/>
                  </a:lnTo>
                  <a:lnTo>
                    <a:pt x="189" y="684"/>
                  </a:lnTo>
                  <a:lnTo>
                    <a:pt x="228" y="651"/>
                  </a:lnTo>
                  <a:lnTo>
                    <a:pt x="264" y="615"/>
                  </a:lnTo>
                  <a:close/>
                </a:path>
              </a:pathLst>
            </a:custGeom>
            <a:solidFill>
              <a:schemeClr val="accent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74" name="Freeform 372"/>
            <p:cNvSpPr/>
            <p:nvPr/>
          </p:nvSpPr>
          <p:spPr>
            <a:xfrm>
              <a:off x="3909" y="3510"/>
              <a:ext cx="1248" cy="439"/>
            </a:xfrm>
            <a:custGeom>
              <a:avLst/>
              <a:gdLst>
                <a:gd name="txL" fmla="*/ 0 w 9514"/>
                <a:gd name="txT" fmla="*/ 0 h 3345"/>
                <a:gd name="txR" fmla="*/ 9514 w 9514"/>
                <a:gd name="txB" fmla="*/ 3345 h 33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514" h="3345">
                  <a:moveTo>
                    <a:pt x="0" y="2561"/>
                  </a:moveTo>
                  <a:lnTo>
                    <a:pt x="150" y="2631"/>
                  </a:lnTo>
                  <a:lnTo>
                    <a:pt x="304" y="2698"/>
                  </a:lnTo>
                  <a:lnTo>
                    <a:pt x="462" y="2763"/>
                  </a:lnTo>
                  <a:lnTo>
                    <a:pt x="623" y="2824"/>
                  </a:lnTo>
                  <a:lnTo>
                    <a:pt x="788" y="2883"/>
                  </a:lnTo>
                  <a:lnTo>
                    <a:pt x="956" y="2938"/>
                  </a:lnTo>
                  <a:lnTo>
                    <a:pt x="1127" y="2990"/>
                  </a:lnTo>
                  <a:lnTo>
                    <a:pt x="1300" y="3037"/>
                  </a:lnTo>
                  <a:lnTo>
                    <a:pt x="1477" y="3083"/>
                  </a:lnTo>
                  <a:lnTo>
                    <a:pt x="1657" y="3125"/>
                  </a:lnTo>
                  <a:lnTo>
                    <a:pt x="1839" y="3162"/>
                  </a:lnTo>
                  <a:lnTo>
                    <a:pt x="2022" y="3198"/>
                  </a:lnTo>
                  <a:lnTo>
                    <a:pt x="2208" y="3229"/>
                  </a:lnTo>
                  <a:lnTo>
                    <a:pt x="2396" y="3255"/>
                  </a:lnTo>
                  <a:lnTo>
                    <a:pt x="2585" y="3279"/>
                  </a:lnTo>
                  <a:lnTo>
                    <a:pt x="2774" y="3299"/>
                  </a:lnTo>
                  <a:lnTo>
                    <a:pt x="2965" y="3316"/>
                  </a:lnTo>
                  <a:lnTo>
                    <a:pt x="3157" y="3329"/>
                  </a:lnTo>
                  <a:lnTo>
                    <a:pt x="3350" y="3338"/>
                  </a:lnTo>
                  <a:lnTo>
                    <a:pt x="3543" y="3344"/>
                  </a:lnTo>
                  <a:lnTo>
                    <a:pt x="3736" y="3345"/>
                  </a:lnTo>
                  <a:lnTo>
                    <a:pt x="3930" y="3342"/>
                  </a:lnTo>
                  <a:lnTo>
                    <a:pt x="4122" y="3337"/>
                  </a:lnTo>
                  <a:lnTo>
                    <a:pt x="4315" y="3327"/>
                  </a:lnTo>
                  <a:lnTo>
                    <a:pt x="4507" y="3314"/>
                  </a:lnTo>
                  <a:lnTo>
                    <a:pt x="4698" y="3297"/>
                  </a:lnTo>
                  <a:lnTo>
                    <a:pt x="4888" y="3277"/>
                  </a:lnTo>
                  <a:lnTo>
                    <a:pt x="5076" y="3253"/>
                  </a:lnTo>
                  <a:lnTo>
                    <a:pt x="5264" y="3224"/>
                  </a:lnTo>
                  <a:lnTo>
                    <a:pt x="5449" y="3193"/>
                  </a:lnTo>
                  <a:lnTo>
                    <a:pt x="5632" y="3158"/>
                  </a:lnTo>
                  <a:lnTo>
                    <a:pt x="5813" y="3119"/>
                  </a:lnTo>
                  <a:lnTo>
                    <a:pt x="5992" y="3077"/>
                  </a:lnTo>
                  <a:lnTo>
                    <a:pt x="6169" y="3032"/>
                  </a:lnTo>
                  <a:lnTo>
                    <a:pt x="6343" y="2983"/>
                  </a:lnTo>
                  <a:lnTo>
                    <a:pt x="6514" y="2931"/>
                  </a:lnTo>
                  <a:lnTo>
                    <a:pt x="6682" y="2876"/>
                  </a:lnTo>
                  <a:lnTo>
                    <a:pt x="6847" y="2817"/>
                  </a:lnTo>
                  <a:lnTo>
                    <a:pt x="7007" y="2756"/>
                  </a:lnTo>
                  <a:lnTo>
                    <a:pt x="7165" y="2690"/>
                  </a:lnTo>
                  <a:lnTo>
                    <a:pt x="7318" y="2623"/>
                  </a:lnTo>
                  <a:lnTo>
                    <a:pt x="7468" y="2552"/>
                  </a:lnTo>
                  <a:lnTo>
                    <a:pt x="7613" y="2478"/>
                  </a:lnTo>
                  <a:lnTo>
                    <a:pt x="7754" y="2402"/>
                  </a:lnTo>
                  <a:lnTo>
                    <a:pt x="7890" y="2323"/>
                  </a:lnTo>
                  <a:lnTo>
                    <a:pt x="8023" y="2242"/>
                  </a:lnTo>
                  <a:lnTo>
                    <a:pt x="8149" y="2158"/>
                  </a:lnTo>
                  <a:lnTo>
                    <a:pt x="8271" y="2070"/>
                  </a:lnTo>
                  <a:lnTo>
                    <a:pt x="8389" y="1982"/>
                  </a:lnTo>
                  <a:lnTo>
                    <a:pt x="8500" y="1891"/>
                  </a:lnTo>
                  <a:lnTo>
                    <a:pt x="8607" y="1797"/>
                  </a:lnTo>
                  <a:lnTo>
                    <a:pt x="8708" y="1702"/>
                  </a:lnTo>
                  <a:lnTo>
                    <a:pt x="8804" y="1605"/>
                  </a:lnTo>
                  <a:lnTo>
                    <a:pt x="8894" y="1507"/>
                  </a:lnTo>
                  <a:lnTo>
                    <a:pt x="8978" y="1406"/>
                  </a:lnTo>
                  <a:lnTo>
                    <a:pt x="9056" y="1304"/>
                  </a:lnTo>
                  <a:lnTo>
                    <a:pt x="9128" y="1200"/>
                  </a:lnTo>
                  <a:lnTo>
                    <a:pt x="9194" y="1095"/>
                  </a:lnTo>
                  <a:lnTo>
                    <a:pt x="9255" y="989"/>
                  </a:lnTo>
                  <a:lnTo>
                    <a:pt x="9309" y="882"/>
                  </a:lnTo>
                  <a:lnTo>
                    <a:pt x="9357" y="774"/>
                  </a:lnTo>
                  <a:lnTo>
                    <a:pt x="9399" y="666"/>
                  </a:lnTo>
                  <a:lnTo>
                    <a:pt x="9434" y="555"/>
                  </a:lnTo>
                  <a:lnTo>
                    <a:pt x="9463" y="446"/>
                  </a:lnTo>
                  <a:lnTo>
                    <a:pt x="9485" y="334"/>
                  </a:lnTo>
                  <a:lnTo>
                    <a:pt x="9502" y="223"/>
                  </a:lnTo>
                  <a:lnTo>
                    <a:pt x="9511" y="112"/>
                  </a:lnTo>
                  <a:lnTo>
                    <a:pt x="9514" y="0"/>
                  </a:lnTo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75" name="Freeform 373"/>
            <p:cNvSpPr/>
            <p:nvPr/>
          </p:nvSpPr>
          <p:spPr>
            <a:xfrm>
              <a:off x="4959" y="2998"/>
              <a:ext cx="198" cy="512"/>
            </a:xfrm>
            <a:custGeom>
              <a:avLst/>
              <a:gdLst>
                <a:gd name="txL" fmla="*/ 0 w 1510"/>
                <a:gd name="txT" fmla="*/ 0 h 3904"/>
                <a:gd name="txR" fmla="*/ 1510 w 1510"/>
                <a:gd name="txB" fmla="*/ 3904 h 390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510" h="3904">
                  <a:moveTo>
                    <a:pt x="1510" y="3904"/>
                  </a:moveTo>
                  <a:lnTo>
                    <a:pt x="1507" y="3710"/>
                  </a:lnTo>
                  <a:lnTo>
                    <a:pt x="1498" y="3515"/>
                  </a:lnTo>
                  <a:lnTo>
                    <a:pt x="1481" y="3321"/>
                  </a:lnTo>
                  <a:lnTo>
                    <a:pt x="1458" y="3127"/>
                  </a:lnTo>
                  <a:lnTo>
                    <a:pt x="1429" y="2935"/>
                  </a:lnTo>
                  <a:lnTo>
                    <a:pt x="1393" y="2744"/>
                  </a:lnTo>
                  <a:lnTo>
                    <a:pt x="1351" y="2554"/>
                  </a:lnTo>
                  <a:lnTo>
                    <a:pt x="1302" y="2366"/>
                  </a:lnTo>
                  <a:lnTo>
                    <a:pt x="1248" y="2179"/>
                  </a:lnTo>
                  <a:lnTo>
                    <a:pt x="1187" y="1993"/>
                  </a:lnTo>
                  <a:lnTo>
                    <a:pt x="1120" y="1811"/>
                  </a:lnTo>
                  <a:lnTo>
                    <a:pt x="1047" y="1631"/>
                  </a:lnTo>
                  <a:lnTo>
                    <a:pt x="967" y="1453"/>
                  </a:lnTo>
                  <a:lnTo>
                    <a:pt x="882" y="1278"/>
                  </a:lnTo>
                  <a:lnTo>
                    <a:pt x="790" y="1106"/>
                  </a:lnTo>
                  <a:lnTo>
                    <a:pt x="694" y="938"/>
                  </a:lnTo>
                  <a:lnTo>
                    <a:pt x="591" y="772"/>
                  </a:lnTo>
                  <a:lnTo>
                    <a:pt x="484" y="609"/>
                  </a:lnTo>
                  <a:lnTo>
                    <a:pt x="370" y="451"/>
                  </a:lnTo>
                  <a:lnTo>
                    <a:pt x="252" y="298"/>
                  </a:lnTo>
                  <a:lnTo>
                    <a:pt x="128" y="147"/>
                  </a:ln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67" name="Group 374"/>
          <p:cNvGrpSpPr/>
          <p:nvPr/>
        </p:nvGrpSpPr>
        <p:grpSpPr>
          <a:xfrm>
            <a:off x="4851400" y="5573713"/>
            <a:ext cx="1252538" cy="733425"/>
            <a:chOff x="3483" y="3408"/>
            <a:chExt cx="789" cy="462"/>
          </a:xfrm>
        </p:grpSpPr>
        <p:sp>
          <p:nvSpPr>
            <p:cNvPr id="90270" name="Freeform 375"/>
            <p:cNvSpPr/>
            <p:nvPr/>
          </p:nvSpPr>
          <p:spPr>
            <a:xfrm>
              <a:off x="3483" y="3408"/>
              <a:ext cx="789" cy="462"/>
            </a:xfrm>
            <a:custGeom>
              <a:avLst/>
              <a:gdLst>
                <a:gd name="txL" fmla="*/ 0 w 789"/>
                <a:gd name="txT" fmla="*/ 0 h 462"/>
                <a:gd name="txR" fmla="*/ 789 w 789"/>
                <a:gd name="txB" fmla="*/ 462 h 462"/>
              </a:gdLst>
              <a:ahLst/>
              <a:cxnLst>
                <a:cxn ang="0">
                  <a:pos x="0" y="0"/>
                </a:cxn>
                <a:cxn ang="0">
                  <a:pos x="486" y="285"/>
                </a:cxn>
                <a:cxn ang="0">
                  <a:pos x="789" y="105"/>
                </a:cxn>
                <a:cxn ang="0">
                  <a:pos x="765" y="156"/>
                </a:cxn>
                <a:cxn ang="0">
                  <a:pos x="744" y="195"/>
                </a:cxn>
                <a:cxn ang="0">
                  <a:pos x="708" y="246"/>
                </a:cxn>
                <a:cxn ang="0">
                  <a:pos x="678" y="282"/>
                </a:cxn>
                <a:cxn ang="0">
                  <a:pos x="648" y="309"/>
                </a:cxn>
                <a:cxn ang="0">
                  <a:pos x="621" y="330"/>
                </a:cxn>
                <a:cxn ang="0">
                  <a:pos x="576" y="360"/>
                </a:cxn>
                <a:cxn ang="0">
                  <a:pos x="522" y="390"/>
                </a:cxn>
                <a:cxn ang="0">
                  <a:pos x="448" y="432"/>
                </a:cxn>
                <a:cxn ang="0">
                  <a:pos x="405" y="450"/>
                </a:cxn>
                <a:cxn ang="0">
                  <a:pos x="372" y="459"/>
                </a:cxn>
                <a:cxn ang="0">
                  <a:pos x="339" y="462"/>
                </a:cxn>
                <a:cxn ang="0">
                  <a:pos x="285" y="450"/>
                </a:cxn>
                <a:cxn ang="0">
                  <a:pos x="240" y="429"/>
                </a:cxn>
                <a:cxn ang="0">
                  <a:pos x="198" y="399"/>
                </a:cxn>
                <a:cxn ang="0">
                  <a:pos x="150" y="357"/>
                </a:cxn>
                <a:cxn ang="0">
                  <a:pos x="111" y="309"/>
                </a:cxn>
                <a:cxn ang="0">
                  <a:pos x="75" y="255"/>
                </a:cxn>
                <a:cxn ang="0">
                  <a:pos x="48" y="204"/>
                </a:cxn>
                <a:cxn ang="0">
                  <a:pos x="33" y="162"/>
                </a:cxn>
                <a:cxn ang="0">
                  <a:pos x="15" y="108"/>
                </a:cxn>
                <a:cxn ang="0">
                  <a:pos x="6" y="51"/>
                </a:cxn>
                <a:cxn ang="0">
                  <a:pos x="0" y="0"/>
                </a:cxn>
              </a:cxnLst>
              <a:rect l="txL" t="txT" r="txR" b="txB"/>
              <a:pathLst>
                <a:path w="789" h="462">
                  <a:moveTo>
                    <a:pt x="0" y="0"/>
                  </a:moveTo>
                  <a:lnTo>
                    <a:pt x="486" y="285"/>
                  </a:lnTo>
                  <a:lnTo>
                    <a:pt x="789" y="105"/>
                  </a:lnTo>
                  <a:lnTo>
                    <a:pt x="765" y="156"/>
                  </a:lnTo>
                  <a:lnTo>
                    <a:pt x="744" y="195"/>
                  </a:lnTo>
                  <a:lnTo>
                    <a:pt x="708" y="246"/>
                  </a:lnTo>
                  <a:lnTo>
                    <a:pt x="678" y="282"/>
                  </a:lnTo>
                  <a:lnTo>
                    <a:pt x="648" y="309"/>
                  </a:lnTo>
                  <a:lnTo>
                    <a:pt x="621" y="330"/>
                  </a:lnTo>
                  <a:lnTo>
                    <a:pt x="576" y="360"/>
                  </a:lnTo>
                  <a:lnTo>
                    <a:pt x="522" y="390"/>
                  </a:lnTo>
                  <a:lnTo>
                    <a:pt x="448" y="432"/>
                  </a:lnTo>
                  <a:lnTo>
                    <a:pt x="405" y="450"/>
                  </a:lnTo>
                  <a:lnTo>
                    <a:pt x="372" y="459"/>
                  </a:lnTo>
                  <a:lnTo>
                    <a:pt x="339" y="462"/>
                  </a:lnTo>
                  <a:lnTo>
                    <a:pt x="285" y="450"/>
                  </a:lnTo>
                  <a:lnTo>
                    <a:pt x="240" y="429"/>
                  </a:lnTo>
                  <a:lnTo>
                    <a:pt x="198" y="399"/>
                  </a:lnTo>
                  <a:lnTo>
                    <a:pt x="150" y="357"/>
                  </a:lnTo>
                  <a:lnTo>
                    <a:pt x="111" y="309"/>
                  </a:lnTo>
                  <a:lnTo>
                    <a:pt x="75" y="255"/>
                  </a:lnTo>
                  <a:lnTo>
                    <a:pt x="48" y="204"/>
                  </a:lnTo>
                  <a:lnTo>
                    <a:pt x="33" y="162"/>
                  </a:lnTo>
                  <a:lnTo>
                    <a:pt x="15" y="108"/>
                  </a:lnTo>
                  <a:lnTo>
                    <a:pt x="6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71" name="Freeform 376"/>
            <p:cNvSpPr/>
            <p:nvPr/>
          </p:nvSpPr>
          <p:spPr>
            <a:xfrm>
              <a:off x="3485" y="3417"/>
              <a:ext cx="484" cy="451"/>
            </a:xfrm>
            <a:custGeom>
              <a:avLst/>
              <a:gdLst>
                <a:gd name="txL" fmla="*/ 0 w 3685"/>
                <a:gd name="txT" fmla="*/ 0 h 3444"/>
                <a:gd name="txR" fmla="*/ 3685 w 3685"/>
                <a:gd name="txB" fmla="*/ 3444 h 344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685" h="3444">
                  <a:moveTo>
                    <a:pt x="0" y="0"/>
                  </a:moveTo>
                  <a:lnTo>
                    <a:pt x="3" y="107"/>
                  </a:lnTo>
                  <a:lnTo>
                    <a:pt x="9" y="216"/>
                  </a:lnTo>
                  <a:lnTo>
                    <a:pt x="21" y="328"/>
                  </a:lnTo>
                  <a:lnTo>
                    <a:pt x="37" y="442"/>
                  </a:lnTo>
                  <a:lnTo>
                    <a:pt x="58" y="558"/>
                  </a:lnTo>
                  <a:lnTo>
                    <a:pt x="82" y="674"/>
                  </a:lnTo>
                  <a:lnTo>
                    <a:pt x="112" y="791"/>
                  </a:lnTo>
                  <a:lnTo>
                    <a:pt x="145" y="909"/>
                  </a:lnTo>
                  <a:lnTo>
                    <a:pt x="183" y="1029"/>
                  </a:lnTo>
                  <a:lnTo>
                    <a:pt x="225" y="1147"/>
                  </a:lnTo>
                  <a:lnTo>
                    <a:pt x="271" y="1265"/>
                  </a:lnTo>
                  <a:lnTo>
                    <a:pt x="321" y="1383"/>
                  </a:lnTo>
                  <a:lnTo>
                    <a:pt x="374" y="1501"/>
                  </a:lnTo>
                  <a:lnTo>
                    <a:pt x="432" y="1617"/>
                  </a:lnTo>
                  <a:lnTo>
                    <a:pt x="492" y="1732"/>
                  </a:lnTo>
                  <a:lnTo>
                    <a:pt x="556" y="1844"/>
                  </a:lnTo>
                  <a:lnTo>
                    <a:pt x="624" y="1956"/>
                  </a:lnTo>
                  <a:lnTo>
                    <a:pt x="695" y="2064"/>
                  </a:lnTo>
                  <a:lnTo>
                    <a:pt x="768" y="2170"/>
                  </a:lnTo>
                  <a:lnTo>
                    <a:pt x="844" y="2274"/>
                  </a:lnTo>
                  <a:lnTo>
                    <a:pt x="922" y="2375"/>
                  </a:lnTo>
                  <a:lnTo>
                    <a:pt x="1003" y="2472"/>
                  </a:lnTo>
                  <a:lnTo>
                    <a:pt x="1085" y="2566"/>
                  </a:lnTo>
                  <a:lnTo>
                    <a:pt x="1170" y="2657"/>
                  </a:lnTo>
                  <a:lnTo>
                    <a:pt x="1256" y="2743"/>
                  </a:lnTo>
                  <a:lnTo>
                    <a:pt x="1344" y="2825"/>
                  </a:lnTo>
                  <a:lnTo>
                    <a:pt x="1433" y="2902"/>
                  </a:lnTo>
                  <a:lnTo>
                    <a:pt x="1524" y="2975"/>
                  </a:lnTo>
                  <a:lnTo>
                    <a:pt x="1614" y="3043"/>
                  </a:lnTo>
                  <a:lnTo>
                    <a:pt x="1705" y="3106"/>
                  </a:lnTo>
                  <a:lnTo>
                    <a:pt x="1797" y="3165"/>
                  </a:lnTo>
                  <a:lnTo>
                    <a:pt x="1889" y="3218"/>
                  </a:lnTo>
                  <a:lnTo>
                    <a:pt x="1981" y="3266"/>
                  </a:lnTo>
                  <a:lnTo>
                    <a:pt x="2072" y="3309"/>
                  </a:lnTo>
                  <a:lnTo>
                    <a:pt x="2162" y="3345"/>
                  </a:lnTo>
                  <a:lnTo>
                    <a:pt x="2253" y="3376"/>
                  </a:lnTo>
                  <a:lnTo>
                    <a:pt x="2341" y="3402"/>
                  </a:lnTo>
                  <a:lnTo>
                    <a:pt x="2430" y="3420"/>
                  </a:lnTo>
                  <a:lnTo>
                    <a:pt x="2516" y="3434"/>
                  </a:lnTo>
                  <a:lnTo>
                    <a:pt x="2601" y="3441"/>
                  </a:lnTo>
                  <a:lnTo>
                    <a:pt x="2683" y="3444"/>
                  </a:lnTo>
                  <a:lnTo>
                    <a:pt x="2764" y="3439"/>
                  </a:lnTo>
                  <a:lnTo>
                    <a:pt x="2842" y="3429"/>
                  </a:lnTo>
                  <a:lnTo>
                    <a:pt x="2918" y="3414"/>
                  </a:lnTo>
                  <a:lnTo>
                    <a:pt x="2991" y="3392"/>
                  </a:lnTo>
                  <a:lnTo>
                    <a:pt x="3062" y="3364"/>
                  </a:lnTo>
                  <a:lnTo>
                    <a:pt x="3129" y="3331"/>
                  </a:lnTo>
                  <a:lnTo>
                    <a:pt x="3194" y="3292"/>
                  </a:lnTo>
                  <a:lnTo>
                    <a:pt x="3254" y="3247"/>
                  </a:lnTo>
                  <a:lnTo>
                    <a:pt x="3312" y="3197"/>
                  </a:lnTo>
                  <a:lnTo>
                    <a:pt x="3365" y="3142"/>
                  </a:lnTo>
                  <a:lnTo>
                    <a:pt x="3415" y="3082"/>
                  </a:lnTo>
                  <a:lnTo>
                    <a:pt x="3461" y="3017"/>
                  </a:lnTo>
                  <a:lnTo>
                    <a:pt x="3503" y="2946"/>
                  </a:lnTo>
                  <a:lnTo>
                    <a:pt x="3541" y="2871"/>
                  </a:lnTo>
                  <a:lnTo>
                    <a:pt x="3574" y="2791"/>
                  </a:lnTo>
                  <a:lnTo>
                    <a:pt x="3604" y="2709"/>
                  </a:lnTo>
                  <a:lnTo>
                    <a:pt x="3628" y="2620"/>
                  </a:lnTo>
                  <a:lnTo>
                    <a:pt x="3649" y="2528"/>
                  </a:lnTo>
                  <a:lnTo>
                    <a:pt x="3664" y="2433"/>
                  </a:lnTo>
                  <a:lnTo>
                    <a:pt x="3677" y="2335"/>
                  </a:lnTo>
                  <a:lnTo>
                    <a:pt x="3683" y="2233"/>
                  </a:lnTo>
                  <a:lnTo>
                    <a:pt x="3685" y="2128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72" name="Line 377"/>
            <p:cNvSpPr/>
            <p:nvPr/>
          </p:nvSpPr>
          <p:spPr>
            <a:xfrm flipH="1">
              <a:off x="3898" y="3750"/>
              <a:ext cx="177" cy="10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71" name="Line 381"/>
          <p:cNvSpPr/>
          <p:nvPr/>
        </p:nvSpPr>
        <p:spPr>
          <a:xfrm flipV="1">
            <a:off x="5503863" y="6122988"/>
            <a:ext cx="280987" cy="16192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72" name="Group 382"/>
          <p:cNvGrpSpPr/>
          <p:nvPr/>
        </p:nvGrpSpPr>
        <p:grpSpPr>
          <a:xfrm>
            <a:off x="4854575" y="4611688"/>
            <a:ext cx="2454275" cy="1419225"/>
            <a:chOff x="3485" y="2802"/>
            <a:chExt cx="1546" cy="894"/>
          </a:xfrm>
        </p:grpSpPr>
        <p:sp>
          <p:nvSpPr>
            <p:cNvPr id="90260" name="Freeform 383"/>
            <p:cNvSpPr/>
            <p:nvPr/>
          </p:nvSpPr>
          <p:spPr>
            <a:xfrm>
              <a:off x="3495" y="2802"/>
              <a:ext cx="1536" cy="890"/>
            </a:xfrm>
            <a:custGeom>
              <a:avLst/>
              <a:gdLst>
                <a:gd name="txL" fmla="*/ 0 w 1536"/>
                <a:gd name="txT" fmla="*/ 0 h 890"/>
                <a:gd name="txR" fmla="*/ 1536 w 1536"/>
                <a:gd name="txB" fmla="*/ 890 h 890"/>
              </a:gdLst>
              <a:ahLst/>
              <a:cxnLst>
                <a:cxn ang="0">
                  <a:pos x="0" y="615"/>
                </a:cxn>
                <a:cxn ang="0">
                  <a:pos x="477" y="890"/>
                </a:cxn>
                <a:cxn ang="0">
                  <a:pos x="765" y="726"/>
                </a:cxn>
                <a:cxn ang="0">
                  <a:pos x="828" y="732"/>
                </a:cxn>
                <a:cxn ang="0">
                  <a:pos x="894" y="732"/>
                </a:cxn>
                <a:cxn ang="0">
                  <a:pos x="954" y="732"/>
                </a:cxn>
                <a:cxn ang="0">
                  <a:pos x="1026" y="726"/>
                </a:cxn>
                <a:cxn ang="0">
                  <a:pos x="1107" y="714"/>
                </a:cxn>
                <a:cxn ang="0">
                  <a:pos x="1191" y="693"/>
                </a:cxn>
                <a:cxn ang="0">
                  <a:pos x="1269" y="666"/>
                </a:cxn>
                <a:cxn ang="0">
                  <a:pos x="1359" y="624"/>
                </a:cxn>
                <a:cxn ang="0">
                  <a:pos x="1437" y="567"/>
                </a:cxn>
                <a:cxn ang="0">
                  <a:pos x="1470" y="531"/>
                </a:cxn>
                <a:cxn ang="0">
                  <a:pos x="1503" y="483"/>
                </a:cxn>
                <a:cxn ang="0">
                  <a:pos x="1524" y="444"/>
                </a:cxn>
                <a:cxn ang="0">
                  <a:pos x="1533" y="399"/>
                </a:cxn>
                <a:cxn ang="0">
                  <a:pos x="1536" y="360"/>
                </a:cxn>
                <a:cxn ang="0">
                  <a:pos x="1530" y="321"/>
                </a:cxn>
                <a:cxn ang="0">
                  <a:pos x="1521" y="279"/>
                </a:cxn>
                <a:cxn ang="0">
                  <a:pos x="1491" y="225"/>
                </a:cxn>
                <a:cxn ang="0">
                  <a:pos x="1449" y="180"/>
                </a:cxn>
                <a:cxn ang="0">
                  <a:pos x="1386" y="132"/>
                </a:cxn>
                <a:cxn ang="0">
                  <a:pos x="1299" y="84"/>
                </a:cxn>
                <a:cxn ang="0">
                  <a:pos x="1230" y="54"/>
                </a:cxn>
                <a:cxn ang="0">
                  <a:pos x="1164" y="33"/>
                </a:cxn>
                <a:cxn ang="0">
                  <a:pos x="1086" y="15"/>
                </a:cxn>
                <a:cxn ang="0">
                  <a:pos x="999" y="6"/>
                </a:cxn>
                <a:cxn ang="0">
                  <a:pos x="906" y="0"/>
                </a:cxn>
                <a:cxn ang="0">
                  <a:pos x="816" y="3"/>
                </a:cxn>
                <a:cxn ang="0">
                  <a:pos x="711" y="15"/>
                </a:cxn>
                <a:cxn ang="0">
                  <a:pos x="630" y="33"/>
                </a:cxn>
                <a:cxn ang="0">
                  <a:pos x="534" y="66"/>
                </a:cxn>
                <a:cxn ang="0">
                  <a:pos x="462" y="99"/>
                </a:cxn>
                <a:cxn ang="0">
                  <a:pos x="408" y="129"/>
                </a:cxn>
                <a:cxn ang="0">
                  <a:pos x="360" y="168"/>
                </a:cxn>
                <a:cxn ang="0">
                  <a:pos x="324" y="213"/>
                </a:cxn>
                <a:cxn ang="0">
                  <a:pos x="294" y="258"/>
                </a:cxn>
                <a:cxn ang="0">
                  <a:pos x="276" y="297"/>
                </a:cxn>
                <a:cxn ang="0">
                  <a:pos x="267" y="342"/>
                </a:cxn>
                <a:cxn ang="0">
                  <a:pos x="267" y="381"/>
                </a:cxn>
                <a:cxn ang="0">
                  <a:pos x="276" y="423"/>
                </a:cxn>
                <a:cxn ang="0">
                  <a:pos x="276" y="447"/>
                </a:cxn>
                <a:cxn ang="0">
                  <a:pos x="0" y="615"/>
                </a:cxn>
              </a:cxnLst>
              <a:rect l="txL" t="txT" r="txR" b="txB"/>
              <a:pathLst>
                <a:path w="1536" h="890">
                  <a:moveTo>
                    <a:pt x="0" y="615"/>
                  </a:moveTo>
                  <a:lnTo>
                    <a:pt x="477" y="890"/>
                  </a:lnTo>
                  <a:lnTo>
                    <a:pt x="765" y="726"/>
                  </a:lnTo>
                  <a:lnTo>
                    <a:pt x="828" y="732"/>
                  </a:lnTo>
                  <a:lnTo>
                    <a:pt x="894" y="732"/>
                  </a:lnTo>
                  <a:lnTo>
                    <a:pt x="954" y="732"/>
                  </a:lnTo>
                  <a:lnTo>
                    <a:pt x="1026" y="726"/>
                  </a:lnTo>
                  <a:lnTo>
                    <a:pt x="1107" y="714"/>
                  </a:lnTo>
                  <a:lnTo>
                    <a:pt x="1191" y="693"/>
                  </a:lnTo>
                  <a:lnTo>
                    <a:pt x="1269" y="666"/>
                  </a:lnTo>
                  <a:lnTo>
                    <a:pt x="1359" y="624"/>
                  </a:lnTo>
                  <a:lnTo>
                    <a:pt x="1437" y="567"/>
                  </a:lnTo>
                  <a:lnTo>
                    <a:pt x="1470" y="531"/>
                  </a:lnTo>
                  <a:lnTo>
                    <a:pt x="1503" y="483"/>
                  </a:lnTo>
                  <a:lnTo>
                    <a:pt x="1524" y="444"/>
                  </a:lnTo>
                  <a:lnTo>
                    <a:pt x="1533" y="399"/>
                  </a:lnTo>
                  <a:lnTo>
                    <a:pt x="1536" y="360"/>
                  </a:lnTo>
                  <a:lnTo>
                    <a:pt x="1530" y="321"/>
                  </a:lnTo>
                  <a:lnTo>
                    <a:pt x="1521" y="279"/>
                  </a:lnTo>
                  <a:lnTo>
                    <a:pt x="1491" y="225"/>
                  </a:lnTo>
                  <a:lnTo>
                    <a:pt x="1449" y="180"/>
                  </a:lnTo>
                  <a:lnTo>
                    <a:pt x="1386" y="132"/>
                  </a:lnTo>
                  <a:lnTo>
                    <a:pt x="1299" y="84"/>
                  </a:lnTo>
                  <a:lnTo>
                    <a:pt x="1230" y="54"/>
                  </a:lnTo>
                  <a:lnTo>
                    <a:pt x="1164" y="33"/>
                  </a:lnTo>
                  <a:lnTo>
                    <a:pt x="1086" y="15"/>
                  </a:lnTo>
                  <a:lnTo>
                    <a:pt x="999" y="6"/>
                  </a:lnTo>
                  <a:lnTo>
                    <a:pt x="906" y="0"/>
                  </a:lnTo>
                  <a:lnTo>
                    <a:pt x="816" y="3"/>
                  </a:lnTo>
                  <a:lnTo>
                    <a:pt x="711" y="15"/>
                  </a:lnTo>
                  <a:lnTo>
                    <a:pt x="630" y="33"/>
                  </a:lnTo>
                  <a:lnTo>
                    <a:pt x="534" y="66"/>
                  </a:lnTo>
                  <a:lnTo>
                    <a:pt x="462" y="99"/>
                  </a:lnTo>
                  <a:lnTo>
                    <a:pt x="408" y="129"/>
                  </a:lnTo>
                  <a:lnTo>
                    <a:pt x="360" y="168"/>
                  </a:lnTo>
                  <a:lnTo>
                    <a:pt x="324" y="213"/>
                  </a:lnTo>
                  <a:lnTo>
                    <a:pt x="294" y="258"/>
                  </a:lnTo>
                  <a:lnTo>
                    <a:pt x="276" y="297"/>
                  </a:lnTo>
                  <a:lnTo>
                    <a:pt x="267" y="342"/>
                  </a:lnTo>
                  <a:lnTo>
                    <a:pt x="267" y="381"/>
                  </a:lnTo>
                  <a:lnTo>
                    <a:pt x="276" y="423"/>
                  </a:lnTo>
                  <a:lnTo>
                    <a:pt x="276" y="447"/>
                  </a:lnTo>
                  <a:lnTo>
                    <a:pt x="0" y="615"/>
                  </a:lnTo>
                  <a:close/>
                </a:path>
              </a:pathLst>
            </a:custGeom>
            <a:solidFill>
              <a:srgbClr val="CCECFF">
                <a:alpha val="100000"/>
              </a:srgbClr>
            </a:solidFill>
            <a:ln w="9525" cap="flat" cmpd="sng">
              <a:solidFill>
                <a:schemeClr val="accent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90261" name="Group 384"/>
            <p:cNvGrpSpPr/>
            <p:nvPr/>
          </p:nvGrpSpPr>
          <p:grpSpPr>
            <a:xfrm>
              <a:off x="3485" y="2803"/>
              <a:ext cx="1546" cy="893"/>
              <a:chOff x="3485" y="2803"/>
              <a:chExt cx="1546" cy="893"/>
            </a:xfrm>
          </p:grpSpPr>
          <p:sp>
            <p:nvSpPr>
              <p:cNvPr id="90262" name="Freeform 385"/>
              <p:cNvSpPr/>
              <p:nvPr/>
            </p:nvSpPr>
            <p:spPr>
              <a:xfrm>
                <a:off x="4261" y="2998"/>
                <a:ext cx="770" cy="537"/>
              </a:xfrm>
              <a:custGeom>
                <a:avLst/>
                <a:gdLst>
                  <a:gd name="txL" fmla="*/ 0 w 5874"/>
                  <a:gd name="txT" fmla="*/ 0 h 4095"/>
                  <a:gd name="txR" fmla="*/ 5874 w 5874"/>
                  <a:gd name="txB" fmla="*/ 4095 h 409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874" h="4095">
                    <a:moveTo>
                      <a:pt x="0" y="4030"/>
                    </a:moveTo>
                    <a:lnTo>
                      <a:pt x="174" y="4051"/>
                    </a:lnTo>
                    <a:lnTo>
                      <a:pt x="349" y="4067"/>
                    </a:lnTo>
                    <a:lnTo>
                      <a:pt x="524" y="4080"/>
                    </a:lnTo>
                    <a:lnTo>
                      <a:pt x="701" y="4089"/>
                    </a:lnTo>
                    <a:lnTo>
                      <a:pt x="878" y="4094"/>
                    </a:lnTo>
                    <a:lnTo>
                      <a:pt x="1055" y="4095"/>
                    </a:lnTo>
                    <a:lnTo>
                      <a:pt x="1232" y="4093"/>
                    </a:lnTo>
                    <a:lnTo>
                      <a:pt x="1409" y="4088"/>
                    </a:lnTo>
                    <a:lnTo>
                      <a:pt x="1585" y="4078"/>
                    </a:lnTo>
                    <a:lnTo>
                      <a:pt x="1761" y="4064"/>
                    </a:lnTo>
                    <a:lnTo>
                      <a:pt x="1936" y="4047"/>
                    </a:lnTo>
                    <a:lnTo>
                      <a:pt x="2109" y="4026"/>
                    </a:lnTo>
                    <a:lnTo>
                      <a:pt x="2282" y="4001"/>
                    </a:lnTo>
                    <a:lnTo>
                      <a:pt x="2452" y="3974"/>
                    </a:lnTo>
                    <a:lnTo>
                      <a:pt x="2620" y="3942"/>
                    </a:lnTo>
                    <a:lnTo>
                      <a:pt x="2786" y="3906"/>
                    </a:lnTo>
                    <a:lnTo>
                      <a:pt x="2950" y="3868"/>
                    </a:lnTo>
                    <a:lnTo>
                      <a:pt x="3112" y="3826"/>
                    </a:lnTo>
                    <a:lnTo>
                      <a:pt x="3270" y="3780"/>
                    </a:lnTo>
                    <a:lnTo>
                      <a:pt x="3426" y="3732"/>
                    </a:lnTo>
                    <a:lnTo>
                      <a:pt x="3578" y="3679"/>
                    </a:lnTo>
                    <a:lnTo>
                      <a:pt x="3727" y="3623"/>
                    </a:lnTo>
                    <a:lnTo>
                      <a:pt x="3872" y="3565"/>
                    </a:lnTo>
                    <a:lnTo>
                      <a:pt x="4015" y="3504"/>
                    </a:lnTo>
                    <a:lnTo>
                      <a:pt x="4152" y="3439"/>
                    </a:lnTo>
                    <a:lnTo>
                      <a:pt x="4286" y="3373"/>
                    </a:lnTo>
                    <a:lnTo>
                      <a:pt x="4415" y="3302"/>
                    </a:lnTo>
                    <a:lnTo>
                      <a:pt x="4539" y="3229"/>
                    </a:lnTo>
                    <a:lnTo>
                      <a:pt x="4659" y="3154"/>
                    </a:lnTo>
                    <a:lnTo>
                      <a:pt x="4774" y="3076"/>
                    </a:lnTo>
                    <a:lnTo>
                      <a:pt x="4884" y="2996"/>
                    </a:lnTo>
                    <a:lnTo>
                      <a:pt x="4989" y="2913"/>
                    </a:lnTo>
                    <a:lnTo>
                      <a:pt x="5088" y="2829"/>
                    </a:lnTo>
                    <a:lnTo>
                      <a:pt x="5182" y="2741"/>
                    </a:lnTo>
                    <a:lnTo>
                      <a:pt x="5270" y="2653"/>
                    </a:lnTo>
                    <a:lnTo>
                      <a:pt x="5353" y="2562"/>
                    </a:lnTo>
                    <a:lnTo>
                      <a:pt x="5431" y="2471"/>
                    </a:lnTo>
                    <a:lnTo>
                      <a:pt x="5501" y="2377"/>
                    </a:lnTo>
                    <a:lnTo>
                      <a:pt x="5567" y="2282"/>
                    </a:lnTo>
                    <a:lnTo>
                      <a:pt x="5626" y="2185"/>
                    </a:lnTo>
                    <a:lnTo>
                      <a:pt x="5679" y="2087"/>
                    </a:lnTo>
                    <a:lnTo>
                      <a:pt x="5726" y="1989"/>
                    </a:lnTo>
                    <a:lnTo>
                      <a:pt x="5766" y="1889"/>
                    </a:lnTo>
                    <a:lnTo>
                      <a:pt x="5800" y="1789"/>
                    </a:lnTo>
                    <a:lnTo>
                      <a:pt x="5827" y="1687"/>
                    </a:lnTo>
                    <a:lnTo>
                      <a:pt x="5848" y="1585"/>
                    </a:lnTo>
                    <a:lnTo>
                      <a:pt x="5864" y="1484"/>
                    </a:lnTo>
                    <a:lnTo>
                      <a:pt x="5872" y="1382"/>
                    </a:lnTo>
                    <a:lnTo>
                      <a:pt x="5874" y="1279"/>
                    </a:lnTo>
                    <a:lnTo>
                      <a:pt x="5869" y="1176"/>
                    </a:lnTo>
                    <a:lnTo>
                      <a:pt x="5858" y="1075"/>
                    </a:lnTo>
                    <a:lnTo>
                      <a:pt x="5841" y="973"/>
                    </a:lnTo>
                    <a:lnTo>
                      <a:pt x="5816" y="871"/>
                    </a:lnTo>
                    <a:lnTo>
                      <a:pt x="5785" y="771"/>
                    </a:lnTo>
                    <a:lnTo>
                      <a:pt x="5749" y="670"/>
                    </a:lnTo>
                    <a:lnTo>
                      <a:pt x="5706" y="572"/>
                    </a:lnTo>
                    <a:lnTo>
                      <a:pt x="5656" y="473"/>
                    </a:lnTo>
                    <a:lnTo>
                      <a:pt x="5601" y="376"/>
                    </a:lnTo>
                    <a:lnTo>
                      <a:pt x="5539" y="280"/>
                    </a:lnTo>
                    <a:lnTo>
                      <a:pt x="5470" y="185"/>
                    </a:lnTo>
                    <a:lnTo>
                      <a:pt x="5397" y="92"/>
                    </a:lnTo>
                    <a:lnTo>
                      <a:pt x="5318" y="0"/>
                    </a:lnTo>
                  </a:path>
                </a:pathLst>
              </a:custGeom>
              <a:noFill/>
              <a:ln w="38100" cap="flat" cmpd="sng">
                <a:solidFill>
                  <a:schemeClr val="accent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0263" name="Line 386"/>
              <p:cNvSpPr/>
              <p:nvPr/>
            </p:nvSpPr>
            <p:spPr>
              <a:xfrm flipH="1" flipV="1">
                <a:off x="3485" y="3417"/>
                <a:ext cx="484" cy="279"/>
              </a:xfrm>
              <a:prstGeom prst="line">
                <a:avLst/>
              </a:prstGeom>
              <a:ln w="3810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0264" name="Line 387"/>
              <p:cNvSpPr/>
              <p:nvPr/>
            </p:nvSpPr>
            <p:spPr>
              <a:xfrm flipH="1">
                <a:off x="3969" y="3527"/>
                <a:ext cx="292" cy="169"/>
              </a:xfrm>
              <a:prstGeom prst="line">
                <a:avLst/>
              </a:prstGeom>
              <a:ln w="3810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90265" name="Line 388"/>
              <p:cNvSpPr/>
              <p:nvPr/>
            </p:nvSpPr>
            <p:spPr>
              <a:xfrm flipH="1">
                <a:off x="3485" y="3248"/>
                <a:ext cx="294" cy="169"/>
              </a:xfrm>
              <a:prstGeom prst="line">
                <a:avLst/>
              </a:prstGeom>
              <a:ln w="38100" cap="flat" cmpd="sng">
                <a:solidFill>
                  <a:schemeClr val="accent1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90266" name="Group 389"/>
              <p:cNvGrpSpPr/>
              <p:nvPr/>
            </p:nvGrpSpPr>
            <p:grpSpPr>
              <a:xfrm>
                <a:off x="3764" y="2803"/>
                <a:ext cx="1195" cy="445"/>
                <a:chOff x="3764" y="2803"/>
                <a:chExt cx="1195" cy="445"/>
              </a:xfrm>
            </p:grpSpPr>
            <p:sp>
              <p:nvSpPr>
                <p:cNvPr id="90267" name="Freeform 390"/>
                <p:cNvSpPr/>
                <p:nvPr/>
              </p:nvSpPr>
              <p:spPr>
                <a:xfrm>
                  <a:off x="3766" y="2996"/>
                  <a:ext cx="73" cy="144"/>
                </a:xfrm>
                <a:custGeom>
                  <a:avLst/>
                  <a:gdLst>
                    <a:gd name="txL" fmla="*/ 0 w 73"/>
                    <a:gd name="txT" fmla="*/ 0 h 144"/>
                    <a:gd name="txR" fmla="*/ 73 w 73"/>
                    <a:gd name="txB" fmla="*/ 144 h 144"/>
                  </a:gdLst>
                  <a:ahLst/>
                  <a:cxnLst>
                    <a:cxn ang="0">
                      <a:pos x="71" y="2"/>
                    </a:cxn>
                    <a:cxn ang="0">
                      <a:pos x="73" y="0"/>
                    </a:cxn>
                    <a:cxn ang="0">
                      <a:pos x="64" y="10"/>
                    </a:cxn>
                    <a:cxn ang="0">
                      <a:pos x="58" y="18"/>
                    </a:cxn>
                    <a:cxn ang="0">
                      <a:pos x="51" y="26"/>
                    </a:cxn>
                    <a:cxn ang="0">
                      <a:pos x="45" y="34"/>
                    </a:cxn>
                    <a:cxn ang="0">
                      <a:pos x="40" y="42"/>
                    </a:cxn>
                    <a:cxn ang="0">
                      <a:pos x="35" y="50"/>
                    </a:cxn>
                    <a:cxn ang="0">
                      <a:pos x="30" y="58"/>
                    </a:cxn>
                    <a:cxn ang="0">
                      <a:pos x="25" y="67"/>
                    </a:cxn>
                    <a:cxn ang="0">
                      <a:pos x="21" y="75"/>
                    </a:cxn>
                    <a:cxn ang="0">
                      <a:pos x="17" y="84"/>
                    </a:cxn>
                    <a:cxn ang="0">
                      <a:pos x="14" y="92"/>
                    </a:cxn>
                    <a:cxn ang="0">
                      <a:pos x="11" y="101"/>
                    </a:cxn>
                    <a:cxn ang="0">
                      <a:pos x="8" y="109"/>
                    </a:cxn>
                    <a:cxn ang="0">
                      <a:pos x="5" y="118"/>
                    </a:cxn>
                    <a:cxn ang="0">
                      <a:pos x="3" y="127"/>
                    </a:cxn>
                    <a:cxn ang="0">
                      <a:pos x="1" y="135"/>
                    </a:cxn>
                    <a:cxn ang="0">
                      <a:pos x="0" y="144"/>
                    </a:cxn>
                  </a:cxnLst>
                  <a:rect l="txL" t="txT" r="txR" b="txB"/>
                  <a:pathLst>
                    <a:path w="73" h="144">
                      <a:moveTo>
                        <a:pt x="71" y="2"/>
                      </a:moveTo>
                      <a:lnTo>
                        <a:pt x="73" y="0"/>
                      </a:lnTo>
                      <a:lnTo>
                        <a:pt x="64" y="10"/>
                      </a:lnTo>
                      <a:lnTo>
                        <a:pt x="58" y="18"/>
                      </a:lnTo>
                      <a:lnTo>
                        <a:pt x="51" y="26"/>
                      </a:lnTo>
                      <a:lnTo>
                        <a:pt x="45" y="34"/>
                      </a:lnTo>
                      <a:lnTo>
                        <a:pt x="40" y="42"/>
                      </a:lnTo>
                      <a:lnTo>
                        <a:pt x="35" y="50"/>
                      </a:lnTo>
                      <a:lnTo>
                        <a:pt x="30" y="58"/>
                      </a:lnTo>
                      <a:lnTo>
                        <a:pt x="25" y="67"/>
                      </a:lnTo>
                      <a:lnTo>
                        <a:pt x="21" y="75"/>
                      </a:lnTo>
                      <a:lnTo>
                        <a:pt x="17" y="84"/>
                      </a:lnTo>
                      <a:lnTo>
                        <a:pt x="14" y="92"/>
                      </a:lnTo>
                      <a:lnTo>
                        <a:pt x="11" y="101"/>
                      </a:lnTo>
                      <a:lnTo>
                        <a:pt x="8" y="109"/>
                      </a:lnTo>
                      <a:lnTo>
                        <a:pt x="5" y="118"/>
                      </a:lnTo>
                      <a:lnTo>
                        <a:pt x="3" y="127"/>
                      </a:lnTo>
                      <a:lnTo>
                        <a:pt x="1" y="135"/>
                      </a:lnTo>
                      <a:lnTo>
                        <a:pt x="0" y="144"/>
                      </a:lnTo>
                    </a:path>
                  </a:pathLst>
                </a:custGeom>
                <a:noFill/>
                <a:ln w="3810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0268" name="Freeform 391"/>
                <p:cNvSpPr/>
                <p:nvPr/>
              </p:nvSpPr>
              <p:spPr>
                <a:xfrm>
                  <a:off x="3764" y="3137"/>
                  <a:ext cx="15" cy="111"/>
                </a:xfrm>
                <a:custGeom>
                  <a:avLst/>
                  <a:gdLst>
                    <a:gd name="txL" fmla="*/ 0 w 15"/>
                    <a:gd name="txT" fmla="*/ 0 h 111"/>
                    <a:gd name="txR" fmla="*/ 15 w 15"/>
                    <a:gd name="txB" fmla="*/ 111 h 111"/>
                  </a:gdLst>
                  <a:ahLst/>
                  <a:cxnLst>
                    <a:cxn ang="0">
                      <a:pos x="2" y="3"/>
                    </a:cxn>
                    <a:cxn ang="0">
                      <a:pos x="3" y="0"/>
                    </a:cxn>
                    <a:cxn ang="0">
                      <a:pos x="1" y="15"/>
                    </a:cxn>
                    <a:cxn ang="0">
                      <a:pos x="0" y="27"/>
                    </a:cxn>
                    <a:cxn ang="0">
                      <a:pos x="0" y="39"/>
                    </a:cxn>
                    <a:cxn ang="0">
                      <a:pos x="1" y="51"/>
                    </a:cxn>
                    <a:cxn ang="0">
                      <a:pos x="2" y="63"/>
                    </a:cxn>
                    <a:cxn ang="0">
                      <a:pos x="4" y="75"/>
                    </a:cxn>
                    <a:cxn ang="0">
                      <a:pos x="7" y="87"/>
                    </a:cxn>
                    <a:cxn ang="0">
                      <a:pos x="11" y="99"/>
                    </a:cxn>
                    <a:cxn ang="0">
                      <a:pos x="15" y="111"/>
                    </a:cxn>
                  </a:cxnLst>
                  <a:rect l="txL" t="txT" r="txR" b="txB"/>
                  <a:pathLst>
                    <a:path w="15" h="111">
                      <a:moveTo>
                        <a:pt x="2" y="3"/>
                      </a:moveTo>
                      <a:lnTo>
                        <a:pt x="3" y="0"/>
                      </a:lnTo>
                      <a:lnTo>
                        <a:pt x="1" y="15"/>
                      </a:lnTo>
                      <a:lnTo>
                        <a:pt x="0" y="27"/>
                      </a:lnTo>
                      <a:lnTo>
                        <a:pt x="0" y="39"/>
                      </a:lnTo>
                      <a:lnTo>
                        <a:pt x="1" y="51"/>
                      </a:lnTo>
                      <a:lnTo>
                        <a:pt x="2" y="63"/>
                      </a:lnTo>
                      <a:lnTo>
                        <a:pt x="4" y="75"/>
                      </a:lnTo>
                      <a:lnTo>
                        <a:pt x="7" y="87"/>
                      </a:lnTo>
                      <a:lnTo>
                        <a:pt x="11" y="99"/>
                      </a:lnTo>
                      <a:lnTo>
                        <a:pt x="15" y="111"/>
                      </a:lnTo>
                    </a:path>
                  </a:pathLst>
                </a:custGeom>
                <a:noFill/>
                <a:ln w="3810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0269" name="Freeform 392"/>
                <p:cNvSpPr/>
                <p:nvPr/>
              </p:nvSpPr>
              <p:spPr>
                <a:xfrm>
                  <a:off x="3837" y="2803"/>
                  <a:ext cx="1122" cy="195"/>
                </a:xfrm>
                <a:custGeom>
                  <a:avLst/>
                  <a:gdLst>
                    <a:gd name="txL" fmla="*/ 0 w 8559"/>
                    <a:gd name="txT" fmla="*/ 0 h 1492"/>
                    <a:gd name="txR" fmla="*/ 8559 w 8559"/>
                    <a:gd name="txB" fmla="*/ 1492 h 1492"/>
                  </a:gdLst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8559" h="1492">
                      <a:moveTo>
                        <a:pt x="8559" y="1492"/>
                      </a:moveTo>
                      <a:lnTo>
                        <a:pt x="8503" y="1434"/>
                      </a:lnTo>
                      <a:lnTo>
                        <a:pt x="8445" y="1375"/>
                      </a:lnTo>
                      <a:lnTo>
                        <a:pt x="8384" y="1318"/>
                      </a:lnTo>
                      <a:lnTo>
                        <a:pt x="8321" y="1260"/>
                      </a:lnTo>
                      <a:lnTo>
                        <a:pt x="8256" y="1205"/>
                      </a:lnTo>
                      <a:lnTo>
                        <a:pt x="8189" y="1150"/>
                      </a:lnTo>
                      <a:lnTo>
                        <a:pt x="8119" y="1096"/>
                      </a:lnTo>
                      <a:lnTo>
                        <a:pt x="8047" y="1043"/>
                      </a:lnTo>
                      <a:lnTo>
                        <a:pt x="7973" y="991"/>
                      </a:lnTo>
                      <a:lnTo>
                        <a:pt x="7896" y="940"/>
                      </a:lnTo>
                      <a:lnTo>
                        <a:pt x="7817" y="890"/>
                      </a:lnTo>
                      <a:lnTo>
                        <a:pt x="7737" y="840"/>
                      </a:lnTo>
                      <a:lnTo>
                        <a:pt x="7655" y="793"/>
                      </a:lnTo>
                      <a:lnTo>
                        <a:pt x="7570" y="746"/>
                      </a:lnTo>
                      <a:lnTo>
                        <a:pt x="7483" y="701"/>
                      </a:lnTo>
                      <a:lnTo>
                        <a:pt x="7395" y="657"/>
                      </a:lnTo>
                      <a:lnTo>
                        <a:pt x="7304" y="615"/>
                      </a:lnTo>
                      <a:lnTo>
                        <a:pt x="7213" y="573"/>
                      </a:lnTo>
                      <a:lnTo>
                        <a:pt x="7119" y="533"/>
                      </a:lnTo>
                      <a:lnTo>
                        <a:pt x="7024" y="493"/>
                      </a:lnTo>
                      <a:lnTo>
                        <a:pt x="6928" y="456"/>
                      </a:lnTo>
                      <a:lnTo>
                        <a:pt x="6828" y="420"/>
                      </a:lnTo>
                      <a:lnTo>
                        <a:pt x="6729" y="385"/>
                      </a:lnTo>
                      <a:lnTo>
                        <a:pt x="6627" y="352"/>
                      </a:lnTo>
                      <a:lnTo>
                        <a:pt x="6524" y="320"/>
                      </a:lnTo>
                      <a:lnTo>
                        <a:pt x="6420" y="289"/>
                      </a:lnTo>
                      <a:lnTo>
                        <a:pt x="6315" y="260"/>
                      </a:lnTo>
                      <a:lnTo>
                        <a:pt x="6209" y="232"/>
                      </a:lnTo>
                      <a:lnTo>
                        <a:pt x="6101" y="206"/>
                      </a:lnTo>
                      <a:lnTo>
                        <a:pt x="5992" y="182"/>
                      </a:lnTo>
                      <a:lnTo>
                        <a:pt x="5883" y="158"/>
                      </a:lnTo>
                      <a:lnTo>
                        <a:pt x="5773" y="136"/>
                      </a:lnTo>
                      <a:lnTo>
                        <a:pt x="5661" y="116"/>
                      </a:lnTo>
                      <a:lnTo>
                        <a:pt x="5548" y="98"/>
                      </a:lnTo>
                      <a:lnTo>
                        <a:pt x="5435" y="81"/>
                      </a:lnTo>
                      <a:lnTo>
                        <a:pt x="5322" y="65"/>
                      </a:lnTo>
                      <a:lnTo>
                        <a:pt x="5208" y="52"/>
                      </a:lnTo>
                      <a:lnTo>
                        <a:pt x="5093" y="40"/>
                      </a:lnTo>
                      <a:lnTo>
                        <a:pt x="4978" y="29"/>
                      </a:lnTo>
                      <a:lnTo>
                        <a:pt x="4862" y="20"/>
                      </a:lnTo>
                      <a:lnTo>
                        <a:pt x="4746" y="14"/>
                      </a:lnTo>
                      <a:lnTo>
                        <a:pt x="4630" y="7"/>
                      </a:lnTo>
                      <a:lnTo>
                        <a:pt x="4513" y="4"/>
                      </a:lnTo>
                      <a:lnTo>
                        <a:pt x="4396" y="1"/>
                      </a:lnTo>
                      <a:lnTo>
                        <a:pt x="4279" y="0"/>
                      </a:lnTo>
                      <a:lnTo>
                        <a:pt x="4162" y="1"/>
                      </a:lnTo>
                      <a:lnTo>
                        <a:pt x="4046" y="4"/>
                      </a:lnTo>
                      <a:lnTo>
                        <a:pt x="3930" y="7"/>
                      </a:lnTo>
                      <a:lnTo>
                        <a:pt x="3813" y="14"/>
                      </a:lnTo>
                      <a:lnTo>
                        <a:pt x="3697" y="20"/>
                      </a:lnTo>
                      <a:lnTo>
                        <a:pt x="3582" y="29"/>
                      </a:lnTo>
                      <a:lnTo>
                        <a:pt x="3466" y="40"/>
                      </a:lnTo>
                      <a:lnTo>
                        <a:pt x="3351" y="52"/>
                      </a:lnTo>
                      <a:lnTo>
                        <a:pt x="3237" y="65"/>
                      </a:lnTo>
                      <a:lnTo>
                        <a:pt x="3123" y="81"/>
                      </a:lnTo>
                      <a:lnTo>
                        <a:pt x="3010" y="98"/>
                      </a:lnTo>
                      <a:lnTo>
                        <a:pt x="2898" y="116"/>
                      </a:lnTo>
                      <a:lnTo>
                        <a:pt x="2786" y="136"/>
                      </a:lnTo>
                      <a:lnTo>
                        <a:pt x="2676" y="158"/>
                      </a:lnTo>
                      <a:lnTo>
                        <a:pt x="2566" y="182"/>
                      </a:lnTo>
                      <a:lnTo>
                        <a:pt x="2458" y="206"/>
                      </a:lnTo>
                      <a:lnTo>
                        <a:pt x="2351" y="232"/>
                      </a:lnTo>
                      <a:lnTo>
                        <a:pt x="2243" y="260"/>
                      </a:lnTo>
                      <a:lnTo>
                        <a:pt x="2138" y="289"/>
                      </a:lnTo>
                      <a:lnTo>
                        <a:pt x="2035" y="320"/>
                      </a:lnTo>
                      <a:lnTo>
                        <a:pt x="1932" y="352"/>
                      </a:lnTo>
                      <a:lnTo>
                        <a:pt x="1830" y="385"/>
                      </a:lnTo>
                      <a:lnTo>
                        <a:pt x="1731" y="420"/>
                      </a:lnTo>
                      <a:lnTo>
                        <a:pt x="1632" y="456"/>
                      </a:lnTo>
                      <a:lnTo>
                        <a:pt x="1535" y="493"/>
                      </a:lnTo>
                      <a:lnTo>
                        <a:pt x="1440" y="533"/>
                      </a:lnTo>
                      <a:lnTo>
                        <a:pt x="1346" y="573"/>
                      </a:lnTo>
                      <a:lnTo>
                        <a:pt x="1254" y="615"/>
                      </a:lnTo>
                      <a:lnTo>
                        <a:pt x="1164" y="657"/>
                      </a:lnTo>
                      <a:lnTo>
                        <a:pt x="1075" y="701"/>
                      </a:lnTo>
                      <a:lnTo>
                        <a:pt x="989" y="746"/>
                      </a:lnTo>
                      <a:lnTo>
                        <a:pt x="905" y="793"/>
                      </a:lnTo>
                      <a:lnTo>
                        <a:pt x="822" y="840"/>
                      </a:lnTo>
                      <a:lnTo>
                        <a:pt x="741" y="890"/>
                      </a:lnTo>
                      <a:lnTo>
                        <a:pt x="663" y="940"/>
                      </a:lnTo>
                      <a:lnTo>
                        <a:pt x="587" y="991"/>
                      </a:lnTo>
                      <a:lnTo>
                        <a:pt x="513" y="1043"/>
                      </a:lnTo>
                      <a:lnTo>
                        <a:pt x="440" y="1096"/>
                      </a:lnTo>
                      <a:lnTo>
                        <a:pt x="370" y="1150"/>
                      </a:lnTo>
                      <a:lnTo>
                        <a:pt x="303" y="1205"/>
                      </a:lnTo>
                      <a:lnTo>
                        <a:pt x="237" y="1260"/>
                      </a:lnTo>
                      <a:lnTo>
                        <a:pt x="174" y="1318"/>
                      </a:lnTo>
                      <a:lnTo>
                        <a:pt x="114" y="1375"/>
                      </a:lnTo>
                      <a:lnTo>
                        <a:pt x="56" y="1434"/>
                      </a:lnTo>
                      <a:lnTo>
                        <a:pt x="0" y="1492"/>
                      </a:lnTo>
                    </a:path>
                  </a:pathLst>
                </a:custGeom>
                <a:noFill/>
                <a:ln w="38100" cap="flat" cmpd="sng">
                  <a:solidFill>
                    <a:schemeClr val="accent1">
                      <a:alpha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</p:grpSp>
      <p:grpSp>
        <p:nvGrpSpPr>
          <p:cNvPr id="183" name="Group 439"/>
          <p:cNvGrpSpPr/>
          <p:nvPr/>
        </p:nvGrpSpPr>
        <p:grpSpPr>
          <a:xfrm>
            <a:off x="5237163" y="5319713"/>
            <a:ext cx="84137" cy="576262"/>
            <a:chOff x="3726" y="3248"/>
            <a:chExt cx="53" cy="363"/>
          </a:xfrm>
        </p:grpSpPr>
        <p:sp>
          <p:nvSpPr>
            <p:cNvPr id="90256" name="Freeform 435"/>
            <p:cNvSpPr/>
            <p:nvPr/>
          </p:nvSpPr>
          <p:spPr>
            <a:xfrm>
              <a:off x="3760" y="3248"/>
              <a:ext cx="19" cy="45"/>
            </a:xfrm>
            <a:custGeom>
              <a:avLst/>
              <a:gdLst>
                <a:gd name="txL" fmla="*/ 0 w 149"/>
                <a:gd name="txT" fmla="*/ 0 h 344"/>
                <a:gd name="txR" fmla="*/ 149 w 149"/>
                <a:gd name="txB" fmla="*/ 344 h 34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49" h="344">
                  <a:moveTo>
                    <a:pt x="149" y="0"/>
                  </a:moveTo>
                  <a:lnTo>
                    <a:pt x="107" y="91"/>
                  </a:lnTo>
                  <a:lnTo>
                    <a:pt x="66" y="183"/>
                  </a:lnTo>
                  <a:lnTo>
                    <a:pt x="27" y="277"/>
                  </a:lnTo>
                  <a:lnTo>
                    <a:pt x="0" y="344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57" name="Freeform 436"/>
            <p:cNvSpPr/>
            <p:nvPr/>
          </p:nvSpPr>
          <p:spPr>
            <a:xfrm>
              <a:off x="3731" y="3327"/>
              <a:ext cx="17" cy="71"/>
            </a:xfrm>
            <a:custGeom>
              <a:avLst/>
              <a:gdLst>
                <a:gd name="txL" fmla="*/ 0 w 123"/>
                <a:gd name="txT" fmla="*/ 0 h 537"/>
                <a:gd name="txR" fmla="*/ 123 w 123"/>
                <a:gd name="txB" fmla="*/ 537 h 5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3" h="537">
                  <a:moveTo>
                    <a:pt x="123" y="0"/>
                  </a:moveTo>
                  <a:lnTo>
                    <a:pt x="103" y="65"/>
                  </a:lnTo>
                  <a:lnTo>
                    <a:pt x="75" y="168"/>
                  </a:lnTo>
                  <a:lnTo>
                    <a:pt x="51" y="270"/>
                  </a:lnTo>
                  <a:lnTo>
                    <a:pt x="29" y="374"/>
                  </a:lnTo>
                  <a:lnTo>
                    <a:pt x="10" y="477"/>
                  </a:lnTo>
                  <a:lnTo>
                    <a:pt x="0" y="537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58" name="Freeform 437"/>
            <p:cNvSpPr/>
            <p:nvPr/>
          </p:nvSpPr>
          <p:spPr>
            <a:xfrm>
              <a:off x="3726" y="3433"/>
              <a:ext cx="2" cy="73"/>
            </a:xfrm>
            <a:custGeom>
              <a:avLst/>
              <a:gdLst>
                <a:gd name="txL" fmla="*/ 0 w 11"/>
                <a:gd name="txT" fmla="*/ 0 h 552"/>
                <a:gd name="txR" fmla="*/ 11 w 11"/>
                <a:gd name="txB" fmla="*/ 552 h 55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" h="552">
                  <a:moveTo>
                    <a:pt x="11" y="0"/>
                  </a:moveTo>
                  <a:lnTo>
                    <a:pt x="6" y="86"/>
                  </a:lnTo>
                  <a:lnTo>
                    <a:pt x="1" y="190"/>
                  </a:lnTo>
                  <a:lnTo>
                    <a:pt x="0" y="294"/>
                  </a:lnTo>
                  <a:lnTo>
                    <a:pt x="2" y="398"/>
                  </a:lnTo>
                  <a:lnTo>
                    <a:pt x="7" y="500"/>
                  </a:lnTo>
                  <a:lnTo>
                    <a:pt x="11" y="552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59" name="Freeform 438"/>
            <p:cNvSpPr/>
            <p:nvPr/>
          </p:nvSpPr>
          <p:spPr>
            <a:xfrm>
              <a:off x="3732" y="3542"/>
              <a:ext cx="18" cy="69"/>
            </a:xfrm>
            <a:custGeom>
              <a:avLst/>
              <a:gdLst>
                <a:gd name="txL" fmla="*/ 0 w 139"/>
                <a:gd name="txT" fmla="*/ 0 h 533"/>
                <a:gd name="txR" fmla="*/ 139 w 139"/>
                <a:gd name="txB" fmla="*/ 533 h 53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9" h="533">
                  <a:moveTo>
                    <a:pt x="0" y="0"/>
                  </a:moveTo>
                  <a:lnTo>
                    <a:pt x="13" y="72"/>
                  </a:lnTo>
                  <a:lnTo>
                    <a:pt x="32" y="167"/>
                  </a:lnTo>
                  <a:lnTo>
                    <a:pt x="55" y="261"/>
                  </a:lnTo>
                  <a:lnTo>
                    <a:pt x="80" y="355"/>
                  </a:lnTo>
                  <a:lnTo>
                    <a:pt x="109" y="449"/>
                  </a:lnTo>
                  <a:lnTo>
                    <a:pt x="139" y="533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88" name="Freeform 402"/>
          <p:cNvSpPr/>
          <p:nvPr/>
        </p:nvSpPr>
        <p:spPr>
          <a:xfrm>
            <a:off x="5791200" y="5762625"/>
            <a:ext cx="295275" cy="354013"/>
          </a:xfrm>
          <a:custGeom>
            <a:avLst/>
            <a:gdLst>
              <a:gd name="txL" fmla="*/ 0 w 1422"/>
              <a:gd name="txT" fmla="*/ 0 h 1704"/>
              <a:gd name="txR" fmla="*/ 1422 w 1422"/>
              <a:gd name="txB" fmla="*/ 1704 h 1704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1422" h="1704">
                <a:moveTo>
                  <a:pt x="0" y="1704"/>
                </a:moveTo>
                <a:lnTo>
                  <a:pt x="53" y="1672"/>
                </a:lnTo>
                <a:lnTo>
                  <a:pt x="106" y="1639"/>
                </a:lnTo>
                <a:lnTo>
                  <a:pt x="159" y="1603"/>
                </a:lnTo>
                <a:lnTo>
                  <a:pt x="211" y="1566"/>
                </a:lnTo>
                <a:lnTo>
                  <a:pt x="263" y="1527"/>
                </a:lnTo>
                <a:lnTo>
                  <a:pt x="315" y="1487"/>
                </a:lnTo>
                <a:lnTo>
                  <a:pt x="367" y="1444"/>
                </a:lnTo>
                <a:lnTo>
                  <a:pt x="418" y="1399"/>
                </a:lnTo>
                <a:lnTo>
                  <a:pt x="468" y="1354"/>
                </a:lnTo>
                <a:lnTo>
                  <a:pt x="517" y="1307"/>
                </a:lnTo>
                <a:lnTo>
                  <a:pt x="616" y="1207"/>
                </a:lnTo>
                <a:lnTo>
                  <a:pt x="711" y="1102"/>
                </a:lnTo>
                <a:lnTo>
                  <a:pt x="804" y="993"/>
                </a:lnTo>
                <a:lnTo>
                  <a:pt x="893" y="879"/>
                </a:lnTo>
                <a:lnTo>
                  <a:pt x="979" y="759"/>
                </a:lnTo>
                <a:lnTo>
                  <a:pt x="1062" y="638"/>
                </a:lnTo>
                <a:lnTo>
                  <a:pt x="1142" y="513"/>
                </a:lnTo>
                <a:lnTo>
                  <a:pt x="1217" y="387"/>
                </a:lnTo>
                <a:lnTo>
                  <a:pt x="1290" y="259"/>
                </a:lnTo>
                <a:lnTo>
                  <a:pt x="1358" y="129"/>
                </a:lnTo>
                <a:lnTo>
                  <a:pt x="1422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89" name="Group 378"/>
          <p:cNvGrpSpPr/>
          <p:nvPr/>
        </p:nvGrpSpPr>
        <p:grpSpPr>
          <a:xfrm>
            <a:off x="4246563" y="4246563"/>
            <a:ext cx="3875087" cy="2238375"/>
            <a:chOff x="3081" y="2526"/>
            <a:chExt cx="2441" cy="1410"/>
          </a:xfrm>
        </p:grpSpPr>
        <p:sp>
          <p:nvSpPr>
            <p:cNvPr id="90254" name="Freeform 379"/>
            <p:cNvSpPr/>
            <p:nvPr/>
          </p:nvSpPr>
          <p:spPr>
            <a:xfrm>
              <a:off x="3081" y="2526"/>
              <a:ext cx="1255" cy="1410"/>
            </a:xfrm>
            <a:custGeom>
              <a:avLst/>
              <a:gdLst>
                <a:gd name="txL" fmla="*/ 0 w 9575"/>
                <a:gd name="txT" fmla="*/ 0 h 10763"/>
                <a:gd name="txR" fmla="*/ 9575 w 9575"/>
                <a:gd name="txB" fmla="*/ 10763 h 1076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575" h="10763">
                  <a:moveTo>
                    <a:pt x="9056" y="0"/>
                  </a:moveTo>
                  <a:lnTo>
                    <a:pt x="0" y="5232"/>
                  </a:lnTo>
                  <a:lnTo>
                    <a:pt x="9575" y="10763"/>
                  </a:lnTo>
                </a:path>
              </a:pathLst>
            </a:custGeom>
            <a:solidFill>
              <a:srgbClr val="FFCCFF">
                <a:alpha val="27058"/>
              </a:srgbClr>
            </a:solidFill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55" name="Freeform 380"/>
            <p:cNvSpPr/>
            <p:nvPr/>
          </p:nvSpPr>
          <p:spPr>
            <a:xfrm>
              <a:off x="4267" y="2526"/>
              <a:ext cx="1255" cy="1410"/>
            </a:xfrm>
            <a:custGeom>
              <a:avLst/>
              <a:gdLst>
                <a:gd name="txL" fmla="*/ 0 w 9574"/>
                <a:gd name="txT" fmla="*/ 0 h 10763"/>
                <a:gd name="txR" fmla="*/ 9574 w 9574"/>
                <a:gd name="txB" fmla="*/ 10763 h 1076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9574" h="10763">
                  <a:moveTo>
                    <a:pt x="0" y="0"/>
                  </a:moveTo>
                  <a:lnTo>
                    <a:pt x="9574" y="5530"/>
                  </a:lnTo>
                  <a:lnTo>
                    <a:pt x="519" y="10763"/>
                  </a:lnTo>
                </a:path>
              </a:pathLst>
            </a:custGeom>
            <a:solidFill>
              <a:srgbClr val="FFCCFF">
                <a:alpha val="27058"/>
              </a:srgbClr>
            </a:solidFill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92" name="Freeform 393"/>
          <p:cNvSpPr/>
          <p:nvPr/>
        </p:nvSpPr>
        <p:spPr>
          <a:xfrm>
            <a:off x="6089650" y="4926013"/>
            <a:ext cx="1222375" cy="852487"/>
          </a:xfrm>
          <a:custGeom>
            <a:avLst/>
            <a:gdLst>
              <a:gd name="txL" fmla="*/ 0 w 5874"/>
              <a:gd name="txT" fmla="*/ 0 h 4095"/>
              <a:gd name="txR" fmla="*/ 5874 w 5874"/>
              <a:gd name="txB" fmla="*/ 4095 h 4095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5874" h="4095">
                <a:moveTo>
                  <a:pt x="0" y="4030"/>
                </a:moveTo>
                <a:lnTo>
                  <a:pt x="174" y="4051"/>
                </a:lnTo>
                <a:lnTo>
                  <a:pt x="349" y="4067"/>
                </a:lnTo>
                <a:lnTo>
                  <a:pt x="524" y="4080"/>
                </a:lnTo>
                <a:lnTo>
                  <a:pt x="701" y="4089"/>
                </a:lnTo>
                <a:lnTo>
                  <a:pt x="878" y="4094"/>
                </a:lnTo>
                <a:lnTo>
                  <a:pt x="1055" y="4095"/>
                </a:lnTo>
                <a:lnTo>
                  <a:pt x="1232" y="4093"/>
                </a:lnTo>
                <a:lnTo>
                  <a:pt x="1409" y="4088"/>
                </a:lnTo>
                <a:lnTo>
                  <a:pt x="1585" y="4078"/>
                </a:lnTo>
                <a:lnTo>
                  <a:pt x="1761" y="4064"/>
                </a:lnTo>
                <a:lnTo>
                  <a:pt x="1936" y="4047"/>
                </a:lnTo>
                <a:lnTo>
                  <a:pt x="2109" y="4026"/>
                </a:lnTo>
                <a:lnTo>
                  <a:pt x="2282" y="4001"/>
                </a:lnTo>
                <a:lnTo>
                  <a:pt x="2452" y="3974"/>
                </a:lnTo>
                <a:lnTo>
                  <a:pt x="2620" y="3942"/>
                </a:lnTo>
                <a:lnTo>
                  <a:pt x="2786" y="3906"/>
                </a:lnTo>
                <a:lnTo>
                  <a:pt x="2950" y="3868"/>
                </a:lnTo>
                <a:lnTo>
                  <a:pt x="3112" y="3826"/>
                </a:lnTo>
                <a:lnTo>
                  <a:pt x="3270" y="3780"/>
                </a:lnTo>
                <a:lnTo>
                  <a:pt x="3426" y="3732"/>
                </a:lnTo>
                <a:lnTo>
                  <a:pt x="3578" y="3679"/>
                </a:lnTo>
                <a:lnTo>
                  <a:pt x="3727" y="3623"/>
                </a:lnTo>
                <a:lnTo>
                  <a:pt x="3872" y="3565"/>
                </a:lnTo>
                <a:lnTo>
                  <a:pt x="4015" y="3504"/>
                </a:lnTo>
                <a:lnTo>
                  <a:pt x="4152" y="3439"/>
                </a:lnTo>
                <a:lnTo>
                  <a:pt x="4286" y="3373"/>
                </a:lnTo>
                <a:lnTo>
                  <a:pt x="4415" y="3302"/>
                </a:lnTo>
                <a:lnTo>
                  <a:pt x="4539" y="3229"/>
                </a:lnTo>
                <a:lnTo>
                  <a:pt x="4659" y="3154"/>
                </a:lnTo>
                <a:lnTo>
                  <a:pt x="4774" y="3076"/>
                </a:lnTo>
                <a:lnTo>
                  <a:pt x="4884" y="2996"/>
                </a:lnTo>
                <a:lnTo>
                  <a:pt x="4989" y="2913"/>
                </a:lnTo>
                <a:lnTo>
                  <a:pt x="5088" y="2829"/>
                </a:lnTo>
                <a:lnTo>
                  <a:pt x="5182" y="2741"/>
                </a:lnTo>
                <a:lnTo>
                  <a:pt x="5270" y="2653"/>
                </a:lnTo>
                <a:lnTo>
                  <a:pt x="5353" y="2562"/>
                </a:lnTo>
                <a:lnTo>
                  <a:pt x="5431" y="2471"/>
                </a:lnTo>
                <a:lnTo>
                  <a:pt x="5501" y="2377"/>
                </a:lnTo>
                <a:lnTo>
                  <a:pt x="5567" y="2282"/>
                </a:lnTo>
                <a:lnTo>
                  <a:pt x="5626" y="2185"/>
                </a:lnTo>
                <a:lnTo>
                  <a:pt x="5679" y="2087"/>
                </a:lnTo>
                <a:lnTo>
                  <a:pt x="5726" y="1989"/>
                </a:lnTo>
                <a:lnTo>
                  <a:pt x="5766" y="1889"/>
                </a:lnTo>
                <a:lnTo>
                  <a:pt x="5800" y="1789"/>
                </a:lnTo>
                <a:lnTo>
                  <a:pt x="5827" y="1687"/>
                </a:lnTo>
                <a:lnTo>
                  <a:pt x="5848" y="1585"/>
                </a:lnTo>
                <a:lnTo>
                  <a:pt x="5864" y="1484"/>
                </a:lnTo>
                <a:lnTo>
                  <a:pt x="5872" y="1382"/>
                </a:lnTo>
                <a:lnTo>
                  <a:pt x="5874" y="1279"/>
                </a:lnTo>
                <a:lnTo>
                  <a:pt x="5869" y="1176"/>
                </a:lnTo>
                <a:lnTo>
                  <a:pt x="5858" y="1075"/>
                </a:lnTo>
                <a:lnTo>
                  <a:pt x="5841" y="973"/>
                </a:lnTo>
                <a:lnTo>
                  <a:pt x="5816" y="871"/>
                </a:lnTo>
                <a:lnTo>
                  <a:pt x="5785" y="771"/>
                </a:lnTo>
                <a:lnTo>
                  <a:pt x="5749" y="670"/>
                </a:lnTo>
                <a:lnTo>
                  <a:pt x="5706" y="572"/>
                </a:lnTo>
                <a:lnTo>
                  <a:pt x="5656" y="473"/>
                </a:lnTo>
                <a:lnTo>
                  <a:pt x="5601" y="376"/>
                </a:lnTo>
                <a:lnTo>
                  <a:pt x="5539" y="280"/>
                </a:lnTo>
                <a:lnTo>
                  <a:pt x="5470" y="185"/>
                </a:lnTo>
                <a:lnTo>
                  <a:pt x="5397" y="92"/>
                </a:lnTo>
                <a:lnTo>
                  <a:pt x="5318" y="0"/>
                </a:lnTo>
              </a:path>
            </a:pathLst>
          </a:custGeom>
          <a:noFill/>
          <a:ln w="38100" cap="flat" cmpd="sng">
            <a:solidFill>
              <a:srgbClr val="000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93" name="Line 394"/>
          <p:cNvSpPr/>
          <p:nvPr/>
        </p:nvSpPr>
        <p:spPr>
          <a:xfrm flipH="1" flipV="1">
            <a:off x="4857750" y="5591175"/>
            <a:ext cx="768350" cy="442913"/>
          </a:xfrm>
          <a:prstGeom prst="line">
            <a:avLst/>
          </a:prstGeom>
          <a:ln w="38100" cap="flat" cmpd="sng">
            <a:solidFill>
              <a:srgbClr val="99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4" name="Line 395"/>
          <p:cNvSpPr/>
          <p:nvPr/>
        </p:nvSpPr>
        <p:spPr>
          <a:xfrm flipH="1">
            <a:off x="5626100" y="5765800"/>
            <a:ext cx="463550" cy="268288"/>
          </a:xfrm>
          <a:prstGeom prst="line">
            <a:avLst/>
          </a:prstGeom>
          <a:ln w="38100" cap="flat" cmpd="sng">
            <a:solidFill>
              <a:srgbClr val="99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5" name="Line 396"/>
          <p:cNvSpPr/>
          <p:nvPr/>
        </p:nvSpPr>
        <p:spPr>
          <a:xfrm flipH="1">
            <a:off x="4857750" y="5322888"/>
            <a:ext cx="466725" cy="268287"/>
          </a:xfrm>
          <a:prstGeom prst="line">
            <a:avLst/>
          </a:prstGeom>
          <a:ln w="38100" cap="flat" cmpd="sng">
            <a:solidFill>
              <a:srgbClr val="99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96" name="Group 397"/>
          <p:cNvGrpSpPr/>
          <p:nvPr/>
        </p:nvGrpSpPr>
        <p:grpSpPr>
          <a:xfrm>
            <a:off x="5300663" y="4616450"/>
            <a:ext cx="1897062" cy="706438"/>
            <a:chOff x="3877" y="2916"/>
            <a:chExt cx="1195" cy="445"/>
          </a:xfrm>
        </p:grpSpPr>
        <p:grpSp>
          <p:nvGrpSpPr>
            <p:cNvPr id="90250" name="Group 398"/>
            <p:cNvGrpSpPr/>
            <p:nvPr/>
          </p:nvGrpSpPr>
          <p:grpSpPr>
            <a:xfrm>
              <a:off x="3877" y="3109"/>
              <a:ext cx="75" cy="252"/>
              <a:chOff x="3877" y="3109"/>
              <a:chExt cx="75" cy="252"/>
            </a:xfrm>
          </p:grpSpPr>
          <p:sp>
            <p:nvSpPr>
              <p:cNvPr id="90252" name="Freeform 399"/>
              <p:cNvSpPr/>
              <p:nvPr/>
            </p:nvSpPr>
            <p:spPr>
              <a:xfrm>
                <a:off x="3879" y="3109"/>
                <a:ext cx="73" cy="144"/>
              </a:xfrm>
              <a:custGeom>
                <a:avLst/>
                <a:gdLst>
                  <a:gd name="txL" fmla="*/ 0 w 73"/>
                  <a:gd name="txT" fmla="*/ 0 h 144"/>
                  <a:gd name="txR" fmla="*/ 73 w 73"/>
                  <a:gd name="txB" fmla="*/ 144 h 144"/>
                </a:gdLst>
                <a:ahLst/>
                <a:cxnLst>
                  <a:cxn ang="0">
                    <a:pos x="71" y="2"/>
                  </a:cxn>
                  <a:cxn ang="0">
                    <a:pos x="73" y="0"/>
                  </a:cxn>
                  <a:cxn ang="0">
                    <a:pos x="64" y="10"/>
                  </a:cxn>
                  <a:cxn ang="0">
                    <a:pos x="58" y="18"/>
                  </a:cxn>
                  <a:cxn ang="0">
                    <a:pos x="51" y="26"/>
                  </a:cxn>
                  <a:cxn ang="0">
                    <a:pos x="45" y="34"/>
                  </a:cxn>
                  <a:cxn ang="0">
                    <a:pos x="40" y="42"/>
                  </a:cxn>
                  <a:cxn ang="0">
                    <a:pos x="35" y="50"/>
                  </a:cxn>
                  <a:cxn ang="0">
                    <a:pos x="30" y="58"/>
                  </a:cxn>
                  <a:cxn ang="0">
                    <a:pos x="25" y="67"/>
                  </a:cxn>
                  <a:cxn ang="0">
                    <a:pos x="21" y="75"/>
                  </a:cxn>
                  <a:cxn ang="0">
                    <a:pos x="17" y="84"/>
                  </a:cxn>
                  <a:cxn ang="0">
                    <a:pos x="14" y="92"/>
                  </a:cxn>
                  <a:cxn ang="0">
                    <a:pos x="11" y="101"/>
                  </a:cxn>
                  <a:cxn ang="0">
                    <a:pos x="8" y="109"/>
                  </a:cxn>
                  <a:cxn ang="0">
                    <a:pos x="5" y="118"/>
                  </a:cxn>
                  <a:cxn ang="0">
                    <a:pos x="3" y="127"/>
                  </a:cxn>
                  <a:cxn ang="0">
                    <a:pos x="1" y="135"/>
                  </a:cxn>
                  <a:cxn ang="0">
                    <a:pos x="0" y="144"/>
                  </a:cxn>
                </a:cxnLst>
                <a:rect l="txL" t="txT" r="txR" b="txB"/>
                <a:pathLst>
                  <a:path w="73" h="144">
                    <a:moveTo>
                      <a:pt x="71" y="2"/>
                    </a:moveTo>
                    <a:lnTo>
                      <a:pt x="73" y="0"/>
                    </a:lnTo>
                    <a:lnTo>
                      <a:pt x="64" y="10"/>
                    </a:lnTo>
                    <a:lnTo>
                      <a:pt x="58" y="18"/>
                    </a:lnTo>
                    <a:lnTo>
                      <a:pt x="51" y="26"/>
                    </a:lnTo>
                    <a:lnTo>
                      <a:pt x="45" y="34"/>
                    </a:lnTo>
                    <a:lnTo>
                      <a:pt x="40" y="42"/>
                    </a:lnTo>
                    <a:lnTo>
                      <a:pt x="35" y="50"/>
                    </a:lnTo>
                    <a:lnTo>
                      <a:pt x="30" y="58"/>
                    </a:lnTo>
                    <a:lnTo>
                      <a:pt x="25" y="67"/>
                    </a:lnTo>
                    <a:lnTo>
                      <a:pt x="21" y="75"/>
                    </a:lnTo>
                    <a:lnTo>
                      <a:pt x="17" y="84"/>
                    </a:lnTo>
                    <a:lnTo>
                      <a:pt x="14" y="92"/>
                    </a:lnTo>
                    <a:lnTo>
                      <a:pt x="11" y="101"/>
                    </a:lnTo>
                    <a:lnTo>
                      <a:pt x="8" y="109"/>
                    </a:lnTo>
                    <a:lnTo>
                      <a:pt x="5" y="118"/>
                    </a:lnTo>
                    <a:lnTo>
                      <a:pt x="3" y="127"/>
                    </a:lnTo>
                    <a:lnTo>
                      <a:pt x="1" y="135"/>
                    </a:lnTo>
                    <a:lnTo>
                      <a:pt x="0" y="144"/>
                    </a:lnTo>
                  </a:path>
                </a:pathLst>
              </a:custGeom>
              <a:noFill/>
              <a:ln w="38100" cap="flat" cmpd="sng">
                <a:solidFill>
                  <a:srgbClr val="CC00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0253" name="Freeform 400"/>
              <p:cNvSpPr/>
              <p:nvPr/>
            </p:nvSpPr>
            <p:spPr>
              <a:xfrm>
                <a:off x="3877" y="3250"/>
                <a:ext cx="15" cy="111"/>
              </a:xfrm>
              <a:custGeom>
                <a:avLst/>
                <a:gdLst>
                  <a:gd name="txL" fmla="*/ 0 w 15"/>
                  <a:gd name="txT" fmla="*/ 0 h 111"/>
                  <a:gd name="txR" fmla="*/ 15 w 15"/>
                  <a:gd name="txB" fmla="*/ 111 h 111"/>
                </a:gdLst>
                <a:ahLst/>
                <a:cxnLst>
                  <a:cxn ang="0">
                    <a:pos x="2" y="3"/>
                  </a:cxn>
                  <a:cxn ang="0">
                    <a:pos x="3" y="0"/>
                  </a:cxn>
                  <a:cxn ang="0">
                    <a:pos x="1" y="15"/>
                  </a:cxn>
                  <a:cxn ang="0">
                    <a:pos x="0" y="27"/>
                  </a:cxn>
                  <a:cxn ang="0">
                    <a:pos x="0" y="39"/>
                  </a:cxn>
                  <a:cxn ang="0">
                    <a:pos x="1" y="51"/>
                  </a:cxn>
                  <a:cxn ang="0">
                    <a:pos x="2" y="63"/>
                  </a:cxn>
                  <a:cxn ang="0">
                    <a:pos x="4" y="75"/>
                  </a:cxn>
                  <a:cxn ang="0">
                    <a:pos x="7" y="87"/>
                  </a:cxn>
                  <a:cxn ang="0">
                    <a:pos x="11" y="99"/>
                  </a:cxn>
                  <a:cxn ang="0">
                    <a:pos x="15" y="111"/>
                  </a:cxn>
                </a:cxnLst>
                <a:rect l="txL" t="txT" r="txR" b="txB"/>
                <a:pathLst>
                  <a:path w="15" h="111">
                    <a:moveTo>
                      <a:pt x="2" y="3"/>
                    </a:moveTo>
                    <a:lnTo>
                      <a:pt x="3" y="0"/>
                    </a:lnTo>
                    <a:lnTo>
                      <a:pt x="1" y="15"/>
                    </a:lnTo>
                    <a:lnTo>
                      <a:pt x="0" y="27"/>
                    </a:lnTo>
                    <a:lnTo>
                      <a:pt x="0" y="39"/>
                    </a:lnTo>
                    <a:lnTo>
                      <a:pt x="1" y="51"/>
                    </a:lnTo>
                    <a:lnTo>
                      <a:pt x="2" y="63"/>
                    </a:lnTo>
                    <a:lnTo>
                      <a:pt x="4" y="75"/>
                    </a:lnTo>
                    <a:lnTo>
                      <a:pt x="7" y="87"/>
                    </a:lnTo>
                    <a:lnTo>
                      <a:pt x="11" y="99"/>
                    </a:lnTo>
                    <a:lnTo>
                      <a:pt x="15" y="111"/>
                    </a:lnTo>
                  </a:path>
                </a:pathLst>
              </a:custGeom>
              <a:noFill/>
              <a:ln w="38100" cap="flat" cmpd="sng">
                <a:solidFill>
                  <a:srgbClr val="CC0099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90251" name="Freeform 401"/>
            <p:cNvSpPr/>
            <p:nvPr/>
          </p:nvSpPr>
          <p:spPr>
            <a:xfrm>
              <a:off x="3950" y="2916"/>
              <a:ext cx="1122" cy="195"/>
            </a:xfrm>
            <a:custGeom>
              <a:avLst/>
              <a:gdLst>
                <a:gd name="txL" fmla="*/ 0 w 8559"/>
                <a:gd name="txT" fmla="*/ 0 h 1492"/>
                <a:gd name="txR" fmla="*/ 8559 w 8559"/>
                <a:gd name="txB" fmla="*/ 1492 h 149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8559" h="1492">
                  <a:moveTo>
                    <a:pt x="8559" y="1492"/>
                  </a:moveTo>
                  <a:lnTo>
                    <a:pt x="8503" y="1434"/>
                  </a:lnTo>
                  <a:lnTo>
                    <a:pt x="8445" y="1375"/>
                  </a:lnTo>
                  <a:lnTo>
                    <a:pt x="8384" y="1318"/>
                  </a:lnTo>
                  <a:lnTo>
                    <a:pt x="8321" y="1260"/>
                  </a:lnTo>
                  <a:lnTo>
                    <a:pt x="8256" y="1205"/>
                  </a:lnTo>
                  <a:lnTo>
                    <a:pt x="8189" y="1150"/>
                  </a:lnTo>
                  <a:lnTo>
                    <a:pt x="8119" y="1096"/>
                  </a:lnTo>
                  <a:lnTo>
                    <a:pt x="8047" y="1043"/>
                  </a:lnTo>
                  <a:lnTo>
                    <a:pt x="7973" y="991"/>
                  </a:lnTo>
                  <a:lnTo>
                    <a:pt x="7896" y="940"/>
                  </a:lnTo>
                  <a:lnTo>
                    <a:pt x="7817" y="890"/>
                  </a:lnTo>
                  <a:lnTo>
                    <a:pt x="7737" y="840"/>
                  </a:lnTo>
                  <a:lnTo>
                    <a:pt x="7655" y="793"/>
                  </a:lnTo>
                  <a:lnTo>
                    <a:pt x="7570" y="746"/>
                  </a:lnTo>
                  <a:lnTo>
                    <a:pt x="7483" y="701"/>
                  </a:lnTo>
                  <a:lnTo>
                    <a:pt x="7395" y="657"/>
                  </a:lnTo>
                  <a:lnTo>
                    <a:pt x="7304" y="615"/>
                  </a:lnTo>
                  <a:lnTo>
                    <a:pt x="7213" y="573"/>
                  </a:lnTo>
                  <a:lnTo>
                    <a:pt x="7119" y="533"/>
                  </a:lnTo>
                  <a:lnTo>
                    <a:pt x="7024" y="493"/>
                  </a:lnTo>
                  <a:lnTo>
                    <a:pt x="6928" y="456"/>
                  </a:lnTo>
                  <a:lnTo>
                    <a:pt x="6828" y="420"/>
                  </a:lnTo>
                  <a:lnTo>
                    <a:pt x="6729" y="385"/>
                  </a:lnTo>
                  <a:lnTo>
                    <a:pt x="6627" y="352"/>
                  </a:lnTo>
                  <a:lnTo>
                    <a:pt x="6524" y="320"/>
                  </a:lnTo>
                  <a:lnTo>
                    <a:pt x="6420" y="289"/>
                  </a:lnTo>
                  <a:lnTo>
                    <a:pt x="6315" y="260"/>
                  </a:lnTo>
                  <a:lnTo>
                    <a:pt x="6209" y="232"/>
                  </a:lnTo>
                  <a:lnTo>
                    <a:pt x="6101" y="206"/>
                  </a:lnTo>
                  <a:lnTo>
                    <a:pt x="5992" y="182"/>
                  </a:lnTo>
                  <a:lnTo>
                    <a:pt x="5883" y="158"/>
                  </a:lnTo>
                  <a:lnTo>
                    <a:pt x="5773" y="136"/>
                  </a:lnTo>
                  <a:lnTo>
                    <a:pt x="5661" y="116"/>
                  </a:lnTo>
                  <a:lnTo>
                    <a:pt x="5548" y="98"/>
                  </a:lnTo>
                  <a:lnTo>
                    <a:pt x="5435" y="81"/>
                  </a:lnTo>
                  <a:lnTo>
                    <a:pt x="5322" y="65"/>
                  </a:lnTo>
                  <a:lnTo>
                    <a:pt x="5208" y="52"/>
                  </a:lnTo>
                  <a:lnTo>
                    <a:pt x="5093" y="40"/>
                  </a:lnTo>
                  <a:lnTo>
                    <a:pt x="4978" y="29"/>
                  </a:lnTo>
                  <a:lnTo>
                    <a:pt x="4862" y="20"/>
                  </a:lnTo>
                  <a:lnTo>
                    <a:pt x="4746" y="14"/>
                  </a:lnTo>
                  <a:lnTo>
                    <a:pt x="4630" y="7"/>
                  </a:lnTo>
                  <a:lnTo>
                    <a:pt x="4513" y="4"/>
                  </a:lnTo>
                  <a:lnTo>
                    <a:pt x="4396" y="1"/>
                  </a:lnTo>
                  <a:lnTo>
                    <a:pt x="4279" y="0"/>
                  </a:lnTo>
                  <a:lnTo>
                    <a:pt x="4162" y="1"/>
                  </a:lnTo>
                  <a:lnTo>
                    <a:pt x="4046" y="4"/>
                  </a:lnTo>
                  <a:lnTo>
                    <a:pt x="3930" y="7"/>
                  </a:lnTo>
                  <a:lnTo>
                    <a:pt x="3813" y="14"/>
                  </a:lnTo>
                  <a:lnTo>
                    <a:pt x="3697" y="20"/>
                  </a:lnTo>
                  <a:lnTo>
                    <a:pt x="3582" y="29"/>
                  </a:lnTo>
                  <a:lnTo>
                    <a:pt x="3466" y="40"/>
                  </a:lnTo>
                  <a:lnTo>
                    <a:pt x="3351" y="52"/>
                  </a:lnTo>
                  <a:lnTo>
                    <a:pt x="3237" y="65"/>
                  </a:lnTo>
                  <a:lnTo>
                    <a:pt x="3123" y="81"/>
                  </a:lnTo>
                  <a:lnTo>
                    <a:pt x="3010" y="98"/>
                  </a:lnTo>
                  <a:lnTo>
                    <a:pt x="2898" y="116"/>
                  </a:lnTo>
                  <a:lnTo>
                    <a:pt x="2786" y="136"/>
                  </a:lnTo>
                  <a:lnTo>
                    <a:pt x="2676" y="158"/>
                  </a:lnTo>
                  <a:lnTo>
                    <a:pt x="2566" y="182"/>
                  </a:lnTo>
                  <a:lnTo>
                    <a:pt x="2458" y="206"/>
                  </a:lnTo>
                  <a:lnTo>
                    <a:pt x="2351" y="232"/>
                  </a:lnTo>
                  <a:lnTo>
                    <a:pt x="2243" y="260"/>
                  </a:lnTo>
                  <a:lnTo>
                    <a:pt x="2138" y="289"/>
                  </a:lnTo>
                  <a:lnTo>
                    <a:pt x="2035" y="320"/>
                  </a:lnTo>
                  <a:lnTo>
                    <a:pt x="1932" y="352"/>
                  </a:lnTo>
                  <a:lnTo>
                    <a:pt x="1830" y="385"/>
                  </a:lnTo>
                  <a:lnTo>
                    <a:pt x="1731" y="420"/>
                  </a:lnTo>
                  <a:lnTo>
                    <a:pt x="1632" y="456"/>
                  </a:lnTo>
                  <a:lnTo>
                    <a:pt x="1535" y="493"/>
                  </a:lnTo>
                  <a:lnTo>
                    <a:pt x="1440" y="533"/>
                  </a:lnTo>
                  <a:lnTo>
                    <a:pt x="1346" y="573"/>
                  </a:lnTo>
                  <a:lnTo>
                    <a:pt x="1254" y="615"/>
                  </a:lnTo>
                  <a:lnTo>
                    <a:pt x="1164" y="657"/>
                  </a:lnTo>
                  <a:lnTo>
                    <a:pt x="1075" y="701"/>
                  </a:lnTo>
                  <a:lnTo>
                    <a:pt x="989" y="746"/>
                  </a:lnTo>
                  <a:lnTo>
                    <a:pt x="905" y="793"/>
                  </a:lnTo>
                  <a:lnTo>
                    <a:pt x="822" y="840"/>
                  </a:lnTo>
                  <a:lnTo>
                    <a:pt x="741" y="890"/>
                  </a:lnTo>
                  <a:lnTo>
                    <a:pt x="663" y="940"/>
                  </a:lnTo>
                  <a:lnTo>
                    <a:pt x="587" y="991"/>
                  </a:lnTo>
                  <a:lnTo>
                    <a:pt x="513" y="1043"/>
                  </a:lnTo>
                  <a:lnTo>
                    <a:pt x="440" y="1096"/>
                  </a:lnTo>
                  <a:lnTo>
                    <a:pt x="370" y="1150"/>
                  </a:lnTo>
                  <a:lnTo>
                    <a:pt x="303" y="1205"/>
                  </a:lnTo>
                  <a:lnTo>
                    <a:pt x="237" y="1260"/>
                  </a:lnTo>
                  <a:lnTo>
                    <a:pt x="174" y="1318"/>
                  </a:lnTo>
                  <a:lnTo>
                    <a:pt x="114" y="1375"/>
                  </a:lnTo>
                  <a:lnTo>
                    <a:pt x="56" y="1434"/>
                  </a:lnTo>
                  <a:lnTo>
                    <a:pt x="0" y="1492"/>
                  </a:lnTo>
                </a:path>
              </a:pathLst>
            </a:custGeom>
            <a:noFill/>
            <a:ln w="38100" cap="flat" cmpd="sng">
              <a:solidFill>
                <a:srgbClr val="CC00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1" name="Group 403"/>
          <p:cNvGrpSpPr/>
          <p:nvPr/>
        </p:nvGrpSpPr>
        <p:grpSpPr>
          <a:xfrm>
            <a:off x="5297488" y="5948363"/>
            <a:ext cx="493712" cy="220662"/>
            <a:chOff x="3764" y="3644"/>
            <a:chExt cx="311" cy="139"/>
          </a:xfrm>
        </p:grpSpPr>
        <p:sp>
          <p:nvSpPr>
            <p:cNvPr id="90246" name="Freeform 404"/>
            <p:cNvSpPr/>
            <p:nvPr/>
          </p:nvSpPr>
          <p:spPr>
            <a:xfrm>
              <a:off x="3764" y="3644"/>
              <a:ext cx="39" cy="61"/>
            </a:xfrm>
            <a:custGeom>
              <a:avLst/>
              <a:gdLst>
                <a:gd name="txL" fmla="*/ 0 w 298"/>
                <a:gd name="txT" fmla="*/ 0 h 462"/>
                <a:gd name="txR" fmla="*/ 298 w 298"/>
                <a:gd name="txB" fmla="*/ 462 h 46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98" h="462">
                  <a:moveTo>
                    <a:pt x="0" y="0"/>
                  </a:moveTo>
                  <a:lnTo>
                    <a:pt x="11" y="24"/>
                  </a:lnTo>
                  <a:lnTo>
                    <a:pt x="33" y="67"/>
                  </a:lnTo>
                  <a:lnTo>
                    <a:pt x="56" y="109"/>
                  </a:lnTo>
                  <a:lnTo>
                    <a:pt x="81" y="151"/>
                  </a:lnTo>
                  <a:lnTo>
                    <a:pt x="105" y="192"/>
                  </a:lnTo>
                  <a:lnTo>
                    <a:pt x="130" y="233"/>
                  </a:lnTo>
                  <a:lnTo>
                    <a:pt x="156" y="273"/>
                  </a:lnTo>
                  <a:lnTo>
                    <a:pt x="182" y="312"/>
                  </a:lnTo>
                  <a:lnTo>
                    <a:pt x="210" y="350"/>
                  </a:lnTo>
                  <a:lnTo>
                    <a:pt x="238" y="387"/>
                  </a:lnTo>
                  <a:lnTo>
                    <a:pt x="266" y="423"/>
                  </a:lnTo>
                  <a:lnTo>
                    <a:pt x="296" y="460"/>
                  </a:lnTo>
                  <a:lnTo>
                    <a:pt x="298" y="462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47" name="Freeform 405"/>
            <p:cNvSpPr/>
            <p:nvPr/>
          </p:nvSpPr>
          <p:spPr>
            <a:xfrm>
              <a:off x="3828" y="3731"/>
              <a:ext cx="62" cy="38"/>
            </a:xfrm>
            <a:custGeom>
              <a:avLst/>
              <a:gdLst>
                <a:gd name="txL" fmla="*/ 0 w 466"/>
                <a:gd name="txT" fmla="*/ 0 h 290"/>
                <a:gd name="txR" fmla="*/ 466 w 466"/>
                <a:gd name="txB" fmla="*/ 290 h 29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66" h="290">
                  <a:moveTo>
                    <a:pt x="0" y="0"/>
                  </a:moveTo>
                  <a:lnTo>
                    <a:pt x="25" y="22"/>
                  </a:lnTo>
                  <a:lnTo>
                    <a:pt x="58" y="49"/>
                  </a:lnTo>
                  <a:lnTo>
                    <a:pt x="92" y="76"/>
                  </a:lnTo>
                  <a:lnTo>
                    <a:pt x="126" y="101"/>
                  </a:lnTo>
                  <a:lnTo>
                    <a:pt x="160" y="126"/>
                  </a:lnTo>
                  <a:lnTo>
                    <a:pt x="195" y="149"/>
                  </a:lnTo>
                  <a:lnTo>
                    <a:pt x="230" y="171"/>
                  </a:lnTo>
                  <a:lnTo>
                    <a:pt x="265" y="192"/>
                  </a:lnTo>
                  <a:lnTo>
                    <a:pt x="300" y="212"/>
                  </a:lnTo>
                  <a:lnTo>
                    <a:pt x="336" y="232"/>
                  </a:lnTo>
                  <a:lnTo>
                    <a:pt x="372" y="249"/>
                  </a:lnTo>
                  <a:lnTo>
                    <a:pt x="410" y="267"/>
                  </a:lnTo>
                  <a:lnTo>
                    <a:pt x="447" y="283"/>
                  </a:lnTo>
                  <a:lnTo>
                    <a:pt x="466" y="290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48" name="Freeform 406"/>
            <p:cNvSpPr/>
            <p:nvPr/>
          </p:nvSpPr>
          <p:spPr>
            <a:xfrm>
              <a:off x="3924" y="3779"/>
              <a:ext cx="72" cy="4"/>
            </a:xfrm>
            <a:custGeom>
              <a:avLst/>
              <a:gdLst>
                <a:gd name="txL" fmla="*/ 0 w 549"/>
                <a:gd name="txT" fmla="*/ 0 h 27"/>
                <a:gd name="txR" fmla="*/ 549 w 549"/>
                <a:gd name="txB" fmla="*/ 27 h 2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49" h="27">
                  <a:moveTo>
                    <a:pt x="0" y="0"/>
                  </a:moveTo>
                  <a:lnTo>
                    <a:pt x="31" y="5"/>
                  </a:lnTo>
                  <a:lnTo>
                    <a:pt x="72" y="12"/>
                  </a:lnTo>
                  <a:lnTo>
                    <a:pt x="113" y="17"/>
                  </a:lnTo>
                  <a:lnTo>
                    <a:pt x="154" y="22"/>
                  </a:lnTo>
                  <a:lnTo>
                    <a:pt x="195" y="24"/>
                  </a:lnTo>
                  <a:lnTo>
                    <a:pt x="236" y="26"/>
                  </a:lnTo>
                  <a:lnTo>
                    <a:pt x="278" y="27"/>
                  </a:lnTo>
                  <a:lnTo>
                    <a:pt x="318" y="26"/>
                  </a:lnTo>
                  <a:lnTo>
                    <a:pt x="360" y="25"/>
                  </a:lnTo>
                  <a:lnTo>
                    <a:pt x="401" y="22"/>
                  </a:lnTo>
                  <a:lnTo>
                    <a:pt x="443" y="19"/>
                  </a:lnTo>
                  <a:lnTo>
                    <a:pt x="484" y="13"/>
                  </a:lnTo>
                  <a:lnTo>
                    <a:pt x="525" y="7"/>
                  </a:lnTo>
                  <a:lnTo>
                    <a:pt x="549" y="3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49" name="Freeform 407"/>
            <p:cNvSpPr/>
            <p:nvPr/>
          </p:nvSpPr>
          <p:spPr>
            <a:xfrm>
              <a:off x="4031" y="3750"/>
              <a:ext cx="44" cy="20"/>
            </a:xfrm>
            <a:custGeom>
              <a:avLst/>
              <a:gdLst>
                <a:gd name="txL" fmla="*/ 0 w 338"/>
                <a:gd name="txT" fmla="*/ 0 h 156"/>
                <a:gd name="txR" fmla="*/ 338 w 338"/>
                <a:gd name="txB" fmla="*/ 156 h 15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38" h="156">
                  <a:moveTo>
                    <a:pt x="0" y="156"/>
                  </a:moveTo>
                  <a:lnTo>
                    <a:pt x="34" y="144"/>
                  </a:lnTo>
                  <a:lnTo>
                    <a:pt x="73" y="129"/>
                  </a:lnTo>
                  <a:lnTo>
                    <a:pt x="113" y="113"/>
                  </a:lnTo>
                  <a:lnTo>
                    <a:pt x="189" y="79"/>
                  </a:lnTo>
                  <a:lnTo>
                    <a:pt x="264" y="41"/>
                  </a:lnTo>
                  <a:lnTo>
                    <a:pt x="300" y="21"/>
                  </a:lnTo>
                  <a:lnTo>
                    <a:pt x="338" y="0"/>
                  </a:lnTo>
                </a:path>
              </a:pathLst>
            </a:custGeom>
            <a:noFill/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06" name="Group 408"/>
          <p:cNvGrpSpPr/>
          <p:nvPr/>
        </p:nvGrpSpPr>
        <p:grpSpPr>
          <a:xfrm>
            <a:off x="4854575" y="4745038"/>
            <a:ext cx="1454150" cy="1285875"/>
            <a:chOff x="3485" y="2886"/>
            <a:chExt cx="916" cy="810"/>
          </a:xfrm>
        </p:grpSpPr>
        <p:sp>
          <p:nvSpPr>
            <p:cNvPr id="90243" name="Freeform 409"/>
            <p:cNvSpPr/>
            <p:nvPr/>
          </p:nvSpPr>
          <p:spPr>
            <a:xfrm>
              <a:off x="3486" y="2886"/>
              <a:ext cx="915" cy="810"/>
            </a:xfrm>
            <a:custGeom>
              <a:avLst/>
              <a:gdLst>
                <a:gd name="txL" fmla="*/ 0 w 915"/>
                <a:gd name="txT" fmla="*/ 0 h 810"/>
                <a:gd name="txR" fmla="*/ 915 w 915"/>
                <a:gd name="txB" fmla="*/ 810 h 810"/>
              </a:gdLst>
              <a:ahLst/>
              <a:cxnLst>
                <a:cxn ang="0">
                  <a:pos x="0" y="528"/>
                </a:cxn>
                <a:cxn ang="0">
                  <a:pos x="483" y="810"/>
                </a:cxn>
                <a:cxn ang="0">
                  <a:pos x="771" y="642"/>
                </a:cxn>
                <a:cxn ang="0">
                  <a:pos x="789" y="624"/>
                </a:cxn>
                <a:cxn ang="0">
                  <a:pos x="801" y="597"/>
                </a:cxn>
                <a:cxn ang="0">
                  <a:pos x="828" y="528"/>
                </a:cxn>
                <a:cxn ang="0">
                  <a:pos x="849" y="465"/>
                </a:cxn>
                <a:cxn ang="0">
                  <a:pos x="873" y="366"/>
                </a:cxn>
                <a:cxn ang="0">
                  <a:pos x="891" y="297"/>
                </a:cxn>
                <a:cxn ang="0">
                  <a:pos x="912" y="207"/>
                </a:cxn>
                <a:cxn ang="0">
                  <a:pos x="915" y="144"/>
                </a:cxn>
                <a:cxn ang="0">
                  <a:pos x="915" y="72"/>
                </a:cxn>
                <a:cxn ang="0">
                  <a:pos x="915" y="0"/>
                </a:cxn>
                <a:cxn ang="0">
                  <a:pos x="885" y="0"/>
                </a:cxn>
                <a:cxn ang="0">
                  <a:pos x="831" y="0"/>
                </a:cxn>
                <a:cxn ang="0">
                  <a:pos x="768" y="12"/>
                </a:cxn>
                <a:cxn ang="0">
                  <a:pos x="720" y="24"/>
                </a:cxn>
                <a:cxn ang="0">
                  <a:pos x="678" y="36"/>
                </a:cxn>
                <a:cxn ang="0">
                  <a:pos x="624" y="51"/>
                </a:cxn>
                <a:cxn ang="0">
                  <a:pos x="585" y="63"/>
                </a:cxn>
                <a:cxn ang="0">
                  <a:pos x="507" y="111"/>
                </a:cxn>
                <a:cxn ang="0">
                  <a:pos x="339" y="207"/>
                </a:cxn>
                <a:cxn ang="0">
                  <a:pos x="243" y="270"/>
                </a:cxn>
                <a:cxn ang="0">
                  <a:pos x="60" y="378"/>
                </a:cxn>
                <a:cxn ang="0">
                  <a:pos x="39" y="409"/>
                </a:cxn>
                <a:cxn ang="0">
                  <a:pos x="21" y="437"/>
                </a:cxn>
                <a:cxn ang="0">
                  <a:pos x="12" y="469"/>
                </a:cxn>
                <a:cxn ang="0">
                  <a:pos x="6" y="496"/>
                </a:cxn>
                <a:cxn ang="0">
                  <a:pos x="0" y="528"/>
                </a:cxn>
              </a:cxnLst>
              <a:rect l="txL" t="txT" r="txR" b="txB"/>
              <a:pathLst>
                <a:path w="915" h="810">
                  <a:moveTo>
                    <a:pt x="0" y="528"/>
                  </a:moveTo>
                  <a:lnTo>
                    <a:pt x="483" y="810"/>
                  </a:lnTo>
                  <a:lnTo>
                    <a:pt x="771" y="642"/>
                  </a:lnTo>
                  <a:lnTo>
                    <a:pt x="789" y="624"/>
                  </a:lnTo>
                  <a:lnTo>
                    <a:pt x="801" y="597"/>
                  </a:lnTo>
                  <a:lnTo>
                    <a:pt x="828" y="528"/>
                  </a:lnTo>
                  <a:lnTo>
                    <a:pt x="849" y="465"/>
                  </a:lnTo>
                  <a:lnTo>
                    <a:pt x="873" y="366"/>
                  </a:lnTo>
                  <a:lnTo>
                    <a:pt x="891" y="297"/>
                  </a:lnTo>
                  <a:lnTo>
                    <a:pt x="912" y="207"/>
                  </a:lnTo>
                  <a:lnTo>
                    <a:pt x="915" y="144"/>
                  </a:lnTo>
                  <a:lnTo>
                    <a:pt x="915" y="72"/>
                  </a:lnTo>
                  <a:lnTo>
                    <a:pt x="915" y="0"/>
                  </a:lnTo>
                  <a:lnTo>
                    <a:pt x="885" y="0"/>
                  </a:lnTo>
                  <a:lnTo>
                    <a:pt x="831" y="0"/>
                  </a:lnTo>
                  <a:lnTo>
                    <a:pt x="768" y="12"/>
                  </a:lnTo>
                  <a:lnTo>
                    <a:pt x="720" y="24"/>
                  </a:lnTo>
                  <a:lnTo>
                    <a:pt x="678" y="36"/>
                  </a:lnTo>
                  <a:lnTo>
                    <a:pt x="624" y="51"/>
                  </a:lnTo>
                  <a:lnTo>
                    <a:pt x="585" y="63"/>
                  </a:lnTo>
                  <a:lnTo>
                    <a:pt x="507" y="111"/>
                  </a:lnTo>
                  <a:lnTo>
                    <a:pt x="339" y="207"/>
                  </a:lnTo>
                  <a:lnTo>
                    <a:pt x="243" y="270"/>
                  </a:lnTo>
                  <a:lnTo>
                    <a:pt x="60" y="378"/>
                  </a:lnTo>
                  <a:lnTo>
                    <a:pt x="39" y="409"/>
                  </a:lnTo>
                  <a:lnTo>
                    <a:pt x="21" y="437"/>
                  </a:lnTo>
                  <a:lnTo>
                    <a:pt x="12" y="469"/>
                  </a:lnTo>
                  <a:lnTo>
                    <a:pt x="6" y="496"/>
                  </a:lnTo>
                  <a:lnTo>
                    <a:pt x="0" y="528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44" name="Line 410"/>
            <p:cNvSpPr/>
            <p:nvPr/>
          </p:nvSpPr>
          <p:spPr>
            <a:xfrm flipH="1">
              <a:off x="3556" y="2991"/>
              <a:ext cx="467" cy="27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90245" name="Freeform 411"/>
            <p:cNvSpPr/>
            <p:nvPr/>
          </p:nvSpPr>
          <p:spPr>
            <a:xfrm>
              <a:off x="3485" y="3244"/>
              <a:ext cx="484" cy="452"/>
            </a:xfrm>
            <a:custGeom>
              <a:avLst/>
              <a:gdLst>
                <a:gd name="txL" fmla="*/ 0 w 3685"/>
                <a:gd name="txT" fmla="*/ 0 h 3445"/>
                <a:gd name="txR" fmla="*/ 3685 w 3685"/>
                <a:gd name="txB" fmla="*/ 3445 h 344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685" h="3445">
                  <a:moveTo>
                    <a:pt x="3685" y="3445"/>
                  </a:moveTo>
                  <a:lnTo>
                    <a:pt x="3683" y="3338"/>
                  </a:lnTo>
                  <a:lnTo>
                    <a:pt x="3677" y="3228"/>
                  </a:lnTo>
                  <a:lnTo>
                    <a:pt x="3664" y="3116"/>
                  </a:lnTo>
                  <a:lnTo>
                    <a:pt x="3649" y="3002"/>
                  </a:lnTo>
                  <a:lnTo>
                    <a:pt x="3628" y="2887"/>
                  </a:lnTo>
                  <a:lnTo>
                    <a:pt x="3604" y="2770"/>
                  </a:lnTo>
                  <a:lnTo>
                    <a:pt x="3574" y="2653"/>
                  </a:lnTo>
                  <a:lnTo>
                    <a:pt x="3541" y="2535"/>
                  </a:lnTo>
                  <a:lnTo>
                    <a:pt x="3503" y="2416"/>
                  </a:lnTo>
                  <a:lnTo>
                    <a:pt x="3461" y="2297"/>
                  </a:lnTo>
                  <a:lnTo>
                    <a:pt x="3415" y="2179"/>
                  </a:lnTo>
                  <a:lnTo>
                    <a:pt x="3365" y="2060"/>
                  </a:lnTo>
                  <a:lnTo>
                    <a:pt x="3312" y="1943"/>
                  </a:lnTo>
                  <a:lnTo>
                    <a:pt x="3254" y="1827"/>
                  </a:lnTo>
                  <a:lnTo>
                    <a:pt x="3194" y="1713"/>
                  </a:lnTo>
                  <a:lnTo>
                    <a:pt x="3129" y="1600"/>
                  </a:lnTo>
                  <a:lnTo>
                    <a:pt x="3062" y="1489"/>
                  </a:lnTo>
                  <a:lnTo>
                    <a:pt x="2991" y="1380"/>
                  </a:lnTo>
                  <a:lnTo>
                    <a:pt x="2918" y="1273"/>
                  </a:lnTo>
                  <a:lnTo>
                    <a:pt x="2842" y="1170"/>
                  </a:lnTo>
                  <a:lnTo>
                    <a:pt x="2764" y="1069"/>
                  </a:lnTo>
                  <a:lnTo>
                    <a:pt x="2683" y="972"/>
                  </a:lnTo>
                  <a:lnTo>
                    <a:pt x="2601" y="878"/>
                  </a:lnTo>
                  <a:lnTo>
                    <a:pt x="2516" y="788"/>
                  </a:lnTo>
                  <a:lnTo>
                    <a:pt x="2430" y="702"/>
                  </a:lnTo>
                  <a:lnTo>
                    <a:pt x="2341" y="619"/>
                  </a:lnTo>
                  <a:lnTo>
                    <a:pt x="2253" y="542"/>
                  </a:lnTo>
                  <a:lnTo>
                    <a:pt x="2162" y="469"/>
                  </a:lnTo>
                  <a:lnTo>
                    <a:pt x="2072" y="400"/>
                  </a:lnTo>
                  <a:lnTo>
                    <a:pt x="1981" y="337"/>
                  </a:lnTo>
                  <a:lnTo>
                    <a:pt x="1889" y="279"/>
                  </a:lnTo>
                  <a:lnTo>
                    <a:pt x="1797" y="226"/>
                  </a:lnTo>
                  <a:lnTo>
                    <a:pt x="1705" y="178"/>
                  </a:lnTo>
                  <a:lnTo>
                    <a:pt x="1614" y="136"/>
                  </a:lnTo>
                  <a:lnTo>
                    <a:pt x="1524" y="100"/>
                  </a:lnTo>
                  <a:lnTo>
                    <a:pt x="1433" y="69"/>
                  </a:lnTo>
                  <a:lnTo>
                    <a:pt x="1344" y="43"/>
                  </a:lnTo>
                  <a:lnTo>
                    <a:pt x="1256" y="23"/>
                  </a:lnTo>
                  <a:lnTo>
                    <a:pt x="1170" y="10"/>
                  </a:lnTo>
                  <a:lnTo>
                    <a:pt x="1085" y="2"/>
                  </a:lnTo>
                  <a:lnTo>
                    <a:pt x="1003" y="0"/>
                  </a:lnTo>
                  <a:lnTo>
                    <a:pt x="922" y="5"/>
                  </a:lnTo>
                  <a:lnTo>
                    <a:pt x="844" y="15"/>
                  </a:lnTo>
                  <a:lnTo>
                    <a:pt x="768" y="31"/>
                  </a:lnTo>
                  <a:lnTo>
                    <a:pt x="695" y="52"/>
                  </a:lnTo>
                  <a:lnTo>
                    <a:pt x="624" y="80"/>
                  </a:lnTo>
                  <a:lnTo>
                    <a:pt x="556" y="113"/>
                  </a:lnTo>
                  <a:lnTo>
                    <a:pt x="492" y="153"/>
                  </a:lnTo>
                  <a:lnTo>
                    <a:pt x="432" y="197"/>
                  </a:lnTo>
                  <a:lnTo>
                    <a:pt x="374" y="247"/>
                  </a:lnTo>
                  <a:lnTo>
                    <a:pt x="321" y="302"/>
                  </a:lnTo>
                  <a:lnTo>
                    <a:pt x="271" y="363"/>
                  </a:lnTo>
                  <a:lnTo>
                    <a:pt x="225" y="428"/>
                  </a:lnTo>
                  <a:lnTo>
                    <a:pt x="183" y="498"/>
                  </a:lnTo>
                  <a:lnTo>
                    <a:pt x="145" y="573"/>
                  </a:lnTo>
                  <a:lnTo>
                    <a:pt x="112" y="652"/>
                  </a:lnTo>
                  <a:lnTo>
                    <a:pt x="82" y="736"/>
                  </a:lnTo>
                  <a:lnTo>
                    <a:pt x="58" y="824"/>
                  </a:lnTo>
                  <a:lnTo>
                    <a:pt x="37" y="915"/>
                  </a:lnTo>
                  <a:lnTo>
                    <a:pt x="21" y="1010"/>
                  </a:lnTo>
                  <a:lnTo>
                    <a:pt x="9" y="1110"/>
                  </a:lnTo>
                  <a:lnTo>
                    <a:pt x="3" y="1212"/>
                  </a:lnTo>
                  <a:lnTo>
                    <a:pt x="0" y="1317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10" name="Group 412"/>
          <p:cNvGrpSpPr/>
          <p:nvPr/>
        </p:nvGrpSpPr>
        <p:grpSpPr>
          <a:xfrm>
            <a:off x="5230813" y="4530725"/>
            <a:ext cx="2101850" cy="1241425"/>
            <a:chOff x="3722" y="2751"/>
            <a:chExt cx="1324" cy="782"/>
          </a:xfrm>
        </p:grpSpPr>
        <p:grpSp>
          <p:nvGrpSpPr>
            <p:cNvPr id="90238" name="Group 413"/>
            <p:cNvGrpSpPr/>
            <p:nvPr/>
          </p:nvGrpSpPr>
          <p:grpSpPr>
            <a:xfrm>
              <a:off x="3722" y="2751"/>
              <a:ext cx="1315" cy="782"/>
              <a:chOff x="3722" y="2751"/>
              <a:chExt cx="1315" cy="782"/>
            </a:xfrm>
          </p:grpSpPr>
          <p:sp>
            <p:nvSpPr>
              <p:cNvPr id="90240" name="Freeform 414"/>
              <p:cNvSpPr/>
              <p:nvPr/>
            </p:nvSpPr>
            <p:spPr>
              <a:xfrm>
                <a:off x="3726" y="2753"/>
                <a:ext cx="1311" cy="780"/>
              </a:xfrm>
              <a:custGeom>
                <a:avLst/>
                <a:gdLst>
                  <a:gd name="txL" fmla="*/ 0 w 1311"/>
                  <a:gd name="txT" fmla="*/ 0 h 780"/>
                  <a:gd name="txR" fmla="*/ 1311 w 1311"/>
                  <a:gd name="txB" fmla="*/ 780 h 780"/>
                </a:gdLst>
                <a:ahLst/>
                <a:cxnLst>
                  <a:cxn ang="0">
                    <a:pos x="564" y="709"/>
                  </a:cxn>
                  <a:cxn ang="0">
                    <a:pos x="591" y="777"/>
                  </a:cxn>
                  <a:cxn ang="0">
                    <a:pos x="708" y="780"/>
                  </a:cxn>
                  <a:cxn ang="0">
                    <a:pos x="834" y="768"/>
                  </a:cxn>
                  <a:cxn ang="0">
                    <a:pos x="1023" y="723"/>
                  </a:cxn>
                  <a:cxn ang="0">
                    <a:pos x="1182" y="639"/>
                  </a:cxn>
                  <a:cxn ang="0">
                    <a:pos x="1257" y="570"/>
                  </a:cxn>
                  <a:cxn ang="0">
                    <a:pos x="1305" y="474"/>
                  </a:cxn>
                  <a:cxn ang="0">
                    <a:pos x="1308" y="366"/>
                  </a:cxn>
                  <a:cxn ang="0">
                    <a:pos x="1248" y="255"/>
                  </a:cxn>
                  <a:cxn ang="0">
                    <a:pos x="1134" y="150"/>
                  </a:cxn>
                  <a:cxn ang="0">
                    <a:pos x="1017" y="78"/>
                  </a:cxn>
                  <a:cxn ang="0">
                    <a:pos x="879" y="27"/>
                  </a:cxn>
                  <a:cxn ang="0">
                    <a:pos x="750" y="3"/>
                  </a:cxn>
                  <a:cxn ang="0">
                    <a:pos x="615" y="0"/>
                  </a:cxn>
                  <a:cxn ang="0">
                    <a:pos x="486" y="21"/>
                  </a:cxn>
                  <a:cxn ang="0">
                    <a:pos x="360" y="66"/>
                  </a:cxn>
                  <a:cxn ang="0">
                    <a:pos x="249" y="131"/>
                  </a:cxn>
                  <a:cxn ang="0">
                    <a:pos x="165" y="197"/>
                  </a:cxn>
                  <a:cxn ang="0">
                    <a:pos x="110" y="252"/>
                  </a:cxn>
                  <a:cxn ang="0">
                    <a:pos x="48" y="334"/>
                  </a:cxn>
                  <a:cxn ang="0">
                    <a:pos x="0" y="406"/>
                  </a:cxn>
                  <a:cxn ang="0">
                    <a:pos x="240" y="268"/>
                  </a:cxn>
                  <a:cxn ang="0">
                    <a:pos x="336" y="217"/>
                  </a:cxn>
                  <a:cxn ang="0">
                    <a:pos x="426" y="181"/>
                  </a:cxn>
                  <a:cxn ang="0">
                    <a:pos x="537" y="151"/>
                  </a:cxn>
                  <a:cxn ang="0">
                    <a:pos x="672" y="136"/>
                  </a:cxn>
                  <a:cxn ang="0">
                    <a:pos x="663" y="256"/>
                  </a:cxn>
                  <a:cxn ang="0">
                    <a:pos x="648" y="391"/>
                  </a:cxn>
                  <a:cxn ang="0">
                    <a:pos x="633" y="466"/>
                  </a:cxn>
                  <a:cxn ang="0">
                    <a:pos x="612" y="559"/>
                  </a:cxn>
                  <a:cxn ang="0">
                    <a:pos x="585" y="652"/>
                  </a:cxn>
                </a:cxnLst>
                <a:rect l="txL" t="txT" r="txR" b="txB"/>
                <a:pathLst>
                  <a:path w="1311" h="780">
                    <a:moveTo>
                      <a:pt x="585" y="652"/>
                    </a:moveTo>
                    <a:lnTo>
                      <a:pt x="564" y="709"/>
                    </a:lnTo>
                    <a:lnTo>
                      <a:pt x="540" y="772"/>
                    </a:lnTo>
                    <a:lnTo>
                      <a:pt x="591" y="777"/>
                    </a:lnTo>
                    <a:lnTo>
                      <a:pt x="654" y="780"/>
                    </a:lnTo>
                    <a:lnTo>
                      <a:pt x="708" y="780"/>
                    </a:lnTo>
                    <a:lnTo>
                      <a:pt x="768" y="777"/>
                    </a:lnTo>
                    <a:lnTo>
                      <a:pt x="834" y="768"/>
                    </a:lnTo>
                    <a:lnTo>
                      <a:pt x="918" y="753"/>
                    </a:lnTo>
                    <a:lnTo>
                      <a:pt x="1023" y="723"/>
                    </a:lnTo>
                    <a:lnTo>
                      <a:pt x="1107" y="684"/>
                    </a:lnTo>
                    <a:lnTo>
                      <a:pt x="1182" y="639"/>
                    </a:lnTo>
                    <a:lnTo>
                      <a:pt x="1227" y="597"/>
                    </a:lnTo>
                    <a:lnTo>
                      <a:pt x="1257" y="570"/>
                    </a:lnTo>
                    <a:lnTo>
                      <a:pt x="1284" y="522"/>
                    </a:lnTo>
                    <a:lnTo>
                      <a:pt x="1305" y="474"/>
                    </a:lnTo>
                    <a:lnTo>
                      <a:pt x="1311" y="420"/>
                    </a:lnTo>
                    <a:lnTo>
                      <a:pt x="1308" y="366"/>
                    </a:lnTo>
                    <a:lnTo>
                      <a:pt x="1284" y="300"/>
                    </a:lnTo>
                    <a:lnTo>
                      <a:pt x="1248" y="255"/>
                    </a:lnTo>
                    <a:lnTo>
                      <a:pt x="1194" y="201"/>
                    </a:lnTo>
                    <a:lnTo>
                      <a:pt x="1134" y="150"/>
                    </a:lnTo>
                    <a:lnTo>
                      <a:pt x="1086" y="117"/>
                    </a:lnTo>
                    <a:lnTo>
                      <a:pt x="1017" y="78"/>
                    </a:lnTo>
                    <a:lnTo>
                      <a:pt x="954" y="51"/>
                    </a:lnTo>
                    <a:lnTo>
                      <a:pt x="879" y="27"/>
                    </a:lnTo>
                    <a:lnTo>
                      <a:pt x="816" y="12"/>
                    </a:lnTo>
                    <a:lnTo>
                      <a:pt x="750" y="3"/>
                    </a:lnTo>
                    <a:lnTo>
                      <a:pt x="687" y="0"/>
                    </a:lnTo>
                    <a:lnTo>
                      <a:pt x="615" y="0"/>
                    </a:lnTo>
                    <a:lnTo>
                      <a:pt x="546" y="12"/>
                    </a:lnTo>
                    <a:lnTo>
                      <a:pt x="486" y="21"/>
                    </a:lnTo>
                    <a:lnTo>
                      <a:pt x="417" y="42"/>
                    </a:lnTo>
                    <a:lnTo>
                      <a:pt x="360" y="66"/>
                    </a:lnTo>
                    <a:lnTo>
                      <a:pt x="308" y="95"/>
                    </a:lnTo>
                    <a:lnTo>
                      <a:pt x="249" y="131"/>
                    </a:lnTo>
                    <a:lnTo>
                      <a:pt x="198" y="167"/>
                    </a:lnTo>
                    <a:lnTo>
                      <a:pt x="165" y="197"/>
                    </a:lnTo>
                    <a:lnTo>
                      <a:pt x="141" y="218"/>
                    </a:lnTo>
                    <a:lnTo>
                      <a:pt x="110" y="252"/>
                    </a:lnTo>
                    <a:lnTo>
                      <a:pt x="87" y="279"/>
                    </a:lnTo>
                    <a:lnTo>
                      <a:pt x="48" y="334"/>
                    </a:lnTo>
                    <a:lnTo>
                      <a:pt x="21" y="367"/>
                    </a:lnTo>
                    <a:lnTo>
                      <a:pt x="0" y="406"/>
                    </a:lnTo>
                    <a:lnTo>
                      <a:pt x="165" y="316"/>
                    </a:lnTo>
                    <a:lnTo>
                      <a:pt x="240" y="268"/>
                    </a:lnTo>
                    <a:lnTo>
                      <a:pt x="294" y="238"/>
                    </a:lnTo>
                    <a:lnTo>
                      <a:pt x="336" y="217"/>
                    </a:lnTo>
                    <a:lnTo>
                      <a:pt x="375" y="199"/>
                    </a:lnTo>
                    <a:lnTo>
                      <a:pt x="426" y="181"/>
                    </a:lnTo>
                    <a:lnTo>
                      <a:pt x="483" y="163"/>
                    </a:lnTo>
                    <a:lnTo>
                      <a:pt x="537" y="151"/>
                    </a:lnTo>
                    <a:lnTo>
                      <a:pt x="606" y="139"/>
                    </a:lnTo>
                    <a:lnTo>
                      <a:pt x="672" y="136"/>
                    </a:lnTo>
                    <a:lnTo>
                      <a:pt x="669" y="196"/>
                    </a:lnTo>
                    <a:lnTo>
                      <a:pt x="663" y="256"/>
                    </a:lnTo>
                    <a:lnTo>
                      <a:pt x="654" y="334"/>
                    </a:lnTo>
                    <a:lnTo>
                      <a:pt x="648" y="391"/>
                    </a:lnTo>
                    <a:lnTo>
                      <a:pt x="639" y="430"/>
                    </a:lnTo>
                    <a:lnTo>
                      <a:pt x="633" y="466"/>
                    </a:lnTo>
                    <a:lnTo>
                      <a:pt x="624" y="508"/>
                    </a:lnTo>
                    <a:lnTo>
                      <a:pt x="612" y="559"/>
                    </a:lnTo>
                    <a:lnTo>
                      <a:pt x="600" y="604"/>
                    </a:lnTo>
                    <a:lnTo>
                      <a:pt x="585" y="652"/>
                    </a:lnTo>
                    <a:close/>
                  </a:path>
                </a:pathLst>
              </a:custGeom>
              <a:solidFill>
                <a:schemeClr val="accent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0241" name="Freeform 415"/>
              <p:cNvSpPr/>
              <p:nvPr/>
            </p:nvSpPr>
            <p:spPr>
              <a:xfrm>
                <a:off x="3837" y="2751"/>
                <a:ext cx="1122" cy="247"/>
              </a:xfrm>
              <a:custGeom>
                <a:avLst/>
                <a:gdLst>
                  <a:gd name="txL" fmla="*/ 0 w 8559"/>
                  <a:gd name="txT" fmla="*/ 0 h 1891"/>
                  <a:gd name="txR" fmla="*/ 8559 w 8559"/>
                  <a:gd name="txB" fmla="*/ 1891 h 189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559" h="1891">
                    <a:moveTo>
                      <a:pt x="8559" y="1891"/>
                    </a:moveTo>
                    <a:lnTo>
                      <a:pt x="8426" y="1752"/>
                    </a:lnTo>
                    <a:lnTo>
                      <a:pt x="8290" y="1616"/>
                    </a:lnTo>
                    <a:lnTo>
                      <a:pt x="8149" y="1485"/>
                    </a:lnTo>
                    <a:lnTo>
                      <a:pt x="8003" y="1359"/>
                    </a:lnTo>
                    <a:lnTo>
                      <a:pt x="7854" y="1237"/>
                    </a:lnTo>
                    <a:lnTo>
                      <a:pt x="7700" y="1120"/>
                    </a:lnTo>
                    <a:lnTo>
                      <a:pt x="7543" y="1009"/>
                    </a:lnTo>
                    <a:lnTo>
                      <a:pt x="7382" y="903"/>
                    </a:lnTo>
                    <a:lnTo>
                      <a:pt x="7218" y="803"/>
                    </a:lnTo>
                    <a:lnTo>
                      <a:pt x="7050" y="708"/>
                    </a:lnTo>
                    <a:lnTo>
                      <a:pt x="6880" y="618"/>
                    </a:lnTo>
                    <a:lnTo>
                      <a:pt x="6706" y="534"/>
                    </a:lnTo>
                    <a:lnTo>
                      <a:pt x="6530" y="457"/>
                    </a:lnTo>
                    <a:lnTo>
                      <a:pt x="6352" y="385"/>
                    </a:lnTo>
                    <a:lnTo>
                      <a:pt x="6170" y="319"/>
                    </a:lnTo>
                    <a:lnTo>
                      <a:pt x="5987" y="259"/>
                    </a:lnTo>
                    <a:lnTo>
                      <a:pt x="5802" y="205"/>
                    </a:lnTo>
                    <a:lnTo>
                      <a:pt x="5616" y="157"/>
                    </a:lnTo>
                    <a:lnTo>
                      <a:pt x="5428" y="116"/>
                    </a:lnTo>
                    <a:lnTo>
                      <a:pt x="5238" y="81"/>
                    </a:lnTo>
                    <a:lnTo>
                      <a:pt x="5047" y="52"/>
                    </a:lnTo>
                    <a:lnTo>
                      <a:pt x="4856" y="30"/>
                    </a:lnTo>
                    <a:lnTo>
                      <a:pt x="4664" y="14"/>
                    </a:lnTo>
                    <a:lnTo>
                      <a:pt x="4472" y="4"/>
                    </a:lnTo>
                    <a:lnTo>
                      <a:pt x="4279" y="0"/>
                    </a:lnTo>
                    <a:lnTo>
                      <a:pt x="4087" y="4"/>
                    </a:lnTo>
                    <a:lnTo>
                      <a:pt x="3895" y="14"/>
                    </a:lnTo>
                    <a:lnTo>
                      <a:pt x="3702" y="30"/>
                    </a:lnTo>
                    <a:lnTo>
                      <a:pt x="3511" y="52"/>
                    </a:lnTo>
                    <a:lnTo>
                      <a:pt x="3321" y="81"/>
                    </a:lnTo>
                    <a:lnTo>
                      <a:pt x="3131" y="116"/>
                    </a:lnTo>
                    <a:lnTo>
                      <a:pt x="2943" y="157"/>
                    </a:lnTo>
                    <a:lnTo>
                      <a:pt x="2756" y="205"/>
                    </a:lnTo>
                    <a:lnTo>
                      <a:pt x="2572" y="259"/>
                    </a:lnTo>
                    <a:lnTo>
                      <a:pt x="2388" y="319"/>
                    </a:lnTo>
                    <a:lnTo>
                      <a:pt x="2208" y="385"/>
                    </a:lnTo>
                    <a:lnTo>
                      <a:pt x="2029" y="457"/>
                    </a:lnTo>
                    <a:lnTo>
                      <a:pt x="1853" y="534"/>
                    </a:lnTo>
                    <a:lnTo>
                      <a:pt x="1680" y="618"/>
                    </a:lnTo>
                    <a:lnTo>
                      <a:pt x="1508" y="708"/>
                    </a:lnTo>
                    <a:lnTo>
                      <a:pt x="1342" y="803"/>
                    </a:lnTo>
                    <a:lnTo>
                      <a:pt x="1177" y="903"/>
                    </a:lnTo>
                    <a:lnTo>
                      <a:pt x="1015" y="1009"/>
                    </a:lnTo>
                    <a:lnTo>
                      <a:pt x="859" y="1120"/>
                    </a:lnTo>
                    <a:lnTo>
                      <a:pt x="705" y="1237"/>
                    </a:lnTo>
                    <a:lnTo>
                      <a:pt x="556" y="1359"/>
                    </a:lnTo>
                    <a:lnTo>
                      <a:pt x="410" y="1485"/>
                    </a:lnTo>
                    <a:lnTo>
                      <a:pt x="269" y="1616"/>
                    </a:lnTo>
                    <a:lnTo>
                      <a:pt x="132" y="1752"/>
                    </a:lnTo>
                    <a:lnTo>
                      <a:pt x="0" y="1891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0242" name="Freeform 416"/>
              <p:cNvSpPr/>
              <p:nvPr/>
            </p:nvSpPr>
            <p:spPr>
              <a:xfrm>
                <a:off x="3722" y="2998"/>
                <a:ext cx="115" cy="167"/>
              </a:xfrm>
              <a:custGeom>
                <a:avLst/>
                <a:gdLst>
                  <a:gd name="txL" fmla="*/ 0 w 878"/>
                  <a:gd name="txT" fmla="*/ 0 h 1271"/>
                  <a:gd name="txR" fmla="*/ 878 w 878"/>
                  <a:gd name="txB" fmla="*/ 1271 h 127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78" h="1271">
                    <a:moveTo>
                      <a:pt x="878" y="0"/>
                    </a:moveTo>
                    <a:lnTo>
                      <a:pt x="751" y="146"/>
                    </a:lnTo>
                    <a:lnTo>
                      <a:pt x="627" y="295"/>
                    </a:lnTo>
                    <a:lnTo>
                      <a:pt x="510" y="449"/>
                    </a:lnTo>
                    <a:lnTo>
                      <a:pt x="397" y="606"/>
                    </a:lnTo>
                    <a:lnTo>
                      <a:pt x="289" y="767"/>
                    </a:lnTo>
                    <a:lnTo>
                      <a:pt x="187" y="932"/>
                    </a:lnTo>
                    <a:lnTo>
                      <a:pt x="91" y="1100"/>
                    </a:lnTo>
                    <a:lnTo>
                      <a:pt x="0" y="1271"/>
                    </a:lnTo>
                  </a:path>
                </a:pathLst>
              </a:custGeom>
              <a:noFill/>
              <a:ln w="3810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90239" name="Arc 417"/>
            <p:cNvSpPr/>
            <p:nvPr/>
          </p:nvSpPr>
          <p:spPr>
            <a:xfrm>
              <a:off x="4404" y="2996"/>
              <a:ext cx="642" cy="523"/>
            </a:xfrm>
            <a:custGeom>
              <a:avLst/>
              <a:gdLst>
                <a:gd name="txL" fmla="*/ 0 w 18311"/>
                <a:gd name="txT" fmla="*/ 0 h 14768"/>
                <a:gd name="txR" fmla="*/ 18311 w 18311"/>
                <a:gd name="txB" fmla="*/ 14768 h 14768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8311" h="14768" fill="none">
                  <a:moveTo>
                    <a:pt x="15762" y="0"/>
                  </a:moveTo>
                  <a:cubicBezTo>
                    <a:pt x="16717" y="1018"/>
                    <a:pt x="17570" y="2127"/>
                    <a:pt x="18311" y="3310"/>
                  </a:cubicBezTo>
                </a:path>
                <a:path w="18311" h="14768" stroke="0">
                  <a:moveTo>
                    <a:pt x="15762" y="0"/>
                  </a:moveTo>
                  <a:cubicBezTo>
                    <a:pt x="16717" y="1018"/>
                    <a:pt x="17570" y="2127"/>
                    <a:pt x="18311" y="3310"/>
                  </a:cubicBezTo>
                  <a:lnTo>
                    <a:pt x="0" y="14768"/>
                  </a:lnTo>
                  <a:lnTo>
                    <a:pt x="15762" y="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16" name="Line 418"/>
          <p:cNvSpPr/>
          <p:nvPr/>
        </p:nvSpPr>
        <p:spPr>
          <a:xfrm flipV="1">
            <a:off x="4965700" y="4911725"/>
            <a:ext cx="741363" cy="42862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7" name="Freeform 419"/>
          <p:cNvSpPr/>
          <p:nvPr/>
        </p:nvSpPr>
        <p:spPr>
          <a:xfrm>
            <a:off x="5708650" y="4751388"/>
            <a:ext cx="593725" cy="160337"/>
          </a:xfrm>
          <a:custGeom>
            <a:avLst/>
            <a:gdLst>
              <a:gd name="txL" fmla="*/ 0 w 2861"/>
              <a:gd name="txT" fmla="*/ 0 h 771"/>
              <a:gd name="txR" fmla="*/ 2861 w 2861"/>
              <a:gd name="txB" fmla="*/ 771 h 771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2861" h="771">
                <a:moveTo>
                  <a:pt x="2861" y="0"/>
                </a:moveTo>
                <a:lnTo>
                  <a:pt x="2682" y="7"/>
                </a:lnTo>
                <a:lnTo>
                  <a:pt x="2500" y="19"/>
                </a:lnTo>
                <a:lnTo>
                  <a:pt x="2314" y="37"/>
                </a:lnTo>
                <a:lnTo>
                  <a:pt x="2129" y="60"/>
                </a:lnTo>
                <a:lnTo>
                  <a:pt x="1941" y="89"/>
                </a:lnTo>
                <a:lnTo>
                  <a:pt x="1753" y="123"/>
                </a:lnTo>
                <a:lnTo>
                  <a:pt x="1566" y="163"/>
                </a:lnTo>
                <a:lnTo>
                  <a:pt x="1379" y="210"/>
                </a:lnTo>
                <a:lnTo>
                  <a:pt x="1195" y="260"/>
                </a:lnTo>
                <a:lnTo>
                  <a:pt x="1013" y="318"/>
                </a:lnTo>
                <a:lnTo>
                  <a:pt x="833" y="381"/>
                </a:lnTo>
                <a:lnTo>
                  <a:pt x="657" y="449"/>
                </a:lnTo>
                <a:lnTo>
                  <a:pt x="571" y="486"/>
                </a:lnTo>
                <a:lnTo>
                  <a:pt x="486" y="523"/>
                </a:lnTo>
                <a:lnTo>
                  <a:pt x="402" y="562"/>
                </a:lnTo>
                <a:lnTo>
                  <a:pt x="318" y="602"/>
                </a:lnTo>
                <a:lnTo>
                  <a:pt x="237" y="643"/>
                </a:lnTo>
                <a:lnTo>
                  <a:pt x="157" y="685"/>
                </a:lnTo>
                <a:lnTo>
                  <a:pt x="77" y="728"/>
                </a:lnTo>
                <a:lnTo>
                  <a:pt x="0" y="771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8" name="Freeform 420"/>
          <p:cNvSpPr/>
          <p:nvPr/>
        </p:nvSpPr>
        <p:spPr>
          <a:xfrm>
            <a:off x="6086475" y="4751388"/>
            <a:ext cx="215900" cy="1011237"/>
          </a:xfrm>
          <a:custGeom>
            <a:avLst/>
            <a:gdLst>
              <a:gd name="txL" fmla="*/ 0 w 1038"/>
              <a:gd name="txT" fmla="*/ 0 h 4857"/>
              <a:gd name="txR" fmla="*/ 1038 w 1038"/>
              <a:gd name="txB" fmla="*/ 4857 h 4857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1038" h="4857">
                <a:moveTo>
                  <a:pt x="0" y="4857"/>
                </a:moveTo>
                <a:lnTo>
                  <a:pt x="73" y="4701"/>
                </a:lnTo>
                <a:lnTo>
                  <a:pt x="145" y="4540"/>
                </a:lnTo>
                <a:lnTo>
                  <a:pt x="213" y="4374"/>
                </a:lnTo>
                <a:lnTo>
                  <a:pt x="278" y="4206"/>
                </a:lnTo>
                <a:lnTo>
                  <a:pt x="340" y="4034"/>
                </a:lnTo>
                <a:lnTo>
                  <a:pt x="398" y="3860"/>
                </a:lnTo>
                <a:lnTo>
                  <a:pt x="454" y="3686"/>
                </a:lnTo>
                <a:lnTo>
                  <a:pt x="504" y="3511"/>
                </a:lnTo>
                <a:lnTo>
                  <a:pt x="553" y="3335"/>
                </a:lnTo>
                <a:lnTo>
                  <a:pt x="597" y="3162"/>
                </a:lnTo>
                <a:lnTo>
                  <a:pt x="638" y="2990"/>
                </a:lnTo>
                <a:lnTo>
                  <a:pt x="677" y="2821"/>
                </a:lnTo>
                <a:lnTo>
                  <a:pt x="711" y="2655"/>
                </a:lnTo>
                <a:lnTo>
                  <a:pt x="743" y="2493"/>
                </a:lnTo>
                <a:lnTo>
                  <a:pt x="772" y="2336"/>
                </a:lnTo>
                <a:lnTo>
                  <a:pt x="798" y="2181"/>
                </a:lnTo>
                <a:lnTo>
                  <a:pt x="824" y="2025"/>
                </a:lnTo>
                <a:lnTo>
                  <a:pt x="847" y="1870"/>
                </a:lnTo>
                <a:lnTo>
                  <a:pt x="869" y="1714"/>
                </a:lnTo>
                <a:lnTo>
                  <a:pt x="889" y="1560"/>
                </a:lnTo>
                <a:lnTo>
                  <a:pt x="908" y="1409"/>
                </a:lnTo>
                <a:lnTo>
                  <a:pt x="924" y="1260"/>
                </a:lnTo>
                <a:lnTo>
                  <a:pt x="940" y="1114"/>
                </a:lnTo>
                <a:lnTo>
                  <a:pt x="954" y="971"/>
                </a:lnTo>
                <a:lnTo>
                  <a:pt x="968" y="832"/>
                </a:lnTo>
                <a:lnTo>
                  <a:pt x="980" y="698"/>
                </a:lnTo>
                <a:lnTo>
                  <a:pt x="991" y="568"/>
                </a:lnTo>
                <a:lnTo>
                  <a:pt x="1002" y="443"/>
                </a:lnTo>
                <a:lnTo>
                  <a:pt x="1012" y="323"/>
                </a:lnTo>
                <a:lnTo>
                  <a:pt x="1021" y="210"/>
                </a:lnTo>
                <a:lnTo>
                  <a:pt x="1029" y="102"/>
                </a:lnTo>
                <a:lnTo>
                  <a:pt x="1038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19" name="Group 421"/>
          <p:cNvGrpSpPr/>
          <p:nvPr/>
        </p:nvGrpSpPr>
        <p:grpSpPr>
          <a:xfrm>
            <a:off x="5321300" y="4911725"/>
            <a:ext cx="387350" cy="407988"/>
            <a:chOff x="3779" y="2991"/>
            <a:chExt cx="244" cy="257"/>
          </a:xfrm>
        </p:grpSpPr>
        <p:sp>
          <p:nvSpPr>
            <p:cNvPr id="90234" name="Freeform 422"/>
            <p:cNvSpPr/>
            <p:nvPr/>
          </p:nvSpPr>
          <p:spPr>
            <a:xfrm>
              <a:off x="3978" y="2991"/>
              <a:ext cx="45" cy="29"/>
            </a:xfrm>
            <a:custGeom>
              <a:avLst/>
              <a:gdLst>
                <a:gd name="txL" fmla="*/ 0 w 343"/>
                <a:gd name="txT" fmla="*/ 0 h 217"/>
                <a:gd name="txR" fmla="*/ 343 w 343"/>
                <a:gd name="txB" fmla="*/ 217 h 2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" h="217">
                  <a:moveTo>
                    <a:pt x="343" y="0"/>
                  </a:moveTo>
                  <a:lnTo>
                    <a:pt x="272" y="42"/>
                  </a:lnTo>
                  <a:lnTo>
                    <a:pt x="202" y="84"/>
                  </a:lnTo>
                  <a:lnTo>
                    <a:pt x="133" y="128"/>
                  </a:lnTo>
                  <a:lnTo>
                    <a:pt x="63" y="175"/>
                  </a:lnTo>
                  <a:lnTo>
                    <a:pt x="0" y="217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35" name="Freeform 423"/>
            <p:cNvSpPr/>
            <p:nvPr/>
          </p:nvSpPr>
          <p:spPr>
            <a:xfrm>
              <a:off x="3894" y="3041"/>
              <a:ext cx="55" cy="47"/>
            </a:xfrm>
            <a:custGeom>
              <a:avLst/>
              <a:gdLst>
                <a:gd name="txL" fmla="*/ 0 w 416"/>
                <a:gd name="txT" fmla="*/ 0 h 363"/>
                <a:gd name="txR" fmla="*/ 416 w 416"/>
                <a:gd name="txB" fmla="*/ 363 h 36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16" h="363">
                  <a:moveTo>
                    <a:pt x="416" y="0"/>
                  </a:moveTo>
                  <a:lnTo>
                    <a:pt x="357" y="47"/>
                  </a:lnTo>
                  <a:lnTo>
                    <a:pt x="290" y="101"/>
                  </a:lnTo>
                  <a:lnTo>
                    <a:pt x="224" y="157"/>
                  </a:lnTo>
                  <a:lnTo>
                    <a:pt x="158" y="215"/>
                  </a:lnTo>
                  <a:lnTo>
                    <a:pt x="94" y="273"/>
                  </a:lnTo>
                  <a:lnTo>
                    <a:pt x="30" y="334"/>
                  </a:lnTo>
                  <a:lnTo>
                    <a:pt x="0" y="363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36" name="Freeform 424"/>
            <p:cNvSpPr/>
            <p:nvPr/>
          </p:nvSpPr>
          <p:spPr>
            <a:xfrm>
              <a:off x="3824" y="3114"/>
              <a:ext cx="45" cy="57"/>
            </a:xfrm>
            <a:custGeom>
              <a:avLst/>
              <a:gdLst>
                <a:gd name="txL" fmla="*/ 0 w 344"/>
                <a:gd name="txT" fmla="*/ 0 h 431"/>
                <a:gd name="txR" fmla="*/ 344 w 344"/>
                <a:gd name="txB" fmla="*/ 431 h 43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4" h="431">
                  <a:moveTo>
                    <a:pt x="344" y="0"/>
                  </a:moveTo>
                  <a:lnTo>
                    <a:pt x="322" y="24"/>
                  </a:lnTo>
                  <a:lnTo>
                    <a:pt x="265" y="90"/>
                  </a:lnTo>
                  <a:lnTo>
                    <a:pt x="208" y="158"/>
                  </a:lnTo>
                  <a:lnTo>
                    <a:pt x="153" y="225"/>
                  </a:lnTo>
                  <a:lnTo>
                    <a:pt x="100" y="295"/>
                  </a:lnTo>
                  <a:lnTo>
                    <a:pt x="48" y="364"/>
                  </a:lnTo>
                  <a:lnTo>
                    <a:pt x="0" y="431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37" name="Freeform 425"/>
            <p:cNvSpPr/>
            <p:nvPr/>
          </p:nvSpPr>
          <p:spPr>
            <a:xfrm>
              <a:off x="3779" y="3201"/>
              <a:ext cx="26" cy="47"/>
            </a:xfrm>
            <a:custGeom>
              <a:avLst/>
              <a:gdLst>
                <a:gd name="txL" fmla="*/ 0 w 194"/>
                <a:gd name="txT" fmla="*/ 0 h 354"/>
                <a:gd name="txR" fmla="*/ 194 w 194"/>
                <a:gd name="txB" fmla="*/ 354 h 35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94" h="354">
                  <a:moveTo>
                    <a:pt x="194" y="0"/>
                  </a:moveTo>
                  <a:lnTo>
                    <a:pt x="158" y="60"/>
                  </a:lnTo>
                  <a:lnTo>
                    <a:pt x="116" y="133"/>
                  </a:lnTo>
                  <a:lnTo>
                    <a:pt x="75" y="207"/>
                  </a:lnTo>
                  <a:lnTo>
                    <a:pt x="36" y="280"/>
                  </a:lnTo>
                  <a:lnTo>
                    <a:pt x="0" y="354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24" name="Group 426"/>
          <p:cNvGrpSpPr/>
          <p:nvPr/>
        </p:nvGrpSpPr>
        <p:grpSpPr>
          <a:xfrm>
            <a:off x="5237163" y="5319713"/>
            <a:ext cx="84137" cy="576262"/>
            <a:chOff x="3726" y="3248"/>
            <a:chExt cx="53" cy="363"/>
          </a:xfrm>
        </p:grpSpPr>
        <p:sp>
          <p:nvSpPr>
            <p:cNvPr id="90230" name="Freeform 427"/>
            <p:cNvSpPr/>
            <p:nvPr/>
          </p:nvSpPr>
          <p:spPr>
            <a:xfrm>
              <a:off x="3760" y="3248"/>
              <a:ext cx="19" cy="45"/>
            </a:xfrm>
            <a:custGeom>
              <a:avLst/>
              <a:gdLst>
                <a:gd name="txL" fmla="*/ 0 w 149"/>
                <a:gd name="txT" fmla="*/ 0 h 344"/>
                <a:gd name="txR" fmla="*/ 149 w 149"/>
                <a:gd name="txB" fmla="*/ 344 h 34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49" h="344">
                  <a:moveTo>
                    <a:pt x="149" y="0"/>
                  </a:moveTo>
                  <a:lnTo>
                    <a:pt x="107" y="91"/>
                  </a:lnTo>
                  <a:lnTo>
                    <a:pt x="66" y="183"/>
                  </a:lnTo>
                  <a:lnTo>
                    <a:pt x="27" y="277"/>
                  </a:lnTo>
                  <a:lnTo>
                    <a:pt x="0" y="344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31" name="Freeform 428"/>
            <p:cNvSpPr/>
            <p:nvPr/>
          </p:nvSpPr>
          <p:spPr>
            <a:xfrm>
              <a:off x="3731" y="3327"/>
              <a:ext cx="17" cy="71"/>
            </a:xfrm>
            <a:custGeom>
              <a:avLst/>
              <a:gdLst>
                <a:gd name="txL" fmla="*/ 0 w 123"/>
                <a:gd name="txT" fmla="*/ 0 h 537"/>
                <a:gd name="txR" fmla="*/ 123 w 123"/>
                <a:gd name="txB" fmla="*/ 537 h 53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3" h="537">
                  <a:moveTo>
                    <a:pt x="123" y="0"/>
                  </a:moveTo>
                  <a:lnTo>
                    <a:pt x="103" y="65"/>
                  </a:lnTo>
                  <a:lnTo>
                    <a:pt x="75" y="168"/>
                  </a:lnTo>
                  <a:lnTo>
                    <a:pt x="51" y="270"/>
                  </a:lnTo>
                  <a:lnTo>
                    <a:pt x="29" y="374"/>
                  </a:lnTo>
                  <a:lnTo>
                    <a:pt x="10" y="477"/>
                  </a:lnTo>
                  <a:lnTo>
                    <a:pt x="0" y="537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32" name="Freeform 429"/>
            <p:cNvSpPr/>
            <p:nvPr/>
          </p:nvSpPr>
          <p:spPr>
            <a:xfrm>
              <a:off x="3726" y="3433"/>
              <a:ext cx="2" cy="73"/>
            </a:xfrm>
            <a:custGeom>
              <a:avLst/>
              <a:gdLst>
                <a:gd name="txL" fmla="*/ 0 w 11"/>
                <a:gd name="txT" fmla="*/ 0 h 552"/>
                <a:gd name="txR" fmla="*/ 11 w 11"/>
                <a:gd name="txB" fmla="*/ 552 h 55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1" h="552">
                  <a:moveTo>
                    <a:pt x="11" y="0"/>
                  </a:moveTo>
                  <a:lnTo>
                    <a:pt x="6" y="86"/>
                  </a:lnTo>
                  <a:lnTo>
                    <a:pt x="1" y="190"/>
                  </a:lnTo>
                  <a:lnTo>
                    <a:pt x="0" y="294"/>
                  </a:lnTo>
                  <a:lnTo>
                    <a:pt x="2" y="398"/>
                  </a:lnTo>
                  <a:lnTo>
                    <a:pt x="7" y="500"/>
                  </a:lnTo>
                  <a:lnTo>
                    <a:pt x="11" y="552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0233" name="Freeform 430"/>
            <p:cNvSpPr/>
            <p:nvPr/>
          </p:nvSpPr>
          <p:spPr>
            <a:xfrm>
              <a:off x="3732" y="3542"/>
              <a:ext cx="18" cy="69"/>
            </a:xfrm>
            <a:custGeom>
              <a:avLst/>
              <a:gdLst>
                <a:gd name="txL" fmla="*/ 0 w 139"/>
                <a:gd name="txT" fmla="*/ 0 h 533"/>
                <a:gd name="txR" fmla="*/ 139 w 139"/>
                <a:gd name="txB" fmla="*/ 533 h 53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39" h="533">
                  <a:moveTo>
                    <a:pt x="0" y="0"/>
                  </a:moveTo>
                  <a:lnTo>
                    <a:pt x="13" y="72"/>
                  </a:lnTo>
                  <a:lnTo>
                    <a:pt x="32" y="167"/>
                  </a:lnTo>
                  <a:lnTo>
                    <a:pt x="55" y="261"/>
                  </a:lnTo>
                  <a:lnTo>
                    <a:pt x="80" y="355"/>
                  </a:lnTo>
                  <a:lnTo>
                    <a:pt x="109" y="449"/>
                  </a:lnTo>
                  <a:lnTo>
                    <a:pt x="139" y="533"/>
                  </a:lnTo>
                </a:path>
              </a:pathLst>
            </a:custGeom>
            <a:solidFill>
              <a:schemeClr val="bg2">
                <a:alpha val="100000"/>
              </a:schemeClr>
            </a:solidFill>
            <a:ln w="19050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29" name="Oval 431"/>
          <p:cNvSpPr/>
          <p:nvPr/>
        </p:nvSpPr>
        <p:spPr>
          <a:xfrm>
            <a:off x="6046788" y="5745163"/>
            <a:ext cx="55562" cy="55562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30" name="Oval 432"/>
          <p:cNvSpPr/>
          <p:nvPr/>
        </p:nvSpPr>
        <p:spPr>
          <a:xfrm>
            <a:off x="5292725" y="5286375"/>
            <a:ext cx="55563" cy="55563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algn="ctr" eaLnBrk="1" hangingPunct="1">
              <a:spcBef>
                <a:spcPct val="50000"/>
              </a:spcBef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31" name="Text Box 433"/>
          <p:cNvSpPr txBox="1"/>
          <p:nvPr/>
        </p:nvSpPr>
        <p:spPr>
          <a:xfrm>
            <a:off x="5854700" y="5792788"/>
            <a:ext cx="668338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sz="2000" i="1" dirty="0">
                <a:latin typeface="Arial" panose="020B0604020202020204" pitchFamily="34" charset="0"/>
              </a:rPr>
              <a:t>Ⅲ</a:t>
            </a:r>
            <a:endParaRPr lang="en-US" altLang="zh-CN" sz="2000" i="1" dirty="0">
              <a:latin typeface="Arial" panose="020B0604020202020204" pitchFamily="34" charset="0"/>
            </a:endParaRPr>
          </a:p>
        </p:txBody>
      </p:sp>
      <p:sp>
        <p:nvSpPr>
          <p:cNvPr id="232" name="Text Box 434"/>
          <p:cNvSpPr txBox="1"/>
          <p:nvPr/>
        </p:nvSpPr>
        <p:spPr>
          <a:xfrm>
            <a:off x="5187950" y="5156200"/>
            <a:ext cx="6683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i="1" dirty="0">
                <a:latin typeface="Arial" panose="020B0604020202020204" pitchFamily="34" charset="0"/>
              </a:rPr>
              <a:t>Ⅳ</a:t>
            </a:r>
            <a:endParaRPr lang="en-US" altLang="zh-CN" i="1" dirty="0">
              <a:latin typeface="Arial" panose="020B0604020202020204" pitchFamily="34" charset="0"/>
            </a:endParaRPr>
          </a:p>
        </p:txBody>
      </p:sp>
      <p:sp>
        <p:nvSpPr>
          <p:cNvPr id="233" name="Text Box 245"/>
          <p:cNvSpPr txBox="1"/>
          <p:nvPr/>
        </p:nvSpPr>
        <p:spPr>
          <a:xfrm>
            <a:off x="539750" y="5414963"/>
            <a:ext cx="425450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(7)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  <p:sp>
        <p:nvSpPr>
          <p:cNvPr id="234" name="Text Box 236"/>
          <p:cNvSpPr txBox="1"/>
          <p:nvPr/>
        </p:nvSpPr>
        <p:spPr>
          <a:xfrm>
            <a:off x="1231900" y="2254250"/>
            <a:ext cx="642938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2000" dirty="0">
                <a:latin typeface="Vijaya" panose="020B0804020202020204" pitchFamily="34" charset="0"/>
              </a:rPr>
              <a:t>3'(4')</a:t>
            </a:r>
            <a:endParaRPr lang="en-US" altLang="zh-CN" sz="2000" dirty="0">
              <a:latin typeface="Vijaya" panose="020B08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06 0.10764 L -2.08333E-7 0.000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0" y="-5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867 0.10694 L -6.25E-7 3.7037E-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-53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906 0.10764 L -2.5E-6 0.0006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0" y="-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4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0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6 L -2.08333E-7 -0.15764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0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2.5E-6 -0.15764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0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85185E-6 L 1.875E-6 -0.15764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0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L -2.91667E-6 -0.15764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0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-3.75E-6 -0.15764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0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-4.375E-6 -0.15764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90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000"/>
                            </p:stCondLst>
                            <p:childTnLst>
                              <p:par>
                                <p:cTn id="1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9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3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000"/>
                            </p:stCondLst>
                            <p:childTnLst>
                              <p:par>
                                <p:cTn id="2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000"/>
                            </p:stCondLst>
                            <p:childTnLst>
                              <p:par>
                                <p:cTn id="28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2000"/>
                            </p:stCondLst>
                            <p:childTnLst>
                              <p:par>
                                <p:cTn id="29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3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500"/>
                            </p:stCondLst>
                            <p:childTnLst>
                              <p:par>
                                <p:cTn id="3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>
                      <p:stCondLst>
                        <p:cond delay="indefinite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>
                      <p:stCondLst>
                        <p:cond delay="indefinite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2" fill="hold">
                      <p:stCondLst>
                        <p:cond delay="indefinite"/>
                      </p:stCondLst>
                      <p:childTnLst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6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1000"/>
                            </p:stCondLst>
                            <p:childTnLst>
                              <p:par>
                                <p:cTn id="49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2000"/>
                            </p:stCondLst>
                            <p:childTnLst>
                              <p:par>
                                <p:cTn id="50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3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1" fill="hold">
                      <p:stCondLst>
                        <p:cond delay="indefinite"/>
                      </p:stCondLst>
                      <p:childTnLst>
                        <p:par>
                          <p:cTn id="522" fill="hold">
                            <p:stCondLst>
                              <p:cond delay="0"/>
                            </p:stCondLst>
                            <p:childTnLst>
                              <p:par>
                                <p:cTn id="5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1000"/>
                            </p:stCondLst>
                            <p:childTnLst>
                              <p:par>
                                <p:cTn id="5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2000"/>
                            </p:stCondLst>
                            <p:childTnLst>
                              <p:par>
                                <p:cTn id="5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4" fill="hold">
                      <p:stCondLst>
                        <p:cond delay="indefinite"/>
                      </p:stCondLst>
                      <p:childTnLst>
                        <p:par>
                          <p:cTn id="535" fill="hold">
                            <p:stCondLst>
                              <p:cond delay="0"/>
                            </p:stCondLst>
                            <p:childTnLst>
                              <p:par>
                                <p:cTn id="5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9" fill="hold">
                      <p:stCondLst>
                        <p:cond delay="indefinite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2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10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7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2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"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7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2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7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2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7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9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7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9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2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4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2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10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7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2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4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7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2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4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7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" dur="10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2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7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2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10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4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4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bldLvl="0" animBg="1"/>
      <p:bldP spid="99" grpId="1" bldLvl="0" animBg="1"/>
      <p:bldP spid="100" grpId="0" bldLvl="0" animBg="1"/>
      <p:bldP spid="100" grpId="1" bldLvl="0" animBg="1"/>
      <p:bldP spid="101" grpId="0" bldLvl="0" animBg="1"/>
      <p:bldP spid="101" grpId="1" bldLvl="0" animBg="1"/>
      <p:bldP spid="102" grpId="0" bldLvl="0" animBg="1"/>
      <p:bldP spid="102" grpId="1" bldLvl="0" animBg="1"/>
      <p:bldP spid="103" grpId="0" bldLvl="0" animBg="1"/>
      <p:bldP spid="103" grpId="1" bldLvl="0" animBg="1"/>
      <p:bldP spid="104" grpId="0" bldLvl="0" animBg="1"/>
      <p:bldP spid="104" grpId="1" bldLvl="0" animBg="1"/>
      <p:bldP spid="105" grpId="0" bldLvl="0" animBg="1"/>
      <p:bldP spid="105" grpId="1" bldLvl="0" animBg="1"/>
      <p:bldP spid="107" grpId="0" bldLvl="0" animBg="1"/>
      <p:bldP spid="107" grpId="1" bldLvl="0" animBg="1"/>
      <p:bldP spid="108" grpId="0" bldLvl="0" animBg="1"/>
      <p:bldP spid="108" grpId="1" bldLvl="0" animBg="1"/>
      <p:bldP spid="109" grpId="0" bldLvl="0" animBg="1"/>
      <p:bldP spid="109" grpId="1" bldLvl="0" animBg="1"/>
      <p:bldP spid="110" grpId="0"/>
      <p:bldP spid="110" grpId="1"/>
      <p:bldP spid="111" grpId="0"/>
      <p:bldP spid="111" grpId="1"/>
      <p:bldP spid="112" grpId="0"/>
      <p:bldP spid="112" grpId="1"/>
      <p:bldP spid="113" grpId="0"/>
      <p:bldP spid="113" grpId="1"/>
      <p:bldP spid="114" grpId="0"/>
      <p:bldP spid="114" grpId="1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30" grpId="0" bldLvl="0" animBg="1"/>
      <p:bldP spid="130" grpId="1" bldLvl="0" animBg="1"/>
      <p:bldP spid="132" grpId="0" bldLvl="0" animBg="1"/>
      <p:bldP spid="132" grpId="1" bldLvl="0" animBg="1"/>
      <p:bldP spid="133" grpId="0" bldLvl="0" animBg="1"/>
      <p:bldP spid="133" grpId="1" bldLvl="0" animBg="1"/>
      <p:bldP spid="134" grpId="0" bldLvl="0" animBg="1"/>
      <p:bldP spid="134" grpId="1" bldLvl="0" animBg="1"/>
      <p:bldP spid="135" grpId="0" bldLvl="0" animBg="1"/>
      <p:bldP spid="135" grpId="1" bldLvl="0" animBg="1"/>
      <p:bldP spid="138" grpId="0" bldLvl="0" animBg="1"/>
      <p:bldP spid="138" grpId="1" bldLvl="0" animBg="1"/>
      <p:bldP spid="139" grpId="0" bldLvl="0" animBg="1"/>
      <p:bldP spid="139" grpId="1" bldLvl="0" animBg="1"/>
      <p:bldP spid="140" grpId="0" bldLvl="0" animBg="1"/>
      <p:bldP spid="140" grpId="1" bldLvl="0" animBg="1"/>
      <p:bldP spid="141" grpId="0" bldLvl="0" animBg="1"/>
      <p:bldP spid="141" grpId="1" bldLvl="0" animBg="1"/>
      <p:bldP spid="143" grpId="0" bldLvl="0" animBg="1"/>
      <p:bldP spid="143" grpId="1" bldLvl="0" animBg="1"/>
      <p:bldP spid="144" grpId="0" bldLvl="0" animBg="1"/>
      <p:bldP spid="144" grpId="1" bldLvl="0" animBg="1"/>
      <p:bldP spid="145" grpId="0" bldLvl="0" animBg="1"/>
      <p:bldP spid="145" grpId="1" bldLvl="0" animBg="1"/>
      <p:bldP spid="146" grpId="0"/>
      <p:bldP spid="148" grpId="0"/>
      <p:bldP spid="229" grpId="0" bldLvl="0" animBg="1"/>
      <p:bldP spid="229" grpId="1" bldLvl="0" animBg="1"/>
      <p:bldP spid="230" grpId="0" bldLvl="0" animBg="1"/>
      <p:bldP spid="230" grpId="1" bldLvl="0" animBg="1"/>
      <p:bldP spid="231" grpId="0"/>
      <p:bldP spid="231" grpId="1"/>
      <p:bldP spid="232" grpId="0"/>
      <p:bldP spid="232" grpId="1"/>
      <p:bldP spid="233" grpId="0"/>
      <p:bldP spid="2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2" name="Line 2"/>
          <p:cNvSpPr/>
          <p:nvPr/>
        </p:nvSpPr>
        <p:spPr>
          <a:xfrm>
            <a:off x="2056448" y="3970338"/>
            <a:ext cx="0" cy="2230437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81923" name="Oval 3"/>
          <p:cNvSpPr/>
          <p:nvPr/>
        </p:nvSpPr>
        <p:spPr>
          <a:xfrm>
            <a:off x="988060" y="4168775"/>
            <a:ext cx="2138363" cy="19685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1924" name="Line 4"/>
          <p:cNvSpPr/>
          <p:nvPr/>
        </p:nvSpPr>
        <p:spPr>
          <a:xfrm>
            <a:off x="4128135" y="2813050"/>
            <a:ext cx="26066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81925" name="Freeform 5"/>
          <p:cNvSpPr/>
          <p:nvPr/>
        </p:nvSpPr>
        <p:spPr>
          <a:xfrm>
            <a:off x="5399723" y="1258888"/>
            <a:ext cx="7937" cy="2724150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</a:cxnLst>
            <a:pathLst>
              <a:path w="6" h="1993">
                <a:moveTo>
                  <a:pt x="6" y="0"/>
                </a:moveTo>
                <a:lnTo>
                  <a:pt x="0" y="1993"/>
                </a:ln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26" name="Oval 6"/>
          <p:cNvSpPr/>
          <p:nvPr/>
        </p:nvSpPr>
        <p:spPr>
          <a:xfrm>
            <a:off x="4329748" y="1806575"/>
            <a:ext cx="2138362" cy="1968500"/>
          </a:xfrm>
          <a:prstGeom prst="ellipse">
            <a:avLst/>
          </a:prstGeom>
          <a:noFill/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1927" name="Freeform 7"/>
          <p:cNvSpPr/>
          <p:nvPr/>
        </p:nvSpPr>
        <p:spPr>
          <a:xfrm>
            <a:off x="478473" y="5127625"/>
            <a:ext cx="3160712" cy="1588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pathLst>
              <a:path w="1991" h="1">
                <a:moveTo>
                  <a:pt x="0" y="1"/>
                </a:moveTo>
                <a:lnTo>
                  <a:pt x="1991" y="0"/>
                </a:lnTo>
              </a:path>
            </a:pathLst>
          </a:custGeom>
          <a:noFill/>
          <a:ln w="12700" cap="flat" cmpd="sng">
            <a:solidFill>
              <a:schemeClr val="tx1">
                <a:alpha val="100000"/>
              </a:scheme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28" name="Rectangle 8"/>
          <p:cNvSpPr/>
          <p:nvPr/>
        </p:nvSpPr>
        <p:spPr>
          <a:xfrm>
            <a:off x="654685" y="4168775"/>
            <a:ext cx="2805113" cy="1968500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1929" name="Freeform 9"/>
          <p:cNvSpPr/>
          <p:nvPr/>
        </p:nvSpPr>
        <p:spPr>
          <a:xfrm>
            <a:off x="513398" y="2813050"/>
            <a:ext cx="3128962" cy="11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pathLst>
              <a:path w="1971" h="7">
                <a:moveTo>
                  <a:pt x="0" y="0"/>
                </a:moveTo>
                <a:lnTo>
                  <a:pt x="1971" y="7"/>
                </a:lnTo>
              </a:path>
            </a:pathLst>
          </a:custGeom>
          <a:noFill/>
          <a:ln w="12700" cap="flat" cmpd="sng">
            <a:solidFill>
              <a:schemeClr val="tx1">
                <a:alpha val="100000"/>
              </a:scheme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30" name="Rectangle 10"/>
          <p:cNvSpPr/>
          <p:nvPr/>
        </p:nvSpPr>
        <p:spPr>
          <a:xfrm>
            <a:off x="654685" y="1785938"/>
            <a:ext cx="2805113" cy="1968500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1931" name="Rectangle 11"/>
          <p:cNvSpPr/>
          <p:nvPr/>
        </p:nvSpPr>
        <p:spPr>
          <a:xfrm>
            <a:off x="1000760" y="1404938"/>
            <a:ext cx="2128838" cy="3810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1932" name="Freeform 12"/>
          <p:cNvSpPr/>
          <p:nvPr/>
        </p:nvSpPr>
        <p:spPr>
          <a:xfrm>
            <a:off x="2056448" y="1216025"/>
            <a:ext cx="9525" cy="27066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pathLst>
              <a:path w="6" h="1979">
                <a:moveTo>
                  <a:pt x="0" y="0"/>
                </a:moveTo>
                <a:lnTo>
                  <a:pt x="6" y="1979"/>
                </a:ln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lgDashDot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33" name="Line 13"/>
          <p:cNvSpPr/>
          <p:nvPr/>
        </p:nvSpPr>
        <p:spPr>
          <a:xfrm rot="-5400000">
            <a:off x="3639185" y="2101850"/>
            <a:ext cx="137795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1934" name="Line 14"/>
          <p:cNvSpPr/>
          <p:nvPr/>
        </p:nvSpPr>
        <p:spPr>
          <a:xfrm rot="-5400000">
            <a:off x="5779135" y="2101850"/>
            <a:ext cx="137795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81935" name="Freeform 15"/>
          <p:cNvSpPr/>
          <p:nvPr/>
        </p:nvSpPr>
        <p:spPr>
          <a:xfrm>
            <a:off x="4326573" y="1412875"/>
            <a:ext cx="2162175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0"/>
              </a:cxn>
            </a:cxnLst>
            <a:pathLst>
              <a:path w="1553" h="1">
                <a:moveTo>
                  <a:pt x="0" y="0"/>
                </a:moveTo>
                <a:lnTo>
                  <a:pt x="1553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36" name="Oval 16"/>
          <p:cNvSpPr/>
          <p:nvPr/>
        </p:nvSpPr>
        <p:spPr>
          <a:xfrm>
            <a:off x="1188085" y="4365625"/>
            <a:ext cx="1738313" cy="1574800"/>
          </a:xfrm>
          <a:prstGeom prst="ellipse">
            <a:avLst/>
          </a:prstGeom>
          <a:noFill/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1937" name="Oval 17"/>
          <p:cNvSpPr/>
          <p:nvPr/>
        </p:nvSpPr>
        <p:spPr>
          <a:xfrm>
            <a:off x="4663123" y="2146300"/>
            <a:ext cx="1470025" cy="1312863"/>
          </a:xfrm>
          <a:prstGeom prst="ellipse">
            <a:avLst/>
          </a:prstGeom>
          <a:noFill/>
          <a:ln w="38100" cap="flat" cmpd="sng">
            <a:solidFill>
              <a:srgbClr val="003399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1938" name="Freeform 18"/>
          <p:cNvSpPr/>
          <p:nvPr/>
        </p:nvSpPr>
        <p:spPr>
          <a:xfrm>
            <a:off x="1021398" y="1774825"/>
            <a:ext cx="2101850" cy="11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pathLst>
              <a:path w="1324" h="7">
                <a:moveTo>
                  <a:pt x="0" y="0"/>
                </a:moveTo>
                <a:lnTo>
                  <a:pt x="1324" y="7"/>
                </a:lnTo>
              </a:path>
            </a:pathLst>
          </a:custGeom>
          <a:noFill/>
          <a:ln w="76200" cap="flat" cmpd="sng">
            <a:solidFill>
              <a:schemeClr val="bg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2291" name="Freeform 19"/>
          <p:cNvSpPr/>
          <p:nvPr/>
        </p:nvSpPr>
        <p:spPr>
          <a:xfrm>
            <a:off x="1010285" y="1785938"/>
            <a:ext cx="1039813" cy="10382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2147483646"/>
              </a:cxn>
            </a:cxnLst>
            <a:pathLst>
              <a:path w="655" h="654">
                <a:moveTo>
                  <a:pt x="0" y="0"/>
                </a:moveTo>
                <a:lnTo>
                  <a:pt x="655" y="654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2292" name="Freeform 20"/>
          <p:cNvSpPr/>
          <p:nvPr/>
        </p:nvSpPr>
        <p:spPr>
          <a:xfrm>
            <a:off x="2072323" y="1762125"/>
            <a:ext cx="1062037" cy="1062038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</a:cxnLst>
            <a:pathLst>
              <a:path w="669" h="669">
                <a:moveTo>
                  <a:pt x="669" y="0"/>
                </a:moveTo>
                <a:lnTo>
                  <a:pt x="0" y="669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41" name="Text Box 21"/>
          <p:cNvSpPr txBox="1"/>
          <p:nvPr/>
        </p:nvSpPr>
        <p:spPr>
          <a:xfrm>
            <a:off x="438150" y="476091"/>
            <a:ext cx="44672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27.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补全立体的正面投影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81942" name="Freeform 22"/>
          <p:cNvSpPr/>
          <p:nvPr/>
        </p:nvSpPr>
        <p:spPr>
          <a:xfrm>
            <a:off x="1207135" y="1416050"/>
            <a:ext cx="11113" cy="71596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</a:cxnLst>
            <a:pathLst>
              <a:path w="7" h="451">
                <a:moveTo>
                  <a:pt x="7" y="0"/>
                </a:moveTo>
                <a:lnTo>
                  <a:pt x="0" y="451"/>
                </a:lnTo>
              </a:path>
            </a:pathLst>
          </a:custGeom>
          <a:noFill/>
          <a:ln w="12700" cap="flat" cmpd="sng">
            <a:solidFill>
              <a:srgbClr val="0080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43" name="Freeform 23"/>
          <p:cNvSpPr/>
          <p:nvPr/>
        </p:nvSpPr>
        <p:spPr>
          <a:xfrm>
            <a:off x="2915285" y="1416050"/>
            <a:ext cx="1588" cy="727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6"/>
              </a:cxn>
            </a:cxnLst>
            <a:pathLst>
              <a:path w="1" h="458">
                <a:moveTo>
                  <a:pt x="0" y="0"/>
                </a:moveTo>
                <a:lnTo>
                  <a:pt x="0" y="458"/>
                </a:lnTo>
              </a:path>
            </a:pathLst>
          </a:custGeom>
          <a:noFill/>
          <a:ln w="12700" cap="flat" cmpd="sng">
            <a:solidFill>
              <a:srgbClr val="008000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44" name="Line 24"/>
          <p:cNvSpPr/>
          <p:nvPr/>
        </p:nvSpPr>
        <p:spPr>
          <a:xfrm>
            <a:off x="1188085" y="3448050"/>
            <a:ext cx="0" cy="327025"/>
          </a:xfrm>
          <a:prstGeom prst="line">
            <a:avLst/>
          </a:prstGeom>
          <a:ln w="9525" cap="flat" cmpd="sng">
            <a:solidFill>
              <a:srgbClr val="008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45" name="Line 25"/>
          <p:cNvSpPr/>
          <p:nvPr/>
        </p:nvSpPr>
        <p:spPr>
          <a:xfrm>
            <a:off x="2926398" y="3448050"/>
            <a:ext cx="0" cy="327025"/>
          </a:xfrm>
          <a:prstGeom prst="line">
            <a:avLst/>
          </a:prstGeom>
          <a:ln w="9525" cap="flat" cmpd="sng">
            <a:solidFill>
              <a:srgbClr val="008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46" name="Line 26"/>
          <p:cNvSpPr/>
          <p:nvPr/>
        </p:nvSpPr>
        <p:spPr>
          <a:xfrm>
            <a:off x="654685" y="3448050"/>
            <a:ext cx="533400" cy="0"/>
          </a:xfrm>
          <a:prstGeom prst="line">
            <a:avLst/>
          </a:prstGeom>
          <a:ln w="12700" cap="flat" cmpd="sng">
            <a:solidFill>
              <a:srgbClr val="003399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47" name="Line 27"/>
          <p:cNvSpPr/>
          <p:nvPr/>
        </p:nvSpPr>
        <p:spPr>
          <a:xfrm>
            <a:off x="2926398" y="3448050"/>
            <a:ext cx="533400" cy="0"/>
          </a:xfrm>
          <a:prstGeom prst="line">
            <a:avLst/>
          </a:prstGeom>
          <a:ln w="12700" cap="flat" cmpd="sng">
            <a:solidFill>
              <a:srgbClr val="003399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48" name="Freeform 28"/>
          <p:cNvSpPr/>
          <p:nvPr/>
        </p:nvSpPr>
        <p:spPr>
          <a:xfrm>
            <a:off x="654685" y="2132013"/>
            <a:ext cx="539750" cy="3175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pathLst>
              <a:path w="340" h="2">
                <a:moveTo>
                  <a:pt x="0" y="2"/>
                </a:moveTo>
                <a:lnTo>
                  <a:pt x="340" y="0"/>
                </a:lnTo>
              </a:path>
            </a:pathLst>
          </a:custGeom>
          <a:noFill/>
          <a:ln w="12700" cap="flat" cmpd="sng">
            <a:solidFill>
              <a:srgbClr val="003399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49" name="Freeform 29"/>
          <p:cNvSpPr/>
          <p:nvPr/>
        </p:nvSpPr>
        <p:spPr>
          <a:xfrm>
            <a:off x="2915285" y="2136775"/>
            <a:ext cx="544513" cy="635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</a:cxnLst>
            <a:pathLst>
              <a:path w="343" h="4">
                <a:moveTo>
                  <a:pt x="0" y="4"/>
                </a:moveTo>
                <a:lnTo>
                  <a:pt x="343" y="0"/>
                </a:lnTo>
              </a:path>
            </a:pathLst>
          </a:custGeom>
          <a:noFill/>
          <a:ln w="12700" cap="flat" cmpd="sng">
            <a:solidFill>
              <a:srgbClr val="003399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81950" name="Line 30"/>
          <p:cNvSpPr/>
          <p:nvPr/>
        </p:nvSpPr>
        <p:spPr>
          <a:xfrm>
            <a:off x="4529773" y="1412875"/>
            <a:ext cx="0" cy="1968500"/>
          </a:xfrm>
          <a:prstGeom prst="line">
            <a:avLst/>
          </a:prstGeom>
          <a:ln w="12700" cap="flat" cmpd="sng">
            <a:solidFill>
              <a:srgbClr val="008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51" name="Line 31"/>
          <p:cNvSpPr/>
          <p:nvPr/>
        </p:nvSpPr>
        <p:spPr>
          <a:xfrm>
            <a:off x="6266498" y="1412875"/>
            <a:ext cx="0" cy="1968500"/>
          </a:xfrm>
          <a:prstGeom prst="line">
            <a:avLst/>
          </a:prstGeom>
          <a:ln w="12700" cap="flat" cmpd="sng">
            <a:solidFill>
              <a:srgbClr val="008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52" name="Line 32"/>
          <p:cNvSpPr/>
          <p:nvPr/>
        </p:nvSpPr>
        <p:spPr>
          <a:xfrm flipH="1">
            <a:off x="2524760" y="4497388"/>
            <a:ext cx="935038" cy="0"/>
          </a:xfrm>
          <a:prstGeom prst="line">
            <a:avLst/>
          </a:prstGeom>
          <a:ln w="12700" cap="flat" cmpd="sng">
            <a:solidFill>
              <a:srgbClr val="003399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53" name="Line 33"/>
          <p:cNvSpPr/>
          <p:nvPr/>
        </p:nvSpPr>
        <p:spPr>
          <a:xfrm flipH="1">
            <a:off x="2524760" y="5810250"/>
            <a:ext cx="935038" cy="0"/>
          </a:xfrm>
          <a:prstGeom prst="line">
            <a:avLst/>
          </a:prstGeom>
          <a:ln w="12700" cap="flat" cmpd="sng">
            <a:solidFill>
              <a:srgbClr val="003399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54" name="Line 34"/>
          <p:cNvSpPr/>
          <p:nvPr/>
        </p:nvSpPr>
        <p:spPr>
          <a:xfrm flipH="1">
            <a:off x="654685" y="4497388"/>
            <a:ext cx="935038" cy="0"/>
          </a:xfrm>
          <a:prstGeom prst="line">
            <a:avLst/>
          </a:prstGeom>
          <a:ln w="12700" cap="flat" cmpd="sng">
            <a:solidFill>
              <a:srgbClr val="003399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81955" name="Line 35"/>
          <p:cNvSpPr/>
          <p:nvPr/>
        </p:nvSpPr>
        <p:spPr>
          <a:xfrm flipH="1">
            <a:off x="654685" y="5810250"/>
            <a:ext cx="935038" cy="0"/>
          </a:xfrm>
          <a:prstGeom prst="line">
            <a:avLst/>
          </a:prstGeom>
          <a:ln w="12700" cap="flat" cmpd="sng">
            <a:solidFill>
              <a:srgbClr val="003399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82308" name="Freeform 36"/>
          <p:cNvSpPr/>
          <p:nvPr/>
        </p:nvSpPr>
        <p:spPr>
          <a:xfrm>
            <a:off x="1850073" y="3362325"/>
            <a:ext cx="2711450" cy="1588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0"/>
              </a:cxn>
            </a:cxnLst>
            <a:pathLst>
              <a:path w="1948" h="1">
                <a:moveTo>
                  <a:pt x="1948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9933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2309" name="Freeform 37"/>
          <p:cNvSpPr/>
          <p:nvPr/>
        </p:nvSpPr>
        <p:spPr>
          <a:xfrm>
            <a:off x="988060" y="3513138"/>
            <a:ext cx="540702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0"/>
              </a:cxn>
            </a:cxnLst>
            <a:pathLst>
              <a:path w="3406" h="1">
                <a:moveTo>
                  <a:pt x="0" y="0"/>
                </a:moveTo>
                <a:lnTo>
                  <a:pt x="3406" y="0"/>
                </a:lnTo>
              </a:path>
            </a:pathLst>
          </a:custGeom>
          <a:noFill/>
          <a:ln w="12700" cap="flat" cmpd="sng">
            <a:solidFill>
              <a:srgbClr val="9933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82310" name="Group 38"/>
          <p:cNvGrpSpPr/>
          <p:nvPr/>
        </p:nvGrpSpPr>
        <p:grpSpPr>
          <a:xfrm>
            <a:off x="3459798" y="3513138"/>
            <a:ext cx="2673350" cy="2362200"/>
            <a:chOff x="2641" y="1990"/>
            <a:chExt cx="1684" cy="1488"/>
          </a:xfrm>
        </p:grpSpPr>
        <p:sp>
          <p:nvSpPr>
            <p:cNvPr id="82021" name="Line 39"/>
            <p:cNvSpPr/>
            <p:nvPr/>
          </p:nvSpPr>
          <p:spPr>
            <a:xfrm>
              <a:off x="3862" y="1990"/>
              <a:ext cx="463" cy="0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022" name="Line 40"/>
            <p:cNvSpPr/>
            <p:nvPr/>
          </p:nvSpPr>
          <p:spPr>
            <a:xfrm rot="-5400000">
              <a:off x="2413" y="3250"/>
              <a:ext cx="455" cy="0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82313" name="Freeform 41"/>
          <p:cNvSpPr/>
          <p:nvPr/>
        </p:nvSpPr>
        <p:spPr>
          <a:xfrm>
            <a:off x="886460" y="5851525"/>
            <a:ext cx="2554288" cy="1588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0"/>
              </a:cxn>
            </a:cxnLst>
            <a:pathLst>
              <a:path w="1835" h="1">
                <a:moveTo>
                  <a:pt x="1835" y="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9933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2314" name="Freeform 42"/>
          <p:cNvSpPr/>
          <p:nvPr/>
        </p:nvSpPr>
        <p:spPr>
          <a:xfrm>
            <a:off x="1186498" y="2143125"/>
            <a:ext cx="393700" cy="130492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248" h="822">
                <a:moveTo>
                  <a:pt x="13" y="0"/>
                </a:moveTo>
                <a:cubicBezTo>
                  <a:pt x="27" y="12"/>
                  <a:pt x="61" y="45"/>
                  <a:pt x="90" y="73"/>
                </a:cubicBezTo>
                <a:cubicBezTo>
                  <a:pt x="119" y="101"/>
                  <a:pt x="162" y="130"/>
                  <a:pt x="187" y="168"/>
                </a:cubicBezTo>
                <a:cubicBezTo>
                  <a:pt x="212" y="206"/>
                  <a:pt x="228" y="259"/>
                  <a:pt x="238" y="299"/>
                </a:cubicBezTo>
                <a:cubicBezTo>
                  <a:pt x="248" y="339"/>
                  <a:pt x="246" y="377"/>
                  <a:pt x="245" y="412"/>
                </a:cubicBezTo>
                <a:cubicBezTo>
                  <a:pt x="244" y="447"/>
                  <a:pt x="236" y="480"/>
                  <a:pt x="231" y="510"/>
                </a:cubicBezTo>
                <a:cubicBezTo>
                  <a:pt x="226" y="540"/>
                  <a:pt x="226" y="569"/>
                  <a:pt x="217" y="595"/>
                </a:cubicBezTo>
                <a:cubicBezTo>
                  <a:pt x="208" y="621"/>
                  <a:pt x="194" y="640"/>
                  <a:pt x="175" y="666"/>
                </a:cubicBezTo>
                <a:cubicBezTo>
                  <a:pt x="156" y="692"/>
                  <a:pt x="133" y="724"/>
                  <a:pt x="104" y="750"/>
                </a:cubicBezTo>
                <a:cubicBezTo>
                  <a:pt x="75" y="776"/>
                  <a:pt x="22" y="807"/>
                  <a:pt x="0" y="822"/>
                </a:cubicBezTo>
              </a:path>
            </a:pathLst>
          </a:custGeom>
          <a:noFill/>
          <a:ln w="12700" cap="flat" cmpd="sng">
            <a:solidFill>
              <a:schemeClr val="tx1">
                <a:alpha val="10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2315" name="Line 43"/>
          <p:cNvSpPr/>
          <p:nvPr/>
        </p:nvSpPr>
        <p:spPr>
          <a:xfrm>
            <a:off x="1172210" y="3754438"/>
            <a:ext cx="1738313" cy="0"/>
          </a:xfrm>
          <a:prstGeom prst="line">
            <a:avLst/>
          </a:prstGeom>
          <a:ln w="5715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82316" name="Group 44"/>
          <p:cNvGrpSpPr/>
          <p:nvPr/>
        </p:nvGrpSpPr>
        <p:grpSpPr>
          <a:xfrm>
            <a:off x="1643698" y="3357563"/>
            <a:ext cx="830262" cy="2643187"/>
            <a:chOff x="1497" y="1892"/>
            <a:chExt cx="523" cy="1665"/>
          </a:xfrm>
        </p:grpSpPr>
        <p:sp>
          <p:nvSpPr>
            <p:cNvPr id="82019" name="Freeform 45"/>
            <p:cNvSpPr/>
            <p:nvPr/>
          </p:nvSpPr>
          <p:spPr>
            <a:xfrm>
              <a:off x="1497" y="1892"/>
              <a:ext cx="1" cy="1609"/>
            </a:xfrm>
            <a:custGeom>
              <a:avLst/>
              <a:gdLst/>
              <a:ahLst/>
              <a:cxnLst>
                <a:cxn ang="0">
                  <a:pos x="0" y="1609"/>
                </a:cxn>
                <a:cxn ang="0">
                  <a:pos x="0" y="0"/>
                </a:cxn>
              </a:cxnLst>
              <a:pathLst>
                <a:path w="1" h="1609">
                  <a:moveTo>
                    <a:pt x="0" y="1609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9933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020" name="Freeform 46"/>
            <p:cNvSpPr/>
            <p:nvPr/>
          </p:nvSpPr>
          <p:spPr>
            <a:xfrm>
              <a:off x="2019" y="1934"/>
              <a:ext cx="1" cy="1623"/>
            </a:xfrm>
            <a:custGeom>
              <a:avLst/>
              <a:gdLst/>
              <a:ahLst/>
              <a:cxnLst>
                <a:cxn ang="0">
                  <a:pos x="0" y="1623"/>
                </a:cxn>
                <a:cxn ang="0">
                  <a:pos x="0" y="0"/>
                </a:cxn>
              </a:cxnLst>
              <a:pathLst>
                <a:path w="1" h="1623">
                  <a:moveTo>
                    <a:pt x="0" y="1623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9933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2319" name="Group 47"/>
          <p:cNvGrpSpPr/>
          <p:nvPr/>
        </p:nvGrpSpPr>
        <p:grpSpPr>
          <a:xfrm>
            <a:off x="1503998" y="5732463"/>
            <a:ext cx="1123950" cy="234950"/>
            <a:chOff x="1409" y="3388"/>
            <a:chExt cx="708" cy="148"/>
          </a:xfrm>
        </p:grpSpPr>
        <p:sp>
          <p:nvSpPr>
            <p:cNvPr id="82017" name="Text Box 48"/>
            <p:cNvSpPr txBox="1"/>
            <p:nvPr/>
          </p:nvSpPr>
          <p:spPr>
            <a:xfrm>
              <a:off x="1409" y="3392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18" name="Text Box 49"/>
            <p:cNvSpPr txBox="1"/>
            <p:nvPr/>
          </p:nvSpPr>
          <p:spPr>
            <a:xfrm>
              <a:off x="1929" y="3388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2322" name="Group 50"/>
          <p:cNvGrpSpPr/>
          <p:nvPr/>
        </p:nvGrpSpPr>
        <p:grpSpPr>
          <a:xfrm>
            <a:off x="4520248" y="3394075"/>
            <a:ext cx="1752600" cy="233363"/>
            <a:chOff x="3309" y="1915"/>
            <a:chExt cx="1104" cy="147"/>
          </a:xfrm>
        </p:grpSpPr>
        <p:sp>
          <p:nvSpPr>
            <p:cNvPr id="82015" name="Text Box 51"/>
            <p:cNvSpPr txBox="1"/>
            <p:nvPr/>
          </p:nvSpPr>
          <p:spPr>
            <a:xfrm>
              <a:off x="3309" y="1918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16" name="Text Box 52"/>
            <p:cNvSpPr txBox="1"/>
            <p:nvPr/>
          </p:nvSpPr>
          <p:spPr>
            <a:xfrm>
              <a:off x="4225" y="1915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2325" name="Group 53"/>
          <p:cNvGrpSpPr/>
          <p:nvPr/>
        </p:nvGrpSpPr>
        <p:grpSpPr>
          <a:xfrm>
            <a:off x="1492885" y="3395663"/>
            <a:ext cx="1143000" cy="244475"/>
            <a:chOff x="1402" y="1916"/>
            <a:chExt cx="720" cy="154"/>
          </a:xfrm>
        </p:grpSpPr>
        <p:sp>
          <p:nvSpPr>
            <p:cNvPr id="82013" name="Text Box 54"/>
            <p:cNvSpPr txBox="1"/>
            <p:nvPr/>
          </p:nvSpPr>
          <p:spPr>
            <a:xfrm>
              <a:off x="1934" y="1926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14" name="Text Box 55"/>
            <p:cNvSpPr txBox="1"/>
            <p:nvPr/>
          </p:nvSpPr>
          <p:spPr>
            <a:xfrm>
              <a:off x="1402" y="1916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82328" name="Text Box 56"/>
          <p:cNvSpPr txBox="1"/>
          <p:nvPr/>
        </p:nvSpPr>
        <p:spPr>
          <a:xfrm>
            <a:off x="1916748" y="3240088"/>
            <a:ext cx="298450" cy="2286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rPr>
              <a:t>●</a:t>
            </a:r>
            <a:endParaRPr lang="en-US" altLang="zh-CN" sz="900" dirty="0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82329" name="Group 57"/>
          <p:cNvGrpSpPr/>
          <p:nvPr/>
        </p:nvGrpSpPr>
        <p:grpSpPr>
          <a:xfrm>
            <a:off x="1427798" y="2690813"/>
            <a:ext cx="298450" cy="3328987"/>
            <a:chOff x="1361" y="1451"/>
            <a:chExt cx="188" cy="2097"/>
          </a:xfrm>
        </p:grpSpPr>
        <p:sp>
          <p:nvSpPr>
            <p:cNvPr id="82011" name="Freeform 58"/>
            <p:cNvSpPr/>
            <p:nvPr/>
          </p:nvSpPr>
          <p:spPr>
            <a:xfrm>
              <a:off x="1453" y="1470"/>
              <a:ext cx="1" cy="2078"/>
            </a:xfrm>
            <a:custGeom>
              <a:avLst/>
              <a:gdLst/>
              <a:ahLst/>
              <a:cxnLst>
                <a:cxn ang="0">
                  <a:pos x="0" y="847"/>
                </a:cxn>
                <a:cxn ang="0">
                  <a:pos x="0" y="0"/>
                </a:cxn>
              </a:cxnLst>
              <a:pathLst>
                <a:path w="1" h="2413">
                  <a:moveTo>
                    <a:pt x="0" y="2413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66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012" name="Text Box 59"/>
            <p:cNvSpPr txBox="1"/>
            <p:nvPr/>
          </p:nvSpPr>
          <p:spPr>
            <a:xfrm>
              <a:off x="1361" y="1451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2332" name="Group 60"/>
          <p:cNvGrpSpPr/>
          <p:nvPr/>
        </p:nvGrpSpPr>
        <p:grpSpPr>
          <a:xfrm>
            <a:off x="2408873" y="2687638"/>
            <a:ext cx="298450" cy="3297237"/>
            <a:chOff x="1979" y="1442"/>
            <a:chExt cx="188" cy="2077"/>
          </a:xfrm>
        </p:grpSpPr>
        <p:sp>
          <p:nvSpPr>
            <p:cNvPr id="82009" name="Freeform 61"/>
            <p:cNvSpPr/>
            <p:nvPr/>
          </p:nvSpPr>
          <p:spPr>
            <a:xfrm>
              <a:off x="2060" y="1442"/>
              <a:ext cx="1" cy="2077"/>
            </a:xfrm>
            <a:custGeom>
              <a:avLst/>
              <a:gdLst/>
              <a:ahLst/>
              <a:cxnLst>
                <a:cxn ang="0">
                  <a:pos x="0" y="844"/>
                </a:cxn>
                <a:cxn ang="0">
                  <a:pos x="0" y="0"/>
                </a:cxn>
              </a:cxnLst>
              <a:pathLst>
                <a:path w="1" h="2413">
                  <a:moveTo>
                    <a:pt x="0" y="2413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6633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2010" name="Text Box 62"/>
            <p:cNvSpPr txBox="1"/>
            <p:nvPr/>
          </p:nvSpPr>
          <p:spPr>
            <a:xfrm>
              <a:off x="1979" y="1448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2335" name="Group 63"/>
          <p:cNvGrpSpPr/>
          <p:nvPr/>
        </p:nvGrpSpPr>
        <p:grpSpPr>
          <a:xfrm>
            <a:off x="522923" y="3067050"/>
            <a:ext cx="5670550" cy="231775"/>
            <a:chOff x="791" y="1709"/>
            <a:chExt cx="3572" cy="146"/>
          </a:xfrm>
        </p:grpSpPr>
        <p:sp>
          <p:nvSpPr>
            <p:cNvPr id="82006" name="Text Box 64"/>
            <p:cNvSpPr txBox="1"/>
            <p:nvPr/>
          </p:nvSpPr>
          <p:spPr>
            <a:xfrm>
              <a:off x="3400" y="1711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07" name="Text Box 65"/>
            <p:cNvSpPr txBox="1"/>
            <p:nvPr/>
          </p:nvSpPr>
          <p:spPr>
            <a:xfrm>
              <a:off x="4131" y="1709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08" name="Line 66"/>
            <p:cNvSpPr/>
            <p:nvPr/>
          </p:nvSpPr>
          <p:spPr>
            <a:xfrm>
              <a:off x="791" y="1779"/>
              <a:ext cx="3572" cy="0"/>
            </a:xfrm>
            <a:prstGeom prst="line">
              <a:avLst/>
            </a:prstGeom>
            <a:ln w="12700" cap="flat" cmpd="sng">
              <a:solidFill>
                <a:srgbClr val="996633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82339" name="Group 67"/>
          <p:cNvGrpSpPr/>
          <p:nvPr/>
        </p:nvGrpSpPr>
        <p:grpSpPr>
          <a:xfrm>
            <a:off x="3489960" y="3178175"/>
            <a:ext cx="2479675" cy="2528888"/>
            <a:chOff x="2660" y="1779"/>
            <a:chExt cx="1562" cy="1593"/>
          </a:xfrm>
        </p:grpSpPr>
        <p:sp>
          <p:nvSpPr>
            <p:cNvPr id="82004" name="Line 68"/>
            <p:cNvSpPr/>
            <p:nvPr/>
          </p:nvSpPr>
          <p:spPr>
            <a:xfrm>
              <a:off x="3869" y="1779"/>
              <a:ext cx="353" cy="0"/>
            </a:xfrm>
            <a:prstGeom prst="line">
              <a:avLst/>
            </a:prstGeom>
            <a:ln w="38100" cap="flat" cmpd="sng">
              <a:solidFill>
                <a:srgbClr val="9966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2005" name="Line 69"/>
            <p:cNvSpPr/>
            <p:nvPr/>
          </p:nvSpPr>
          <p:spPr>
            <a:xfrm rot="-5400000">
              <a:off x="2483" y="3195"/>
              <a:ext cx="353" cy="0"/>
            </a:xfrm>
            <a:prstGeom prst="line">
              <a:avLst/>
            </a:prstGeom>
            <a:ln w="38100" cap="flat" cmpd="sng">
              <a:solidFill>
                <a:srgbClr val="996633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82342" name="Line 70"/>
          <p:cNvSpPr/>
          <p:nvPr/>
        </p:nvSpPr>
        <p:spPr>
          <a:xfrm flipH="1">
            <a:off x="859473" y="5732463"/>
            <a:ext cx="2689225" cy="0"/>
          </a:xfrm>
          <a:prstGeom prst="line">
            <a:avLst/>
          </a:prstGeom>
          <a:ln w="12700" cap="flat" cmpd="sng">
            <a:solidFill>
              <a:srgbClr val="996633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82343" name="Group 71"/>
          <p:cNvGrpSpPr/>
          <p:nvPr/>
        </p:nvGrpSpPr>
        <p:grpSpPr>
          <a:xfrm>
            <a:off x="519748" y="2286000"/>
            <a:ext cx="5670550" cy="231775"/>
            <a:chOff x="791" y="1709"/>
            <a:chExt cx="3572" cy="146"/>
          </a:xfrm>
        </p:grpSpPr>
        <p:sp>
          <p:nvSpPr>
            <p:cNvPr id="82001" name="Text Box 72"/>
            <p:cNvSpPr txBox="1"/>
            <p:nvPr/>
          </p:nvSpPr>
          <p:spPr>
            <a:xfrm>
              <a:off x="3400" y="1711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02" name="Text Box 73"/>
            <p:cNvSpPr txBox="1"/>
            <p:nvPr/>
          </p:nvSpPr>
          <p:spPr>
            <a:xfrm>
              <a:off x="4131" y="1709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03" name="Line 74"/>
            <p:cNvSpPr/>
            <p:nvPr/>
          </p:nvSpPr>
          <p:spPr>
            <a:xfrm>
              <a:off x="791" y="1779"/>
              <a:ext cx="3572" cy="0"/>
            </a:xfrm>
            <a:prstGeom prst="line">
              <a:avLst/>
            </a:prstGeom>
            <a:ln w="12700" cap="flat" cmpd="sng">
              <a:solidFill>
                <a:srgbClr val="996633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82347" name="Group 75"/>
          <p:cNvGrpSpPr/>
          <p:nvPr/>
        </p:nvGrpSpPr>
        <p:grpSpPr>
          <a:xfrm>
            <a:off x="1334135" y="5607050"/>
            <a:ext cx="1458913" cy="233363"/>
            <a:chOff x="1302" y="3309"/>
            <a:chExt cx="919" cy="147"/>
          </a:xfrm>
        </p:grpSpPr>
        <p:sp>
          <p:nvSpPr>
            <p:cNvPr id="81999" name="Text Box 76"/>
            <p:cNvSpPr txBox="1"/>
            <p:nvPr/>
          </p:nvSpPr>
          <p:spPr>
            <a:xfrm>
              <a:off x="1302" y="3312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000" name="Text Box 77"/>
            <p:cNvSpPr txBox="1"/>
            <p:nvPr/>
          </p:nvSpPr>
          <p:spPr>
            <a:xfrm>
              <a:off x="2033" y="3309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2350" name="Group 78"/>
          <p:cNvGrpSpPr/>
          <p:nvPr/>
        </p:nvGrpSpPr>
        <p:grpSpPr>
          <a:xfrm>
            <a:off x="1316673" y="2281238"/>
            <a:ext cx="1473200" cy="3452812"/>
            <a:chOff x="1291" y="1214"/>
            <a:chExt cx="928" cy="2175"/>
          </a:xfrm>
        </p:grpSpPr>
        <p:sp>
          <p:nvSpPr>
            <p:cNvPr id="81993" name="Text Box 79"/>
            <p:cNvSpPr txBox="1"/>
            <p:nvPr/>
          </p:nvSpPr>
          <p:spPr>
            <a:xfrm>
              <a:off x="2027" y="1709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1994" name="Text Box 80"/>
            <p:cNvSpPr txBox="1"/>
            <p:nvPr/>
          </p:nvSpPr>
          <p:spPr>
            <a:xfrm>
              <a:off x="1291" y="1706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1995" name="Freeform 81"/>
            <p:cNvSpPr/>
            <p:nvPr/>
          </p:nvSpPr>
          <p:spPr>
            <a:xfrm>
              <a:off x="1384" y="1214"/>
              <a:ext cx="1" cy="2175"/>
            </a:xfrm>
            <a:custGeom>
              <a:avLst/>
              <a:gdLst/>
              <a:ahLst/>
              <a:cxnLst>
                <a:cxn ang="0">
                  <a:pos x="0" y="2175"/>
                </a:cxn>
                <a:cxn ang="0">
                  <a:pos x="0" y="0"/>
                </a:cxn>
              </a:cxnLst>
              <a:pathLst>
                <a:path w="1" h="2175">
                  <a:moveTo>
                    <a:pt x="0" y="2175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9966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996" name="Freeform 82"/>
            <p:cNvSpPr/>
            <p:nvPr/>
          </p:nvSpPr>
          <p:spPr>
            <a:xfrm>
              <a:off x="2118" y="1242"/>
              <a:ext cx="1" cy="2146"/>
            </a:xfrm>
            <a:custGeom>
              <a:avLst/>
              <a:gdLst/>
              <a:ahLst/>
              <a:cxnLst>
                <a:cxn ang="0">
                  <a:pos x="0" y="2146"/>
                </a:cxn>
                <a:cxn ang="0">
                  <a:pos x="0" y="0"/>
                </a:cxn>
              </a:cxnLst>
              <a:pathLst>
                <a:path w="1" h="2146">
                  <a:moveTo>
                    <a:pt x="0" y="2146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9966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997" name="Text Box 83"/>
            <p:cNvSpPr txBox="1"/>
            <p:nvPr/>
          </p:nvSpPr>
          <p:spPr>
            <a:xfrm>
              <a:off x="1293" y="1224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1998" name="Text Box 84"/>
            <p:cNvSpPr txBox="1"/>
            <p:nvPr/>
          </p:nvSpPr>
          <p:spPr>
            <a:xfrm>
              <a:off x="2031" y="1221"/>
              <a:ext cx="188" cy="144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anchor="ctr">
              <a:spAutoFit/>
            </a:bodyPr>
            <a:p>
              <a:pPr algn="ctr" eaLnBrk="1" hangingPunct="1"/>
              <a:r>
                <a:rPr lang="en-US" altLang="zh-CN" sz="900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82357" name="Freeform 85"/>
          <p:cNvSpPr/>
          <p:nvPr/>
        </p:nvSpPr>
        <p:spPr>
          <a:xfrm>
            <a:off x="2539048" y="2154238"/>
            <a:ext cx="390525" cy="1312862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46" h="827">
                <a:moveTo>
                  <a:pt x="246" y="0"/>
                </a:moveTo>
                <a:cubicBezTo>
                  <a:pt x="231" y="13"/>
                  <a:pt x="187" y="50"/>
                  <a:pt x="156" y="78"/>
                </a:cubicBezTo>
                <a:cubicBezTo>
                  <a:pt x="125" y="106"/>
                  <a:pt x="85" y="131"/>
                  <a:pt x="62" y="168"/>
                </a:cubicBezTo>
                <a:cubicBezTo>
                  <a:pt x="39" y="205"/>
                  <a:pt x="29" y="258"/>
                  <a:pt x="19" y="299"/>
                </a:cubicBezTo>
                <a:cubicBezTo>
                  <a:pt x="9" y="340"/>
                  <a:pt x="2" y="381"/>
                  <a:pt x="1" y="417"/>
                </a:cubicBezTo>
                <a:cubicBezTo>
                  <a:pt x="0" y="453"/>
                  <a:pt x="10" y="485"/>
                  <a:pt x="15" y="515"/>
                </a:cubicBezTo>
                <a:cubicBezTo>
                  <a:pt x="20" y="545"/>
                  <a:pt x="20" y="574"/>
                  <a:pt x="29" y="600"/>
                </a:cubicBezTo>
                <a:cubicBezTo>
                  <a:pt x="38" y="626"/>
                  <a:pt x="52" y="645"/>
                  <a:pt x="71" y="671"/>
                </a:cubicBezTo>
                <a:cubicBezTo>
                  <a:pt x="90" y="697"/>
                  <a:pt x="113" y="729"/>
                  <a:pt x="142" y="755"/>
                </a:cubicBezTo>
                <a:cubicBezTo>
                  <a:pt x="171" y="781"/>
                  <a:pt x="224" y="812"/>
                  <a:pt x="246" y="827"/>
                </a:cubicBezTo>
              </a:path>
            </a:pathLst>
          </a:custGeom>
          <a:noFill/>
          <a:ln w="12700" cap="flat" cmpd="sng">
            <a:solidFill>
              <a:schemeClr val="tx1">
                <a:alpha val="10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2358" name="Freeform 86"/>
          <p:cNvSpPr/>
          <p:nvPr/>
        </p:nvSpPr>
        <p:spPr>
          <a:xfrm>
            <a:off x="1194435" y="3354388"/>
            <a:ext cx="1727200" cy="4064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088" h="256">
                <a:moveTo>
                  <a:pt x="0" y="241"/>
                </a:moveTo>
                <a:cubicBezTo>
                  <a:pt x="21" y="228"/>
                  <a:pt x="43" y="215"/>
                  <a:pt x="71" y="199"/>
                </a:cubicBezTo>
                <a:cubicBezTo>
                  <a:pt x="99" y="183"/>
                  <a:pt x="132" y="162"/>
                  <a:pt x="170" y="143"/>
                </a:cubicBezTo>
                <a:cubicBezTo>
                  <a:pt x="208" y="124"/>
                  <a:pt x="257" y="105"/>
                  <a:pt x="297" y="86"/>
                </a:cubicBezTo>
                <a:cubicBezTo>
                  <a:pt x="337" y="67"/>
                  <a:pt x="372" y="44"/>
                  <a:pt x="410" y="30"/>
                </a:cubicBezTo>
                <a:cubicBezTo>
                  <a:pt x="448" y="16"/>
                  <a:pt x="488" y="4"/>
                  <a:pt x="523" y="2"/>
                </a:cubicBezTo>
                <a:cubicBezTo>
                  <a:pt x="558" y="0"/>
                  <a:pt x="589" y="7"/>
                  <a:pt x="622" y="16"/>
                </a:cubicBezTo>
                <a:cubicBezTo>
                  <a:pt x="655" y="25"/>
                  <a:pt x="693" y="44"/>
                  <a:pt x="721" y="58"/>
                </a:cubicBezTo>
                <a:cubicBezTo>
                  <a:pt x="749" y="72"/>
                  <a:pt x="761" y="84"/>
                  <a:pt x="791" y="100"/>
                </a:cubicBezTo>
                <a:cubicBezTo>
                  <a:pt x="821" y="116"/>
                  <a:pt x="871" y="138"/>
                  <a:pt x="904" y="157"/>
                </a:cubicBezTo>
                <a:cubicBezTo>
                  <a:pt x="937" y="176"/>
                  <a:pt x="958" y="197"/>
                  <a:pt x="989" y="213"/>
                </a:cubicBezTo>
                <a:cubicBezTo>
                  <a:pt x="1020" y="229"/>
                  <a:pt x="1068" y="247"/>
                  <a:pt x="1088" y="256"/>
                </a:cubicBezTo>
              </a:path>
            </a:pathLst>
          </a:custGeom>
          <a:noFill/>
          <a:ln w="3810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82359" name="Text Box 87"/>
          <p:cNvSpPr txBox="1"/>
          <p:nvPr/>
        </p:nvSpPr>
        <p:spPr>
          <a:xfrm>
            <a:off x="3885248" y="4029075"/>
            <a:ext cx="2051050" cy="519113"/>
          </a:xfrm>
          <a:prstGeom prst="rect">
            <a:avLst/>
          </a:prstGeom>
          <a:noFill/>
          <a:ln w="38100">
            <a:noFill/>
          </a:ln>
        </p:spPr>
        <p:txBody>
          <a:bodyPr wrap="none" anchor="ctr">
            <a:spAutoFit/>
          </a:bodyPr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★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外形交线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360" name="Text Box 88"/>
          <p:cNvSpPr txBox="1"/>
          <p:nvPr/>
        </p:nvSpPr>
        <p:spPr>
          <a:xfrm>
            <a:off x="4072573" y="4533900"/>
            <a:ext cx="2393950" cy="457200"/>
          </a:xfrm>
          <a:prstGeom prst="rect">
            <a:avLst/>
          </a:prstGeom>
          <a:noFill/>
          <a:ln w="38100">
            <a:noFill/>
          </a:ln>
        </p:spPr>
        <p:txBody>
          <a:bodyPr wrap="none" anchor="ctr">
            <a:spAutoFit/>
          </a:bodyPr>
          <a:p>
            <a:pPr eaLnBrk="1" hangingPunct="1"/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0"/>
              </a:rPr>
              <a:t>◆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两外表面相贯</a:t>
            </a:r>
            <a:endParaRPr lang="zh-CN" altLang="en-US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361" name="Text Box 89"/>
          <p:cNvSpPr txBox="1"/>
          <p:nvPr/>
        </p:nvSpPr>
        <p:spPr>
          <a:xfrm>
            <a:off x="4069398" y="4983163"/>
            <a:ext cx="2444750" cy="822325"/>
          </a:xfrm>
          <a:prstGeom prst="rect">
            <a:avLst/>
          </a:prstGeom>
          <a:noFill/>
          <a:ln w="38100">
            <a:noFill/>
          </a:ln>
        </p:spPr>
        <p:txBody>
          <a:bodyPr anchor="ctr">
            <a:spAutoFit/>
          </a:bodyPr>
          <a:p>
            <a:pPr eaLnBrk="1" hangingPunct="1"/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◆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一内表面和一外表面相贯</a:t>
            </a:r>
            <a:endParaRPr lang="zh-CN" altLang="en-US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362" name="Text Box 90"/>
          <p:cNvSpPr txBox="1"/>
          <p:nvPr/>
        </p:nvSpPr>
        <p:spPr>
          <a:xfrm>
            <a:off x="3921760" y="5780088"/>
            <a:ext cx="2051050" cy="519112"/>
          </a:xfrm>
          <a:prstGeom prst="rect">
            <a:avLst/>
          </a:prstGeom>
          <a:noFill/>
          <a:ln w="38100">
            <a:noFill/>
          </a:ln>
        </p:spPr>
        <p:txBody>
          <a:bodyPr wrap="none" anchor="ctr">
            <a:spAutoFit/>
          </a:bodyPr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★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内形交线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363" name="Text Box 91"/>
          <p:cNvSpPr txBox="1"/>
          <p:nvPr/>
        </p:nvSpPr>
        <p:spPr>
          <a:xfrm>
            <a:off x="4066223" y="6284913"/>
            <a:ext cx="2393950" cy="457200"/>
          </a:xfrm>
          <a:prstGeom prst="rect">
            <a:avLst/>
          </a:prstGeom>
          <a:noFill/>
          <a:ln w="38100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dirty="0">
                <a:solidFill>
                  <a:schemeClr val="accent2"/>
                </a:solidFill>
                <a:latin typeface="Times New Roman" panose="02020603050405020304" pitchFamily="18" charset="0"/>
              </a:rPr>
              <a:t>◆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两内表面相贯</a:t>
            </a:r>
            <a:endParaRPr lang="zh-CN" altLang="en-US" b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2365" name="Picture 93"/>
          <p:cNvPicPr>
            <a:picLocks noChangeAspect="1"/>
          </p:cNvPicPr>
          <p:nvPr/>
        </p:nvPicPr>
        <p:blipFill>
          <a:blip r:embed="rId1"/>
          <a:srcRect t="2188" b="1537"/>
          <a:stretch>
            <a:fillRect/>
          </a:stretch>
        </p:blipFill>
        <p:spPr>
          <a:xfrm>
            <a:off x="6732588" y="476250"/>
            <a:ext cx="1912937" cy="3168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2366" name="Picture 94"/>
          <p:cNvPicPr>
            <a:picLocks noChangeAspect="1"/>
          </p:cNvPicPr>
          <p:nvPr/>
        </p:nvPicPr>
        <p:blipFill>
          <a:blip r:embed="rId2"/>
          <a:srcRect b="1407"/>
          <a:stretch>
            <a:fillRect/>
          </a:stretch>
        </p:blipFill>
        <p:spPr>
          <a:xfrm>
            <a:off x="6877050" y="3652838"/>
            <a:ext cx="1639888" cy="3116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2367" name="Oval 95"/>
          <p:cNvSpPr/>
          <p:nvPr/>
        </p:nvSpPr>
        <p:spPr>
          <a:xfrm>
            <a:off x="7667625" y="2952750"/>
            <a:ext cx="82550" cy="82550"/>
          </a:xfrm>
          <a:prstGeom prst="ellipse">
            <a:avLst/>
          </a:prstGeom>
          <a:solidFill>
            <a:srgbClr val="FF00FF"/>
          </a:solidFill>
          <a:ln w="9525">
            <a:noFill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82368" name="Oval 96"/>
          <p:cNvSpPr/>
          <p:nvPr/>
        </p:nvSpPr>
        <p:spPr>
          <a:xfrm>
            <a:off x="8224838" y="3087688"/>
            <a:ext cx="71437" cy="71437"/>
          </a:xfrm>
          <a:prstGeom prst="ellipse">
            <a:avLst/>
          </a:prstGeom>
          <a:solidFill>
            <a:srgbClr val="FF00FF"/>
          </a:solidFill>
          <a:ln w="9525">
            <a:noFill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82369" name="Oval 97"/>
          <p:cNvSpPr/>
          <p:nvPr/>
        </p:nvSpPr>
        <p:spPr>
          <a:xfrm>
            <a:off x="7681913" y="3409950"/>
            <a:ext cx="73025" cy="73025"/>
          </a:xfrm>
          <a:prstGeom prst="ellipse">
            <a:avLst/>
          </a:prstGeom>
          <a:solidFill>
            <a:srgbClr val="FF00FF"/>
          </a:solidFill>
          <a:ln w="9525">
            <a:noFill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82370" name="Text Box 98"/>
          <p:cNvSpPr txBox="1"/>
          <p:nvPr/>
        </p:nvSpPr>
        <p:spPr>
          <a:xfrm>
            <a:off x="1032510" y="3630613"/>
            <a:ext cx="298450" cy="2286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rPr>
              <a:t>●</a:t>
            </a:r>
            <a:endParaRPr lang="en-US" altLang="zh-CN" sz="900" dirty="0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371" name="Text Box 99"/>
          <p:cNvSpPr txBox="1"/>
          <p:nvPr/>
        </p:nvSpPr>
        <p:spPr>
          <a:xfrm>
            <a:off x="2766060" y="3640138"/>
            <a:ext cx="298450" cy="228600"/>
          </a:xfrm>
          <a:prstGeom prst="rect">
            <a:avLst/>
          </a:prstGeom>
          <a:noFill/>
          <a:ln w="12700">
            <a:noFill/>
          </a:ln>
        </p:spPr>
        <p:txBody>
          <a:bodyPr wrap="none" anchor="ctr">
            <a:spAutoFit/>
          </a:bodyPr>
          <a:p>
            <a:pPr algn="ctr" eaLnBrk="1" hangingPunct="1"/>
            <a:r>
              <a:rPr lang="en-US" altLang="zh-CN" sz="900" dirty="0">
                <a:solidFill>
                  <a:srgbClr val="FF0066"/>
                </a:solidFill>
                <a:latin typeface="Times New Roman" panose="02020603050405020304" pitchFamily="18" charset="0"/>
              </a:rPr>
              <a:t>●</a:t>
            </a:r>
            <a:endParaRPr lang="en-US" altLang="zh-CN" sz="900" dirty="0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372" name="Oval 100"/>
          <p:cNvSpPr/>
          <p:nvPr/>
        </p:nvSpPr>
        <p:spPr>
          <a:xfrm>
            <a:off x="7885113" y="2952750"/>
            <a:ext cx="71437" cy="71438"/>
          </a:xfrm>
          <a:prstGeom prst="ellipse">
            <a:avLst/>
          </a:prstGeom>
          <a:solidFill>
            <a:srgbClr val="FF00FF"/>
          </a:solidFill>
          <a:ln w="9525">
            <a:noFill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82373" name="Oval 101"/>
          <p:cNvSpPr/>
          <p:nvPr/>
        </p:nvSpPr>
        <p:spPr>
          <a:xfrm>
            <a:off x="7947025" y="2603500"/>
            <a:ext cx="71438" cy="71438"/>
          </a:xfrm>
          <a:prstGeom prst="ellipse">
            <a:avLst/>
          </a:prstGeom>
          <a:solidFill>
            <a:srgbClr val="FF00FF"/>
          </a:solidFill>
          <a:ln w="9525">
            <a:noFill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82374" name="Oval 102"/>
          <p:cNvSpPr/>
          <p:nvPr/>
        </p:nvSpPr>
        <p:spPr>
          <a:xfrm>
            <a:off x="8058150" y="2809875"/>
            <a:ext cx="71438" cy="71438"/>
          </a:xfrm>
          <a:prstGeom prst="ellipse">
            <a:avLst/>
          </a:prstGeom>
          <a:solidFill>
            <a:srgbClr val="FF00FF"/>
          </a:solidFill>
          <a:ln w="9525">
            <a:noFill/>
          </a:ln>
        </p:spPr>
        <p:txBody>
          <a:bodyPr wrap="none" anchor="ctr"/>
          <a:p>
            <a:pPr eaLnBrk="1" hangingPunct="1"/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82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182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8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2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232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2328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7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237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2370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7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237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2371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8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2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2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82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2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2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8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82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8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82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82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82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82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8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18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8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8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18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82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82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18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4" dur="500"/>
                                        <p:tgtEl>
                                          <p:spTgt spid="18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9" dur="500"/>
                                        <p:tgtEl>
                                          <p:spTgt spid="18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328" grpId="0" build="p"/>
      <p:bldP spid="182359" grpId="0"/>
      <p:bldP spid="182360" grpId="0"/>
      <p:bldP spid="182361" grpId="0"/>
      <p:bldP spid="182362" grpId="0"/>
      <p:bldP spid="182363" grpId="0"/>
      <p:bldP spid="182367" grpId="0" bldLvl="0" animBg="1"/>
      <p:bldP spid="182368" grpId="0" bldLvl="0" animBg="1"/>
      <p:bldP spid="182369" grpId="0" bldLvl="0" animBg="1"/>
      <p:bldP spid="182370" grpId="0" build="p"/>
      <p:bldP spid="182371" grpId="0" build="p"/>
      <p:bldP spid="182372" grpId="0" bldLvl="0" animBg="1"/>
      <p:bldP spid="182373" grpId="0" bldLvl="0" animBg="1"/>
      <p:bldP spid="182374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8370" name="Group 467"/>
          <p:cNvGrpSpPr/>
          <p:nvPr/>
        </p:nvGrpSpPr>
        <p:grpSpPr>
          <a:xfrm>
            <a:off x="2435225" y="1020763"/>
            <a:ext cx="0" cy="2094117287"/>
            <a:chOff x="2140" y="2773"/>
            <a:chExt cx="2433085" cy="6030348"/>
          </a:xfrm>
        </p:grpSpPr>
        <p:sp>
          <p:nvSpPr>
            <p:cNvPr id="58485" name="Line 468"/>
            <p:cNvSpPr/>
            <p:nvPr/>
          </p:nvSpPr>
          <p:spPr>
            <a:xfrm>
              <a:off x="2140" y="2773"/>
              <a:ext cx="1" cy="1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86" name="Line 469"/>
            <p:cNvSpPr/>
            <p:nvPr/>
          </p:nvSpPr>
          <p:spPr>
            <a:xfrm>
              <a:off x="2435225" y="4649828"/>
              <a:ext cx="0" cy="124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87" name="Line 470"/>
            <p:cNvSpPr/>
            <p:nvPr/>
          </p:nvSpPr>
          <p:spPr>
            <a:xfrm>
              <a:off x="2435225" y="5011215"/>
              <a:ext cx="0" cy="8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88" name="Line 471"/>
            <p:cNvSpPr/>
            <p:nvPr/>
          </p:nvSpPr>
          <p:spPr>
            <a:xfrm>
              <a:off x="2435225" y="5348574"/>
              <a:ext cx="0" cy="135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89" name="Line 472"/>
            <p:cNvSpPr/>
            <p:nvPr/>
          </p:nvSpPr>
          <p:spPr>
            <a:xfrm>
              <a:off x="2435225" y="5680414"/>
              <a:ext cx="0" cy="97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90" name="Line 473"/>
            <p:cNvSpPr/>
            <p:nvPr/>
          </p:nvSpPr>
          <p:spPr>
            <a:xfrm>
              <a:off x="2435225" y="6031462"/>
              <a:ext cx="0" cy="1659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6" name="动作按钮: 前进或下一项 5">
            <a:hlinkClick r:id="" action="ppaction://hlinkshowjump?jump=nextslide"/>
          </p:cNvPr>
          <p:cNvSpPr/>
          <p:nvPr/>
        </p:nvSpPr>
        <p:spPr>
          <a:xfrm>
            <a:off x="8516938" y="6386513"/>
            <a:ext cx="273050" cy="273050"/>
          </a:xfrm>
          <a:prstGeom prst="actionButtonForwardNext">
            <a:avLst/>
          </a:prstGeom>
          <a:solidFill>
            <a:srgbClr val="CC00CC"/>
          </a:solidFill>
          <a:ln w="9525">
            <a:noFill/>
          </a:ln>
        </p:spPr>
        <p:txBody>
          <a:bodyPr/>
          <a:p>
            <a:pPr algn="l">
              <a:buFont typeface="Arial" panose="020B0604020202020204" pitchFamily="34" charset="0"/>
            </a:pPr>
            <a:endParaRPr lang="zh-CN" altLang="zh-CN" b="1" dirty="0">
              <a:latin typeface="TIE-ISOCPEUI" pitchFamily="34" charset="0"/>
              <a:ea typeface="宋体" panose="02010600030101010101" pitchFamily="2" charset="-122"/>
            </a:endParaRPr>
          </a:p>
        </p:txBody>
      </p:sp>
      <p:sp>
        <p:nvSpPr>
          <p:cNvPr id="58372" name="Line 414"/>
          <p:cNvSpPr/>
          <p:nvPr/>
        </p:nvSpPr>
        <p:spPr>
          <a:xfrm>
            <a:off x="2435225" y="1147128"/>
            <a:ext cx="0" cy="684212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3" name="Line 415"/>
          <p:cNvSpPr/>
          <p:nvPr/>
        </p:nvSpPr>
        <p:spPr>
          <a:xfrm>
            <a:off x="2435225" y="1878965"/>
            <a:ext cx="0" cy="349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4" name="Line 416"/>
          <p:cNvSpPr/>
          <p:nvPr/>
        </p:nvSpPr>
        <p:spPr>
          <a:xfrm>
            <a:off x="2435225" y="1977390"/>
            <a:ext cx="0" cy="6477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5" name="Line 417"/>
          <p:cNvSpPr/>
          <p:nvPr/>
        </p:nvSpPr>
        <p:spPr>
          <a:xfrm>
            <a:off x="2435225" y="2690178"/>
            <a:ext cx="0" cy="349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6" name="Line 418"/>
          <p:cNvSpPr/>
          <p:nvPr/>
        </p:nvSpPr>
        <p:spPr>
          <a:xfrm>
            <a:off x="2435225" y="2775903"/>
            <a:ext cx="0" cy="617537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7" name="Line 420"/>
          <p:cNvSpPr/>
          <p:nvPr/>
        </p:nvSpPr>
        <p:spPr>
          <a:xfrm>
            <a:off x="2268538" y="3780790"/>
            <a:ext cx="1587" cy="1588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8" name="Freeform 421"/>
          <p:cNvSpPr/>
          <p:nvPr/>
        </p:nvSpPr>
        <p:spPr>
          <a:xfrm>
            <a:off x="4468813" y="1717040"/>
            <a:ext cx="1604962" cy="1606550"/>
          </a:xfrm>
          <a:custGeom>
            <a:avLst/>
            <a:gdLst>
              <a:gd name="txL" fmla="*/ 0 w 7079"/>
              <a:gd name="txT" fmla="*/ 0 h 7084"/>
              <a:gd name="txR" fmla="*/ 7079 w 7079"/>
              <a:gd name="txB" fmla="*/ 7084 h 708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079" h="7084">
                <a:moveTo>
                  <a:pt x="7079" y="3543"/>
                </a:moveTo>
                <a:lnTo>
                  <a:pt x="7070" y="3301"/>
                </a:lnTo>
                <a:lnTo>
                  <a:pt x="7046" y="3060"/>
                </a:lnTo>
                <a:lnTo>
                  <a:pt x="7005" y="2822"/>
                </a:lnTo>
                <a:lnTo>
                  <a:pt x="6947" y="2587"/>
                </a:lnTo>
                <a:lnTo>
                  <a:pt x="6874" y="2356"/>
                </a:lnTo>
                <a:lnTo>
                  <a:pt x="6786" y="2131"/>
                </a:lnTo>
                <a:lnTo>
                  <a:pt x="6682" y="1912"/>
                </a:lnTo>
                <a:lnTo>
                  <a:pt x="6563" y="1701"/>
                </a:lnTo>
                <a:lnTo>
                  <a:pt x="6431" y="1499"/>
                </a:lnTo>
                <a:lnTo>
                  <a:pt x="6284" y="1307"/>
                </a:lnTo>
                <a:lnTo>
                  <a:pt x="6126" y="1124"/>
                </a:lnTo>
                <a:lnTo>
                  <a:pt x="5955" y="953"/>
                </a:lnTo>
                <a:lnTo>
                  <a:pt x="5773" y="795"/>
                </a:lnTo>
                <a:lnTo>
                  <a:pt x="5580" y="648"/>
                </a:lnTo>
                <a:lnTo>
                  <a:pt x="5378" y="515"/>
                </a:lnTo>
                <a:lnTo>
                  <a:pt x="5168" y="397"/>
                </a:lnTo>
                <a:lnTo>
                  <a:pt x="4949" y="293"/>
                </a:lnTo>
                <a:lnTo>
                  <a:pt x="4725" y="205"/>
                </a:lnTo>
                <a:lnTo>
                  <a:pt x="4494" y="132"/>
                </a:lnTo>
                <a:lnTo>
                  <a:pt x="4259" y="74"/>
                </a:lnTo>
                <a:lnTo>
                  <a:pt x="4021" y="33"/>
                </a:lnTo>
                <a:lnTo>
                  <a:pt x="3781" y="8"/>
                </a:lnTo>
                <a:lnTo>
                  <a:pt x="3539" y="0"/>
                </a:lnTo>
                <a:lnTo>
                  <a:pt x="3298" y="8"/>
                </a:lnTo>
                <a:lnTo>
                  <a:pt x="3057" y="33"/>
                </a:lnTo>
                <a:lnTo>
                  <a:pt x="2819" y="74"/>
                </a:lnTo>
                <a:lnTo>
                  <a:pt x="2584" y="132"/>
                </a:lnTo>
                <a:lnTo>
                  <a:pt x="2354" y="205"/>
                </a:lnTo>
                <a:lnTo>
                  <a:pt x="2130" y="293"/>
                </a:lnTo>
                <a:lnTo>
                  <a:pt x="1911" y="397"/>
                </a:lnTo>
                <a:lnTo>
                  <a:pt x="1700" y="515"/>
                </a:lnTo>
                <a:lnTo>
                  <a:pt x="1498" y="648"/>
                </a:lnTo>
                <a:lnTo>
                  <a:pt x="1305" y="795"/>
                </a:lnTo>
                <a:lnTo>
                  <a:pt x="1124" y="953"/>
                </a:lnTo>
                <a:lnTo>
                  <a:pt x="952" y="1124"/>
                </a:lnTo>
                <a:lnTo>
                  <a:pt x="793" y="1307"/>
                </a:lnTo>
                <a:lnTo>
                  <a:pt x="647" y="1499"/>
                </a:lnTo>
                <a:lnTo>
                  <a:pt x="515" y="1701"/>
                </a:lnTo>
                <a:lnTo>
                  <a:pt x="397" y="1912"/>
                </a:lnTo>
                <a:lnTo>
                  <a:pt x="293" y="2131"/>
                </a:lnTo>
                <a:lnTo>
                  <a:pt x="204" y="2356"/>
                </a:lnTo>
                <a:lnTo>
                  <a:pt x="131" y="2587"/>
                </a:lnTo>
                <a:lnTo>
                  <a:pt x="74" y="2822"/>
                </a:lnTo>
                <a:lnTo>
                  <a:pt x="33" y="3060"/>
                </a:lnTo>
                <a:lnTo>
                  <a:pt x="9" y="3301"/>
                </a:lnTo>
                <a:lnTo>
                  <a:pt x="0" y="3543"/>
                </a:lnTo>
                <a:lnTo>
                  <a:pt x="9" y="3784"/>
                </a:lnTo>
                <a:lnTo>
                  <a:pt x="33" y="4024"/>
                </a:lnTo>
                <a:lnTo>
                  <a:pt x="74" y="4263"/>
                </a:lnTo>
                <a:lnTo>
                  <a:pt x="131" y="4498"/>
                </a:lnTo>
                <a:lnTo>
                  <a:pt x="204" y="4729"/>
                </a:lnTo>
                <a:lnTo>
                  <a:pt x="293" y="4953"/>
                </a:lnTo>
                <a:lnTo>
                  <a:pt x="397" y="5172"/>
                </a:lnTo>
                <a:lnTo>
                  <a:pt x="515" y="5383"/>
                </a:lnTo>
                <a:lnTo>
                  <a:pt x="647" y="5585"/>
                </a:lnTo>
                <a:lnTo>
                  <a:pt x="793" y="5777"/>
                </a:lnTo>
                <a:lnTo>
                  <a:pt x="952" y="5960"/>
                </a:lnTo>
                <a:lnTo>
                  <a:pt x="1124" y="6131"/>
                </a:lnTo>
                <a:lnTo>
                  <a:pt x="1305" y="6289"/>
                </a:lnTo>
                <a:lnTo>
                  <a:pt x="1498" y="6436"/>
                </a:lnTo>
                <a:lnTo>
                  <a:pt x="1700" y="6569"/>
                </a:lnTo>
                <a:lnTo>
                  <a:pt x="1911" y="6687"/>
                </a:lnTo>
                <a:lnTo>
                  <a:pt x="2130" y="6791"/>
                </a:lnTo>
                <a:lnTo>
                  <a:pt x="2354" y="6879"/>
                </a:lnTo>
                <a:lnTo>
                  <a:pt x="2584" y="6952"/>
                </a:lnTo>
                <a:lnTo>
                  <a:pt x="2819" y="7010"/>
                </a:lnTo>
                <a:lnTo>
                  <a:pt x="3057" y="7051"/>
                </a:lnTo>
                <a:lnTo>
                  <a:pt x="3298" y="7076"/>
                </a:lnTo>
                <a:lnTo>
                  <a:pt x="3539" y="7084"/>
                </a:lnTo>
                <a:lnTo>
                  <a:pt x="3781" y="7076"/>
                </a:lnTo>
                <a:lnTo>
                  <a:pt x="4021" y="7051"/>
                </a:lnTo>
                <a:lnTo>
                  <a:pt x="4259" y="7010"/>
                </a:lnTo>
                <a:lnTo>
                  <a:pt x="4494" y="6952"/>
                </a:lnTo>
                <a:lnTo>
                  <a:pt x="4725" y="6879"/>
                </a:lnTo>
                <a:lnTo>
                  <a:pt x="4949" y="6791"/>
                </a:lnTo>
                <a:lnTo>
                  <a:pt x="5168" y="6687"/>
                </a:lnTo>
                <a:lnTo>
                  <a:pt x="5378" y="6569"/>
                </a:lnTo>
                <a:lnTo>
                  <a:pt x="5580" y="6436"/>
                </a:lnTo>
                <a:lnTo>
                  <a:pt x="5773" y="6289"/>
                </a:lnTo>
                <a:lnTo>
                  <a:pt x="5955" y="6131"/>
                </a:lnTo>
                <a:lnTo>
                  <a:pt x="6126" y="5960"/>
                </a:lnTo>
                <a:lnTo>
                  <a:pt x="6284" y="5777"/>
                </a:lnTo>
                <a:lnTo>
                  <a:pt x="6431" y="5585"/>
                </a:lnTo>
                <a:lnTo>
                  <a:pt x="6563" y="5383"/>
                </a:lnTo>
                <a:lnTo>
                  <a:pt x="6682" y="5172"/>
                </a:lnTo>
                <a:lnTo>
                  <a:pt x="6786" y="4953"/>
                </a:lnTo>
                <a:lnTo>
                  <a:pt x="6874" y="4729"/>
                </a:lnTo>
                <a:lnTo>
                  <a:pt x="6947" y="4498"/>
                </a:lnTo>
                <a:lnTo>
                  <a:pt x="7005" y="4263"/>
                </a:lnTo>
                <a:lnTo>
                  <a:pt x="7046" y="4024"/>
                </a:lnTo>
                <a:lnTo>
                  <a:pt x="7070" y="3784"/>
                </a:lnTo>
                <a:lnTo>
                  <a:pt x="7079" y="3543"/>
                </a:lnTo>
                <a:close/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379" name="Freeform 422"/>
          <p:cNvSpPr/>
          <p:nvPr/>
        </p:nvSpPr>
        <p:spPr>
          <a:xfrm>
            <a:off x="4778375" y="2026603"/>
            <a:ext cx="987425" cy="989012"/>
          </a:xfrm>
          <a:custGeom>
            <a:avLst/>
            <a:gdLst>
              <a:gd name="txL" fmla="*/ 0 w 4356"/>
              <a:gd name="txT" fmla="*/ 0 h 4360"/>
              <a:gd name="txR" fmla="*/ 4356 w 4356"/>
              <a:gd name="txB" fmla="*/ 4360 h 43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356" h="4360">
                <a:moveTo>
                  <a:pt x="4356" y="2181"/>
                </a:moveTo>
                <a:lnTo>
                  <a:pt x="4349" y="1990"/>
                </a:lnTo>
                <a:lnTo>
                  <a:pt x="4323" y="1801"/>
                </a:lnTo>
                <a:lnTo>
                  <a:pt x="4282" y="1616"/>
                </a:lnTo>
                <a:lnTo>
                  <a:pt x="4225" y="1435"/>
                </a:lnTo>
                <a:lnTo>
                  <a:pt x="4152" y="1259"/>
                </a:lnTo>
                <a:lnTo>
                  <a:pt x="4064" y="1091"/>
                </a:lnTo>
                <a:lnTo>
                  <a:pt x="3963" y="929"/>
                </a:lnTo>
                <a:lnTo>
                  <a:pt x="3847" y="779"/>
                </a:lnTo>
                <a:lnTo>
                  <a:pt x="3719" y="639"/>
                </a:lnTo>
                <a:lnTo>
                  <a:pt x="3578" y="511"/>
                </a:lnTo>
                <a:lnTo>
                  <a:pt x="3428" y="394"/>
                </a:lnTo>
                <a:lnTo>
                  <a:pt x="3268" y="293"/>
                </a:lnTo>
                <a:lnTo>
                  <a:pt x="3098" y="204"/>
                </a:lnTo>
                <a:lnTo>
                  <a:pt x="2923" y="131"/>
                </a:lnTo>
                <a:lnTo>
                  <a:pt x="2741" y="75"/>
                </a:lnTo>
                <a:lnTo>
                  <a:pt x="2557" y="33"/>
                </a:lnTo>
                <a:lnTo>
                  <a:pt x="2368" y="9"/>
                </a:lnTo>
                <a:lnTo>
                  <a:pt x="2178" y="0"/>
                </a:lnTo>
                <a:lnTo>
                  <a:pt x="1989" y="9"/>
                </a:lnTo>
                <a:lnTo>
                  <a:pt x="1800" y="33"/>
                </a:lnTo>
                <a:lnTo>
                  <a:pt x="1614" y="75"/>
                </a:lnTo>
                <a:lnTo>
                  <a:pt x="1433" y="131"/>
                </a:lnTo>
                <a:lnTo>
                  <a:pt x="1258" y="204"/>
                </a:lnTo>
                <a:lnTo>
                  <a:pt x="1089" y="293"/>
                </a:lnTo>
                <a:lnTo>
                  <a:pt x="929" y="394"/>
                </a:lnTo>
                <a:lnTo>
                  <a:pt x="779" y="511"/>
                </a:lnTo>
                <a:lnTo>
                  <a:pt x="638" y="639"/>
                </a:lnTo>
                <a:lnTo>
                  <a:pt x="510" y="779"/>
                </a:lnTo>
                <a:lnTo>
                  <a:pt x="394" y="929"/>
                </a:lnTo>
                <a:lnTo>
                  <a:pt x="292" y="1091"/>
                </a:lnTo>
                <a:lnTo>
                  <a:pt x="204" y="1259"/>
                </a:lnTo>
                <a:lnTo>
                  <a:pt x="132" y="1435"/>
                </a:lnTo>
                <a:lnTo>
                  <a:pt x="74" y="1616"/>
                </a:lnTo>
                <a:lnTo>
                  <a:pt x="34" y="1801"/>
                </a:lnTo>
                <a:lnTo>
                  <a:pt x="8" y="1990"/>
                </a:lnTo>
                <a:lnTo>
                  <a:pt x="0" y="2181"/>
                </a:lnTo>
                <a:lnTo>
                  <a:pt x="8" y="2370"/>
                </a:lnTo>
                <a:lnTo>
                  <a:pt x="34" y="2559"/>
                </a:lnTo>
                <a:lnTo>
                  <a:pt x="74" y="2744"/>
                </a:lnTo>
                <a:lnTo>
                  <a:pt x="132" y="2926"/>
                </a:lnTo>
                <a:lnTo>
                  <a:pt x="204" y="3101"/>
                </a:lnTo>
                <a:lnTo>
                  <a:pt x="292" y="3270"/>
                </a:lnTo>
                <a:lnTo>
                  <a:pt x="394" y="3431"/>
                </a:lnTo>
                <a:lnTo>
                  <a:pt x="510" y="3581"/>
                </a:lnTo>
                <a:lnTo>
                  <a:pt x="638" y="3721"/>
                </a:lnTo>
                <a:lnTo>
                  <a:pt x="779" y="3850"/>
                </a:lnTo>
                <a:lnTo>
                  <a:pt x="929" y="3966"/>
                </a:lnTo>
                <a:lnTo>
                  <a:pt x="1089" y="4067"/>
                </a:lnTo>
                <a:lnTo>
                  <a:pt x="1258" y="4156"/>
                </a:lnTo>
                <a:lnTo>
                  <a:pt x="1433" y="4229"/>
                </a:lnTo>
                <a:lnTo>
                  <a:pt x="1614" y="4285"/>
                </a:lnTo>
                <a:lnTo>
                  <a:pt x="1800" y="4327"/>
                </a:lnTo>
                <a:lnTo>
                  <a:pt x="1989" y="4351"/>
                </a:lnTo>
                <a:lnTo>
                  <a:pt x="2178" y="4360"/>
                </a:lnTo>
                <a:lnTo>
                  <a:pt x="2368" y="4351"/>
                </a:lnTo>
                <a:lnTo>
                  <a:pt x="2557" y="4327"/>
                </a:lnTo>
                <a:lnTo>
                  <a:pt x="2741" y="4285"/>
                </a:lnTo>
                <a:lnTo>
                  <a:pt x="2923" y="4229"/>
                </a:lnTo>
                <a:lnTo>
                  <a:pt x="3098" y="4156"/>
                </a:lnTo>
                <a:lnTo>
                  <a:pt x="3268" y="4067"/>
                </a:lnTo>
                <a:lnTo>
                  <a:pt x="3428" y="3966"/>
                </a:lnTo>
                <a:lnTo>
                  <a:pt x="3578" y="3850"/>
                </a:lnTo>
                <a:lnTo>
                  <a:pt x="3719" y="3721"/>
                </a:lnTo>
                <a:lnTo>
                  <a:pt x="3847" y="3581"/>
                </a:lnTo>
                <a:lnTo>
                  <a:pt x="3963" y="3431"/>
                </a:lnTo>
                <a:lnTo>
                  <a:pt x="4064" y="3270"/>
                </a:lnTo>
                <a:lnTo>
                  <a:pt x="4152" y="3101"/>
                </a:lnTo>
                <a:lnTo>
                  <a:pt x="4225" y="2926"/>
                </a:lnTo>
                <a:lnTo>
                  <a:pt x="4282" y="2744"/>
                </a:lnTo>
                <a:lnTo>
                  <a:pt x="4323" y="2559"/>
                </a:lnTo>
                <a:lnTo>
                  <a:pt x="4349" y="2370"/>
                </a:lnTo>
                <a:lnTo>
                  <a:pt x="4356" y="2181"/>
                </a:lnTo>
                <a:close/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380" name="Line 424"/>
          <p:cNvSpPr/>
          <p:nvPr/>
        </p:nvSpPr>
        <p:spPr>
          <a:xfrm flipV="1">
            <a:off x="5414010" y="2721928"/>
            <a:ext cx="0" cy="792162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1" name="Line 425"/>
          <p:cNvSpPr/>
          <p:nvPr/>
        </p:nvSpPr>
        <p:spPr>
          <a:xfrm flipV="1">
            <a:off x="5272088" y="2629853"/>
            <a:ext cx="0" cy="36512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2" name="Line 426"/>
          <p:cNvSpPr/>
          <p:nvPr/>
        </p:nvSpPr>
        <p:spPr>
          <a:xfrm flipV="1">
            <a:off x="5272088" y="1966278"/>
            <a:ext cx="1587" cy="6127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3" name="Line 427"/>
          <p:cNvSpPr/>
          <p:nvPr/>
        </p:nvSpPr>
        <p:spPr>
          <a:xfrm flipV="1">
            <a:off x="5272088" y="1872615"/>
            <a:ext cx="0" cy="36513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4" name="Line 428"/>
          <p:cNvSpPr/>
          <p:nvPr/>
        </p:nvSpPr>
        <p:spPr>
          <a:xfrm flipV="1">
            <a:off x="5415598" y="1101090"/>
            <a:ext cx="3175" cy="7207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5" name="Line 429"/>
          <p:cNvSpPr/>
          <p:nvPr/>
        </p:nvSpPr>
        <p:spPr>
          <a:xfrm>
            <a:off x="4468813" y="1285240"/>
            <a:ext cx="1604962" cy="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6" name="Line 431"/>
          <p:cNvSpPr/>
          <p:nvPr/>
        </p:nvSpPr>
        <p:spPr>
          <a:xfrm flipH="1">
            <a:off x="3022600" y="2520315"/>
            <a:ext cx="827088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7" name="Line 432"/>
          <p:cNvSpPr/>
          <p:nvPr/>
        </p:nvSpPr>
        <p:spPr>
          <a:xfrm flipH="1">
            <a:off x="2928938" y="2520315"/>
            <a:ext cx="34925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8" name="Line 433"/>
          <p:cNvSpPr/>
          <p:nvPr/>
        </p:nvSpPr>
        <p:spPr>
          <a:xfrm flipH="1">
            <a:off x="2043113" y="2520315"/>
            <a:ext cx="828675" cy="31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89" name="Line 434"/>
          <p:cNvSpPr/>
          <p:nvPr/>
        </p:nvSpPr>
        <p:spPr>
          <a:xfrm flipH="1">
            <a:off x="1952625" y="2520315"/>
            <a:ext cx="34925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0" name="Line 435"/>
          <p:cNvSpPr/>
          <p:nvPr/>
        </p:nvSpPr>
        <p:spPr>
          <a:xfrm flipH="1">
            <a:off x="1022350" y="2520315"/>
            <a:ext cx="863600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1" name="Line 436"/>
          <p:cNvSpPr/>
          <p:nvPr/>
        </p:nvSpPr>
        <p:spPr>
          <a:xfrm flipV="1">
            <a:off x="3657600" y="1717040"/>
            <a:ext cx="1588" cy="16065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2" name="Line 437"/>
          <p:cNvSpPr/>
          <p:nvPr/>
        </p:nvSpPr>
        <p:spPr>
          <a:xfrm flipH="1">
            <a:off x="3238500" y="1717040"/>
            <a:ext cx="431800" cy="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3" name="Line 438"/>
          <p:cNvSpPr/>
          <p:nvPr/>
        </p:nvSpPr>
        <p:spPr>
          <a:xfrm flipV="1">
            <a:off x="3238500" y="1285240"/>
            <a:ext cx="1588" cy="4318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4" name="Line 439"/>
          <p:cNvSpPr/>
          <p:nvPr/>
        </p:nvSpPr>
        <p:spPr>
          <a:xfrm flipH="1">
            <a:off x="1633538" y="1285240"/>
            <a:ext cx="1604962" cy="1588"/>
          </a:xfrm>
          <a:prstGeom prst="line">
            <a:avLst/>
          </a:prstGeom>
          <a:ln w="0" cap="flat" cmpd="sng">
            <a:solidFill>
              <a:srgbClr val="00A55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5" name="Line 440"/>
          <p:cNvSpPr/>
          <p:nvPr/>
        </p:nvSpPr>
        <p:spPr>
          <a:xfrm>
            <a:off x="1633538" y="1285240"/>
            <a:ext cx="1587" cy="4318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6" name="Line 441"/>
          <p:cNvSpPr/>
          <p:nvPr/>
        </p:nvSpPr>
        <p:spPr>
          <a:xfrm flipH="1">
            <a:off x="1182688" y="1717040"/>
            <a:ext cx="450850" cy="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7" name="Line 442"/>
          <p:cNvSpPr/>
          <p:nvPr/>
        </p:nvSpPr>
        <p:spPr>
          <a:xfrm>
            <a:off x="1203325" y="1717040"/>
            <a:ext cx="1588" cy="16065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8" name="Line 443"/>
          <p:cNvSpPr/>
          <p:nvPr/>
        </p:nvSpPr>
        <p:spPr>
          <a:xfrm>
            <a:off x="1185863" y="3323590"/>
            <a:ext cx="755650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9" name="Line 444"/>
          <p:cNvSpPr/>
          <p:nvPr/>
        </p:nvSpPr>
        <p:spPr>
          <a:xfrm flipV="1">
            <a:off x="4468813" y="1285240"/>
            <a:ext cx="1587" cy="12350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00" name="Line 445"/>
          <p:cNvSpPr/>
          <p:nvPr/>
        </p:nvSpPr>
        <p:spPr>
          <a:xfrm flipV="1">
            <a:off x="6073775" y="1285240"/>
            <a:ext cx="1588" cy="12350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01" name="Line 446"/>
          <p:cNvSpPr/>
          <p:nvPr/>
        </p:nvSpPr>
        <p:spPr>
          <a:xfrm flipV="1">
            <a:off x="4778375" y="1275715"/>
            <a:ext cx="1588" cy="1868488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02" name="Line 447"/>
          <p:cNvSpPr/>
          <p:nvPr/>
        </p:nvSpPr>
        <p:spPr>
          <a:xfrm flipV="1">
            <a:off x="5765800" y="1275715"/>
            <a:ext cx="1588" cy="1868488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03" name="Line 448"/>
          <p:cNvSpPr/>
          <p:nvPr/>
        </p:nvSpPr>
        <p:spPr>
          <a:xfrm flipH="1">
            <a:off x="2925763" y="2026603"/>
            <a:ext cx="720725" cy="1587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04" name="Line 449"/>
          <p:cNvSpPr/>
          <p:nvPr/>
        </p:nvSpPr>
        <p:spPr>
          <a:xfrm flipH="1">
            <a:off x="2927350" y="3015615"/>
            <a:ext cx="720725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05" name="Line 450"/>
          <p:cNvSpPr/>
          <p:nvPr/>
        </p:nvSpPr>
        <p:spPr>
          <a:xfrm>
            <a:off x="1633538" y="1296353"/>
            <a:ext cx="1604962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06" name="Line 451"/>
          <p:cNvSpPr/>
          <p:nvPr/>
        </p:nvSpPr>
        <p:spPr>
          <a:xfrm flipV="1">
            <a:off x="1941513" y="3015615"/>
            <a:ext cx="1587" cy="307975"/>
          </a:xfrm>
          <a:prstGeom prst="line">
            <a:avLst/>
          </a:prstGeom>
          <a:ln w="1651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8407" name="Line 452"/>
          <p:cNvSpPr/>
          <p:nvPr/>
        </p:nvSpPr>
        <p:spPr>
          <a:xfrm flipV="1">
            <a:off x="2928938" y="3015615"/>
            <a:ext cx="1587" cy="307975"/>
          </a:xfrm>
          <a:prstGeom prst="line">
            <a:avLst/>
          </a:prstGeom>
          <a:ln w="1651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58408" name="Line 453"/>
          <p:cNvSpPr/>
          <p:nvPr/>
        </p:nvSpPr>
        <p:spPr>
          <a:xfrm flipV="1">
            <a:off x="1941513" y="1285240"/>
            <a:ext cx="1587" cy="741363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09" name="Line 454"/>
          <p:cNvSpPr/>
          <p:nvPr/>
        </p:nvSpPr>
        <p:spPr>
          <a:xfrm flipV="1">
            <a:off x="2928938" y="1285240"/>
            <a:ext cx="1587" cy="741363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10" name="Line 455"/>
          <p:cNvSpPr/>
          <p:nvPr/>
        </p:nvSpPr>
        <p:spPr>
          <a:xfrm flipH="1">
            <a:off x="1187450" y="3015615"/>
            <a:ext cx="754063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11" name="Line 456"/>
          <p:cNvSpPr/>
          <p:nvPr/>
        </p:nvSpPr>
        <p:spPr>
          <a:xfrm flipH="1">
            <a:off x="1193800" y="2026603"/>
            <a:ext cx="744538" cy="1587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12" name="Line 457"/>
          <p:cNvSpPr/>
          <p:nvPr/>
        </p:nvSpPr>
        <p:spPr>
          <a:xfrm>
            <a:off x="2928938" y="3323590"/>
            <a:ext cx="720725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3" name="Line 459"/>
          <p:cNvSpPr/>
          <p:nvPr/>
        </p:nvSpPr>
        <p:spPr>
          <a:xfrm flipH="1">
            <a:off x="3198813" y="4850765"/>
            <a:ext cx="612775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4" name="Line 460"/>
          <p:cNvSpPr/>
          <p:nvPr/>
        </p:nvSpPr>
        <p:spPr>
          <a:xfrm flipH="1">
            <a:off x="2516188" y="4850765"/>
            <a:ext cx="365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5" name="Line 461"/>
          <p:cNvSpPr/>
          <p:nvPr/>
        </p:nvSpPr>
        <p:spPr>
          <a:xfrm flipH="1">
            <a:off x="1836738" y="4850765"/>
            <a:ext cx="647700" cy="317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6" name="Line 462"/>
          <p:cNvSpPr/>
          <p:nvPr/>
        </p:nvSpPr>
        <p:spPr>
          <a:xfrm flipH="1">
            <a:off x="1757363" y="4850765"/>
            <a:ext cx="36512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7" name="Line 463"/>
          <p:cNvSpPr/>
          <p:nvPr/>
        </p:nvSpPr>
        <p:spPr>
          <a:xfrm flipH="1">
            <a:off x="1068388" y="4852353"/>
            <a:ext cx="647700" cy="1587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8" name="Line 461"/>
          <p:cNvSpPr/>
          <p:nvPr/>
        </p:nvSpPr>
        <p:spPr>
          <a:xfrm flipH="1">
            <a:off x="2595563" y="4850765"/>
            <a:ext cx="4683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9" name="Line 460"/>
          <p:cNvSpPr/>
          <p:nvPr/>
        </p:nvSpPr>
        <p:spPr>
          <a:xfrm flipH="1">
            <a:off x="3114675" y="4850765"/>
            <a:ext cx="3651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20" name="Line 464"/>
          <p:cNvSpPr/>
          <p:nvPr/>
        </p:nvSpPr>
        <p:spPr>
          <a:xfrm flipV="1">
            <a:off x="3657600" y="4047490"/>
            <a:ext cx="1588" cy="160813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21" name="Line 465"/>
          <p:cNvSpPr/>
          <p:nvPr/>
        </p:nvSpPr>
        <p:spPr>
          <a:xfrm flipH="1">
            <a:off x="1182688" y="4047490"/>
            <a:ext cx="2505075" cy="15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22" name="Line 466"/>
          <p:cNvSpPr/>
          <p:nvPr/>
        </p:nvSpPr>
        <p:spPr>
          <a:xfrm>
            <a:off x="1203325" y="4047490"/>
            <a:ext cx="1588" cy="160813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23" name="Line 474"/>
          <p:cNvSpPr/>
          <p:nvPr/>
        </p:nvSpPr>
        <p:spPr>
          <a:xfrm>
            <a:off x="1182688" y="5655628"/>
            <a:ext cx="2506662" cy="158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24" name="Freeform 475"/>
          <p:cNvSpPr/>
          <p:nvPr/>
        </p:nvSpPr>
        <p:spPr>
          <a:xfrm>
            <a:off x="1633538" y="4047490"/>
            <a:ext cx="1604962" cy="1608138"/>
          </a:xfrm>
          <a:custGeom>
            <a:avLst/>
            <a:gdLst>
              <a:gd name="txL" fmla="*/ 0 w 7078"/>
              <a:gd name="txT" fmla="*/ 0 h 7085"/>
              <a:gd name="txR" fmla="*/ 7078 w 7078"/>
              <a:gd name="txB" fmla="*/ 7085 h 708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078" h="7085">
                <a:moveTo>
                  <a:pt x="7078" y="3542"/>
                </a:moveTo>
                <a:lnTo>
                  <a:pt x="7070" y="3300"/>
                </a:lnTo>
                <a:lnTo>
                  <a:pt x="7045" y="3060"/>
                </a:lnTo>
                <a:lnTo>
                  <a:pt x="7004" y="2822"/>
                </a:lnTo>
                <a:lnTo>
                  <a:pt x="6946" y="2586"/>
                </a:lnTo>
                <a:lnTo>
                  <a:pt x="6874" y="2356"/>
                </a:lnTo>
                <a:lnTo>
                  <a:pt x="6785" y="2131"/>
                </a:lnTo>
                <a:lnTo>
                  <a:pt x="6681" y="1913"/>
                </a:lnTo>
                <a:lnTo>
                  <a:pt x="6563" y="1702"/>
                </a:lnTo>
                <a:lnTo>
                  <a:pt x="6430" y="1500"/>
                </a:lnTo>
                <a:lnTo>
                  <a:pt x="6284" y="1307"/>
                </a:lnTo>
                <a:lnTo>
                  <a:pt x="6125" y="1125"/>
                </a:lnTo>
                <a:lnTo>
                  <a:pt x="5955" y="954"/>
                </a:lnTo>
                <a:lnTo>
                  <a:pt x="5773" y="795"/>
                </a:lnTo>
                <a:lnTo>
                  <a:pt x="5580" y="649"/>
                </a:lnTo>
                <a:lnTo>
                  <a:pt x="5378" y="516"/>
                </a:lnTo>
                <a:lnTo>
                  <a:pt x="5167" y="398"/>
                </a:lnTo>
                <a:lnTo>
                  <a:pt x="4949" y="294"/>
                </a:lnTo>
                <a:lnTo>
                  <a:pt x="4724" y="204"/>
                </a:lnTo>
                <a:lnTo>
                  <a:pt x="4494" y="131"/>
                </a:lnTo>
                <a:lnTo>
                  <a:pt x="4258" y="74"/>
                </a:lnTo>
                <a:lnTo>
                  <a:pt x="4021" y="33"/>
                </a:lnTo>
                <a:lnTo>
                  <a:pt x="3780" y="9"/>
                </a:lnTo>
                <a:lnTo>
                  <a:pt x="3539" y="0"/>
                </a:lnTo>
                <a:lnTo>
                  <a:pt x="3297" y="9"/>
                </a:lnTo>
                <a:lnTo>
                  <a:pt x="3057" y="33"/>
                </a:lnTo>
                <a:lnTo>
                  <a:pt x="2818" y="74"/>
                </a:lnTo>
                <a:lnTo>
                  <a:pt x="2584" y="131"/>
                </a:lnTo>
                <a:lnTo>
                  <a:pt x="2353" y="204"/>
                </a:lnTo>
                <a:lnTo>
                  <a:pt x="2129" y="294"/>
                </a:lnTo>
                <a:lnTo>
                  <a:pt x="1911" y="398"/>
                </a:lnTo>
                <a:lnTo>
                  <a:pt x="1700" y="516"/>
                </a:lnTo>
                <a:lnTo>
                  <a:pt x="1498" y="649"/>
                </a:lnTo>
                <a:lnTo>
                  <a:pt x="1305" y="795"/>
                </a:lnTo>
                <a:lnTo>
                  <a:pt x="1123" y="954"/>
                </a:lnTo>
                <a:lnTo>
                  <a:pt x="952" y="1125"/>
                </a:lnTo>
                <a:lnTo>
                  <a:pt x="793" y="1307"/>
                </a:lnTo>
                <a:lnTo>
                  <a:pt x="648" y="1500"/>
                </a:lnTo>
                <a:lnTo>
                  <a:pt x="515" y="1702"/>
                </a:lnTo>
                <a:lnTo>
                  <a:pt x="397" y="1913"/>
                </a:lnTo>
                <a:lnTo>
                  <a:pt x="293" y="2131"/>
                </a:lnTo>
                <a:lnTo>
                  <a:pt x="203" y="2356"/>
                </a:lnTo>
                <a:lnTo>
                  <a:pt x="130" y="2586"/>
                </a:lnTo>
                <a:lnTo>
                  <a:pt x="73" y="2822"/>
                </a:lnTo>
                <a:lnTo>
                  <a:pt x="32" y="3060"/>
                </a:lnTo>
                <a:lnTo>
                  <a:pt x="8" y="3300"/>
                </a:lnTo>
                <a:lnTo>
                  <a:pt x="0" y="3542"/>
                </a:lnTo>
                <a:lnTo>
                  <a:pt x="8" y="3784"/>
                </a:lnTo>
                <a:lnTo>
                  <a:pt x="32" y="4024"/>
                </a:lnTo>
                <a:lnTo>
                  <a:pt x="73" y="4263"/>
                </a:lnTo>
                <a:lnTo>
                  <a:pt x="130" y="4498"/>
                </a:lnTo>
                <a:lnTo>
                  <a:pt x="203" y="4728"/>
                </a:lnTo>
                <a:lnTo>
                  <a:pt x="293" y="4954"/>
                </a:lnTo>
                <a:lnTo>
                  <a:pt x="397" y="5171"/>
                </a:lnTo>
                <a:lnTo>
                  <a:pt x="515" y="5383"/>
                </a:lnTo>
                <a:lnTo>
                  <a:pt x="648" y="5585"/>
                </a:lnTo>
                <a:lnTo>
                  <a:pt x="793" y="5777"/>
                </a:lnTo>
                <a:lnTo>
                  <a:pt x="952" y="5960"/>
                </a:lnTo>
                <a:lnTo>
                  <a:pt x="1123" y="6131"/>
                </a:lnTo>
                <a:lnTo>
                  <a:pt x="1305" y="6290"/>
                </a:lnTo>
                <a:lnTo>
                  <a:pt x="1498" y="6436"/>
                </a:lnTo>
                <a:lnTo>
                  <a:pt x="1700" y="6569"/>
                </a:lnTo>
                <a:lnTo>
                  <a:pt x="1911" y="6687"/>
                </a:lnTo>
                <a:lnTo>
                  <a:pt x="2129" y="6791"/>
                </a:lnTo>
                <a:lnTo>
                  <a:pt x="2353" y="6880"/>
                </a:lnTo>
                <a:lnTo>
                  <a:pt x="2584" y="6953"/>
                </a:lnTo>
                <a:lnTo>
                  <a:pt x="2818" y="7011"/>
                </a:lnTo>
                <a:lnTo>
                  <a:pt x="3057" y="7052"/>
                </a:lnTo>
                <a:lnTo>
                  <a:pt x="3297" y="7076"/>
                </a:lnTo>
                <a:lnTo>
                  <a:pt x="3539" y="7085"/>
                </a:lnTo>
                <a:lnTo>
                  <a:pt x="3780" y="7076"/>
                </a:lnTo>
                <a:lnTo>
                  <a:pt x="4021" y="7052"/>
                </a:lnTo>
                <a:lnTo>
                  <a:pt x="4258" y="7011"/>
                </a:lnTo>
                <a:lnTo>
                  <a:pt x="4494" y="6953"/>
                </a:lnTo>
                <a:lnTo>
                  <a:pt x="4724" y="6880"/>
                </a:lnTo>
                <a:lnTo>
                  <a:pt x="4949" y="6791"/>
                </a:lnTo>
                <a:lnTo>
                  <a:pt x="5167" y="6687"/>
                </a:lnTo>
                <a:lnTo>
                  <a:pt x="5378" y="6569"/>
                </a:lnTo>
                <a:lnTo>
                  <a:pt x="5580" y="6436"/>
                </a:lnTo>
                <a:lnTo>
                  <a:pt x="5773" y="6290"/>
                </a:lnTo>
                <a:lnTo>
                  <a:pt x="5955" y="6131"/>
                </a:lnTo>
                <a:lnTo>
                  <a:pt x="6125" y="5960"/>
                </a:lnTo>
                <a:lnTo>
                  <a:pt x="6284" y="5777"/>
                </a:lnTo>
                <a:lnTo>
                  <a:pt x="6430" y="5585"/>
                </a:lnTo>
                <a:lnTo>
                  <a:pt x="6563" y="5383"/>
                </a:lnTo>
                <a:lnTo>
                  <a:pt x="6681" y="5171"/>
                </a:lnTo>
                <a:lnTo>
                  <a:pt x="6785" y="4954"/>
                </a:lnTo>
                <a:lnTo>
                  <a:pt x="6874" y="4728"/>
                </a:lnTo>
                <a:lnTo>
                  <a:pt x="6946" y="4498"/>
                </a:lnTo>
                <a:lnTo>
                  <a:pt x="7004" y="4263"/>
                </a:lnTo>
                <a:lnTo>
                  <a:pt x="7045" y="4024"/>
                </a:lnTo>
                <a:lnTo>
                  <a:pt x="7070" y="3784"/>
                </a:lnTo>
                <a:lnTo>
                  <a:pt x="7078" y="3542"/>
                </a:lnTo>
                <a:close/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425" name="Freeform 476"/>
          <p:cNvSpPr/>
          <p:nvPr/>
        </p:nvSpPr>
        <p:spPr>
          <a:xfrm>
            <a:off x="1941513" y="4357053"/>
            <a:ext cx="987425" cy="989012"/>
          </a:xfrm>
          <a:custGeom>
            <a:avLst/>
            <a:gdLst>
              <a:gd name="txL" fmla="*/ 0 w 4356"/>
              <a:gd name="txT" fmla="*/ 0 h 4359"/>
              <a:gd name="txR" fmla="*/ 4356 w 4356"/>
              <a:gd name="txB" fmla="*/ 4359 h 43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356" h="4359">
                <a:moveTo>
                  <a:pt x="4356" y="2179"/>
                </a:moveTo>
                <a:lnTo>
                  <a:pt x="4349" y="1989"/>
                </a:lnTo>
                <a:lnTo>
                  <a:pt x="4324" y="1800"/>
                </a:lnTo>
                <a:lnTo>
                  <a:pt x="4282" y="1616"/>
                </a:lnTo>
                <a:lnTo>
                  <a:pt x="4226" y="1433"/>
                </a:lnTo>
                <a:lnTo>
                  <a:pt x="4153" y="1258"/>
                </a:lnTo>
                <a:lnTo>
                  <a:pt x="4065" y="1090"/>
                </a:lnTo>
                <a:lnTo>
                  <a:pt x="3963" y="929"/>
                </a:lnTo>
                <a:lnTo>
                  <a:pt x="3847" y="778"/>
                </a:lnTo>
                <a:lnTo>
                  <a:pt x="3719" y="637"/>
                </a:lnTo>
                <a:lnTo>
                  <a:pt x="3579" y="509"/>
                </a:lnTo>
                <a:lnTo>
                  <a:pt x="3428" y="393"/>
                </a:lnTo>
                <a:lnTo>
                  <a:pt x="3268" y="292"/>
                </a:lnTo>
                <a:lnTo>
                  <a:pt x="3100" y="204"/>
                </a:lnTo>
                <a:lnTo>
                  <a:pt x="2924" y="131"/>
                </a:lnTo>
                <a:lnTo>
                  <a:pt x="2743" y="74"/>
                </a:lnTo>
                <a:lnTo>
                  <a:pt x="2557" y="33"/>
                </a:lnTo>
                <a:lnTo>
                  <a:pt x="2369" y="7"/>
                </a:lnTo>
                <a:lnTo>
                  <a:pt x="2179" y="0"/>
                </a:lnTo>
                <a:lnTo>
                  <a:pt x="1989" y="7"/>
                </a:lnTo>
                <a:lnTo>
                  <a:pt x="1801" y="33"/>
                </a:lnTo>
                <a:lnTo>
                  <a:pt x="1615" y="74"/>
                </a:lnTo>
                <a:lnTo>
                  <a:pt x="1434" y="131"/>
                </a:lnTo>
                <a:lnTo>
                  <a:pt x="1258" y="204"/>
                </a:lnTo>
                <a:lnTo>
                  <a:pt x="1089" y="292"/>
                </a:lnTo>
                <a:lnTo>
                  <a:pt x="929" y="393"/>
                </a:lnTo>
                <a:lnTo>
                  <a:pt x="779" y="509"/>
                </a:lnTo>
                <a:lnTo>
                  <a:pt x="638" y="637"/>
                </a:lnTo>
                <a:lnTo>
                  <a:pt x="510" y="778"/>
                </a:lnTo>
                <a:lnTo>
                  <a:pt x="395" y="929"/>
                </a:lnTo>
                <a:lnTo>
                  <a:pt x="292" y="1090"/>
                </a:lnTo>
                <a:lnTo>
                  <a:pt x="205" y="1258"/>
                </a:lnTo>
                <a:lnTo>
                  <a:pt x="132" y="1433"/>
                </a:lnTo>
                <a:lnTo>
                  <a:pt x="75" y="1616"/>
                </a:lnTo>
                <a:lnTo>
                  <a:pt x="34" y="1800"/>
                </a:lnTo>
                <a:lnTo>
                  <a:pt x="9" y="1989"/>
                </a:lnTo>
                <a:lnTo>
                  <a:pt x="0" y="2179"/>
                </a:lnTo>
                <a:lnTo>
                  <a:pt x="9" y="2369"/>
                </a:lnTo>
                <a:lnTo>
                  <a:pt x="34" y="2557"/>
                </a:lnTo>
                <a:lnTo>
                  <a:pt x="75" y="2743"/>
                </a:lnTo>
                <a:lnTo>
                  <a:pt x="132" y="2924"/>
                </a:lnTo>
                <a:lnTo>
                  <a:pt x="205" y="3100"/>
                </a:lnTo>
                <a:lnTo>
                  <a:pt x="292" y="3269"/>
                </a:lnTo>
                <a:lnTo>
                  <a:pt x="395" y="3429"/>
                </a:lnTo>
                <a:lnTo>
                  <a:pt x="510" y="3581"/>
                </a:lnTo>
                <a:lnTo>
                  <a:pt x="638" y="3720"/>
                </a:lnTo>
                <a:lnTo>
                  <a:pt x="779" y="3849"/>
                </a:lnTo>
                <a:lnTo>
                  <a:pt x="929" y="3964"/>
                </a:lnTo>
                <a:lnTo>
                  <a:pt x="1089" y="4067"/>
                </a:lnTo>
                <a:lnTo>
                  <a:pt x="1258" y="4154"/>
                </a:lnTo>
                <a:lnTo>
                  <a:pt x="1434" y="4227"/>
                </a:lnTo>
                <a:lnTo>
                  <a:pt x="1615" y="4285"/>
                </a:lnTo>
                <a:lnTo>
                  <a:pt x="1801" y="4326"/>
                </a:lnTo>
                <a:lnTo>
                  <a:pt x="1989" y="4351"/>
                </a:lnTo>
                <a:lnTo>
                  <a:pt x="2179" y="4359"/>
                </a:lnTo>
                <a:lnTo>
                  <a:pt x="2369" y="4351"/>
                </a:lnTo>
                <a:lnTo>
                  <a:pt x="2557" y="4326"/>
                </a:lnTo>
                <a:lnTo>
                  <a:pt x="2743" y="4285"/>
                </a:lnTo>
                <a:lnTo>
                  <a:pt x="2924" y="4227"/>
                </a:lnTo>
                <a:lnTo>
                  <a:pt x="3100" y="4154"/>
                </a:lnTo>
                <a:lnTo>
                  <a:pt x="3268" y="4067"/>
                </a:lnTo>
                <a:lnTo>
                  <a:pt x="3428" y="3964"/>
                </a:lnTo>
                <a:lnTo>
                  <a:pt x="3579" y="3849"/>
                </a:lnTo>
                <a:lnTo>
                  <a:pt x="3719" y="3720"/>
                </a:lnTo>
                <a:lnTo>
                  <a:pt x="3847" y="3581"/>
                </a:lnTo>
                <a:lnTo>
                  <a:pt x="3963" y="3429"/>
                </a:lnTo>
                <a:lnTo>
                  <a:pt x="4065" y="3269"/>
                </a:lnTo>
                <a:lnTo>
                  <a:pt x="4153" y="3100"/>
                </a:lnTo>
                <a:lnTo>
                  <a:pt x="4226" y="2924"/>
                </a:lnTo>
                <a:lnTo>
                  <a:pt x="4282" y="2743"/>
                </a:lnTo>
                <a:lnTo>
                  <a:pt x="4324" y="2557"/>
                </a:lnTo>
                <a:lnTo>
                  <a:pt x="4349" y="2369"/>
                </a:lnTo>
                <a:lnTo>
                  <a:pt x="4356" y="2179"/>
                </a:lnTo>
                <a:close/>
              </a:path>
            </a:pathLst>
          </a:custGeom>
          <a:noFill/>
          <a:ln w="571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426" name="Line 477"/>
          <p:cNvSpPr/>
          <p:nvPr/>
        </p:nvSpPr>
        <p:spPr>
          <a:xfrm>
            <a:off x="1214438" y="4357053"/>
            <a:ext cx="2449512" cy="1587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27" name="Line 478"/>
          <p:cNvSpPr/>
          <p:nvPr/>
        </p:nvSpPr>
        <p:spPr>
          <a:xfrm>
            <a:off x="1209675" y="5346065"/>
            <a:ext cx="2447925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84" name="Line 479"/>
          <p:cNvSpPr/>
          <p:nvPr/>
        </p:nvSpPr>
        <p:spPr>
          <a:xfrm flipV="1">
            <a:off x="1941513" y="2026603"/>
            <a:ext cx="987425" cy="989012"/>
          </a:xfrm>
          <a:prstGeom prst="line">
            <a:avLst/>
          </a:prstGeom>
          <a:ln w="19050" cap="flat" cmpd="sng">
            <a:solidFill>
              <a:schemeClr val="tx2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85" name="Line 480"/>
          <p:cNvSpPr/>
          <p:nvPr/>
        </p:nvSpPr>
        <p:spPr>
          <a:xfrm>
            <a:off x="1941513" y="2026603"/>
            <a:ext cx="987425" cy="989012"/>
          </a:xfrm>
          <a:prstGeom prst="line">
            <a:avLst/>
          </a:prstGeom>
          <a:ln w="19050" cap="flat" cmpd="sng">
            <a:solidFill>
              <a:schemeClr val="tx2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86" name="Line 481"/>
          <p:cNvSpPr/>
          <p:nvPr/>
        </p:nvSpPr>
        <p:spPr>
          <a:xfrm>
            <a:off x="1633538" y="1717040"/>
            <a:ext cx="801687" cy="80327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7" name="Line 482"/>
          <p:cNvSpPr/>
          <p:nvPr/>
        </p:nvSpPr>
        <p:spPr>
          <a:xfrm flipV="1">
            <a:off x="2435225" y="1717040"/>
            <a:ext cx="803275" cy="803275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32" name="Line 483"/>
          <p:cNvSpPr/>
          <p:nvPr/>
        </p:nvSpPr>
        <p:spPr>
          <a:xfrm>
            <a:off x="4778375" y="3153728"/>
            <a:ext cx="1588" cy="1587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33" name="Line 485"/>
          <p:cNvSpPr/>
          <p:nvPr/>
        </p:nvSpPr>
        <p:spPr>
          <a:xfrm>
            <a:off x="4278313" y="2520315"/>
            <a:ext cx="612775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34" name="Line 486"/>
          <p:cNvSpPr/>
          <p:nvPr/>
        </p:nvSpPr>
        <p:spPr>
          <a:xfrm>
            <a:off x="4933950" y="2520315"/>
            <a:ext cx="3651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35" name="Line 487"/>
          <p:cNvSpPr/>
          <p:nvPr/>
        </p:nvSpPr>
        <p:spPr>
          <a:xfrm>
            <a:off x="5021263" y="2520315"/>
            <a:ext cx="539750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36" name="Line 488"/>
          <p:cNvSpPr/>
          <p:nvPr/>
        </p:nvSpPr>
        <p:spPr>
          <a:xfrm>
            <a:off x="5608638" y="2520315"/>
            <a:ext cx="36512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37" name="Line 489"/>
          <p:cNvSpPr/>
          <p:nvPr/>
        </p:nvSpPr>
        <p:spPr>
          <a:xfrm>
            <a:off x="5702300" y="2520315"/>
            <a:ext cx="57626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38" name="Line 490"/>
          <p:cNvSpPr/>
          <p:nvPr/>
        </p:nvSpPr>
        <p:spPr>
          <a:xfrm>
            <a:off x="5272088" y="2520315"/>
            <a:ext cx="1587" cy="158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" name="Group 528"/>
          <p:cNvGrpSpPr/>
          <p:nvPr/>
        </p:nvGrpSpPr>
        <p:grpSpPr>
          <a:xfrm>
            <a:off x="5710238" y="3552190"/>
            <a:ext cx="3028950" cy="2949575"/>
            <a:chOff x="3513" y="2186"/>
            <a:chExt cx="1908" cy="1858"/>
          </a:xfrm>
        </p:grpSpPr>
        <p:pic>
          <p:nvPicPr>
            <p:cNvPr id="58472" name="Picture 529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13" y="2186"/>
              <a:ext cx="1908" cy="1858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58473" name="Group 530"/>
            <p:cNvGrpSpPr/>
            <p:nvPr/>
          </p:nvGrpSpPr>
          <p:grpSpPr>
            <a:xfrm>
              <a:off x="3534" y="2195"/>
              <a:ext cx="1881" cy="1813"/>
              <a:chOff x="4089" y="1039"/>
              <a:chExt cx="1077" cy="1039"/>
            </a:xfrm>
          </p:grpSpPr>
          <p:sp>
            <p:nvSpPr>
              <p:cNvPr id="58474" name="Freeform 531"/>
              <p:cNvSpPr/>
              <p:nvPr/>
            </p:nvSpPr>
            <p:spPr>
              <a:xfrm>
                <a:off x="4906" y="1173"/>
                <a:ext cx="260" cy="501"/>
              </a:xfrm>
              <a:custGeom>
                <a:avLst/>
                <a:gdLst>
                  <a:gd name="txL" fmla="*/ 0 w 2343"/>
                  <a:gd name="txT" fmla="*/ 0 h 4503"/>
                  <a:gd name="txR" fmla="*/ 2343 w 2343"/>
                  <a:gd name="txB" fmla="*/ 4503 h 450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343" h="4503">
                    <a:moveTo>
                      <a:pt x="1816" y="4503"/>
                    </a:moveTo>
                    <a:lnTo>
                      <a:pt x="1843" y="4488"/>
                    </a:lnTo>
                    <a:lnTo>
                      <a:pt x="1868" y="4471"/>
                    </a:lnTo>
                    <a:lnTo>
                      <a:pt x="1894" y="4453"/>
                    </a:lnTo>
                    <a:lnTo>
                      <a:pt x="1919" y="4433"/>
                    </a:lnTo>
                    <a:lnTo>
                      <a:pt x="1944" y="4414"/>
                    </a:lnTo>
                    <a:lnTo>
                      <a:pt x="1967" y="4393"/>
                    </a:lnTo>
                    <a:lnTo>
                      <a:pt x="1990" y="4371"/>
                    </a:lnTo>
                    <a:lnTo>
                      <a:pt x="2013" y="4349"/>
                    </a:lnTo>
                    <a:lnTo>
                      <a:pt x="2034" y="4325"/>
                    </a:lnTo>
                    <a:lnTo>
                      <a:pt x="2055" y="4301"/>
                    </a:lnTo>
                    <a:lnTo>
                      <a:pt x="2075" y="4275"/>
                    </a:lnTo>
                    <a:lnTo>
                      <a:pt x="2094" y="4249"/>
                    </a:lnTo>
                    <a:lnTo>
                      <a:pt x="2113" y="4221"/>
                    </a:lnTo>
                    <a:lnTo>
                      <a:pt x="2132" y="4194"/>
                    </a:lnTo>
                    <a:lnTo>
                      <a:pt x="2149" y="4164"/>
                    </a:lnTo>
                    <a:lnTo>
                      <a:pt x="2166" y="4134"/>
                    </a:lnTo>
                    <a:lnTo>
                      <a:pt x="2182" y="4105"/>
                    </a:lnTo>
                    <a:lnTo>
                      <a:pt x="2198" y="4073"/>
                    </a:lnTo>
                    <a:lnTo>
                      <a:pt x="2212" y="4041"/>
                    </a:lnTo>
                    <a:lnTo>
                      <a:pt x="2226" y="4008"/>
                    </a:lnTo>
                    <a:lnTo>
                      <a:pt x="2239" y="3974"/>
                    </a:lnTo>
                    <a:lnTo>
                      <a:pt x="2252" y="3940"/>
                    </a:lnTo>
                    <a:lnTo>
                      <a:pt x="2263" y="3904"/>
                    </a:lnTo>
                    <a:lnTo>
                      <a:pt x="2274" y="3869"/>
                    </a:lnTo>
                    <a:lnTo>
                      <a:pt x="2284" y="3832"/>
                    </a:lnTo>
                    <a:lnTo>
                      <a:pt x="2294" y="3795"/>
                    </a:lnTo>
                    <a:lnTo>
                      <a:pt x="2302" y="3757"/>
                    </a:lnTo>
                    <a:lnTo>
                      <a:pt x="2309" y="3719"/>
                    </a:lnTo>
                    <a:lnTo>
                      <a:pt x="2317" y="3679"/>
                    </a:lnTo>
                    <a:lnTo>
                      <a:pt x="2323" y="3639"/>
                    </a:lnTo>
                    <a:lnTo>
                      <a:pt x="2329" y="3599"/>
                    </a:lnTo>
                    <a:lnTo>
                      <a:pt x="2333" y="3557"/>
                    </a:lnTo>
                    <a:lnTo>
                      <a:pt x="2336" y="3516"/>
                    </a:lnTo>
                    <a:lnTo>
                      <a:pt x="2339" y="3475"/>
                    </a:lnTo>
                    <a:lnTo>
                      <a:pt x="2341" y="3431"/>
                    </a:lnTo>
                    <a:lnTo>
                      <a:pt x="2342" y="3389"/>
                    </a:lnTo>
                    <a:lnTo>
                      <a:pt x="2343" y="3344"/>
                    </a:lnTo>
                    <a:lnTo>
                      <a:pt x="2343" y="3301"/>
                    </a:lnTo>
                    <a:lnTo>
                      <a:pt x="2342" y="3256"/>
                    </a:lnTo>
                    <a:lnTo>
                      <a:pt x="2340" y="3210"/>
                    </a:lnTo>
                    <a:lnTo>
                      <a:pt x="2337" y="3166"/>
                    </a:lnTo>
                    <a:lnTo>
                      <a:pt x="2334" y="3119"/>
                    </a:lnTo>
                    <a:lnTo>
                      <a:pt x="2330" y="3074"/>
                    </a:lnTo>
                    <a:lnTo>
                      <a:pt x="2324" y="3027"/>
                    </a:lnTo>
                    <a:lnTo>
                      <a:pt x="2319" y="2980"/>
                    </a:lnTo>
                    <a:lnTo>
                      <a:pt x="2312" y="2934"/>
                    </a:lnTo>
                    <a:lnTo>
                      <a:pt x="2304" y="2886"/>
                    </a:lnTo>
                    <a:lnTo>
                      <a:pt x="2297" y="2838"/>
                    </a:lnTo>
                    <a:lnTo>
                      <a:pt x="2287" y="2790"/>
                    </a:lnTo>
                    <a:lnTo>
                      <a:pt x="2278" y="2742"/>
                    </a:lnTo>
                    <a:lnTo>
                      <a:pt x="2267" y="2694"/>
                    </a:lnTo>
                    <a:lnTo>
                      <a:pt x="2255" y="2645"/>
                    </a:lnTo>
                    <a:lnTo>
                      <a:pt x="2244" y="2596"/>
                    </a:lnTo>
                    <a:lnTo>
                      <a:pt x="2231" y="2548"/>
                    </a:lnTo>
                    <a:lnTo>
                      <a:pt x="2217" y="2499"/>
                    </a:lnTo>
                    <a:lnTo>
                      <a:pt x="2202" y="2450"/>
                    </a:lnTo>
                    <a:lnTo>
                      <a:pt x="2188" y="2400"/>
                    </a:lnTo>
                    <a:lnTo>
                      <a:pt x="2172" y="2351"/>
                    </a:lnTo>
                    <a:lnTo>
                      <a:pt x="2155" y="2303"/>
                    </a:lnTo>
                    <a:lnTo>
                      <a:pt x="2138" y="2253"/>
                    </a:lnTo>
                    <a:lnTo>
                      <a:pt x="2120" y="2204"/>
                    </a:lnTo>
                    <a:lnTo>
                      <a:pt x="2101" y="2155"/>
                    </a:lnTo>
                    <a:lnTo>
                      <a:pt x="2081" y="2106"/>
                    </a:lnTo>
                    <a:lnTo>
                      <a:pt x="2061" y="2058"/>
                    </a:lnTo>
                    <a:lnTo>
                      <a:pt x="2041" y="2008"/>
                    </a:lnTo>
                    <a:lnTo>
                      <a:pt x="2019" y="1960"/>
                    </a:lnTo>
                    <a:lnTo>
                      <a:pt x="1998" y="1911"/>
                    </a:lnTo>
                    <a:lnTo>
                      <a:pt x="1974" y="1862"/>
                    </a:lnTo>
                    <a:lnTo>
                      <a:pt x="1951" y="1815"/>
                    </a:lnTo>
                    <a:lnTo>
                      <a:pt x="1927" y="1767"/>
                    </a:lnTo>
                    <a:lnTo>
                      <a:pt x="1902" y="1719"/>
                    </a:lnTo>
                    <a:lnTo>
                      <a:pt x="1877" y="1671"/>
                    </a:lnTo>
                    <a:lnTo>
                      <a:pt x="1851" y="1624"/>
                    </a:lnTo>
                    <a:lnTo>
                      <a:pt x="1825" y="1577"/>
                    </a:lnTo>
                    <a:lnTo>
                      <a:pt x="1798" y="1530"/>
                    </a:lnTo>
                    <a:lnTo>
                      <a:pt x="1771" y="1485"/>
                    </a:lnTo>
                    <a:lnTo>
                      <a:pt x="1742" y="1438"/>
                    </a:lnTo>
                    <a:lnTo>
                      <a:pt x="1713" y="1393"/>
                    </a:lnTo>
                    <a:lnTo>
                      <a:pt x="1685" y="1348"/>
                    </a:lnTo>
                    <a:lnTo>
                      <a:pt x="1655" y="1303"/>
                    </a:lnTo>
                    <a:lnTo>
                      <a:pt x="1624" y="1259"/>
                    </a:lnTo>
                    <a:lnTo>
                      <a:pt x="1594" y="1215"/>
                    </a:lnTo>
                    <a:lnTo>
                      <a:pt x="1563" y="1172"/>
                    </a:lnTo>
                    <a:lnTo>
                      <a:pt x="1531" y="1130"/>
                    </a:lnTo>
                    <a:lnTo>
                      <a:pt x="1499" y="1087"/>
                    </a:lnTo>
                    <a:lnTo>
                      <a:pt x="1466" y="1046"/>
                    </a:lnTo>
                    <a:lnTo>
                      <a:pt x="1434" y="1004"/>
                    </a:lnTo>
                    <a:lnTo>
                      <a:pt x="1401" y="964"/>
                    </a:lnTo>
                    <a:lnTo>
                      <a:pt x="1367" y="924"/>
                    </a:lnTo>
                    <a:lnTo>
                      <a:pt x="1333" y="884"/>
                    </a:lnTo>
                    <a:lnTo>
                      <a:pt x="1299" y="845"/>
                    </a:lnTo>
                    <a:lnTo>
                      <a:pt x="1264" y="807"/>
                    </a:lnTo>
                    <a:lnTo>
                      <a:pt x="1229" y="770"/>
                    </a:lnTo>
                    <a:lnTo>
                      <a:pt x="1194" y="734"/>
                    </a:lnTo>
                    <a:lnTo>
                      <a:pt x="1158" y="698"/>
                    </a:lnTo>
                    <a:lnTo>
                      <a:pt x="1122" y="662"/>
                    </a:lnTo>
                    <a:lnTo>
                      <a:pt x="1086" y="628"/>
                    </a:lnTo>
                    <a:lnTo>
                      <a:pt x="1050" y="594"/>
                    </a:lnTo>
                    <a:lnTo>
                      <a:pt x="1013" y="561"/>
                    </a:lnTo>
                    <a:lnTo>
                      <a:pt x="976" y="528"/>
                    </a:lnTo>
                    <a:lnTo>
                      <a:pt x="939" y="496"/>
                    </a:lnTo>
                    <a:lnTo>
                      <a:pt x="902" y="466"/>
                    </a:lnTo>
                    <a:lnTo>
                      <a:pt x="864" y="436"/>
                    </a:lnTo>
                    <a:lnTo>
                      <a:pt x="827" y="407"/>
                    </a:lnTo>
                    <a:lnTo>
                      <a:pt x="790" y="379"/>
                    </a:lnTo>
                    <a:lnTo>
                      <a:pt x="752" y="351"/>
                    </a:lnTo>
                    <a:lnTo>
                      <a:pt x="713" y="324"/>
                    </a:lnTo>
                    <a:lnTo>
                      <a:pt x="676" y="299"/>
                    </a:lnTo>
                    <a:lnTo>
                      <a:pt x="638" y="275"/>
                    </a:lnTo>
                    <a:lnTo>
                      <a:pt x="600" y="251"/>
                    </a:lnTo>
                    <a:lnTo>
                      <a:pt x="562" y="228"/>
                    </a:lnTo>
                    <a:lnTo>
                      <a:pt x="524" y="206"/>
                    </a:lnTo>
                    <a:lnTo>
                      <a:pt x="485" y="184"/>
                    </a:lnTo>
                    <a:lnTo>
                      <a:pt x="448" y="164"/>
                    </a:lnTo>
                    <a:lnTo>
                      <a:pt x="410" y="145"/>
                    </a:lnTo>
                    <a:lnTo>
                      <a:pt x="372" y="127"/>
                    </a:lnTo>
                    <a:lnTo>
                      <a:pt x="334" y="110"/>
                    </a:lnTo>
                    <a:lnTo>
                      <a:pt x="297" y="94"/>
                    </a:lnTo>
                    <a:lnTo>
                      <a:pt x="259" y="78"/>
                    </a:lnTo>
                    <a:lnTo>
                      <a:pt x="221" y="65"/>
                    </a:lnTo>
                    <a:lnTo>
                      <a:pt x="184" y="51"/>
                    </a:lnTo>
                    <a:lnTo>
                      <a:pt x="147" y="39"/>
                    </a:lnTo>
                    <a:lnTo>
                      <a:pt x="110" y="27"/>
                    </a:lnTo>
                    <a:lnTo>
                      <a:pt x="73" y="17"/>
                    </a:lnTo>
                    <a:lnTo>
                      <a:pt x="36" y="8"/>
                    </a:ln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75" name="Freeform 532"/>
              <p:cNvSpPr/>
              <p:nvPr/>
            </p:nvSpPr>
            <p:spPr>
              <a:xfrm>
                <a:off x="4089" y="1561"/>
                <a:ext cx="400" cy="517"/>
              </a:xfrm>
              <a:custGeom>
                <a:avLst/>
                <a:gdLst>
                  <a:gd name="txL" fmla="*/ 0 w 3602"/>
                  <a:gd name="txT" fmla="*/ 0 h 4652"/>
                  <a:gd name="txR" fmla="*/ 3602 w 3602"/>
                  <a:gd name="txB" fmla="*/ 4652 h 465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602" h="4652">
                    <a:moveTo>
                      <a:pt x="529" y="118"/>
                    </a:moveTo>
                    <a:lnTo>
                      <a:pt x="502" y="135"/>
                    </a:lnTo>
                    <a:lnTo>
                      <a:pt x="476" y="152"/>
                    </a:lnTo>
                    <a:lnTo>
                      <a:pt x="450" y="170"/>
                    </a:lnTo>
                    <a:lnTo>
                      <a:pt x="426" y="189"/>
                    </a:lnTo>
                    <a:lnTo>
                      <a:pt x="401" y="209"/>
                    </a:lnTo>
                    <a:lnTo>
                      <a:pt x="377" y="230"/>
                    </a:lnTo>
                    <a:lnTo>
                      <a:pt x="355" y="252"/>
                    </a:lnTo>
                    <a:lnTo>
                      <a:pt x="332" y="274"/>
                    </a:lnTo>
                    <a:lnTo>
                      <a:pt x="310" y="298"/>
                    </a:lnTo>
                    <a:lnTo>
                      <a:pt x="289" y="322"/>
                    </a:lnTo>
                    <a:lnTo>
                      <a:pt x="269" y="348"/>
                    </a:lnTo>
                    <a:lnTo>
                      <a:pt x="250" y="374"/>
                    </a:lnTo>
                    <a:lnTo>
                      <a:pt x="231" y="402"/>
                    </a:lnTo>
                    <a:lnTo>
                      <a:pt x="213" y="429"/>
                    </a:lnTo>
                    <a:lnTo>
                      <a:pt x="195" y="459"/>
                    </a:lnTo>
                    <a:lnTo>
                      <a:pt x="178" y="489"/>
                    </a:lnTo>
                    <a:lnTo>
                      <a:pt x="162" y="519"/>
                    </a:lnTo>
                    <a:lnTo>
                      <a:pt x="147" y="550"/>
                    </a:lnTo>
                    <a:lnTo>
                      <a:pt x="132" y="583"/>
                    </a:lnTo>
                    <a:lnTo>
                      <a:pt x="118" y="616"/>
                    </a:lnTo>
                    <a:lnTo>
                      <a:pt x="104" y="649"/>
                    </a:lnTo>
                    <a:lnTo>
                      <a:pt x="93" y="684"/>
                    </a:lnTo>
                    <a:lnTo>
                      <a:pt x="81" y="719"/>
                    </a:lnTo>
                    <a:lnTo>
                      <a:pt x="69" y="755"/>
                    </a:lnTo>
                    <a:lnTo>
                      <a:pt x="60" y="792"/>
                    </a:lnTo>
                    <a:lnTo>
                      <a:pt x="50" y="829"/>
                    </a:lnTo>
                    <a:lnTo>
                      <a:pt x="42" y="867"/>
                    </a:lnTo>
                    <a:lnTo>
                      <a:pt x="34" y="905"/>
                    </a:lnTo>
                    <a:lnTo>
                      <a:pt x="27" y="945"/>
                    </a:lnTo>
                    <a:lnTo>
                      <a:pt x="22" y="985"/>
                    </a:lnTo>
                    <a:lnTo>
                      <a:pt x="16" y="1025"/>
                    </a:lnTo>
                    <a:lnTo>
                      <a:pt x="11" y="1067"/>
                    </a:lnTo>
                    <a:lnTo>
                      <a:pt x="8" y="1108"/>
                    </a:lnTo>
                    <a:lnTo>
                      <a:pt x="5" y="1150"/>
                    </a:lnTo>
                    <a:lnTo>
                      <a:pt x="3" y="1193"/>
                    </a:lnTo>
                    <a:lnTo>
                      <a:pt x="1" y="1236"/>
                    </a:lnTo>
                    <a:lnTo>
                      <a:pt x="0" y="1280"/>
                    </a:lnTo>
                    <a:lnTo>
                      <a:pt x="1" y="1324"/>
                    </a:lnTo>
                    <a:lnTo>
                      <a:pt x="3" y="1369"/>
                    </a:lnTo>
                    <a:lnTo>
                      <a:pt x="5" y="1413"/>
                    </a:lnTo>
                    <a:lnTo>
                      <a:pt x="7" y="1459"/>
                    </a:lnTo>
                    <a:lnTo>
                      <a:pt x="10" y="1505"/>
                    </a:lnTo>
                    <a:lnTo>
                      <a:pt x="15" y="1551"/>
                    </a:lnTo>
                    <a:lnTo>
                      <a:pt x="20" y="1598"/>
                    </a:lnTo>
                    <a:lnTo>
                      <a:pt x="26" y="1645"/>
                    </a:lnTo>
                    <a:lnTo>
                      <a:pt x="32" y="1691"/>
                    </a:lnTo>
                    <a:lnTo>
                      <a:pt x="40" y="1739"/>
                    </a:lnTo>
                    <a:lnTo>
                      <a:pt x="48" y="1787"/>
                    </a:lnTo>
                    <a:lnTo>
                      <a:pt x="58" y="1835"/>
                    </a:lnTo>
                    <a:lnTo>
                      <a:pt x="67" y="1883"/>
                    </a:lnTo>
                    <a:lnTo>
                      <a:pt x="78" y="1932"/>
                    </a:lnTo>
                    <a:lnTo>
                      <a:pt x="90" y="1980"/>
                    </a:lnTo>
                    <a:lnTo>
                      <a:pt x="101" y="2029"/>
                    </a:lnTo>
                    <a:lnTo>
                      <a:pt x="114" y="2077"/>
                    </a:lnTo>
                    <a:lnTo>
                      <a:pt x="128" y="2127"/>
                    </a:lnTo>
                    <a:lnTo>
                      <a:pt x="143" y="2176"/>
                    </a:lnTo>
                    <a:lnTo>
                      <a:pt x="157" y="2225"/>
                    </a:lnTo>
                    <a:lnTo>
                      <a:pt x="173" y="2275"/>
                    </a:lnTo>
                    <a:lnTo>
                      <a:pt x="190" y="2324"/>
                    </a:lnTo>
                    <a:lnTo>
                      <a:pt x="207" y="2372"/>
                    </a:lnTo>
                    <a:lnTo>
                      <a:pt x="225" y="2422"/>
                    </a:lnTo>
                    <a:lnTo>
                      <a:pt x="244" y="2471"/>
                    </a:lnTo>
                    <a:lnTo>
                      <a:pt x="264" y="2520"/>
                    </a:lnTo>
                    <a:lnTo>
                      <a:pt x="285" y="2569"/>
                    </a:lnTo>
                    <a:lnTo>
                      <a:pt x="305" y="2618"/>
                    </a:lnTo>
                    <a:lnTo>
                      <a:pt x="326" y="2666"/>
                    </a:lnTo>
                    <a:lnTo>
                      <a:pt x="348" y="2715"/>
                    </a:lnTo>
                    <a:lnTo>
                      <a:pt x="372" y="2764"/>
                    </a:lnTo>
                    <a:lnTo>
                      <a:pt x="395" y="2811"/>
                    </a:lnTo>
                    <a:lnTo>
                      <a:pt x="419" y="2860"/>
                    </a:lnTo>
                    <a:lnTo>
                      <a:pt x="444" y="2908"/>
                    </a:lnTo>
                    <a:lnTo>
                      <a:pt x="469" y="2955"/>
                    </a:lnTo>
                    <a:lnTo>
                      <a:pt x="495" y="3002"/>
                    </a:lnTo>
                    <a:lnTo>
                      <a:pt x="521" y="3049"/>
                    </a:lnTo>
                    <a:lnTo>
                      <a:pt x="549" y="3096"/>
                    </a:lnTo>
                    <a:lnTo>
                      <a:pt x="576" y="3142"/>
                    </a:lnTo>
                    <a:lnTo>
                      <a:pt x="605" y="3188"/>
                    </a:lnTo>
                    <a:lnTo>
                      <a:pt x="634" y="3234"/>
                    </a:lnTo>
                    <a:lnTo>
                      <a:pt x="662" y="3278"/>
                    </a:lnTo>
                    <a:lnTo>
                      <a:pt x="692" y="3324"/>
                    </a:lnTo>
                    <a:lnTo>
                      <a:pt x="723" y="3367"/>
                    </a:lnTo>
                    <a:lnTo>
                      <a:pt x="753" y="3412"/>
                    </a:lnTo>
                    <a:lnTo>
                      <a:pt x="784" y="3454"/>
                    </a:lnTo>
                    <a:lnTo>
                      <a:pt x="816" y="3498"/>
                    </a:lnTo>
                    <a:lnTo>
                      <a:pt x="848" y="3539"/>
                    </a:lnTo>
                    <a:lnTo>
                      <a:pt x="881" y="3581"/>
                    </a:lnTo>
                    <a:lnTo>
                      <a:pt x="914" y="3623"/>
                    </a:lnTo>
                    <a:lnTo>
                      <a:pt x="946" y="3663"/>
                    </a:lnTo>
                    <a:lnTo>
                      <a:pt x="980" y="3702"/>
                    </a:lnTo>
                    <a:lnTo>
                      <a:pt x="1014" y="3743"/>
                    </a:lnTo>
                    <a:lnTo>
                      <a:pt x="1049" y="3781"/>
                    </a:lnTo>
                    <a:lnTo>
                      <a:pt x="1084" y="3819"/>
                    </a:lnTo>
                    <a:lnTo>
                      <a:pt x="1119" y="3856"/>
                    </a:lnTo>
                    <a:lnTo>
                      <a:pt x="1154" y="3893"/>
                    </a:lnTo>
                    <a:lnTo>
                      <a:pt x="1190" y="3929"/>
                    </a:lnTo>
                    <a:lnTo>
                      <a:pt x="1226" y="3964"/>
                    </a:lnTo>
                    <a:lnTo>
                      <a:pt x="1262" y="3999"/>
                    </a:lnTo>
                    <a:lnTo>
                      <a:pt x="1298" y="4032"/>
                    </a:lnTo>
                    <a:lnTo>
                      <a:pt x="1336" y="4066"/>
                    </a:lnTo>
                    <a:lnTo>
                      <a:pt x="1373" y="4098"/>
                    </a:lnTo>
                    <a:lnTo>
                      <a:pt x="1410" y="4130"/>
                    </a:lnTo>
                    <a:lnTo>
                      <a:pt x="1447" y="4161"/>
                    </a:lnTo>
                    <a:lnTo>
                      <a:pt x="1484" y="4190"/>
                    </a:lnTo>
                    <a:lnTo>
                      <a:pt x="1521" y="4219"/>
                    </a:lnTo>
                    <a:lnTo>
                      <a:pt x="1559" y="4248"/>
                    </a:lnTo>
                    <a:lnTo>
                      <a:pt x="1598" y="4274"/>
                    </a:lnTo>
                    <a:lnTo>
                      <a:pt x="1635" y="4301"/>
                    </a:lnTo>
                    <a:lnTo>
                      <a:pt x="1673" y="4326"/>
                    </a:lnTo>
                    <a:lnTo>
                      <a:pt x="1711" y="4350"/>
                    </a:lnTo>
                    <a:lnTo>
                      <a:pt x="1749" y="4375"/>
                    </a:lnTo>
                    <a:lnTo>
                      <a:pt x="1787" y="4397"/>
                    </a:lnTo>
                    <a:lnTo>
                      <a:pt x="1826" y="4419"/>
                    </a:lnTo>
                    <a:lnTo>
                      <a:pt x="1863" y="4441"/>
                    </a:lnTo>
                    <a:lnTo>
                      <a:pt x="1901" y="4461"/>
                    </a:lnTo>
                    <a:lnTo>
                      <a:pt x="1939" y="4480"/>
                    </a:lnTo>
                    <a:lnTo>
                      <a:pt x="1977" y="4498"/>
                    </a:lnTo>
                    <a:lnTo>
                      <a:pt x="2015" y="4515"/>
                    </a:lnTo>
                    <a:lnTo>
                      <a:pt x="2052" y="4531"/>
                    </a:lnTo>
                    <a:lnTo>
                      <a:pt x="2091" y="4546"/>
                    </a:lnTo>
                    <a:lnTo>
                      <a:pt x="2128" y="4560"/>
                    </a:lnTo>
                    <a:lnTo>
                      <a:pt x="2165" y="4573"/>
                    </a:lnTo>
                    <a:lnTo>
                      <a:pt x="2203" y="4585"/>
                    </a:lnTo>
                    <a:lnTo>
                      <a:pt x="2239" y="4596"/>
                    </a:lnTo>
                    <a:lnTo>
                      <a:pt x="2276" y="4606"/>
                    </a:lnTo>
                    <a:lnTo>
                      <a:pt x="2313" y="4616"/>
                    </a:lnTo>
                    <a:lnTo>
                      <a:pt x="2349" y="4624"/>
                    </a:lnTo>
                    <a:lnTo>
                      <a:pt x="2385" y="4630"/>
                    </a:lnTo>
                    <a:lnTo>
                      <a:pt x="2422" y="4637"/>
                    </a:lnTo>
                    <a:lnTo>
                      <a:pt x="2458" y="4642"/>
                    </a:lnTo>
                    <a:lnTo>
                      <a:pt x="2493" y="4645"/>
                    </a:lnTo>
                    <a:lnTo>
                      <a:pt x="2528" y="4648"/>
                    </a:lnTo>
                    <a:lnTo>
                      <a:pt x="2563" y="4651"/>
                    </a:lnTo>
                    <a:lnTo>
                      <a:pt x="2596" y="4652"/>
                    </a:lnTo>
                    <a:lnTo>
                      <a:pt x="2630" y="4651"/>
                    </a:lnTo>
                    <a:lnTo>
                      <a:pt x="2664" y="4650"/>
                    </a:lnTo>
                    <a:lnTo>
                      <a:pt x="2697" y="4647"/>
                    </a:lnTo>
                    <a:lnTo>
                      <a:pt x="2730" y="4644"/>
                    </a:lnTo>
                    <a:lnTo>
                      <a:pt x="2763" y="4640"/>
                    </a:lnTo>
                    <a:lnTo>
                      <a:pt x="2795" y="4635"/>
                    </a:lnTo>
                    <a:lnTo>
                      <a:pt x="2827" y="4628"/>
                    </a:lnTo>
                    <a:lnTo>
                      <a:pt x="2857" y="4621"/>
                    </a:lnTo>
                    <a:lnTo>
                      <a:pt x="2888" y="4612"/>
                    </a:lnTo>
                    <a:lnTo>
                      <a:pt x="2918" y="4603"/>
                    </a:lnTo>
                    <a:lnTo>
                      <a:pt x="2948" y="4592"/>
                    </a:lnTo>
                    <a:lnTo>
                      <a:pt x="2976" y="4581"/>
                    </a:lnTo>
                    <a:lnTo>
                      <a:pt x="3005" y="4568"/>
                    </a:lnTo>
                    <a:lnTo>
                      <a:pt x="3033" y="4554"/>
                    </a:lnTo>
                    <a:lnTo>
                      <a:pt x="3061" y="4539"/>
                    </a:lnTo>
                    <a:lnTo>
                      <a:pt x="3087" y="4524"/>
                    </a:lnTo>
                    <a:lnTo>
                      <a:pt x="3114" y="4507"/>
                    </a:lnTo>
                    <a:lnTo>
                      <a:pt x="3139" y="4490"/>
                    </a:lnTo>
                    <a:lnTo>
                      <a:pt x="3165" y="4471"/>
                    </a:lnTo>
                    <a:lnTo>
                      <a:pt x="3189" y="4452"/>
                    </a:lnTo>
                    <a:lnTo>
                      <a:pt x="3214" y="4432"/>
                    </a:lnTo>
                    <a:lnTo>
                      <a:pt x="3237" y="4410"/>
                    </a:lnTo>
                    <a:lnTo>
                      <a:pt x="3259" y="4388"/>
                    </a:lnTo>
                    <a:lnTo>
                      <a:pt x="3282" y="4365"/>
                    </a:lnTo>
                    <a:lnTo>
                      <a:pt x="3303" y="4341"/>
                    </a:lnTo>
                    <a:lnTo>
                      <a:pt x="3324" y="4315"/>
                    </a:lnTo>
                    <a:lnTo>
                      <a:pt x="3343" y="4290"/>
                    </a:lnTo>
                    <a:lnTo>
                      <a:pt x="3363" y="4263"/>
                    </a:lnTo>
                    <a:lnTo>
                      <a:pt x="3381" y="4236"/>
                    </a:lnTo>
                    <a:lnTo>
                      <a:pt x="3399" y="4207"/>
                    </a:lnTo>
                    <a:lnTo>
                      <a:pt x="3416" y="4178"/>
                    </a:lnTo>
                    <a:lnTo>
                      <a:pt x="3433" y="4148"/>
                    </a:lnTo>
                    <a:lnTo>
                      <a:pt x="3449" y="4116"/>
                    </a:lnTo>
                    <a:lnTo>
                      <a:pt x="3464" y="4084"/>
                    </a:lnTo>
                    <a:lnTo>
                      <a:pt x="3478" y="4052"/>
                    </a:lnTo>
                    <a:lnTo>
                      <a:pt x="3492" y="4018"/>
                    </a:lnTo>
                    <a:lnTo>
                      <a:pt x="3504" y="3984"/>
                    </a:lnTo>
                    <a:lnTo>
                      <a:pt x="3516" y="3949"/>
                    </a:lnTo>
                    <a:lnTo>
                      <a:pt x="3528" y="3914"/>
                    </a:lnTo>
                    <a:lnTo>
                      <a:pt x="3538" y="3877"/>
                    </a:lnTo>
                    <a:lnTo>
                      <a:pt x="3548" y="3841"/>
                    </a:lnTo>
                    <a:lnTo>
                      <a:pt x="3556" y="3803"/>
                    </a:lnTo>
                    <a:lnTo>
                      <a:pt x="3565" y="3765"/>
                    </a:lnTo>
                    <a:lnTo>
                      <a:pt x="3572" y="3726"/>
                    </a:lnTo>
                    <a:lnTo>
                      <a:pt x="3578" y="3686"/>
                    </a:lnTo>
                    <a:lnTo>
                      <a:pt x="3584" y="3646"/>
                    </a:lnTo>
                    <a:lnTo>
                      <a:pt x="3589" y="3605"/>
                    </a:lnTo>
                    <a:lnTo>
                      <a:pt x="3593" y="3563"/>
                    </a:lnTo>
                    <a:lnTo>
                      <a:pt x="3597" y="3522"/>
                    </a:lnTo>
                    <a:lnTo>
                      <a:pt x="3599" y="3480"/>
                    </a:lnTo>
                    <a:lnTo>
                      <a:pt x="3601" y="3436"/>
                    </a:lnTo>
                    <a:lnTo>
                      <a:pt x="3602" y="3393"/>
                    </a:lnTo>
                    <a:lnTo>
                      <a:pt x="3602" y="3349"/>
                    </a:lnTo>
                    <a:lnTo>
                      <a:pt x="3601" y="3305"/>
                    </a:lnTo>
                    <a:lnTo>
                      <a:pt x="3600" y="3260"/>
                    </a:lnTo>
                    <a:lnTo>
                      <a:pt x="3597" y="3214"/>
                    </a:lnTo>
                    <a:lnTo>
                      <a:pt x="3594" y="3169"/>
                    </a:lnTo>
                    <a:lnTo>
                      <a:pt x="3590" y="3123"/>
                    </a:lnTo>
                    <a:lnTo>
                      <a:pt x="3585" y="3077"/>
                    </a:lnTo>
                    <a:lnTo>
                      <a:pt x="3580" y="3030"/>
                    </a:lnTo>
                    <a:lnTo>
                      <a:pt x="3573" y="2982"/>
                    </a:lnTo>
                    <a:lnTo>
                      <a:pt x="3567" y="2936"/>
                    </a:lnTo>
                    <a:lnTo>
                      <a:pt x="3558" y="2888"/>
                    </a:lnTo>
                    <a:lnTo>
                      <a:pt x="3550" y="2840"/>
                    </a:lnTo>
                    <a:lnTo>
                      <a:pt x="3540" y="2791"/>
                    </a:lnTo>
                    <a:lnTo>
                      <a:pt x="3530" y="2744"/>
                    </a:lnTo>
                    <a:lnTo>
                      <a:pt x="3519" y="2695"/>
                    </a:lnTo>
                    <a:lnTo>
                      <a:pt x="3507" y="2646"/>
                    </a:lnTo>
                    <a:lnTo>
                      <a:pt x="3495" y="2597"/>
                    </a:lnTo>
                    <a:lnTo>
                      <a:pt x="3481" y="2548"/>
                    </a:lnTo>
                    <a:lnTo>
                      <a:pt x="3467" y="2500"/>
                    </a:lnTo>
                    <a:lnTo>
                      <a:pt x="3452" y="2451"/>
                    </a:lnTo>
                    <a:lnTo>
                      <a:pt x="3437" y="2401"/>
                    </a:lnTo>
                    <a:lnTo>
                      <a:pt x="3420" y="2352"/>
                    </a:lnTo>
                    <a:lnTo>
                      <a:pt x="3404" y="2303"/>
                    </a:lnTo>
                    <a:lnTo>
                      <a:pt x="3385" y="2254"/>
                    </a:lnTo>
                    <a:lnTo>
                      <a:pt x="3367" y="2205"/>
                    </a:lnTo>
                    <a:lnTo>
                      <a:pt x="3348" y="2155"/>
                    </a:lnTo>
                    <a:lnTo>
                      <a:pt x="3328" y="2106"/>
                    </a:lnTo>
                    <a:lnTo>
                      <a:pt x="3308" y="2057"/>
                    </a:lnTo>
                    <a:lnTo>
                      <a:pt x="3287" y="2008"/>
                    </a:lnTo>
                    <a:lnTo>
                      <a:pt x="3265" y="1960"/>
                    </a:lnTo>
                    <a:lnTo>
                      <a:pt x="3242" y="1911"/>
                    </a:lnTo>
                    <a:lnTo>
                      <a:pt x="3219" y="1863"/>
                    </a:lnTo>
                    <a:lnTo>
                      <a:pt x="3196" y="1815"/>
                    </a:lnTo>
                    <a:lnTo>
                      <a:pt x="3171" y="1767"/>
                    </a:lnTo>
                    <a:lnTo>
                      <a:pt x="3146" y="1719"/>
                    </a:lnTo>
                    <a:lnTo>
                      <a:pt x="3120" y="1672"/>
                    </a:lnTo>
                    <a:lnTo>
                      <a:pt x="3094" y="1625"/>
                    </a:lnTo>
                    <a:lnTo>
                      <a:pt x="3067" y="1578"/>
                    </a:lnTo>
                    <a:lnTo>
                      <a:pt x="3040" y="1532"/>
                    </a:lnTo>
                    <a:lnTo>
                      <a:pt x="3012" y="1486"/>
                    </a:lnTo>
                    <a:lnTo>
                      <a:pt x="2984" y="1440"/>
                    </a:lnTo>
                    <a:lnTo>
                      <a:pt x="2955" y="1394"/>
                    </a:lnTo>
                    <a:lnTo>
                      <a:pt x="2925" y="1350"/>
                    </a:lnTo>
                    <a:lnTo>
                      <a:pt x="2896" y="1305"/>
                    </a:lnTo>
                    <a:lnTo>
                      <a:pt x="2865" y="1262"/>
                    </a:lnTo>
                    <a:lnTo>
                      <a:pt x="2834" y="1218"/>
                    </a:lnTo>
                    <a:lnTo>
                      <a:pt x="2802" y="1175"/>
                    </a:lnTo>
                    <a:lnTo>
                      <a:pt x="2770" y="1132"/>
                    </a:lnTo>
                    <a:lnTo>
                      <a:pt x="2739" y="1090"/>
                    </a:lnTo>
                    <a:lnTo>
                      <a:pt x="2706" y="1049"/>
                    </a:lnTo>
                    <a:lnTo>
                      <a:pt x="2673" y="1008"/>
                    </a:lnTo>
                    <a:lnTo>
                      <a:pt x="2639" y="968"/>
                    </a:lnTo>
                    <a:lnTo>
                      <a:pt x="2605" y="929"/>
                    </a:lnTo>
                    <a:lnTo>
                      <a:pt x="2571" y="890"/>
                    </a:lnTo>
                    <a:lnTo>
                      <a:pt x="2536" y="851"/>
                    </a:lnTo>
                    <a:lnTo>
                      <a:pt x="2501" y="813"/>
                    </a:lnTo>
                    <a:lnTo>
                      <a:pt x="2466" y="776"/>
                    </a:lnTo>
                    <a:lnTo>
                      <a:pt x="2430" y="740"/>
                    </a:lnTo>
                    <a:lnTo>
                      <a:pt x="2395" y="704"/>
                    </a:lnTo>
                    <a:lnTo>
                      <a:pt x="2359" y="669"/>
                    </a:lnTo>
                    <a:lnTo>
                      <a:pt x="2322" y="635"/>
                    </a:lnTo>
                    <a:lnTo>
                      <a:pt x="2286" y="602"/>
                    </a:lnTo>
                    <a:lnTo>
                      <a:pt x="2249" y="569"/>
                    </a:lnTo>
                    <a:lnTo>
                      <a:pt x="2212" y="537"/>
                    </a:lnTo>
                    <a:lnTo>
                      <a:pt x="2174" y="506"/>
                    </a:lnTo>
                    <a:lnTo>
                      <a:pt x="2137" y="476"/>
                    </a:lnTo>
                    <a:lnTo>
                      <a:pt x="2100" y="446"/>
                    </a:lnTo>
                    <a:lnTo>
                      <a:pt x="2062" y="418"/>
                    </a:lnTo>
                    <a:lnTo>
                      <a:pt x="2025" y="390"/>
                    </a:lnTo>
                    <a:lnTo>
                      <a:pt x="1987" y="363"/>
                    </a:lnTo>
                    <a:lnTo>
                      <a:pt x="1949" y="337"/>
                    </a:lnTo>
                    <a:lnTo>
                      <a:pt x="1910" y="313"/>
                    </a:lnTo>
                    <a:lnTo>
                      <a:pt x="1872" y="288"/>
                    </a:lnTo>
                    <a:lnTo>
                      <a:pt x="1835" y="265"/>
                    </a:lnTo>
                    <a:lnTo>
                      <a:pt x="1797" y="243"/>
                    </a:lnTo>
                    <a:lnTo>
                      <a:pt x="1759" y="221"/>
                    </a:lnTo>
                    <a:lnTo>
                      <a:pt x="1721" y="200"/>
                    </a:lnTo>
                    <a:lnTo>
                      <a:pt x="1682" y="181"/>
                    </a:lnTo>
                    <a:lnTo>
                      <a:pt x="1644" y="162"/>
                    </a:lnTo>
                    <a:lnTo>
                      <a:pt x="1606" y="145"/>
                    </a:lnTo>
                    <a:lnTo>
                      <a:pt x="1569" y="128"/>
                    </a:lnTo>
                    <a:lnTo>
                      <a:pt x="1531" y="112"/>
                    </a:lnTo>
                    <a:lnTo>
                      <a:pt x="1494" y="98"/>
                    </a:lnTo>
                    <a:lnTo>
                      <a:pt x="1455" y="84"/>
                    </a:lnTo>
                    <a:lnTo>
                      <a:pt x="1418" y="72"/>
                    </a:lnTo>
                    <a:lnTo>
                      <a:pt x="1381" y="60"/>
                    </a:lnTo>
                    <a:lnTo>
                      <a:pt x="1344" y="49"/>
                    </a:lnTo>
                    <a:lnTo>
                      <a:pt x="1308" y="40"/>
                    </a:lnTo>
                    <a:lnTo>
                      <a:pt x="1271" y="31"/>
                    </a:lnTo>
                    <a:lnTo>
                      <a:pt x="1235" y="24"/>
                    </a:lnTo>
                    <a:lnTo>
                      <a:pt x="1199" y="17"/>
                    </a:lnTo>
                    <a:lnTo>
                      <a:pt x="1163" y="11"/>
                    </a:lnTo>
                    <a:lnTo>
                      <a:pt x="1128" y="7"/>
                    </a:lnTo>
                    <a:lnTo>
                      <a:pt x="1093" y="4"/>
                    </a:lnTo>
                    <a:lnTo>
                      <a:pt x="1058" y="1"/>
                    </a:lnTo>
                    <a:lnTo>
                      <a:pt x="1023" y="0"/>
                    </a:lnTo>
                    <a:lnTo>
                      <a:pt x="989" y="0"/>
                    </a:lnTo>
                    <a:lnTo>
                      <a:pt x="955" y="1"/>
                    </a:lnTo>
                    <a:lnTo>
                      <a:pt x="922" y="2"/>
                    </a:lnTo>
                    <a:lnTo>
                      <a:pt x="889" y="5"/>
                    </a:lnTo>
                    <a:lnTo>
                      <a:pt x="856" y="9"/>
                    </a:lnTo>
                    <a:lnTo>
                      <a:pt x="824" y="13"/>
                    </a:lnTo>
                    <a:lnTo>
                      <a:pt x="793" y="20"/>
                    </a:lnTo>
                    <a:lnTo>
                      <a:pt x="761" y="26"/>
                    </a:lnTo>
                    <a:lnTo>
                      <a:pt x="730" y="35"/>
                    </a:lnTo>
                    <a:lnTo>
                      <a:pt x="699" y="43"/>
                    </a:lnTo>
                    <a:lnTo>
                      <a:pt x="670" y="54"/>
                    </a:lnTo>
                    <a:lnTo>
                      <a:pt x="640" y="64"/>
                    </a:lnTo>
                    <a:lnTo>
                      <a:pt x="611" y="77"/>
                    </a:lnTo>
                    <a:lnTo>
                      <a:pt x="584" y="90"/>
                    </a:lnTo>
                    <a:lnTo>
                      <a:pt x="555" y="104"/>
                    </a:lnTo>
                    <a:lnTo>
                      <a:pt x="529" y="118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76" name="Freeform 533"/>
              <p:cNvSpPr/>
              <p:nvPr/>
            </p:nvSpPr>
            <p:spPr>
              <a:xfrm>
                <a:off x="4828" y="1461"/>
                <a:ext cx="83" cy="279"/>
              </a:xfrm>
              <a:custGeom>
                <a:avLst/>
                <a:gdLst>
                  <a:gd name="txL" fmla="*/ 0 w 746"/>
                  <a:gd name="txT" fmla="*/ 0 h 2511"/>
                  <a:gd name="txR" fmla="*/ 746 w 746"/>
                  <a:gd name="txB" fmla="*/ 2511 h 251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46" h="2511">
                    <a:moveTo>
                      <a:pt x="0" y="2511"/>
                    </a:moveTo>
                    <a:lnTo>
                      <a:pt x="31" y="2456"/>
                    </a:lnTo>
                    <a:lnTo>
                      <a:pt x="62" y="2401"/>
                    </a:lnTo>
                    <a:lnTo>
                      <a:pt x="92" y="2346"/>
                    </a:lnTo>
                    <a:lnTo>
                      <a:pt x="122" y="2291"/>
                    </a:lnTo>
                    <a:lnTo>
                      <a:pt x="150" y="2235"/>
                    </a:lnTo>
                    <a:lnTo>
                      <a:pt x="179" y="2179"/>
                    </a:lnTo>
                    <a:lnTo>
                      <a:pt x="206" y="2123"/>
                    </a:lnTo>
                    <a:lnTo>
                      <a:pt x="233" y="2067"/>
                    </a:lnTo>
                    <a:lnTo>
                      <a:pt x="259" y="2010"/>
                    </a:lnTo>
                    <a:lnTo>
                      <a:pt x="285" y="1954"/>
                    </a:lnTo>
                    <a:lnTo>
                      <a:pt x="310" y="1896"/>
                    </a:lnTo>
                    <a:lnTo>
                      <a:pt x="335" y="1839"/>
                    </a:lnTo>
                    <a:lnTo>
                      <a:pt x="359" y="1783"/>
                    </a:lnTo>
                    <a:lnTo>
                      <a:pt x="382" y="1726"/>
                    </a:lnTo>
                    <a:lnTo>
                      <a:pt x="405" y="1668"/>
                    </a:lnTo>
                    <a:lnTo>
                      <a:pt x="427" y="1611"/>
                    </a:lnTo>
                    <a:lnTo>
                      <a:pt x="448" y="1554"/>
                    </a:lnTo>
                    <a:lnTo>
                      <a:pt x="468" y="1495"/>
                    </a:lnTo>
                    <a:lnTo>
                      <a:pt x="488" y="1438"/>
                    </a:lnTo>
                    <a:lnTo>
                      <a:pt x="508" y="1381"/>
                    </a:lnTo>
                    <a:lnTo>
                      <a:pt x="526" y="1324"/>
                    </a:lnTo>
                    <a:lnTo>
                      <a:pt x="544" y="1266"/>
                    </a:lnTo>
                    <a:lnTo>
                      <a:pt x="561" y="1209"/>
                    </a:lnTo>
                    <a:lnTo>
                      <a:pt x="576" y="1152"/>
                    </a:lnTo>
                    <a:lnTo>
                      <a:pt x="592" y="1094"/>
                    </a:lnTo>
                    <a:lnTo>
                      <a:pt x="607" y="1038"/>
                    </a:lnTo>
                    <a:lnTo>
                      <a:pt x="621" y="981"/>
                    </a:lnTo>
                    <a:lnTo>
                      <a:pt x="635" y="925"/>
                    </a:lnTo>
                    <a:lnTo>
                      <a:pt x="648" y="867"/>
                    </a:lnTo>
                    <a:lnTo>
                      <a:pt x="659" y="811"/>
                    </a:lnTo>
                    <a:lnTo>
                      <a:pt x="670" y="755"/>
                    </a:lnTo>
                    <a:lnTo>
                      <a:pt x="680" y="699"/>
                    </a:lnTo>
                    <a:lnTo>
                      <a:pt x="690" y="644"/>
                    </a:lnTo>
                    <a:lnTo>
                      <a:pt x="698" y="588"/>
                    </a:lnTo>
                    <a:lnTo>
                      <a:pt x="707" y="533"/>
                    </a:lnTo>
                    <a:lnTo>
                      <a:pt x="714" y="478"/>
                    </a:lnTo>
                    <a:lnTo>
                      <a:pt x="721" y="423"/>
                    </a:lnTo>
                    <a:lnTo>
                      <a:pt x="727" y="369"/>
                    </a:lnTo>
                    <a:lnTo>
                      <a:pt x="731" y="315"/>
                    </a:lnTo>
                    <a:lnTo>
                      <a:pt x="736" y="262"/>
                    </a:lnTo>
                    <a:lnTo>
                      <a:pt x="740" y="209"/>
                    </a:lnTo>
                    <a:lnTo>
                      <a:pt x="742" y="156"/>
                    </a:lnTo>
                    <a:lnTo>
                      <a:pt x="744" y="104"/>
                    </a:lnTo>
                    <a:lnTo>
                      <a:pt x="745" y="52"/>
                    </a:lnTo>
                    <a:lnTo>
                      <a:pt x="746" y="0"/>
                    </a:lnTo>
                  </a:path>
                </a:pathLst>
              </a:custGeom>
              <a:noFill/>
              <a:ln w="3810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77" name="Line 534"/>
              <p:cNvSpPr/>
              <p:nvPr/>
            </p:nvSpPr>
            <p:spPr>
              <a:xfrm flipH="1" flipV="1">
                <a:off x="4345" y="1461"/>
                <a:ext cx="483" cy="279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78" name="Freeform 535"/>
              <p:cNvSpPr/>
              <p:nvPr/>
            </p:nvSpPr>
            <p:spPr>
              <a:xfrm>
                <a:off x="4345" y="1039"/>
                <a:ext cx="566" cy="327"/>
              </a:xfrm>
              <a:custGeom>
                <a:avLst/>
                <a:gdLst>
                  <a:gd name="txL" fmla="*/ 0 w 5092"/>
                  <a:gd name="txT" fmla="*/ 0 h 2941"/>
                  <a:gd name="txR" fmla="*/ 5092 w 5092"/>
                  <a:gd name="txB" fmla="*/ 2941 h 294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092" h="2941">
                    <a:moveTo>
                      <a:pt x="5092" y="1471"/>
                    </a:moveTo>
                    <a:lnTo>
                      <a:pt x="5091" y="1439"/>
                    </a:lnTo>
                    <a:lnTo>
                      <a:pt x="5089" y="1409"/>
                    </a:lnTo>
                    <a:lnTo>
                      <a:pt x="5087" y="1378"/>
                    </a:lnTo>
                    <a:lnTo>
                      <a:pt x="5083" y="1346"/>
                    </a:lnTo>
                    <a:lnTo>
                      <a:pt x="5077" y="1315"/>
                    </a:lnTo>
                    <a:lnTo>
                      <a:pt x="5071" y="1284"/>
                    </a:lnTo>
                    <a:lnTo>
                      <a:pt x="5064" y="1254"/>
                    </a:lnTo>
                    <a:lnTo>
                      <a:pt x="5055" y="1223"/>
                    </a:lnTo>
                    <a:lnTo>
                      <a:pt x="5046" y="1192"/>
                    </a:lnTo>
                    <a:lnTo>
                      <a:pt x="5035" y="1161"/>
                    </a:lnTo>
                    <a:lnTo>
                      <a:pt x="5023" y="1132"/>
                    </a:lnTo>
                    <a:lnTo>
                      <a:pt x="5011" y="1101"/>
                    </a:lnTo>
                    <a:lnTo>
                      <a:pt x="4996" y="1071"/>
                    </a:lnTo>
                    <a:lnTo>
                      <a:pt x="4981" y="1042"/>
                    </a:lnTo>
                    <a:lnTo>
                      <a:pt x="4965" y="1012"/>
                    </a:lnTo>
                    <a:lnTo>
                      <a:pt x="4947" y="982"/>
                    </a:lnTo>
                    <a:lnTo>
                      <a:pt x="4929" y="952"/>
                    </a:lnTo>
                    <a:lnTo>
                      <a:pt x="4910" y="924"/>
                    </a:lnTo>
                    <a:lnTo>
                      <a:pt x="4889" y="895"/>
                    </a:lnTo>
                    <a:lnTo>
                      <a:pt x="4867" y="867"/>
                    </a:lnTo>
                    <a:lnTo>
                      <a:pt x="4845" y="838"/>
                    </a:lnTo>
                    <a:lnTo>
                      <a:pt x="4821" y="810"/>
                    </a:lnTo>
                    <a:lnTo>
                      <a:pt x="4796" y="783"/>
                    </a:lnTo>
                    <a:lnTo>
                      <a:pt x="4771" y="755"/>
                    </a:lnTo>
                    <a:lnTo>
                      <a:pt x="4744" y="729"/>
                    </a:lnTo>
                    <a:lnTo>
                      <a:pt x="4716" y="702"/>
                    </a:lnTo>
                    <a:lnTo>
                      <a:pt x="4687" y="676"/>
                    </a:lnTo>
                    <a:lnTo>
                      <a:pt x="4658" y="649"/>
                    </a:lnTo>
                    <a:lnTo>
                      <a:pt x="4628" y="624"/>
                    </a:lnTo>
                    <a:lnTo>
                      <a:pt x="4596" y="598"/>
                    </a:lnTo>
                    <a:lnTo>
                      <a:pt x="4564" y="574"/>
                    </a:lnTo>
                    <a:lnTo>
                      <a:pt x="4530" y="549"/>
                    </a:lnTo>
                    <a:lnTo>
                      <a:pt x="4496" y="525"/>
                    </a:lnTo>
                    <a:lnTo>
                      <a:pt x="4461" y="502"/>
                    </a:lnTo>
                    <a:lnTo>
                      <a:pt x="4425" y="478"/>
                    </a:lnTo>
                    <a:lnTo>
                      <a:pt x="4388" y="455"/>
                    </a:lnTo>
                    <a:lnTo>
                      <a:pt x="4351" y="433"/>
                    </a:lnTo>
                    <a:lnTo>
                      <a:pt x="4313" y="412"/>
                    </a:lnTo>
                    <a:lnTo>
                      <a:pt x="4273" y="390"/>
                    </a:lnTo>
                    <a:lnTo>
                      <a:pt x="4233" y="369"/>
                    </a:lnTo>
                    <a:lnTo>
                      <a:pt x="4193" y="349"/>
                    </a:lnTo>
                    <a:lnTo>
                      <a:pt x="4152" y="329"/>
                    </a:lnTo>
                    <a:lnTo>
                      <a:pt x="4109" y="310"/>
                    </a:lnTo>
                    <a:lnTo>
                      <a:pt x="4066" y="291"/>
                    </a:lnTo>
                    <a:lnTo>
                      <a:pt x="4022" y="273"/>
                    </a:lnTo>
                    <a:lnTo>
                      <a:pt x="3979" y="255"/>
                    </a:lnTo>
                    <a:lnTo>
                      <a:pt x="3933" y="238"/>
                    </a:lnTo>
                    <a:lnTo>
                      <a:pt x="3889" y="221"/>
                    </a:lnTo>
                    <a:lnTo>
                      <a:pt x="3842" y="205"/>
                    </a:lnTo>
                    <a:lnTo>
                      <a:pt x="3795" y="189"/>
                    </a:lnTo>
                    <a:lnTo>
                      <a:pt x="3749" y="174"/>
                    </a:lnTo>
                    <a:lnTo>
                      <a:pt x="3701" y="160"/>
                    </a:lnTo>
                    <a:lnTo>
                      <a:pt x="3652" y="145"/>
                    </a:lnTo>
                    <a:lnTo>
                      <a:pt x="3603" y="133"/>
                    </a:lnTo>
                    <a:lnTo>
                      <a:pt x="3554" y="120"/>
                    </a:lnTo>
                    <a:lnTo>
                      <a:pt x="3505" y="108"/>
                    </a:lnTo>
                    <a:lnTo>
                      <a:pt x="3455" y="97"/>
                    </a:lnTo>
                    <a:lnTo>
                      <a:pt x="3404" y="86"/>
                    </a:lnTo>
                    <a:lnTo>
                      <a:pt x="3353" y="75"/>
                    </a:lnTo>
                    <a:lnTo>
                      <a:pt x="3302" y="66"/>
                    </a:lnTo>
                    <a:lnTo>
                      <a:pt x="3250" y="57"/>
                    </a:lnTo>
                    <a:lnTo>
                      <a:pt x="3198" y="49"/>
                    </a:lnTo>
                    <a:lnTo>
                      <a:pt x="3146" y="41"/>
                    </a:lnTo>
                    <a:lnTo>
                      <a:pt x="3093" y="34"/>
                    </a:lnTo>
                    <a:lnTo>
                      <a:pt x="3041" y="28"/>
                    </a:lnTo>
                    <a:lnTo>
                      <a:pt x="2988" y="22"/>
                    </a:lnTo>
                    <a:lnTo>
                      <a:pt x="2935" y="17"/>
                    </a:lnTo>
                    <a:lnTo>
                      <a:pt x="2881" y="13"/>
                    </a:lnTo>
                    <a:lnTo>
                      <a:pt x="2828" y="9"/>
                    </a:lnTo>
                    <a:lnTo>
                      <a:pt x="2774" y="5"/>
                    </a:lnTo>
                    <a:lnTo>
                      <a:pt x="2721" y="3"/>
                    </a:lnTo>
                    <a:lnTo>
                      <a:pt x="2667" y="1"/>
                    </a:lnTo>
                    <a:lnTo>
                      <a:pt x="2613" y="0"/>
                    </a:lnTo>
                    <a:lnTo>
                      <a:pt x="2559" y="0"/>
                    </a:lnTo>
                    <a:lnTo>
                      <a:pt x="2506" y="0"/>
                    </a:lnTo>
                    <a:lnTo>
                      <a:pt x="2452" y="1"/>
                    </a:lnTo>
                    <a:lnTo>
                      <a:pt x="2397" y="2"/>
                    </a:lnTo>
                    <a:lnTo>
                      <a:pt x="2343" y="4"/>
                    </a:lnTo>
                    <a:lnTo>
                      <a:pt x="2290" y="7"/>
                    </a:lnTo>
                    <a:lnTo>
                      <a:pt x="2236" y="11"/>
                    </a:lnTo>
                    <a:lnTo>
                      <a:pt x="2183" y="15"/>
                    </a:lnTo>
                    <a:lnTo>
                      <a:pt x="2130" y="19"/>
                    </a:lnTo>
                    <a:lnTo>
                      <a:pt x="2077" y="24"/>
                    </a:lnTo>
                    <a:lnTo>
                      <a:pt x="2024" y="31"/>
                    </a:lnTo>
                    <a:lnTo>
                      <a:pt x="1971" y="37"/>
                    </a:lnTo>
                    <a:lnTo>
                      <a:pt x="1919" y="45"/>
                    </a:lnTo>
                    <a:lnTo>
                      <a:pt x="1867" y="53"/>
                    </a:lnTo>
                    <a:lnTo>
                      <a:pt x="1815" y="62"/>
                    </a:lnTo>
                    <a:lnTo>
                      <a:pt x="1764" y="71"/>
                    </a:lnTo>
                    <a:lnTo>
                      <a:pt x="1712" y="81"/>
                    </a:lnTo>
                    <a:lnTo>
                      <a:pt x="1663" y="91"/>
                    </a:lnTo>
                    <a:lnTo>
                      <a:pt x="1612" y="102"/>
                    </a:lnTo>
                    <a:lnTo>
                      <a:pt x="1562" y="114"/>
                    </a:lnTo>
                    <a:lnTo>
                      <a:pt x="1512" y="126"/>
                    </a:lnTo>
                    <a:lnTo>
                      <a:pt x="1463" y="139"/>
                    </a:lnTo>
                    <a:lnTo>
                      <a:pt x="1415" y="153"/>
                    </a:lnTo>
                    <a:lnTo>
                      <a:pt x="1367" y="167"/>
                    </a:lnTo>
                    <a:lnTo>
                      <a:pt x="1320" y="181"/>
                    </a:lnTo>
                    <a:lnTo>
                      <a:pt x="1272" y="196"/>
                    </a:lnTo>
                    <a:lnTo>
                      <a:pt x="1227" y="212"/>
                    </a:lnTo>
                    <a:lnTo>
                      <a:pt x="1180" y="229"/>
                    </a:lnTo>
                    <a:lnTo>
                      <a:pt x="1136" y="246"/>
                    </a:lnTo>
                    <a:lnTo>
                      <a:pt x="1091" y="263"/>
                    </a:lnTo>
                    <a:lnTo>
                      <a:pt x="1046" y="281"/>
                    </a:lnTo>
                    <a:lnTo>
                      <a:pt x="1004" y="300"/>
                    </a:lnTo>
                    <a:lnTo>
                      <a:pt x="962" y="319"/>
                    </a:lnTo>
                    <a:lnTo>
                      <a:pt x="919" y="338"/>
                    </a:lnTo>
                    <a:lnTo>
                      <a:pt x="878" y="359"/>
                    </a:lnTo>
                    <a:lnTo>
                      <a:pt x="838" y="380"/>
                    </a:lnTo>
                    <a:lnTo>
                      <a:pt x="798" y="401"/>
                    </a:lnTo>
                    <a:lnTo>
                      <a:pt x="760" y="422"/>
                    </a:lnTo>
                    <a:lnTo>
                      <a:pt x="722" y="444"/>
                    </a:lnTo>
                    <a:lnTo>
                      <a:pt x="685" y="467"/>
                    </a:lnTo>
                    <a:lnTo>
                      <a:pt x="648" y="490"/>
                    </a:lnTo>
                    <a:lnTo>
                      <a:pt x="613" y="513"/>
                    </a:lnTo>
                    <a:lnTo>
                      <a:pt x="578" y="537"/>
                    </a:lnTo>
                    <a:lnTo>
                      <a:pt x="544" y="561"/>
                    </a:lnTo>
                    <a:lnTo>
                      <a:pt x="512" y="585"/>
                    </a:lnTo>
                    <a:lnTo>
                      <a:pt x="479" y="611"/>
                    </a:lnTo>
                    <a:lnTo>
                      <a:pt x="448" y="636"/>
                    </a:lnTo>
                    <a:lnTo>
                      <a:pt x="419" y="662"/>
                    </a:lnTo>
                    <a:lnTo>
                      <a:pt x="389" y="688"/>
                    </a:lnTo>
                    <a:lnTo>
                      <a:pt x="361" y="715"/>
                    </a:lnTo>
                    <a:lnTo>
                      <a:pt x="334" y="741"/>
                    </a:lnTo>
                    <a:lnTo>
                      <a:pt x="307" y="769"/>
                    </a:lnTo>
                    <a:lnTo>
                      <a:pt x="283" y="797"/>
                    </a:lnTo>
                    <a:lnTo>
                      <a:pt x="258" y="824"/>
                    </a:lnTo>
                    <a:lnTo>
                      <a:pt x="235" y="853"/>
                    </a:lnTo>
                    <a:lnTo>
                      <a:pt x="213" y="881"/>
                    </a:lnTo>
                    <a:lnTo>
                      <a:pt x="192" y="910"/>
                    </a:lnTo>
                    <a:lnTo>
                      <a:pt x="172" y="939"/>
                    </a:lnTo>
                    <a:lnTo>
                      <a:pt x="154" y="967"/>
                    </a:lnTo>
                    <a:lnTo>
                      <a:pt x="135" y="997"/>
                    </a:lnTo>
                    <a:lnTo>
                      <a:pt x="119" y="1027"/>
                    </a:lnTo>
                    <a:lnTo>
                      <a:pt x="103" y="1056"/>
                    </a:lnTo>
                    <a:lnTo>
                      <a:pt x="88" y="1086"/>
                    </a:lnTo>
                    <a:lnTo>
                      <a:pt x="75" y="1116"/>
                    </a:lnTo>
                    <a:lnTo>
                      <a:pt x="62" y="1147"/>
                    </a:lnTo>
                    <a:lnTo>
                      <a:pt x="51" y="1177"/>
                    </a:lnTo>
                    <a:lnTo>
                      <a:pt x="41" y="1208"/>
                    </a:lnTo>
                    <a:lnTo>
                      <a:pt x="32" y="1238"/>
                    </a:lnTo>
                    <a:lnTo>
                      <a:pt x="23" y="1269"/>
                    </a:lnTo>
                    <a:lnTo>
                      <a:pt x="17" y="1300"/>
                    </a:lnTo>
                    <a:lnTo>
                      <a:pt x="11" y="1331"/>
                    </a:lnTo>
                    <a:lnTo>
                      <a:pt x="6" y="1362"/>
                    </a:lnTo>
                    <a:lnTo>
                      <a:pt x="3" y="1393"/>
                    </a:lnTo>
                    <a:lnTo>
                      <a:pt x="1" y="1424"/>
                    </a:lnTo>
                    <a:lnTo>
                      <a:pt x="0" y="1455"/>
                    </a:lnTo>
                    <a:lnTo>
                      <a:pt x="0" y="1486"/>
                    </a:lnTo>
                    <a:lnTo>
                      <a:pt x="1" y="1518"/>
                    </a:lnTo>
                    <a:lnTo>
                      <a:pt x="3" y="1549"/>
                    </a:lnTo>
                    <a:lnTo>
                      <a:pt x="6" y="1579"/>
                    </a:lnTo>
                    <a:lnTo>
                      <a:pt x="11" y="1610"/>
                    </a:lnTo>
                    <a:lnTo>
                      <a:pt x="17" y="1642"/>
                    </a:lnTo>
                    <a:lnTo>
                      <a:pt x="23" y="1673"/>
                    </a:lnTo>
                    <a:lnTo>
                      <a:pt x="32" y="1703"/>
                    </a:lnTo>
                    <a:lnTo>
                      <a:pt x="41" y="1734"/>
                    </a:lnTo>
                    <a:lnTo>
                      <a:pt x="51" y="1764"/>
                    </a:lnTo>
                    <a:lnTo>
                      <a:pt x="62" y="1795"/>
                    </a:lnTo>
                    <a:lnTo>
                      <a:pt x="75" y="1825"/>
                    </a:lnTo>
                    <a:lnTo>
                      <a:pt x="88" y="1855"/>
                    </a:lnTo>
                    <a:lnTo>
                      <a:pt x="103" y="1885"/>
                    </a:lnTo>
                    <a:lnTo>
                      <a:pt x="119" y="1914"/>
                    </a:lnTo>
                    <a:lnTo>
                      <a:pt x="135" y="1944"/>
                    </a:lnTo>
                    <a:lnTo>
                      <a:pt x="154" y="1974"/>
                    </a:lnTo>
                    <a:lnTo>
                      <a:pt x="172" y="2003"/>
                    </a:lnTo>
                    <a:lnTo>
                      <a:pt x="192" y="2032"/>
                    </a:lnTo>
                    <a:lnTo>
                      <a:pt x="213" y="2061"/>
                    </a:lnTo>
                    <a:lnTo>
                      <a:pt x="235" y="2088"/>
                    </a:lnTo>
                    <a:lnTo>
                      <a:pt x="258" y="2117"/>
                    </a:lnTo>
                    <a:lnTo>
                      <a:pt x="283" y="2145"/>
                    </a:lnTo>
                    <a:lnTo>
                      <a:pt x="307" y="2172"/>
                    </a:lnTo>
                    <a:lnTo>
                      <a:pt x="334" y="2200"/>
                    </a:lnTo>
                    <a:lnTo>
                      <a:pt x="361" y="2226"/>
                    </a:lnTo>
                    <a:lnTo>
                      <a:pt x="389" y="2253"/>
                    </a:lnTo>
                    <a:lnTo>
                      <a:pt x="419" y="2279"/>
                    </a:lnTo>
                    <a:lnTo>
                      <a:pt x="448" y="2305"/>
                    </a:lnTo>
                    <a:lnTo>
                      <a:pt x="479" y="2330"/>
                    </a:lnTo>
                    <a:lnTo>
                      <a:pt x="512" y="2356"/>
                    </a:lnTo>
                    <a:lnTo>
                      <a:pt x="544" y="2380"/>
                    </a:lnTo>
                    <a:lnTo>
                      <a:pt x="578" y="2405"/>
                    </a:lnTo>
                    <a:lnTo>
                      <a:pt x="613" y="2428"/>
                    </a:lnTo>
                    <a:lnTo>
                      <a:pt x="648" y="2451"/>
                    </a:lnTo>
                    <a:lnTo>
                      <a:pt x="685" y="2475"/>
                    </a:lnTo>
                    <a:lnTo>
                      <a:pt x="722" y="2497"/>
                    </a:lnTo>
                    <a:lnTo>
                      <a:pt x="760" y="2519"/>
                    </a:lnTo>
                    <a:lnTo>
                      <a:pt x="798" y="2540"/>
                    </a:lnTo>
                    <a:lnTo>
                      <a:pt x="838" y="2561"/>
                    </a:lnTo>
                    <a:lnTo>
                      <a:pt x="878" y="2583"/>
                    </a:lnTo>
                    <a:lnTo>
                      <a:pt x="919" y="2603"/>
                    </a:lnTo>
                    <a:lnTo>
                      <a:pt x="962" y="2622"/>
                    </a:lnTo>
                    <a:lnTo>
                      <a:pt x="1004" y="2641"/>
                    </a:lnTo>
                    <a:lnTo>
                      <a:pt x="1046" y="2660"/>
                    </a:lnTo>
                    <a:lnTo>
                      <a:pt x="1091" y="2678"/>
                    </a:lnTo>
                    <a:lnTo>
                      <a:pt x="1136" y="2695"/>
                    </a:lnTo>
                    <a:lnTo>
                      <a:pt x="1180" y="2712"/>
                    </a:lnTo>
                    <a:lnTo>
                      <a:pt x="1227" y="2729"/>
                    </a:lnTo>
                    <a:lnTo>
                      <a:pt x="1272" y="2745"/>
                    </a:lnTo>
                    <a:lnTo>
                      <a:pt x="1320" y="2760"/>
                    </a:lnTo>
                    <a:lnTo>
                      <a:pt x="1367" y="2775"/>
                    </a:lnTo>
                    <a:lnTo>
                      <a:pt x="1415" y="2788"/>
                    </a:lnTo>
                    <a:lnTo>
                      <a:pt x="1463" y="2802"/>
                    </a:lnTo>
                    <a:lnTo>
                      <a:pt x="1512" y="2815"/>
                    </a:lnTo>
                    <a:lnTo>
                      <a:pt x="1562" y="2828"/>
                    </a:lnTo>
                    <a:lnTo>
                      <a:pt x="1612" y="2839"/>
                    </a:lnTo>
                    <a:lnTo>
                      <a:pt x="1663" y="2850"/>
                    </a:lnTo>
                    <a:lnTo>
                      <a:pt x="1712" y="2861"/>
                    </a:lnTo>
                    <a:lnTo>
                      <a:pt x="1764" y="2870"/>
                    </a:lnTo>
                    <a:lnTo>
                      <a:pt x="1815" y="2880"/>
                    </a:lnTo>
                    <a:lnTo>
                      <a:pt x="1867" y="2888"/>
                    </a:lnTo>
                    <a:lnTo>
                      <a:pt x="1919" y="2897"/>
                    </a:lnTo>
                    <a:lnTo>
                      <a:pt x="1971" y="2904"/>
                    </a:lnTo>
                    <a:lnTo>
                      <a:pt x="2024" y="2910"/>
                    </a:lnTo>
                    <a:lnTo>
                      <a:pt x="2077" y="2917"/>
                    </a:lnTo>
                    <a:lnTo>
                      <a:pt x="2130" y="2922"/>
                    </a:lnTo>
                    <a:lnTo>
                      <a:pt x="2183" y="2926"/>
                    </a:lnTo>
                    <a:lnTo>
                      <a:pt x="2236" y="2931"/>
                    </a:lnTo>
                    <a:lnTo>
                      <a:pt x="2290" y="2934"/>
                    </a:lnTo>
                    <a:lnTo>
                      <a:pt x="2343" y="2937"/>
                    </a:lnTo>
                    <a:lnTo>
                      <a:pt x="2397" y="2939"/>
                    </a:lnTo>
                    <a:lnTo>
                      <a:pt x="2452" y="2941"/>
                    </a:lnTo>
                    <a:lnTo>
                      <a:pt x="2506" y="2941"/>
                    </a:lnTo>
                    <a:lnTo>
                      <a:pt x="2559" y="2941"/>
                    </a:lnTo>
                    <a:lnTo>
                      <a:pt x="2613" y="2941"/>
                    </a:lnTo>
                    <a:lnTo>
                      <a:pt x="2667" y="2940"/>
                    </a:lnTo>
                    <a:lnTo>
                      <a:pt x="2721" y="2938"/>
                    </a:lnTo>
                    <a:lnTo>
                      <a:pt x="2774" y="2936"/>
                    </a:lnTo>
                    <a:lnTo>
                      <a:pt x="2828" y="2933"/>
                    </a:lnTo>
                    <a:lnTo>
                      <a:pt x="2881" y="2928"/>
                    </a:lnTo>
                    <a:lnTo>
                      <a:pt x="2935" y="2924"/>
                    </a:lnTo>
                    <a:lnTo>
                      <a:pt x="2988" y="2919"/>
                    </a:lnTo>
                    <a:lnTo>
                      <a:pt x="3041" y="2914"/>
                    </a:lnTo>
                    <a:lnTo>
                      <a:pt x="3093" y="2907"/>
                    </a:lnTo>
                    <a:lnTo>
                      <a:pt x="3146" y="2900"/>
                    </a:lnTo>
                    <a:lnTo>
                      <a:pt x="3198" y="2892"/>
                    </a:lnTo>
                    <a:lnTo>
                      <a:pt x="3250" y="2884"/>
                    </a:lnTo>
                    <a:lnTo>
                      <a:pt x="3302" y="2875"/>
                    </a:lnTo>
                    <a:lnTo>
                      <a:pt x="3353" y="2866"/>
                    </a:lnTo>
                    <a:lnTo>
                      <a:pt x="3404" y="2855"/>
                    </a:lnTo>
                    <a:lnTo>
                      <a:pt x="3455" y="2845"/>
                    </a:lnTo>
                    <a:lnTo>
                      <a:pt x="3505" y="2833"/>
                    </a:lnTo>
                    <a:lnTo>
                      <a:pt x="3554" y="2821"/>
                    </a:lnTo>
                    <a:lnTo>
                      <a:pt x="3603" y="2809"/>
                    </a:lnTo>
                    <a:lnTo>
                      <a:pt x="3652" y="2796"/>
                    </a:lnTo>
                    <a:lnTo>
                      <a:pt x="3701" y="2782"/>
                    </a:lnTo>
                    <a:lnTo>
                      <a:pt x="3749" y="2767"/>
                    </a:lnTo>
                    <a:lnTo>
                      <a:pt x="3795" y="2752"/>
                    </a:lnTo>
                    <a:lnTo>
                      <a:pt x="3842" y="2736"/>
                    </a:lnTo>
                    <a:lnTo>
                      <a:pt x="3889" y="2721"/>
                    </a:lnTo>
                    <a:lnTo>
                      <a:pt x="3933" y="2704"/>
                    </a:lnTo>
                    <a:lnTo>
                      <a:pt x="3979" y="2687"/>
                    </a:lnTo>
                    <a:lnTo>
                      <a:pt x="4022" y="2669"/>
                    </a:lnTo>
                    <a:lnTo>
                      <a:pt x="4066" y="2651"/>
                    </a:lnTo>
                    <a:lnTo>
                      <a:pt x="4109" y="2631"/>
                    </a:lnTo>
                    <a:lnTo>
                      <a:pt x="4152" y="2612"/>
                    </a:lnTo>
                    <a:lnTo>
                      <a:pt x="4193" y="2592"/>
                    </a:lnTo>
                    <a:lnTo>
                      <a:pt x="4233" y="2572"/>
                    </a:lnTo>
                    <a:lnTo>
                      <a:pt x="4273" y="2551"/>
                    </a:lnTo>
                    <a:lnTo>
                      <a:pt x="4313" y="2530"/>
                    </a:lnTo>
                    <a:lnTo>
                      <a:pt x="4351" y="2508"/>
                    </a:lnTo>
                    <a:lnTo>
                      <a:pt x="4388" y="2486"/>
                    </a:lnTo>
                    <a:lnTo>
                      <a:pt x="4425" y="2463"/>
                    </a:lnTo>
                    <a:lnTo>
                      <a:pt x="4461" y="2440"/>
                    </a:lnTo>
                    <a:lnTo>
                      <a:pt x="4496" y="2416"/>
                    </a:lnTo>
                    <a:lnTo>
                      <a:pt x="4530" y="2392"/>
                    </a:lnTo>
                    <a:lnTo>
                      <a:pt x="4564" y="2367"/>
                    </a:lnTo>
                    <a:lnTo>
                      <a:pt x="4596" y="2343"/>
                    </a:lnTo>
                    <a:lnTo>
                      <a:pt x="4628" y="2318"/>
                    </a:lnTo>
                    <a:lnTo>
                      <a:pt x="4658" y="2292"/>
                    </a:lnTo>
                    <a:lnTo>
                      <a:pt x="4687" y="2266"/>
                    </a:lnTo>
                    <a:lnTo>
                      <a:pt x="4716" y="2240"/>
                    </a:lnTo>
                    <a:lnTo>
                      <a:pt x="4744" y="2213"/>
                    </a:lnTo>
                    <a:lnTo>
                      <a:pt x="4771" y="2186"/>
                    </a:lnTo>
                    <a:lnTo>
                      <a:pt x="4796" y="2158"/>
                    </a:lnTo>
                    <a:lnTo>
                      <a:pt x="4821" y="2131"/>
                    </a:lnTo>
                    <a:lnTo>
                      <a:pt x="4845" y="2103"/>
                    </a:lnTo>
                    <a:lnTo>
                      <a:pt x="4867" y="2075"/>
                    </a:lnTo>
                    <a:lnTo>
                      <a:pt x="4889" y="2046"/>
                    </a:lnTo>
                    <a:lnTo>
                      <a:pt x="4910" y="2017"/>
                    </a:lnTo>
                    <a:lnTo>
                      <a:pt x="4929" y="1989"/>
                    </a:lnTo>
                    <a:lnTo>
                      <a:pt x="4947" y="1959"/>
                    </a:lnTo>
                    <a:lnTo>
                      <a:pt x="4965" y="1929"/>
                    </a:lnTo>
                    <a:lnTo>
                      <a:pt x="4981" y="1900"/>
                    </a:lnTo>
                    <a:lnTo>
                      <a:pt x="4996" y="1870"/>
                    </a:lnTo>
                    <a:lnTo>
                      <a:pt x="5011" y="1840"/>
                    </a:lnTo>
                    <a:lnTo>
                      <a:pt x="5023" y="1809"/>
                    </a:lnTo>
                    <a:lnTo>
                      <a:pt x="5035" y="1780"/>
                    </a:lnTo>
                    <a:lnTo>
                      <a:pt x="5046" y="1749"/>
                    </a:lnTo>
                    <a:lnTo>
                      <a:pt x="5055" y="1718"/>
                    </a:lnTo>
                    <a:lnTo>
                      <a:pt x="5064" y="1688"/>
                    </a:lnTo>
                    <a:lnTo>
                      <a:pt x="5071" y="1657"/>
                    </a:lnTo>
                    <a:lnTo>
                      <a:pt x="5077" y="1626"/>
                    </a:lnTo>
                    <a:lnTo>
                      <a:pt x="5083" y="1595"/>
                    </a:lnTo>
                    <a:lnTo>
                      <a:pt x="5087" y="1564"/>
                    </a:lnTo>
                    <a:lnTo>
                      <a:pt x="5089" y="1533"/>
                    </a:lnTo>
                    <a:lnTo>
                      <a:pt x="5091" y="1502"/>
                    </a:lnTo>
                    <a:lnTo>
                      <a:pt x="5092" y="1471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79" name="Freeform 536"/>
              <p:cNvSpPr/>
              <p:nvPr/>
            </p:nvSpPr>
            <p:spPr>
              <a:xfrm>
                <a:off x="4448" y="1099"/>
                <a:ext cx="359" cy="207"/>
              </a:xfrm>
              <a:custGeom>
                <a:avLst/>
                <a:gdLst>
                  <a:gd name="txL" fmla="*/ 0 w 3226"/>
                  <a:gd name="txT" fmla="*/ 0 h 1863"/>
                  <a:gd name="txR" fmla="*/ 3226 w 3226"/>
                  <a:gd name="txB" fmla="*/ 1863 h 186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226" h="1863">
                    <a:moveTo>
                      <a:pt x="3226" y="932"/>
                    </a:moveTo>
                    <a:lnTo>
                      <a:pt x="3225" y="907"/>
                    </a:lnTo>
                    <a:lnTo>
                      <a:pt x="3224" y="882"/>
                    </a:lnTo>
                    <a:lnTo>
                      <a:pt x="3221" y="857"/>
                    </a:lnTo>
                    <a:lnTo>
                      <a:pt x="3216" y="832"/>
                    </a:lnTo>
                    <a:lnTo>
                      <a:pt x="3211" y="808"/>
                    </a:lnTo>
                    <a:lnTo>
                      <a:pt x="3205" y="784"/>
                    </a:lnTo>
                    <a:lnTo>
                      <a:pt x="3197" y="759"/>
                    </a:lnTo>
                    <a:lnTo>
                      <a:pt x="3189" y="735"/>
                    </a:lnTo>
                    <a:lnTo>
                      <a:pt x="3179" y="710"/>
                    </a:lnTo>
                    <a:lnTo>
                      <a:pt x="3169" y="686"/>
                    </a:lnTo>
                    <a:lnTo>
                      <a:pt x="3157" y="663"/>
                    </a:lnTo>
                    <a:lnTo>
                      <a:pt x="3144" y="639"/>
                    </a:lnTo>
                    <a:lnTo>
                      <a:pt x="3131" y="616"/>
                    </a:lnTo>
                    <a:lnTo>
                      <a:pt x="3115" y="593"/>
                    </a:lnTo>
                    <a:lnTo>
                      <a:pt x="3099" y="569"/>
                    </a:lnTo>
                    <a:lnTo>
                      <a:pt x="3082" y="547"/>
                    </a:lnTo>
                    <a:lnTo>
                      <a:pt x="3064" y="524"/>
                    </a:lnTo>
                    <a:lnTo>
                      <a:pt x="3044" y="502"/>
                    </a:lnTo>
                    <a:lnTo>
                      <a:pt x="3023" y="480"/>
                    </a:lnTo>
                    <a:lnTo>
                      <a:pt x="3002" y="459"/>
                    </a:lnTo>
                    <a:lnTo>
                      <a:pt x="2980" y="438"/>
                    </a:lnTo>
                    <a:lnTo>
                      <a:pt x="2957" y="417"/>
                    </a:lnTo>
                    <a:lnTo>
                      <a:pt x="2932" y="397"/>
                    </a:lnTo>
                    <a:lnTo>
                      <a:pt x="2908" y="376"/>
                    </a:lnTo>
                    <a:lnTo>
                      <a:pt x="2881" y="356"/>
                    </a:lnTo>
                    <a:lnTo>
                      <a:pt x="2855" y="337"/>
                    </a:lnTo>
                    <a:lnTo>
                      <a:pt x="2826" y="318"/>
                    </a:lnTo>
                    <a:lnTo>
                      <a:pt x="2798" y="300"/>
                    </a:lnTo>
                    <a:lnTo>
                      <a:pt x="2768" y="282"/>
                    </a:lnTo>
                    <a:lnTo>
                      <a:pt x="2738" y="264"/>
                    </a:lnTo>
                    <a:lnTo>
                      <a:pt x="2706" y="247"/>
                    </a:lnTo>
                    <a:lnTo>
                      <a:pt x="2674" y="230"/>
                    </a:lnTo>
                    <a:lnTo>
                      <a:pt x="2642" y="214"/>
                    </a:lnTo>
                    <a:lnTo>
                      <a:pt x="2609" y="198"/>
                    </a:lnTo>
                    <a:lnTo>
                      <a:pt x="2575" y="183"/>
                    </a:lnTo>
                    <a:lnTo>
                      <a:pt x="2540" y="170"/>
                    </a:lnTo>
                    <a:lnTo>
                      <a:pt x="2505" y="155"/>
                    </a:lnTo>
                    <a:lnTo>
                      <a:pt x="2468" y="142"/>
                    </a:lnTo>
                    <a:lnTo>
                      <a:pt x="2432" y="129"/>
                    </a:lnTo>
                    <a:lnTo>
                      <a:pt x="2395" y="117"/>
                    </a:lnTo>
                    <a:lnTo>
                      <a:pt x="2356" y="105"/>
                    </a:lnTo>
                    <a:lnTo>
                      <a:pt x="2318" y="93"/>
                    </a:lnTo>
                    <a:lnTo>
                      <a:pt x="2279" y="83"/>
                    </a:lnTo>
                    <a:lnTo>
                      <a:pt x="2240" y="73"/>
                    </a:lnTo>
                    <a:lnTo>
                      <a:pt x="2200" y="63"/>
                    </a:lnTo>
                    <a:lnTo>
                      <a:pt x="2160" y="55"/>
                    </a:lnTo>
                    <a:lnTo>
                      <a:pt x="2119" y="46"/>
                    </a:lnTo>
                    <a:lnTo>
                      <a:pt x="2079" y="39"/>
                    </a:lnTo>
                    <a:lnTo>
                      <a:pt x="2037" y="33"/>
                    </a:lnTo>
                    <a:lnTo>
                      <a:pt x="1996" y="26"/>
                    </a:lnTo>
                    <a:lnTo>
                      <a:pt x="1953" y="21"/>
                    </a:lnTo>
                    <a:lnTo>
                      <a:pt x="1912" y="16"/>
                    </a:lnTo>
                    <a:lnTo>
                      <a:pt x="1870" y="11"/>
                    </a:lnTo>
                    <a:lnTo>
                      <a:pt x="1827" y="8"/>
                    </a:lnTo>
                    <a:lnTo>
                      <a:pt x="1784" y="5"/>
                    </a:lnTo>
                    <a:lnTo>
                      <a:pt x="1741" y="3"/>
                    </a:lnTo>
                    <a:lnTo>
                      <a:pt x="1699" y="1"/>
                    </a:lnTo>
                    <a:lnTo>
                      <a:pt x="1655" y="0"/>
                    </a:lnTo>
                    <a:lnTo>
                      <a:pt x="1613" y="0"/>
                    </a:lnTo>
                    <a:lnTo>
                      <a:pt x="1569" y="0"/>
                    </a:lnTo>
                    <a:lnTo>
                      <a:pt x="1527" y="1"/>
                    </a:lnTo>
                    <a:lnTo>
                      <a:pt x="1484" y="3"/>
                    </a:lnTo>
                    <a:lnTo>
                      <a:pt x="1441" y="5"/>
                    </a:lnTo>
                    <a:lnTo>
                      <a:pt x="1399" y="8"/>
                    </a:lnTo>
                    <a:lnTo>
                      <a:pt x="1356" y="11"/>
                    </a:lnTo>
                    <a:lnTo>
                      <a:pt x="1314" y="16"/>
                    </a:lnTo>
                    <a:lnTo>
                      <a:pt x="1271" y="21"/>
                    </a:lnTo>
                    <a:lnTo>
                      <a:pt x="1230" y="26"/>
                    </a:lnTo>
                    <a:lnTo>
                      <a:pt x="1189" y="33"/>
                    </a:lnTo>
                    <a:lnTo>
                      <a:pt x="1147" y="39"/>
                    </a:lnTo>
                    <a:lnTo>
                      <a:pt x="1106" y="46"/>
                    </a:lnTo>
                    <a:lnTo>
                      <a:pt x="1066" y="55"/>
                    </a:lnTo>
                    <a:lnTo>
                      <a:pt x="1025" y="63"/>
                    </a:lnTo>
                    <a:lnTo>
                      <a:pt x="985" y="73"/>
                    </a:lnTo>
                    <a:lnTo>
                      <a:pt x="946" y="83"/>
                    </a:lnTo>
                    <a:lnTo>
                      <a:pt x="908" y="93"/>
                    </a:lnTo>
                    <a:lnTo>
                      <a:pt x="868" y="105"/>
                    </a:lnTo>
                    <a:lnTo>
                      <a:pt x="831" y="117"/>
                    </a:lnTo>
                    <a:lnTo>
                      <a:pt x="794" y="129"/>
                    </a:lnTo>
                    <a:lnTo>
                      <a:pt x="757" y="142"/>
                    </a:lnTo>
                    <a:lnTo>
                      <a:pt x="721" y="155"/>
                    </a:lnTo>
                    <a:lnTo>
                      <a:pt x="685" y="170"/>
                    </a:lnTo>
                    <a:lnTo>
                      <a:pt x="651" y="183"/>
                    </a:lnTo>
                    <a:lnTo>
                      <a:pt x="616" y="198"/>
                    </a:lnTo>
                    <a:lnTo>
                      <a:pt x="583" y="214"/>
                    </a:lnTo>
                    <a:lnTo>
                      <a:pt x="550" y="230"/>
                    </a:lnTo>
                    <a:lnTo>
                      <a:pt x="519" y="247"/>
                    </a:lnTo>
                    <a:lnTo>
                      <a:pt x="488" y="264"/>
                    </a:lnTo>
                    <a:lnTo>
                      <a:pt x="457" y="282"/>
                    </a:lnTo>
                    <a:lnTo>
                      <a:pt x="427" y="300"/>
                    </a:lnTo>
                    <a:lnTo>
                      <a:pt x="399" y="318"/>
                    </a:lnTo>
                    <a:lnTo>
                      <a:pt x="371" y="337"/>
                    </a:lnTo>
                    <a:lnTo>
                      <a:pt x="344" y="356"/>
                    </a:lnTo>
                    <a:lnTo>
                      <a:pt x="318" y="376"/>
                    </a:lnTo>
                    <a:lnTo>
                      <a:pt x="293" y="397"/>
                    </a:lnTo>
                    <a:lnTo>
                      <a:pt x="268" y="417"/>
                    </a:lnTo>
                    <a:lnTo>
                      <a:pt x="245" y="438"/>
                    </a:lnTo>
                    <a:lnTo>
                      <a:pt x="223" y="459"/>
                    </a:lnTo>
                    <a:lnTo>
                      <a:pt x="201" y="480"/>
                    </a:lnTo>
                    <a:lnTo>
                      <a:pt x="181" y="502"/>
                    </a:lnTo>
                    <a:lnTo>
                      <a:pt x="162" y="524"/>
                    </a:lnTo>
                    <a:lnTo>
                      <a:pt x="144" y="547"/>
                    </a:lnTo>
                    <a:lnTo>
                      <a:pt x="126" y="569"/>
                    </a:lnTo>
                    <a:lnTo>
                      <a:pt x="110" y="593"/>
                    </a:lnTo>
                    <a:lnTo>
                      <a:pt x="95" y="616"/>
                    </a:lnTo>
                    <a:lnTo>
                      <a:pt x="82" y="639"/>
                    </a:lnTo>
                    <a:lnTo>
                      <a:pt x="68" y="663"/>
                    </a:lnTo>
                    <a:lnTo>
                      <a:pt x="56" y="686"/>
                    </a:lnTo>
                    <a:lnTo>
                      <a:pt x="46" y="710"/>
                    </a:lnTo>
                    <a:lnTo>
                      <a:pt x="36" y="735"/>
                    </a:lnTo>
                    <a:lnTo>
                      <a:pt x="28" y="759"/>
                    </a:lnTo>
                    <a:lnTo>
                      <a:pt x="20" y="784"/>
                    </a:lnTo>
                    <a:lnTo>
                      <a:pt x="14" y="808"/>
                    </a:lnTo>
                    <a:lnTo>
                      <a:pt x="8" y="832"/>
                    </a:lnTo>
                    <a:lnTo>
                      <a:pt x="5" y="857"/>
                    </a:lnTo>
                    <a:lnTo>
                      <a:pt x="2" y="882"/>
                    </a:lnTo>
                    <a:lnTo>
                      <a:pt x="0" y="907"/>
                    </a:lnTo>
                    <a:lnTo>
                      <a:pt x="0" y="932"/>
                    </a:lnTo>
                    <a:lnTo>
                      <a:pt x="0" y="957"/>
                    </a:lnTo>
                    <a:lnTo>
                      <a:pt x="2" y="981"/>
                    </a:lnTo>
                    <a:lnTo>
                      <a:pt x="5" y="1006"/>
                    </a:lnTo>
                    <a:lnTo>
                      <a:pt x="8" y="1031"/>
                    </a:lnTo>
                    <a:lnTo>
                      <a:pt x="14" y="1055"/>
                    </a:lnTo>
                    <a:lnTo>
                      <a:pt x="20" y="1080"/>
                    </a:lnTo>
                    <a:lnTo>
                      <a:pt x="28" y="1104"/>
                    </a:lnTo>
                    <a:lnTo>
                      <a:pt x="36" y="1128"/>
                    </a:lnTo>
                    <a:lnTo>
                      <a:pt x="46" y="1153"/>
                    </a:lnTo>
                    <a:lnTo>
                      <a:pt x="56" y="1177"/>
                    </a:lnTo>
                    <a:lnTo>
                      <a:pt x="68" y="1200"/>
                    </a:lnTo>
                    <a:lnTo>
                      <a:pt x="82" y="1225"/>
                    </a:lnTo>
                    <a:lnTo>
                      <a:pt x="95" y="1248"/>
                    </a:lnTo>
                    <a:lnTo>
                      <a:pt x="110" y="1272"/>
                    </a:lnTo>
                    <a:lnTo>
                      <a:pt x="126" y="1294"/>
                    </a:lnTo>
                    <a:lnTo>
                      <a:pt x="144" y="1317"/>
                    </a:lnTo>
                    <a:lnTo>
                      <a:pt x="162" y="1339"/>
                    </a:lnTo>
                    <a:lnTo>
                      <a:pt x="181" y="1362"/>
                    </a:lnTo>
                    <a:lnTo>
                      <a:pt x="201" y="1383"/>
                    </a:lnTo>
                    <a:lnTo>
                      <a:pt x="223" y="1405"/>
                    </a:lnTo>
                    <a:lnTo>
                      <a:pt x="245" y="1426"/>
                    </a:lnTo>
                    <a:lnTo>
                      <a:pt x="268" y="1447"/>
                    </a:lnTo>
                    <a:lnTo>
                      <a:pt x="293" y="1468"/>
                    </a:lnTo>
                    <a:lnTo>
                      <a:pt x="318" y="1488"/>
                    </a:lnTo>
                    <a:lnTo>
                      <a:pt x="344" y="1507"/>
                    </a:lnTo>
                    <a:lnTo>
                      <a:pt x="371" y="1526"/>
                    </a:lnTo>
                    <a:lnTo>
                      <a:pt x="399" y="1545"/>
                    </a:lnTo>
                    <a:lnTo>
                      <a:pt x="427" y="1564"/>
                    </a:lnTo>
                    <a:lnTo>
                      <a:pt x="457" y="1582"/>
                    </a:lnTo>
                    <a:lnTo>
                      <a:pt x="488" y="1599"/>
                    </a:lnTo>
                    <a:lnTo>
                      <a:pt x="519" y="1616"/>
                    </a:lnTo>
                    <a:lnTo>
                      <a:pt x="550" y="1633"/>
                    </a:lnTo>
                    <a:lnTo>
                      <a:pt x="583" y="1649"/>
                    </a:lnTo>
                    <a:lnTo>
                      <a:pt x="616" y="1665"/>
                    </a:lnTo>
                    <a:lnTo>
                      <a:pt x="651" y="1680"/>
                    </a:lnTo>
                    <a:lnTo>
                      <a:pt x="685" y="1695"/>
                    </a:lnTo>
                    <a:lnTo>
                      <a:pt x="721" y="1709"/>
                    </a:lnTo>
                    <a:lnTo>
                      <a:pt x="757" y="1721"/>
                    </a:lnTo>
                    <a:lnTo>
                      <a:pt x="794" y="1735"/>
                    </a:lnTo>
                    <a:lnTo>
                      <a:pt x="831" y="1747"/>
                    </a:lnTo>
                    <a:lnTo>
                      <a:pt x="868" y="1758"/>
                    </a:lnTo>
                    <a:lnTo>
                      <a:pt x="908" y="1770"/>
                    </a:lnTo>
                    <a:lnTo>
                      <a:pt x="946" y="1781"/>
                    </a:lnTo>
                    <a:lnTo>
                      <a:pt x="985" y="1790"/>
                    </a:lnTo>
                    <a:lnTo>
                      <a:pt x="1025" y="1800"/>
                    </a:lnTo>
                    <a:lnTo>
                      <a:pt x="1066" y="1808"/>
                    </a:lnTo>
                    <a:lnTo>
                      <a:pt x="1106" y="1817"/>
                    </a:lnTo>
                    <a:lnTo>
                      <a:pt x="1147" y="1824"/>
                    </a:lnTo>
                    <a:lnTo>
                      <a:pt x="1189" y="1831"/>
                    </a:lnTo>
                    <a:lnTo>
                      <a:pt x="1230" y="1837"/>
                    </a:lnTo>
                    <a:lnTo>
                      <a:pt x="1271" y="1842"/>
                    </a:lnTo>
                    <a:lnTo>
                      <a:pt x="1314" y="1847"/>
                    </a:lnTo>
                    <a:lnTo>
                      <a:pt x="1356" y="1852"/>
                    </a:lnTo>
                    <a:lnTo>
                      <a:pt x="1399" y="1855"/>
                    </a:lnTo>
                    <a:lnTo>
                      <a:pt x="1441" y="1858"/>
                    </a:lnTo>
                    <a:lnTo>
                      <a:pt x="1484" y="1860"/>
                    </a:lnTo>
                    <a:lnTo>
                      <a:pt x="1527" y="1862"/>
                    </a:lnTo>
                    <a:lnTo>
                      <a:pt x="1569" y="1863"/>
                    </a:lnTo>
                    <a:lnTo>
                      <a:pt x="1613" y="1863"/>
                    </a:lnTo>
                    <a:lnTo>
                      <a:pt x="1655" y="1863"/>
                    </a:lnTo>
                    <a:lnTo>
                      <a:pt x="1699" y="1862"/>
                    </a:lnTo>
                    <a:lnTo>
                      <a:pt x="1741" y="1860"/>
                    </a:lnTo>
                    <a:lnTo>
                      <a:pt x="1784" y="1858"/>
                    </a:lnTo>
                    <a:lnTo>
                      <a:pt x="1827" y="1855"/>
                    </a:lnTo>
                    <a:lnTo>
                      <a:pt x="1870" y="1852"/>
                    </a:lnTo>
                    <a:lnTo>
                      <a:pt x="1912" y="1847"/>
                    </a:lnTo>
                    <a:lnTo>
                      <a:pt x="1953" y="1842"/>
                    </a:lnTo>
                    <a:lnTo>
                      <a:pt x="1996" y="1837"/>
                    </a:lnTo>
                    <a:lnTo>
                      <a:pt x="2037" y="1831"/>
                    </a:lnTo>
                    <a:lnTo>
                      <a:pt x="2079" y="1824"/>
                    </a:lnTo>
                    <a:lnTo>
                      <a:pt x="2119" y="1817"/>
                    </a:lnTo>
                    <a:lnTo>
                      <a:pt x="2160" y="1808"/>
                    </a:lnTo>
                    <a:lnTo>
                      <a:pt x="2200" y="1800"/>
                    </a:lnTo>
                    <a:lnTo>
                      <a:pt x="2240" y="1790"/>
                    </a:lnTo>
                    <a:lnTo>
                      <a:pt x="2279" y="1781"/>
                    </a:lnTo>
                    <a:lnTo>
                      <a:pt x="2318" y="1770"/>
                    </a:lnTo>
                    <a:lnTo>
                      <a:pt x="2356" y="1758"/>
                    </a:lnTo>
                    <a:lnTo>
                      <a:pt x="2395" y="1747"/>
                    </a:lnTo>
                    <a:lnTo>
                      <a:pt x="2432" y="1735"/>
                    </a:lnTo>
                    <a:lnTo>
                      <a:pt x="2468" y="1721"/>
                    </a:lnTo>
                    <a:lnTo>
                      <a:pt x="2505" y="1709"/>
                    </a:lnTo>
                    <a:lnTo>
                      <a:pt x="2540" y="1695"/>
                    </a:lnTo>
                    <a:lnTo>
                      <a:pt x="2575" y="1680"/>
                    </a:lnTo>
                    <a:lnTo>
                      <a:pt x="2609" y="1665"/>
                    </a:lnTo>
                    <a:lnTo>
                      <a:pt x="2642" y="1649"/>
                    </a:lnTo>
                    <a:lnTo>
                      <a:pt x="2674" y="1633"/>
                    </a:lnTo>
                    <a:lnTo>
                      <a:pt x="2706" y="1616"/>
                    </a:lnTo>
                    <a:lnTo>
                      <a:pt x="2738" y="1599"/>
                    </a:lnTo>
                    <a:lnTo>
                      <a:pt x="2768" y="1582"/>
                    </a:lnTo>
                    <a:lnTo>
                      <a:pt x="2798" y="1564"/>
                    </a:lnTo>
                    <a:lnTo>
                      <a:pt x="2826" y="1545"/>
                    </a:lnTo>
                    <a:lnTo>
                      <a:pt x="2855" y="1526"/>
                    </a:lnTo>
                    <a:lnTo>
                      <a:pt x="2881" y="1507"/>
                    </a:lnTo>
                    <a:lnTo>
                      <a:pt x="2908" y="1488"/>
                    </a:lnTo>
                    <a:lnTo>
                      <a:pt x="2932" y="1468"/>
                    </a:lnTo>
                    <a:lnTo>
                      <a:pt x="2957" y="1447"/>
                    </a:lnTo>
                    <a:lnTo>
                      <a:pt x="2980" y="1426"/>
                    </a:lnTo>
                    <a:lnTo>
                      <a:pt x="3002" y="1405"/>
                    </a:lnTo>
                    <a:lnTo>
                      <a:pt x="3023" y="1383"/>
                    </a:lnTo>
                    <a:lnTo>
                      <a:pt x="3044" y="1362"/>
                    </a:lnTo>
                    <a:lnTo>
                      <a:pt x="3064" y="1339"/>
                    </a:lnTo>
                    <a:lnTo>
                      <a:pt x="3082" y="1317"/>
                    </a:lnTo>
                    <a:lnTo>
                      <a:pt x="3099" y="1294"/>
                    </a:lnTo>
                    <a:lnTo>
                      <a:pt x="3115" y="1272"/>
                    </a:lnTo>
                    <a:lnTo>
                      <a:pt x="3131" y="1248"/>
                    </a:lnTo>
                    <a:lnTo>
                      <a:pt x="3144" y="1225"/>
                    </a:lnTo>
                    <a:lnTo>
                      <a:pt x="3157" y="1200"/>
                    </a:lnTo>
                    <a:lnTo>
                      <a:pt x="3169" y="1177"/>
                    </a:lnTo>
                    <a:lnTo>
                      <a:pt x="3179" y="1153"/>
                    </a:lnTo>
                    <a:lnTo>
                      <a:pt x="3189" y="1128"/>
                    </a:lnTo>
                    <a:lnTo>
                      <a:pt x="3197" y="1104"/>
                    </a:lnTo>
                    <a:lnTo>
                      <a:pt x="3205" y="1080"/>
                    </a:lnTo>
                    <a:lnTo>
                      <a:pt x="3211" y="1055"/>
                    </a:lnTo>
                    <a:lnTo>
                      <a:pt x="3216" y="1031"/>
                    </a:lnTo>
                    <a:lnTo>
                      <a:pt x="3221" y="1006"/>
                    </a:lnTo>
                    <a:lnTo>
                      <a:pt x="3224" y="981"/>
                    </a:lnTo>
                    <a:lnTo>
                      <a:pt x="3225" y="957"/>
                    </a:lnTo>
                    <a:lnTo>
                      <a:pt x="3226" y="932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80" name="Freeform 537"/>
              <p:cNvSpPr/>
              <p:nvPr/>
            </p:nvSpPr>
            <p:spPr>
              <a:xfrm>
                <a:off x="4162" y="1656"/>
                <a:ext cx="254" cy="328"/>
              </a:xfrm>
              <a:custGeom>
                <a:avLst/>
                <a:gdLst>
                  <a:gd name="txL" fmla="*/ 0 w 2281"/>
                  <a:gd name="txT" fmla="*/ 0 h 2947"/>
                  <a:gd name="txR" fmla="*/ 2281 w 2281"/>
                  <a:gd name="txB" fmla="*/ 2947 h 294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81" h="2947">
                    <a:moveTo>
                      <a:pt x="334" y="76"/>
                    </a:moveTo>
                    <a:lnTo>
                      <a:pt x="313" y="88"/>
                    </a:lnTo>
                    <a:lnTo>
                      <a:pt x="292" y="102"/>
                    </a:lnTo>
                    <a:lnTo>
                      <a:pt x="272" y="117"/>
                    </a:lnTo>
                    <a:lnTo>
                      <a:pt x="253" y="133"/>
                    </a:lnTo>
                    <a:lnTo>
                      <a:pt x="233" y="150"/>
                    </a:lnTo>
                    <a:lnTo>
                      <a:pt x="215" y="168"/>
                    </a:lnTo>
                    <a:lnTo>
                      <a:pt x="198" y="186"/>
                    </a:lnTo>
                    <a:lnTo>
                      <a:pt x="181" y="205"/>
                    </a:lnTo>
                    <a:lnTo>
                      <a:pt x="166" y="226"/>
                    </a:lnTo>
                    <a:lnTo>
                      <a:pt x="150" y="248"/>
                    </a:lnTo>
                    <a:lnTo>
                      <a:pt x="135" y="270"/>
                    </a:lnTo>
                    <a:lnTo>
                      <a:pt x="121" y="293"/>
                    </a:lnTo>
                    <a:lnTo>
                      <a:pt x="108" y="316"/>
                    </a:lnTo>
                    <a:lnTo>
                      <a:pt x="96" y="341"/>
                    </a:lnTo>
                    <a:lnTo>
                      <a:pt x="84" y="366"/>
                    </a:lnTo>
                    <a:lnTo>
                      <a:pt x="72" y="393"/>
                    </a:lnTo>
                    <a:lnTo>
                      <a:pt x="63" y="420"/>
                    </a:lnTo>
                    <a:lnTo>
                      <a:pt x="53" y="448"/>
                    </a:lnTo>
                    <a:lnTo>
                      <a:pt x="44" y="477"/>
                    </a:lnTo>
                    <a:lnTo>
                      <a:pt x="36" y="505"/>
                    </a:lnTo>
                    <a:lnTo>
                      <a:pt x="29" y="536"/>
                    </a:lnTo>
                    <a:lnTo>
                      <a:pt x="22" y="566"/>
                    </a:lnTo>
                    <a:lnTo>
                      <a:pt x="17" y="598"/>
                    </a:lnTo>
                    <a:lnTo>
                      <a:pt x="12" y="629"/>
                    </a:lnTo>
                    <a:lnTo>
                      <a:pt x="8" y="661"/>
                    </a:lnTo>
                    <a:lnTo>
                      <a:pt x="4" y="695"/>
                    </a:lnTo>
                    <a:lnTo>
                      <a:pt x="2" y="728"/>
                    </a:lnTo>
                    <a:lnTo>
                      <a:pt x="0" y="762"/>
                    </a:lnTo>
                    <a:lnTo>
                      <a:pt x="0" y="797"/>
                    </a:lnTo>
                    <a:lnTo>
                      <a:pt x="0" y="832"/>
                    </a:lnTo>
                    <a:lnTo>
                      <a:pt x="0" y="868"/>
                    </a:lnTo>
                    <a:lnTo>
                      <a:pt x="2" y="904"/>
                    </a:lnTo>
                    <a:lnTo>
                      <a:pt x="4" y="940"/>
                    </a:lnTo>
                    <a:lnTo>
                      <a:pt x="8" y="976"/>
                    </a:lnTo>
                    <a:lnTo>
                      <a:pt x="12" y="1013"/>
                    </a:lnTo>
                    <a:lnTo>
                      <a:pt x="17" y="1051"/>
                    </a:lnTo>
                    <a:lnTo>
                      <a:pt x="22" y="1089"/>
                    </a:lnTo>
                    <a:lnTo>
                      <a:pt x="29" y="1127"/>
                    </a:lnTo>
                    <a:lnTo>
                      <a:pt x="36" y="1165"/>
                    </a:lnTo>
                    <a:lnTo>
                      <a:pt x="44" y="1203"/>
                    </a:lnTo>
                    <a:lnTo>
                      <a:pt x="53" y="1242"/>
                    </a:lnTo>
                    <a:lnTo>
                      <a:pt x="63" y="1282"/>
                    </a:lnTo>
                    <a:lnTo>
                      <a:pt x="72" y="1320"/>
                    </a:lnTo>
                    <a:lnTo>
                      <a:pt x="84" y="1359"/>
                    </a:lnTo>
                    <a:lnTo>
                      <a:pt x="96" y="1398"/>
                    </a:lnTo>
                    <a:lnTo>
                      <a:pt x="108" y="1438"/>
                    </a:lnTo>
                    <a:lnTo>
                      <a:pt x="121" y="1477"/>
                    </a:lnTo>
                    <a:lnTo>
                      <a:pt x="135" y="1516"/>
                    </a:lnTo>
                    <a:lnTo>
                      <a:pt x="150" y="1555"/>
                    </a:lnTo>
                    <a:lnTo>
                      <a:pt x="166" y="1595"/>
                    </a:lnTo>
                    <a:lnTo>
                      <a:pt x="181" y="1634"/>
                    </a:lnTo>
                    <a:lnTo>
                      <a:pt x="198" y="1672"/>
                    </a:lnTo>
                    <a:lnTo>
                      <a:pt x="215" y="1711"/>
                    </a:lnTo>
                    <a:lnTo>
                      <a:pt x="233" y="1749"/>
                    </a:lnTo>
                    <a:lnTo>
                      <a:pt x="253" y="1789"/>
                    </a:lnTo>
                    <a:lnTo>
                      <a:pt x="272" y="1827"/>
                    </a:lnTo>
                    <a:lnTo>
                      <a:pt x="292" y="1864"/>
                    </a:lnTo>
                    <a:lnTo>
                      <a:pt x="313" y="1902"/>
                    </a:lnTo>
                    <a:lnTo>
                      <a:pt x="334" y="1939"/>
                    </a:lnTo>
                    <a:lnTo>
                      <a:pt x="355" y="1976"/>
                    </a:lnTo>
                    <a:lnTo>
                      <a:pt x="378" y="2014"/>
                    </a:lnTo>
                    <a:lnTo>
                      <a:pt x="401" y="2050"/>
                    </a:lnTo>
                    <a:lnTo>
                      <a:pt x="424" y="2086"/>
                    </a:lnTo>
                    <a:lnTo>
                      <a:pt x="448" y="2121"/>
                    </a:lnTo>
                    <a:lnTo>
                      <a:pt x="472" y="2156"/>
                    </a:lnTo>
                    <a:lnTo>
                      <a:pt x="497" y="2191"/>
                    </a:lnTo>
                    <a:lnTo>
                      <a:pt x="523" y="2225"/>
                    </a:lnTo>
                    <a:lnTo>
                      <a:pt x="548" y="2257"/>
                    </a:lnTo>
                    <a:lnTo>
                      <a:pt x="575" y="2290"/>
                    </a:lnTo>
                    <a:lnTo>
                      <a:pt x="601" y="2323"/>
                    </a:lnTo>
                    <a:lnTo>
                      <a:pt x="628" y="2355"/>
                    </a:lnTo>
                    <a:lnTo>
                      <a:pt x="655" y="2386"/>
                    </a:lnTo>
                    <a:lnTo>
                      <a:pt x="683" y="2417"/>
                    </a:lnTo>
                    <a:lnTo>
                      <a:pt x="711" y="2446"/>
                    </a:lnTo>
                    <a:lnTo>
                      <a:pt x="739" y="2475"/>
                    </a:lnTo>
                    <a:lnTo>
                      <a:pt x="768" y="2504"/>
                    </a:lnTo>
                    <a:lnTo>
                      <a:pt x="797" y="2531"/>
                    </a:lnTo>
                    <a:lnTo>
                      <a:pt x="825" y="2559"/>
                    </a:lnTo>
                    <a:lnTo>
                      <a:pt x="855" y="2584"/>
                    </a:lnTo>
                    <a:lnTo>
                      <a:pt x="885" y="2610"/>
                    </a:lnTo>
                    <a:lnTo>
                      <a:pt x="914" y="2634"/>
                    </a:lnTo>
                    <a:lnTo>
                      <a:pt x="944" y="2658"/>
                    </a:lnTo>
                    <a:lnTo>
                      <a:pt x="974" y="2681"/>
                    </a:lnTo>
                    <a:lnTo>
                      <a:pt x="1004" y="2703"/>
                    </a:lnTo>
                    <a:lnTo>
                      <a:pt x="1034" y="2724"/>
                    </a:lnTo>
                    <a:lnTo>
                      <a:pt x="1065" y="2744"/>
                    </a:lnTo>
                    <a:lnTo>
                      <a:pt x="1095" y="2764"/>
                    </a:lnTo>
                    <a:lnTo>
                      <a:pt x="1125" y="2782"/>
                    </a:lnTo>
                    <a:lnTo>
                      <a:pt x="1155" y="2801"/>
                    </a:lnTo>
                    <a:lnTo>
                      <a:pt x="1186" y="2816"/>
                    </a:lnTo>
                    <a:lnTo>
                      <a:pt x="1216" y="2832"/>
                    </a:lnTo>
                    <a:lnTo>
                      <a:pt x="1246" y="2847"/>
                    </a:lnTo>
                    <a:lnTo>
                      <a:pt x="1277" y="2861"/>
                    </a:lnTo>
                    <a:lnTo>
                      <a:pt x="1307" y="2874"/>
                    </a:lnTo>
                    <a:lnTo>
                      <a:pt x="1336" y="2885"/>
                    </a:lnTo>
                    <a:lnTo>
                      <a:pt x="1366" y="2896"/>
                    </a:lnTo>
                    <a:lnTo>
                      <a:pt x="1396" y="2906"/>
                    </a:lnTo>
                    <a:lnTo>
                      <a:pt x="1425" y="2914"/>
                    </a:lnTo>
                    <a:lnTo>
                      <a:pt x="1455" y="2922"/>
                    </a:lnTo>
                    <a:lnTo>
                      <a:pt x="1484" y="2929"/>
                    </a:lnTo>
                    <a:lnTo>
                      <a:pt x="1512" y="2934"/>
                    </a:lnTo>
                    <a:lnTo>
                      <a:pt x="1541" y="2939"/>
                    </a:lnTo>
                    <a:lnTo>
                      <a:pt x="1570" y="2943"/>
                    </a:lnTo>
                    <a:lnTo>
                      <a:pt x="1597" y="2945"/>
                    </a:lnTo>
                    <a:lnTo>
                      <a:pt x="1626" y="2947"/>
                    </a:lnTo>
                    <a:lnTo>
                      <a:pt x="1652" y="2947"/>
                    </a:lnTo>
                    <a:lnTo>
                      <a:pt x="1680" y="2946"/>
                    </a:lnTo>
                    <a:lnTo>
                      <a:pt x="1706" y="2945"/>
                    </a:lnTo>
                    <a:lnTo>
                      <a:pt x="1732" y="2942"/>
                    </a:lnTo>
                    <a:lnTo>
                      <a:pt x="1758" y="2938"/>
                    </a:lnTo>
                    <a:lnTo>
                      <a:pt x="1784" y="2933"/>
                    </a:lnTo>
                    <a:lnTo>
                      <a:pt x="1808" y="2928"/>
                    </a:lnTo>
                    <a:lnTo>
                      <a:pt x="1833" y="2920"/>
                    </a:lnTo>
                    <a:lnTo>
                      <a:pt x="1857" y="2913"/>
                    </a:lnTo>
                    <a:lnTo>
                      <a:pt x="1880" y="2904"/>
                    </a:lnTo>
                    <a:lnTo>
                      <a:pt x="1903" y="2894"/>
                    </a:lnTo>
                    <a:lnTo>
                      <a:pt x="1925" y="2883"/>
                    </a:lnTo>
                    <a:lnTo>
                      <a:pt x="1947" y="2872"/>
                    </a:lnTo>
                    <a:lnTo>
                      <a:pt x="1968" y="2859"/>
                    </a:lnTo>
                    <a:lnTo>
                      <a:pt x="1989" y="2845"/>
                    </a:lnTo>
                    <a:lnTo>
                      <a:pt x="2009" y="2830"/>
                    </a:lnTo>
                    <a:lnTo>
                      <a:pt x="2028" y="2814"/>
                    </a:lnTo>
                    <a:lnTo>
                      <a:pt x="2047" y="2797"/>
                    </a:lnTo>
                    <a:lnTo>
                      <a:pt x="2065" y="2779"/>
                    </a:lnTo>
                    <a:lnTo>
                      <a:pt x="2082" y="2761"/>
                    </a:lnTo>
                    <a:lnTo>
                      <a:pt x="2099" y="2741"/>
                    </a:lnTo>
                    <a:lnTo>
                      <a:pt x="2115" y="2721"/>
                    </a:lnTo>
                    <a:lnTo>
                      <a:pt x="2131" y="2700"/>
                    </a:lnTo>
                    <a:lnTo>
                      <a:pt x="2145" y="2677"/>
                    </a:lnTo>
                    <a:lnTo>
                      <a:pt x="2159" y="2654"/>
                    </a:lnTo>
                    <a:lnTo>
                      <a:pt x="2173" y="2631"/>
                    </a:lnTo>
                    <a:lnTo>
                      <a:pt x="2185" y="2605"/>
                    </a:lnTo>
                    <a:lnTo>
                      <a:pt x="2197" y="2580"/>
                    </a:lnTo>
                    <a:lnTo>
                      <a:pt x="2208" y="2553"/>
                    </a:lnTo>
                    <a:lnTo>
                      <a:pt x="2219" y="2527"/>
                    </a:lnTo>
                    <a:lnTo>
                      <a:pt x="2228" y="2499"/>
                    </a:lnTo>
                    <a:lnTo>
                      <a:pt x="2237" y="2471"/>
                    </a:lnTo>
                    <a:lnTo>
                      <a:pt x="2244" y="2441"/>
                    </a:lnTo>
                    <a:lnTo>
                      <a:pt x="2252" y="2411"/>
                    </a:lnTo>
                    <a:lnTo>
                      <a:pt x="2258" y="2380"/>
                    </a:lnTo>
                    <a:lnTo>
                      <a:pt x="2264" y="2350"/>
                    </a:lnTo>
                    <a:lnTo>
                      <a:pt x="2268" y="2318"/>
                    </a:lnTo>
                    <a:lnTo>
                      <a:pt x="2273" y="2285"/>
                    </a:lnTo>
                    <a:lnTo>
                      <a:pt x="2276" y="2252"/>
                    </a:lnTo>
                    <a:lnTo>
                      <a:pt x="2278" y="2218"/>
                    </a:lnTo>
                    <a:lnTo>
                      <a:pt x="2280" y="2184"/>
                    </a:lnTo>
                    <a:lnTo>
                      <a:pt x="2281" y="2150"/>
                    </a:lnTo>
                    <a:lnTo>
                      <a:pt x="2281" y="2115"/>
                    </a:lnTo>
                    <a:lnTo>
                      <a:pt x="2280" y="2079"/>
                    </a:lnTo>
                    <a:lnTo>
                      <a:pt x="2278" y="2043"/>
                    </a:lnTo>
                    <a:lnTo>
                      <a:pt x="2276" y="2007"/>
                    </a:lnTo>
                    <a:lnTo>
                      <a:pt x="2273" y="1970"/>
                    </a:lnTo>
                    <a:lnTo>
                      <a:pt x="2268" y="1933"/>
                    </a:lnTo>
                    <a:lnTo>
                      <a:pt x="2264" y="1896"/>
                    </a:lnTo>
                    <a:lnTo>
                      <a:pt x="2258" y="1858"/>
                    </a:lnTo>
                    <a:lnTo>
                      <a:pt x="2252" y="1819"/>
                    </a:lnTo>
                    <a:lnTo>
                      <a:pt x="2244" y="1781"/>
                    </a:lnTo>
                    <a:lnTo>
                      <a:pt x="2237" y="1743"/>
                    </a:lnTo>
                    <a:lnTo>
                      <a:pt x="2228" y="1705"/>
                    </a:lnTo>
                    <a:lnTo>
                      <a:pt x="2219" y="1666"/>
                    </a:lnTo>
                    <a:lnTo>
                      <a:pt x="2208" y="1626"/>
                    </a:lnTo>
                    <a:lnTo>
                      <a:pt x="2197" y="1588"/>
                    </a:lnTo>
                    <a:lnTo>
                      <a:pt x="2185" y="1549"/>
                    </a:lnTo>
                    <a:lnTo>
                      <a:pt x="2173" y="1510"/>
                    </a:lnTo>
                    <a:lnTo>
                      <a:pt x="2159" y="1470"/>
                    </a:lnTo>
                    <a:lnTo>
                      <a:pt x="2145" y="1431"/>
                    </a:lnTo>
                    <a:lnTo>
                      <a:pt x="2131" y="1392"/>
                    </a:lnTo>
                    <a:lnTo>
                      <a:pt x="2115" y="1353"/>
                    </a:lnTo>
                    <a:lnTo>
                      <a:pt x="2099" y="1313"/>
                    </a:lnTo>
                    <a:lnTo>
                      <a:pt x="2082" y="1274"/>
                    </a:lnTo>
                    <a:lnTo>
                      <a:pt x="2065" y="1236"/>
                    </a:lnTo>
                    <a:lnTo>
                      <a:pt x="2047" y="1197"/>
                    </a:lnTo>
                    <a:lnTo>
                      <a:pt x="2028" y="1159"/>
                    </a:lnTo>
                    <a:lnTo>
                      <a:pt x="2009" y="1120"/>
                    </a:lnTo>
                    <a:lnTo>
                      <a:pt x="1989" y="1082"/>
                    </a:lnTo>
                    <a:lnTo>
                      <a:pt x="1968" y="1045"/>
                    </a:lnTo>
                    <a:lnTo>
                      <a:pt x="1947" y="1007"/>
                    </a:lnTo>
                    <a:lnTo>
                      <a:pt x="1925" y="971"/>
                    </a:lnTo>
                    <a:lnTo>
                      <a:pt x="1903" y="934"/>
                    </a:lnTo>
                    <a:lnTo>
                      <a:pt x="1880" y="898"/>
                    </a:lnTo>
                    <a:lnTo>
                      <a:pt x="1857" y="862"/>
                    </a:lnTo>
                    <a:lnTo>
                      <a:pt x="1833" y="826"/>
                    </a:lnTo>
                    <a:lnTo>
                      <a:pt x="1808" y="791"/>
                    </a:lnTo>
                    <a:lnTo>
                      <a:pt x="1784" y="757"/>
                    </a:lnTo>
                    <a:lnTo>
                      <a:pt x="1758" y="723"/>
                    </a:lnTo>
                    <a:lnTo>
                      <a:pt x="1732" y="689"/>
                    </a:lnTo>
                    <a:lnTo>
                      <a:pt x="1706" y="656"/>
                    </a:lnTo>
                    <a:lnTo>
                      <a:pt x="1680" y="624"/>
                    </a:lnTo>
                    <a:lnTo>
                      <a:pt x="1652" y="592"/>
                    </a:lnTo>
                    <a:lnTo>
                      <a:pt x="1626" y="560"/>
                    </a:lnTo>
                    <a:lnTo>
                      <a:pt x="1597" y="531"/>
                    </a:lnTo>
                    <a:lnTo>
                      <a:pt x="1570" y="501"/>
                    </a:lnTo>
                    <a:lnTo>
                      <a:pt x="1541" y="471"/>
                    </a:lnTo>
                    <a:lnTo>
                      <a:pt x="1512" y="443"/>
                    </a:lnTo>
                    <a:lnTo>
                      <a:pt x="1484" y="415"/>
                    </a:lnTo>
                    <a:lnTo>
                      <a:pt x="1455" y="389"/>
                    </a:lnTo>
                    <a:lnTo>
                      <a:pt x="1425" y="362"/>
                    </a:lnTo>
                    <a:lnTo>
                      <a:pt x="1396" y="337"/>
                    </a:lnTo>
                    <a:lnTo>
                      <a:pt x="1366" y="312"/>
                    </a:lnTo>
                    <a:lnTo>
                      <a:pt x="1336" y="289"/>
                    </a:lnTo>
                    <a:lnTo>
                      <a:pt x="1307" y="266"/>
                    </a:lnTo>
                    <a:lnTo>
                      <a:pt x="1277" y="243"/>
                    </a:lnTo>
                    <a:lnTo>
                      <a:pt x="1246" y="222"/>
                    </a:lnTo>
                    <a:lnTo>
                      <a:pt x="1216" y="202"/>
                    </a:lnTo>
                    <a:lnTo>
                      <a:pt x="1186" y="183"/>
                    </a:lnTo>
                    <a:lnTo>
                      <a:pt x="1155" y="165"/>
                    </a:lnTo>
                    <a:lnTo>
                      <a:pt x="1125" y="147"/>
                    </a:lnTo>
                    <a:lnTo>
                      <a:pt x="1095" y="130"/>
                    </a:lnTo>
                    <a:lnTo>
                      <a:pt x="1065" y="115"/>
                    </a:lnTo>
                    <a:lnTo>
                      <a:pt x="1034" y="100"/>
                    </a:lnTo>
                    <a:lnTo>
                      <a:pt x="1004" y="86"/>
                    </a:lnTo>
                    <a:lnTo>
                      <a:pt x="974" y="74"/>
                    </a:lnTo>
                    <a:lnTo>
                      <a:pt x="944" y="62"/>
                    </a:lnTo>
                    <a:lnTo>
                      <a:pt x="914" y="51"/>
                    </a:lnTo>
                    <a:lnTo>
                      <a:pt x="885" y="42"/>
                    </a:lnTo>
                    <a:lnTo>
                      <a:pt x="855" y="32"/>
                    </a:lnTo>
                    <a:lnTo>
                      <a:pt x="825" y="25"/>
                    </a:lnTo>
                    <a:lnTo>
                      <a:pt x="797" y="18"/>
                    </a:lnTo>
                    <a:lnTo>
                      <a:pt x="768" y="12"/>
                    </a:lnTo>
                    <a:lnTo>
                      <a:pt x="739" y="8"/>
                    </a:lnTo>
                    <a:lnTo>
                      <a:pt x="711" y="5"/>
                    </a:lnTo>
                    <a:lnTo>
                      <a:pt x="683" y="1"/>
                    </a:lnTo>
                    <a:lnTo>
                      <a:pt x="655" y="0"/>
                    </a:lnTo>
                    <a:lnTo>
                      <a:pt x="628" y="0"/>
                    </a:lnTo>
                    <a:lnTo>
                      <a:pt x="601" y="0"/>
                    </a:lnTo>
                    <a:lnTo>
                      <a:pt x="575" y="3"/>
                    </a:lnTo>
                    <a:lnTo>
                      <a:pt x="548" y="5"/>
                    </a:lnTo>
                    <a:lnTo>
                      <a:pt x="523" y="9"/>
                    </a:lnTo>
                    <a:lnTo>
                      <a:pt x="497" y="13"/>
                    </a:lnTo>
                    <a:lnTo>
                      <a:pt x="472" y="19"/>
                    </a:lnTo>
                    <a:lnTo>
                      <a:pt x="448" y="26"/>
                    </a:lnTo>
                    <a:lnTo>
                      <a:pt x="424" y="34"/>
                    </a:lnTo>
                    <a:lnTo>
                      <a:pt x="401" y="43"/>
                    </a:lnTo>
                    <a:lnTo>
                      <a:pt x="378" y="52"/>
                    </a:lnTo>
                    <a:lnTo>
                      <a:pt x="355" y="64"/>
                    </a:lnTo>
                    <a:lnTo>
                      <a:pt x="334" y="76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81" name="Line 538"/>
              <p:cNvSpPr/>
              <p:nvPr/>
            </p:nvSpPr>
            <p:spPr>
              <a:xfrm flipV="1">
                <a:off x="4431" y="1674"/>
                <a:ext cx="677" cy="39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82" name="Line 539"/>
              <p:cNvSpPr/>
              <p:nvPr/>
            </p:nvSpPr>
            <p:spPr>
              <a:xfrm flipV="1">
                <a:off x="4148" y="1461"/>
                <a:ext cx="197" cy="11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83" name="Line 540"/>
              <p:cNvSpPr/>
              <p:nvPr/>
            </p:nvSpPr>
            <p:spPr>
              <a:xfrm flipV="1">
                <a:off x="4911" y="1203"/>
                <a:ext cx="1" cy="258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84" name="Line 541"/>
              <p:cNvSpPr/>
              <p:nvPr/>
            </p:nvSpPr>
            <p:spPr>
              <a:xfrm flipV="1">
                <a:off x="4345" y="1203"/>
                <a:ext cx="1" cy="258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209" name="Line 125"/>
          <p:cNvSpPr/>
          <p:nvPr/>
        </p:nvSpPr>
        <p:spPr>
          <a:xfrm>
            <a:off x="2425700" y="3145790"/>
            <a:ext cx="3348038" cy="0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" name="Group 542"/>
          <p:cNvGrpSpPr/>
          <p:nvPr/>
        </p:nvGrpSpPr>
        <p:grpSpPr>
          <a:xfrm>
            <a:off x="4040188" y="1239203"/>
            <a:ext cx="2806700" cy="2162175"/>
            <a:chOff x="2412" y="1167"/>
            <a:chExt cx="1768" cy="1362"/>
          </a:xfrm>
        </p:grpSpPr>
        <p:pic>
          <p:nvPicPr>
            <p:cNvPr id="58450" name="Picture 5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2" y="1167"/>
              <a:ext cx="1768" cy="1362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58451" name="Group 544"/>
            <p:cNvGrpSpPr/>
            <p:nvPr/>
          </p:nvGrpSpPr>
          <p:grpSpPr>
            <a:xfrm>
              <a:off x="2432" y="1189"/>
              <a:ext cx="1729" cy="1310"/>
              <a:chOff x="2484" y="2788"/>
              <a:chExt cx="1215" cy="921"/>
            </a:xfrm>
          </p:grpSpPr>
          <p:sp>
            <p:nvSpPr>
              <p:cNvPr id="58452" name="Line 545"/>
              <p:cNvSpPr/>
              <p:nvPr/>
            </p:nvSpPr>
            <p:spPr>
              <a:xfrm>
                <a:off x="2864" y="3122"/>
                <a:ext cx="227" cy="227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53" name="Line 546"/>
              <p:cNvSpPr/>
              <p:nvPr/>
            </p:nvSpPr>
            <p:spPr>
              <a:xfrm flipV="1">
                <a:off x="2484" y="3122"/>
                <a:ext cx="1" cy="45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54" name="Freeform 547"/>
              <p:cNvSpPr/>
              <p:nvPr/>
            </p:nvSpPr>
            <p:spPr>
              <a:xfrm>
                <a:off x="2864" y="3626"/>
                <a:ext cx="454" cy="82"/>
              </a:xfrm>
              <a:custGeom>
                <a:avLst/>
                <a:gdLst>
                  <a:gd name="txL" fmla="*/ 0 w 4088"/>
                  <a:gd name="txT" fmla="*/ 0 h 731"/>
                  <a:gd name="txR" fmla="*/ 4088 w 4088"/>
                  <a:gd name="txB" fmla="*/ 731 h 73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088" h="731">
                    <a:moveTo>
                      <a:pt x="4088" y="731"/>
                    </a:moveTo>
                    <a:lnTo>
                      <a:pt x="4087" y="730"/>
                    </a:lnTo>
                    <a:lnTo>
                      <a:pt x="4086" y="729"/>
                    </a:lnTo>
                    <a:lnTo>
                      <a:pt x="4085" y="729"/>
                    </a:lnTo>
                    <a:lnTo>
                      <a:pt x="4083" y="728"/>
                    </a:lnTo>
                    <a:lnTo>
                      <a:pt x="4080" y="726"/>
                    </a:lnTo>
                    <a:lnTo>
                      <a:pt x="4078" y="725"/>
                    </a:lnTo>
                    <a:lnTo>
                      <a:pt x="4075" y="722"/>
                    </a:lnTo>
                    <a:lnTo>
                      <a:pt x="4073" y="721"/>
                    </a:lnTo>
                    <a:lnTo>
                      <a:pt x="4069" y="719"/>
                    </a:lnTo>
                    <a:lnTo>
                      <a:pt x="4066" y="716"/>
                    </a:lnTo>
                    <a:lnTo>
                      <a:pt x="4061" y="714"/>
                    </a:lnTo>
                    <a:lnTo>
                      <a:pt x="4057" y="712"/>
                    </a:lnTo>
                    <a:lnTo>
                      <a:pt x="4053" y="709"/>
                    </a:lnTo>
                    <a:lnTo>
                      <a:pt x="4048" y="705"/>
                    </a:lnTo>
                    <a:lnTo>
                      <a:pt x="4042" y="702"/>
                    </a:lnTo>
                    <a:lnTo>
                      <a:pt x="4037" y="699"/>
                    </a:lnTo>
                    <a:lnTo>
                      <a:pt x="4032" y="695"/>
                    </a:lnTo>
                    <a:lnTo>
                      <a:pt x="4025" y="692"/>
                    </a:lnTo>
                    <a:lnTo>
                      <a:pt x="4019" y="687"/>
                    </a:lnTo>
                    <a:lnTo>
                      <a:pt x="4011" y="683"/>
                    </a:lnTo>
                    <a:lnTo>
                      <a:pt x="4004" y="679"/>
                    </a:lnTo>
                    <a:lnTo>
                      <a:pt x="3997" y="674"/>
                    </a:lnTo>
                    <a:lnTo>
                      <a:pt x="3989" y="669"/>
                    </a:lnTo>
                    <a:lnTo>
                      <a:pt x="3981" y="664"/>
                    </a:lnTo>
                    <a:lnTo>
                      <a:pt x="3973" y="659"/>
                    </a:lnTo>
                    <a:lnTo>
                      <a:pt x="3964" y="653"/>
                    </a:lnTo>
                    <a:lnTo>
                      <a:pt x="3955" y="648"/>
                    </a:lnTo>
                    <a:lnTo>
                      <a:pt x="3946" y="643"/>
                    </a:lnTo>
                    <a:lnTo>
                      <a:pt x="3936" y="636"/>
                    </a:lnTo>
                    <a:lnTo>
                      <a:pt x="3927" y="631"/>
                    </a:lnTo>
                    <a:lnTo>
                      <a:pt x="3916" y="625"/>
                    </a:lnTo>
                    <a:lnTo>
                      <a:pt x="3906" y="618"/>
                    </a:lnTo>
                    <a:lnTo>
                      <a:pt x="3895" y="612"/>
                    </a:lnTo>
                    <a:lnTo>
                      <a:pt x="3884" y="606"/>
                    </a:lnTo>
                    <a:lnTo>
                      <a:pt x="3873" y="599"/>
                    </a:lnTo>
                    <a:lnTo>
                      <a:pt x="3862" y="592"/>
                    </a:lnTo>
                    <a:lnTo>
                      <a:pt x="3838" y="578"/>
                    </a:lnTo>
                    <a:lnTo>
                      <a:pt x="3813" y="563"/>
                    </a:lnTo>
                    <a:lnTo>
                      <a:pt x="3787" y="548"/>
                    </a:lnTo>
                    <a:lnTo>
                      <a:pt x="3760" y="534"/>
                    </a:lnTo>
                    <a:lnTo>
                      <a:pt x="3733" y="518"/>
                    </a:lnTo>
                    <a:lnTo>
                      <a:pt x="3704" y="502"/>
                    </a:lnTo>
                    <a:lnTo>
                      <a:pt x="3675" y="486"/>
                    </a:lnTo>
                    <a:lnTo>
                      <a:pt x="3645" y="470"/>
                    </a:lnTo>
                    <a:lnTo>
                      <a:pt x="3614" y="453"/>
                    </a:lnTo>
                    <a:lnTo>
                      <a:pt x="3583" y="436"/>
                    </a:lnTo>
                    <a:lnTo>
                      <a:pt x="3550" y="420"/>
                    </a:lnTo>
                    <a:lnTo>
                      <a:pt x="3518" y="403"/>
                    </a:lnTo>
                    <a:lnTo>
                      <a:pt x="3484" y="386"/>
                    </a:lnTo>
                    <a:lnTo>
                      <a:pt x="3450" y="369"/>
                    </a:lnTo>
                    <a:lnTo>
                      <a:pt x="3415" y="352"/>
                    </a:lnTo>
                    <a:lnTo>
                      <a:pt x="3380" y="335"/>
                    </a:lnTo>
                    <a:lnTo>
                      <a:pt x="3343" y="318"/>
                    </a:lnTo>
                    <a:lnTo>
                      <a:pt x="3305" y="301"/>
                    </a:lnTo>
                    <a:lnTo>
                      <a:pt x="3266" y="283"/>
                    </a:lnTo>
                    <a:lnTo>
                      <a:pt x="3227" y="266"/>
                    </a:lnTo>
                    <a:lnTo>
                      <a:pt x="3186" y="249"/>
                    </a:lnTo>
                    <a:lnTo>
                      <a:pt x="3145" y="232"/>
                    </a:lnTo>
                    <a:lnTo>
                      <a:pt x="3103" y="215"/>
                    </a:lnTo>
                    <a:lnTo>
                      <a:pt x="3059" y="199"/>
                    </a:lnTo>
                    <a:lnTo>
                      <a:pt x="3016" y="183"/>
                    </a:lnTo>
                    <a:lnTo>
                      <a:pt x="2971" y="167"/>
                    </a:lnTo>
                    <a:lnTo>
                      <a:pt x="2926" y="152"/>
                    </a:lnTo>
                    <a:lnTo>
                      <a:pt x="2880" y="137"/>
                    </a:lnTo>
                    <a:lnTo>
                      <a:pt x="2834" y="122"/>
                    </a:lnTo>
                    <a:lnTo>
                      <a:pt x="2787" y="108"/>
                    </a:lnTo>
                    <a:lnTo>
                      <a:pt x="2739" y="96"/>
                    </a:lnTo>
                    <a:lnTo>
                      <a:pt x="2691" y="83"/>
                    </a:lnTo>
                    <a:lnTo>
                      <a:pt x="2642" y="71"/>
                    </a:lnTo>
                    <a:lnTo>
                      <a:pt x="2594" y="61"/>
                    </a:lnTo>
                    <a:lnTo>
                      <a:pt x="2545" y="50"/>
                    </a:lnTo>
                    <a:lnTo>
                      <a:pt x="2495" y="40"/>
                    </a:lnTo>
                    <a:lnTo>
                      <a:pt x="2445" y="32"/>
                    </a:lnTo>
                    <a:lnTo>
                      <a:pt x="2395" y="24"/>
                    </a:lnTo>
                    <a:lnTo>
                      <a:pt x="2345" y="18"/>
                    </a:lnTo>
                    <a:lnTo>
                      <a:pt x="2295" y="13"/>
                    </a:lnTo>
                    <a:lnTo>
                      <a:pt x="2245" y="9"/>
                    </a:lnTo>
                    <a:lnTo>
                      <a:pt x="2194" y="4"/>
                    </a:lnTo>
                    <a:lnTo>
                      <a:pt x="2144" y="2"/>
                    </a:lnTo>
                    <a:lnTo>
                      <a:pt x="2094" y="1"/>
                    </a:lnTo>
                    <a:lnTo>
                      <a:pt x="2044" y="0"/>
                    </a:lnTo>
                    <a:lnTo>
                      <a:pt x="1993" y="1"/>
                    </a:lnTo>
                    <a:lnTo>
                      <a:pt x="1944" y="2"/>
                    </a:lnTo>
                    <a:lnTo>
                      <a:pt x="1894" y="4"/>
                    </a:lnTo>
                    <a:lnTo>
                      <a:pt x="1843" y="9"/>
                    </a:lnTo>
                    <a:lnTo>
                      <a:pt x="1793" y="13"/>
                    </a:lnTo>
                    <a:lnTo>
                      <a:pt x="1742" y="18"/>
                    </a:lnTo>
                    <a:lnTo>
                      <a:pt x="1692" y="24"/>
                    </a:lnTo>
                    <a:lnTo>
                      <a:pt x="1642" y="32"/>
                    </a:lnTo>
                    <a:lnTo>
                      <a:pt x="1592" y="40"/>
                    </a:lnTo>
                    <a:lnTo>
                      <a:pt x="1543" y="50"/>
                    </a:lnTo>
                    <a:lnTo>
                      <a:pt x="1494" y="61"/>
                    </a:lnTo>
                    <a:lnTo>
                      <a:pt x="1445" y="71"/>
                    </a:lnTo>
                    <a:lnTo>
                      <a:pt x="1396" y="83"/>
                    </a:lnTo>
                    <a:lnTo>
                      <a:pt x="1349" y="96"/>
                    </a:lnTo>
                    <a:lnTo>
                      <a:pt x="1301" y="108"/>
                    </a:lnTo>
                    <a:lnTo>
                      <a:pt x="1254" y="122"/>
                    </a:lnTo>
                    <a:lnTo>
                      <a:pt x="1208" y="137"/>
                    </a:lnTo>
                    <a:lnTo>
                      <a:pt x="1162" y="152"/>
                    </a:lnTo>
                    <a:lnTo>
                      <a:pt x="1116" y="167"/>
                    </a:lnTo>
                    <a:lnTo>
                      <a:pt x="1072" y="183"/>
                    </a:lnTo>
                    <a:lnTo>
                      <a:pt x="1028" y="199"/>
                    </a:lnTo>
                    <a:lnTo>
                      <a:pt x="985" y="215"/>
                    </a:lnTo>
                    <a:lnTo>
                      <a:pt x="942" y="232"/>
                    </a:lnTo>
                    <a:lnTo>
                      <a:pt x="901" y="249"/>
                    </a:lnTo>
                    <a:lnTo>
                      <a:pt x="861" y="266"/>
                    </a:lnTo>
                    <a:lnTo>
                      <a:pt x="822" y="283"/>
                    </a:lnTo>
                    <a:lnTo>
                      <a:pt x="782" y="301"/>
                    </a:lnTo>
                    <a:lnTo>
                      <a:pt x="744" y="318"/>
                    </a:lnTo>
                    <a:lnTo>
                      <a:pt x="708" y="335"/>
                    </a:lnTo>
                    <a:lnTo>
                      <a:pt x="672" y="352"/>
                    </a:lnTo>
                    <a:lnTo>
                      <a:pt x="637" y="369"/>
                    </a:lnTo>
                    <a:lnTo>
                      <a:pt x="603" y="386"/>
                    </a:lnTo>
                    <a:lnTo>
                      <a:pt x="570" y="403"/>
                    </a:lnTo>
                    <a:lnTo>
                      <a:pt x="537" y="420"/>
                    </a:lnTo>
                    <a:lnTo>
                      <a:pt x="506" y="436"/>
                    </a:lnTo>
                    <a:lnTo>
                      <a:pt x="474" y="453"/>
                    </a:lnTo>
                    <a:lnTo>
                      <a:pt x="443" y="470"/>
                    </a:lnTo>
                    <a:lnTo>
                      <a:pt x="413" y="486"/>
                    </a:lnTo>
                    <a:lnTo>
                      <a:pt x="384" y="502"/>
                    </a:lnTo>
                    <a:lnTo>
                      <a:pt x="355" y="518"/>
                    </a:lnTo>
                    <a:lnTo>
                      <a:pt x="327" y="534"/>
                    </a:lnTo>
                    <a:lnTo>
                      <a:pt x="301" y="548"/>
                    </a:lnTo>
                    <a:lnTo>
                      <a:pt x="274" y="563"/>
                    </a:lnTo>
                    <a:lnTo>
                      <a:pt x="250" y="578"/>
                    </a:lnTo>
                    <a:lnTo>
                      <a:pt x="227" y="592"/>
                    </a:lnTo>
                    <a:lnTo>
                      <a:pt x="215" y="599"/>
                    </a:lnTo>
                    <a:lnTo>
                      <a:pt x="203" y="606"/>
                    </a:lnTo>
                    <a:lnTo>
                      <a:pt x="193" y="612"/>
                    </a:lnTo>
                    <a:lnTo>
                      <a:pt x="182" y="618"/>
                    </a:lnTo>
                    <a:lnTo>
                      <a:pt x="171" y="625"/>
                    </a:lnTo>
                    <a:lnTo>
                      <a:pt x="161" y="631"/>
                    </a:lnTo>
                    <a:lnTo>
                      <a:pt x="151" y="636"/>
                    </a:lnTo>
                    <a:lnTo>
                      <a:pt x="142" y="643"/>
                    </a:lnTo>
                    <a:lnTo>
                      <a:pt x="132" y="648"/>
                    </a:lnTo>
                    <a:lnTo>
                      <a:pt x="124" y="653"/>
                    </a:lnTo>
                    <a:lnTo>
                      <a:pt x="115" y="659"/>
                    </a:lnTo>
                    <a:lnTo>
                      <a:pt x="107" y="664"/>
                    </a:lnTo>
                    <a:lnTo>
                      <a:pt x="98" y="669"/>
                    </a:lnTo>
                    <a:lnTo>
                      <a:pt x="91" y="674"/>
                    </a:lnTo>
                    <a:lnTo>
                      <a:pt x="83" y="679"/>
                    </a:lnTo>
                    <a:lnTo>
                      <a:pt x="76" y="683"/>
                    </a:lnTo>
                    <a:lnTo>
                      <a:pt x="70" y="687"/>
                    </a:lnTo>
                    <a:lnTo>
                      <a:pt x="62" y="692"/>
                    </a:lnTo>
                    <a:lnTo>
                      <a:pt x="57" y="695"/>
                    </a:lnTo>
                    <a:lnTo>
                      <a:pt x="51" y="699"/>
                    </a:lnTo>
                    <a:lnTo>
                      <a:pt x="45" y="702"/>
                    </a:lnTo>
                    <a:lnTo>
                      <a:pt x="40" y="705"/>
                    </a:lnTo>
                    <a:lnTo>
                      <a:pt x="35" y="709"/>
                    </a:lnTo>
                    <a:lnTo>
                      <a:pt x="30" y="712"/>
                    </a:lnTo>
                    <a:lnTo>
                      <a:pt x="26" y="714"/>
                    </a:lnTo>
                    <a:lnTo>
                      <a:pt x="22" y="716"/>
                    </a:lnTo>
                    <a:lnTo>
                      <a:pt x="19" y="719"/>
                    </a:lnTo>
                    <a:lnTo>
                      <a:pt x="16" y="721"/>
                    </a:lnTo>
                    <a:lnTo>
                      <a:pt x="12" y="722"/>
                    </a:lnTo>
                    <a:lnTo>
                      <a:pt x="9" y="725"/>
                    </a:lnTo>
                    <a:lnTo>
                      <a:pt x="7" y="726"/>
                    </a:lnTo>
                    <a:lnTo>
                      <a:pt x="5" y="728"/>
                    </a:lnTo>
                    <a:lnTo>
                      <a:pt x="4" y="729"/>
                    </a:lnTo>
                    <a:lnTo>
                      <a:pt x="2" y="729"/>
                    </a:lnTo>
                    <a:lnTo>
                      <a:pt x="1" y="730"/>
                    </a:lnTo>
                    <a:lnTo>
                      <a:pt x="1" y="731"/>
                    </a:lnTo>
                    <a:lnTo>
                      <a:pt x="0" y="731"/>
                    </a:lnTo>
                  </a:path>
                </a:pathLst>
              </a:custGeom>
              <a:noFill/>
              <a:ln w="3810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55" name="Line 548"/>
              <p:cNvSpPr/>
              <p:nvPr/>
            </p:nvSpPr>
            <p:spPr>
              <a:xfrm flipH="1">
                <a:off x="2864" y="3349"/>
                <a:ext cx="227" cy="227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56" name="Freeform 549"/>
              <p:cNvSpPr/>
              <p:nvPr/>
            </p:nvSpPr>
            <p:spPr>
              <a:xfrm>
                <a:off x="3091" y="3122"/>
                <a:ext cx="227" cy="454"/>
              </a:xfrm>
              <a:custGeom>
                <a:avLst/>
                <a:gdLst>
                  <a:gd name="txL" fmla="*/ 0 w 2044"/>
                  <a:gd name="txT" fmla="*/ 0 h 4091"/>
                  <a:gd name="txR" fmla="*/ 2044 w 2044"/>
                  <a:gd name="txB" fmla="*/ 4091 h 409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044" h="4091">
                    <a:moveTo>
                      <a:pt x="2044" y="4091"/>
                    </a:moveTo>
                    <a:lnTo>
                      <a:pt x="0" y="2046"/>
                    </a:lnTo>
                    <a:lnTo>
                      <a:pt x="2044" y="0"/>
                    </a:lnTo>
                  </a:path>
                </a:pathLst>
              </a:custGeom>
              <a:noFill/>
              <a:ln w="38100" cap="flat" cmpd="sng">
                <a:solidFill>
                  <a:schemeClr val="tx2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57" name="Freeform 550"/>
              <p:cNvSpPr/>
              <p:nvPr/>
            </p:nvSpPr>
            <p:spPr>
              <a:xfrm>
                <a:off x="3318" y="3122"/>
                <a:ext cx="380" cy="586"/>
              </a:xfrm>
              <a:custGeom>
                <a:avLst/>
                <a:gdLst>
                  <a:gd name="txL" fmla="*/ 0 w 3418"/>
                  <a:gd name="txT" fmla="*/ 0 h 5275"/>
                  <a:gd name="txR" fmla="*/ 3418 w 3418"/>
                  <a:gd name="txB" fmla="*/ 5275 h 527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8" h="5275">
                    <a:moveTo>
                      <a:pt x="3418" y="0"/>
                    </a:moveTo>
                    <a:lnTo>
                      <a:pt x="3418" y="4091"/>
                    </a:lnTo>
                    <a:lnTo>
                      <a:pt x="3418" y="5275"/>
                    </a:lnTo>
                    <a:lnTo>
                      <a:pt x="0" y="5275"/>
                    </a:lnTo>
                    <a:lnTo>
                      <a:pt x="0" y="4091"/>
                    </a:lnTo>
                    <a:lnTo>
                      <a:pt x="3418" y="4091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58" name="Line 551"/>
              <p:cNvSpPr/>
              <p:nvPr/>
            </p:nvSpPr>
            <p:spPr>
              <a:xfrm flipV="1">
                <a:off x="2864" y="3576"/>
                <a:ext cx="1" cy="13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59" name="Line 552"/>
              <p:cNvSpPr/>
              <p:nvPr/>
            </p:nvSpPr>
            <p:spPr>
              <a:xfrm>
                <a:off x="2484" y="3708"/>
                <a:ext cx="380" cy="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0" name="Line 553"/>
              <p:cNvSpPr/>
              <p:nvPr/>
            </p:nvSpPr>
            <p:spPr>
              <a:xfrm>
                <a:off x="2484" y="3576"/>
                <a:ext cx="1" cy="13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1" name="Line 554"/>
              <p:cNvSpPr/>
              <p:nvPr/>
            </p:nvSpPr>
            <p:spPr>
              <a:xfrm flipH="1">
                <a:off x="2484" y="3576"/>
                <a:ext cx="380" cy="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2" name="Line 555"/>
              <p:cNvSpPr/>
              <p:nvPr/>
            </p:nvSpPr>
            <p:spPr>
              <a:xfrm flipV="1">
                <a:off x="2864" y="2788"/>
                <a:ext cx="1" cy="33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3" name="Line 556"/>
              <p:cNvSpPr/>
              <p:nvPr/>
            </p:nvSpPr>
            <p:spPr>
              <a:xfrm>
                <a:off x="2484" y="3122"/>
                <a:ext cx="380" cy="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4" name="Line 557"/>
              <p:cNvSpPr/>
              <p:nvPr/>
            </p:nvSpPr>
            <p:spPr>
              <a:xfrm>
                <a:off x="2484" y="2990"/>
                <a:ext cx="1" cy="13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5" name="Line 558"/>
              <p:cNvSpPr/>
              <p:nvPr/>
            </p:nvSpPr>
            <p:spPr>
              <a:xfrm flipH="1">
                <a:off x="2484" y="2990"/>
                <a:ext cx="249" cy="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6" name="Line 559"/>
              <p:cNvSpPr/>
              <p:nvPr/>
            </p:nvSpPr>
            <p:spPr>
              <a:xfrm flipH="1">
                <a:off x="3450" y="2990"/>
                <a:ext cx="248" cy="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7" name="Line 560"/>
              <p:cNvSpPr/>
              <p:nvPr/>
            </p:nvSpPr>
            <p:spPr>
              <a:xfrm flipV="1">
                <a:off x="3698" y="2990"/>
                <a:ext cx="1" cy="13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8" name="Line 561"/>
              <p:cNvSpPr/>
              <p:nvPr/>
            </p:nvSpPr>
            <p:spPr>
              <a:xfrm>
                <a:off x="3318" y="3122"/>
                <a:ext cx="380" cy="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69" name="Line 562"/>
              <p:cNvSpPr/>
              <p:nvPr/>
            </p:nvSpPr>
            <p:spPr>
              <a:xfrm>
                <a:off x="3318" y="2788"/>
                <a:ext cx="1" cy="33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70" name="Line 563"/>
              <p:cNvSpPr/>
              <p:nvPr/>
            </p:nvSpPr>
            <p:spPr>
              <a:xfrm>
                <a:off x="2733" y="2788"/>
                <a:ext cx="1" cy="20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71" name="Freeform 564"/>
              <p:cNvSpPr/>
              <p:nvPr/>
            </p:nvSpPr>
            <p:spPr>
              <a:xfrm>
                <a:off x="2733" y="2788"/>
                <a:ext cx="717" cy="202"/>
              </a:xfrm>
              <a:custGeom>
                <a:avLst/>
                <a:gdLst>
                  <a:gd name="txL" fmla="*/ 0 w 6453"/>
                  <a:gd name="txT" fmla="*/ 0 h 1816"/>
                  <a:gd name="txR" fmla="*/ 6453 w 6453"/>
                  <a:gd name="txB" fmla="*/ 1816 h 1816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6453" h="1816">
                    <a:moveTo>
                      <a:pt x="6453" y="1816"/>
                    </a:moveTo>
                    <a:lnTo>
                      <a:pt x="6453" y="0"/>
                    </a:lnTo>
                    <a:lnTo>
                      <a:pt x="5271" y="0"/>
                    </a:lnTo>
                    <a:lnTo>
                      <a:pt x="1183" y="0"/>
                    </a:ln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233" name="弧形 232"/>
          <p:cNvSpPr/>
          <p:nvPr/>
        </p:nvSpPr>
        <p:spPr bwMode="auto">
          <a:xfrm>
            <a:off x="1636713" y="3145790"/>
            <a:ext cx="1597025" cy="1597025"/>
          </a:xfrm>
          <a:prstGeom prst="arc">
            <a:avLst>
              <a:gd name="adj1" fmla="val 13806244"/>
              <a:gd name="adj2" fmla="val 18510609"/>
            </a:avLst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E-ISOCPEUI" pitchFamily="34" charset="0"/>
              <a:ea typeface="楷体_GB2312" pitchFamily="49" charset="-122"/>
              <a:cs typeface="+mn-cs"/>
            </a:endParaRPr>
          </a:p>
        </p:txBody>
      </p:sp>
      <p:sp>
        <p:nvSpPr>
          <p:cNvPr id="58443" name="Text Box 419"/>
          <p:cNvSpPr txBox="1"/>
          <p:nvPr/>
        </p:nvSpPr>
        <p:spPr>
          <a:xfrm>
            <a:off x="538163" y="397510"/>
            <a:ext cx="7742237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28.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完成相贯体的三面投影。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58445" name="Line 414"/>
          <p:cNvSpPr/>
          <p:nvPr/>
        </p:nvSpPr>
        <p:spPr>
          <a:xfrm>
            <a:off x="2435225" y="3844290"/>
            <a:ext cx="0" cy="53975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46" name="Line 415"/>
          <p:cNvSpPr/>
          <p:nvPr/>
        </p:nvSpPr>
        <p:spPr>
          <a:xfrm>
            <a:off x="2435225" y="4444365"/>
            <a:ext cx="0" cy="349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47" name="Line 416"/>
          <p:cNvSpPr/>
          <p:nvPr/>
        </p:nvSpPr>
        <p:spPr>
          <a:xfrm>
            <a:off x="2435225" y="4533265"/>
            <a:ext cx="0" cy="64770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48" name="Line 417"/>
          <p:cNvSpPr/>
          <p:nvPr/>
        </p:nvSpPr>
        <p:spPr>
          <a:xfrm>
            <a:off x="2435225" y="5219065"/>
            <a:ext cx="0" cy="34925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49" name="Line 418"/>
          <p:cNvSpPr/>
          <p:nvPr/>
        </p:nvSpPr>
        <p:spPr>
          <a:xfrm>
            <a:off x="2435225" y="5304790"/>
            <a:ext cx="0" cy="503238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7826" name="Group 770"/>
          <p:cNvGrpSpPr/>
          <p:nvPr/>
        </p:nvGrpSpPr>
        <p:grpSpPr>
          <a:xfrm>
            <a:off x="598488" y="5129213"/>
            <a:ext cx="3559175" cy="0"/>
            <a:chOff x="377" y="3231"/>
            <a:chExt cx="2242" cy="0"/>
          </a:xfrm>
        </p:grpSpPr>
        <p:sp>
          <p:nvSpPr>
            <p:cNvPr id="77999" name="Line 665"/>
            <p:cNvSpPr/>
            <p:nvPr/>
          </p:nvSpPr>
          <p:spPr>
            <a:xfrm>
              <a:off x="377" y="3231"/>
              <a:ext cx="21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0" name="Line 666"/>
            <p:cNvSpPr/>
            <p:nvPr/>
          </p:nvSpPr>
          <p:spPr>
            <a:xfrm>
              <a:off x="632" y="3231"/>
              <a:ext cx="4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1" name="Line 667"/>
            <p:cNvSpPr/>
            <p:nvPr/>
          </p:nvSpPr>
          <p:spPr>
            <a:xfrm>
              <a:off x="716" y="3231"/>
              <a:ext cx="21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2" name="Line 668"/>
            <p:cNvSpPr/>
            <p:nvPr/>
          </p:nvSpPr>
          <p:spPr>
            <a:xfrm>
              <a:off x="971" y="3231"/>
              <a:ext cx="4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3" name="Line 669"/>
            <p:cNvSpPr/>
            <p:nvPr/>
          </p:nvSpPr>
          <p:spPr>
            <a:xfrm>
              <a:off x="1055" y="3231"/>
              <a:ext cx="21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4" name="Line 670"/>
            <p:cNvSpPr/>
            <p:nvPr/>
          </p:nvSpPr>
          <p:spPr>
            <a:xfrm>
              <a:off x="1308" y="3231"/>
              <a:ext cx="4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5" name="Line 671"/>
            <p:cNvSpPr/>
            <p:nvPr/>
          </p:nvSpPr>
          <p:spPr>
            <a:xfrm>
              <a:off x="1392" y="3231"/>
              <a:ext cx="21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6" name="Line 672"/>
            <p:cNvSpPr/>
            <p:nvPr/>
          </p:nvSpPr>
          <p:spPr>
            <a:xfrm>
              <a:off x="1647" y="3231"/>
              <a:ext cx="4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7" name="Line 673"/>
            <p:cNvSpPr/>
            <p:nvPr/>
          </p:nvSpPr>
          <p:spPr>
            <a:xfrm>
              <a:off x="1731" y="3231"/>
              <a:ext cx="21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8" name="Line 674"/>
            <p:cNvSpPr/>
            <p:nvPr/>
          </p:nvSpPr>
          <p:spPr>
            <a:xfrm>
              <a:off x="1984" y="3231"/>
              <a:ext cx="4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09" name="Line 675"/>
            <p:cNvSpPr/>
            <p:nvPr/>
          </p:nvSpPr>
          <p:spPr>
            <a:xfrm>
              <a:off x="2068" y="3231"/>
              <a:ext cx="21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10" name="Line 676"/>
            <p:cNvSpPr/>
            <p:nvPr/>
          </p:nvSpPr>
          <p:spPr>
            <a:xfrm>
              <a:off x="2323" y="3231"/>
              <a:ext cx="4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8011" name="Line 677"/>
            <p:cNvSpPr/>
            <p:nvPr/>
          </p:nvSpPr>
          <p:spPr>
            <a:xfrm>
              <a:off x="2407" y="3231"/>
              <a:ext cx="21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7827" name="Line 687"/>
          <p:cNvSpPr/>
          <p:nvPr/>
        </p:nvSpPr>
        <p:spPr>
          <a:xfrm flipV="1">
            <a:off x="2379663" y="6367463"/>
            <a:ext cx="0" cy="3079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28" name="Line 688"/>
          <p:cNvSpPr/>
          <p:nvPr/>
        </p:nvSpPr>
        <p:spPr>
          <a:xfrm flipV="1">
            <a:off x="2379663" y="6242050"/>
            <a:ext cx="0" cy="61913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29" name="Line 689"/>
          <p:cNvSpPr/>
          <p:nvPr/>
        </p:nvSpPr>
        <p:spPr>
          <a:xfrm flipV="1">
            <a:off x="2379663" y="5870575"/>
            <a:ext cx="0" cy="3111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0" name="Line 690"/>
          <p:cNvSpPr/>
          <p:nvPr/>
        </p:nvSpPr>
        <p:spPr>
          <a:xfrm flipV="1">
            <a:off x="2379663" y="5746750"/>
            <a:ext cx="0" cy="60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1" name="Line 691"/>
          <p:cNvSpPr/>
          <p:nvPr/>
        </p:nvSpPr>
        <p:spPr>
          <a:xfrm flipV="1">
            <a:off x="2379663" y="5373688"/>
            <a:ext cx="0" cy="3111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2" name="Line 692"/>
          <p:cNvSpPr/>
          <p:nvPr/>
        </p:nvSpPr>
        <p:spPr>
          <a:xfrm flipV="1">
            <a:off x="2379663" y="5249863"/>
            <a:ext cx="0" cy="635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3" name="Line 693"/>
          <p:cNvSpPr/>
          <p:nvPr/>
        </p:nvSpPr>
        <p:spPr>
          <a:xfrm flipV="1">
            <a:off x="2379663" y="4878388"/>
            <a:ext cx="0" cy="309562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4" name="Line 694"/>
          <p:cNvSpPr/>
          <p:nvPr/>
        </p:nvSpPr>
        <p:spPr>
          <a:xfrm flipV="1">
            <a:off x="2379663" y="4752975"/>
            <a:ext cx="0" cy="635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5" name="Line 695"/>
          <p:cNvSpPr/>
          <p:nvPr/>
        </p:nvSpPr>
        <p:spPr>
          <a:xfrm flipV="1">
            <a:off x="2379663" y="4381500"/>
            <a:ext cx="0" cy="31115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6" name="Line 696"/>
          <p:cNvSpPr/>
          <p:nvPr/>
        </p:nvSpPr>
        <p:spPr>
          <a:xfrm flipV="1">
            <a:off x="2379663" y="4259263"/>
            <a:ext cx="0" cy="6032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37" name="Line 697"/>
          <p:cNvSpPr/>
          <p:nvPr/>
        </p:nvSpPr>
        <p:spPr>
          <a:xfrm flipV="1">
            <a:off x="2379663" y="3611563"/>
            <a:ext cx="0" cy="58420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77838" name="Group 769"/>
          <p:cNvGrpSpPr/>
          <p:nvPr/>
        </p:nvGrpSpPr>
        <p:grpSpPr>
          <a:xfrm>
            <a:off x="2379663" y="1325563"/>
            <a:ext cx="0" cy="2162175"/>
            <a:chOff x="1499" y="835"/>
            <a:chExt cx="0" cy="1362"/>
          </a:xfrm>
        </p:grpSpPr>
        <p:sp>
          <p:nvSpPr>
            <p:cNvPr id="77992" name="Line 709"/>
            <p:cNvSpPr/>
            <p:nvPr/>
          </p:nvSpPr>
          <p:spPr>
            <a:xfrm flipV="1">
              <a:off x="1499" y="1862"/>
              <a:ext cx="0" cy="33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3" name="Line 710"/>
            <p:cNvSpPr/>
            <p:nvPr/>
          </p:nvSpPr>
          <p:spPr>
            <a:xfrm flipV="1">
              <a:off x="1499" y="1778"/>
              <a:ext cx="0" cy="4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4" name="Line 711"/>
            <p:cNvSpPr/>
            <p:nvPr/>
          </p:nvSpPr>
          <p:spPr>
            <a:xfrm flipV="1">
              <a:off x="1499" y="1525"/>
              <a:ext cx="0" cy="21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5" name="Line 712"/>
            <p:cNvSpPr/>
            <p:nvPr/>
          </p:nvSpPr>
          <p:spPr>
            <a:xfrm flipV="1">
              <a:off x="1499" y="1439"/>
              <a:ext cx="0" cy="4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6" name="Line 713"/>
            <p:cNvSpPr/>
            <p:nvPr/>
          </p:nvSpPr>
          <p:spPr>
            <a:xfrm flipV="1">
              <a:off x="1499" y="1186"/>
              <a:ext cx="0" cy="21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7" name="Line 714"/>
            <p:cNvSpPr/>
            <p:nvPr/>
          </p:nvSpPr>
          <p:spPr>
            <a:xfrm flipV="1">
              <a:off x="1499" y="1102"/>
              <a:ext cx="0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8" name="Line 715"/>
            <p:cNvSpPr/>
            <p:nvPr/>
          </p:nvSpPr>
          <p:spPr>
            <a:xfrm flipV="1">
              <a:off x="1499" y="835"/>
              <a:ext cx="0" cy="22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7839" name="Group 768"/>
          <p:cNvGrpSpPr/>
          <p:nvPr/>
        </p:nvGrpSpPr>
        <p:grpSpPr>
          <a:xfrm>
            <a:off x="633413" y="2479675"/>
            <a:ext cx="3522662" cy="0"/>
            <a:chOff x="399" y="1562"/>
            <a:chExt cx="2219" cy="0"/>
          </a:xfrm>
        </p:grpSpPr>
        <p:sp>
          <p:nvSpPr>
            <p:cNvPr id="77981" name="Line 747"/>
            <p:cNvSpPr/>
            <p:nvPr/>
          </p:nvSpPr>
          <p:spPr>
            <a:xfrm flipH="1">
              <a:off x="2391" y="1562"/>
              <a:ext cx="227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2" name="Line 748"/>
            <p:cNvSpPr/>
            <p:nvPr/>
          </p:nvSpPr>
          <p:spPr>
            <a:xfrm flipH="1">
              <a:off x="2300" y="1562"/>
              <a:ext cx="45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3" name="Line 749"/>
            <p:cNvSpPr/>
            <p:nvPr/>
          </p:nvSpPr>
          <p:spPr>
            <a:xfrm flipH="1">
              <a:off x="2026" y="1562"/>
              <a:ext cx="227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4" name="Line 750"/>
            <p:cNvSpPr/>
            <p:nvPr/>
          </p:nvSpPr>
          <p:spPr>
            <a:xfrm flipH="1">
              <a:off x="1935" y="1562"/>
              <a:ext cx="45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5" name="Line 751"/>
            <p:cNvSpPr/>
            <p:nvPr/>
          </p:nvSpPr>
          <p:spPr>
            <a:xfrm flipH="1">
              <a:off x="1662" y="1562"/>
              <a:ext cx="22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6" name="Line 752"/>
            <p:cNvSpPr/>
            <p:nvPr/>
          </p:nvSpPr>
          <p:spPr>
            <a:xfrm flipH="1">
              <a:off x="1571" y="1562"/>
              <a:ext cx="4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7" name="Line 753"/>
            <p:cNvSpPr/>
            <p:nvPr/>
          </p:nvSpPr>
          <p:spPr>
            <a:xfrm flipH="1">
              <a:off x="1297" y="1562"/>
              <a:ext cx="22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8" name="Line 754"/>
            <p:cNvSpPr/>
            <p:nvPr/>
          </p:nvSpPr>
          <p:spPr>
            <a:xfrm flipH="1">
              <a:off x="1206" y="1562"/>
              <a:ext cx="46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9" name="Line 755"/>
            <p:cNvSpPr/>
            <p:nvPr/>
          </p:nvSpPr>
          <p:spPr>
            <a:xfrm flipH="1">
              <a:off x="934" y="1562"/>
              <a:ext cx="227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0" name="Line 756"/>
            <p:cNvSpPr/>
            <p:nvPr/>
          </p:nvSpPr>
          <p:spPr>
            <a:xfrm flipH="1">
              <a:off x="843" y="1562"/>
              <a:ext cx="45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91" name="Line 757"/>
            <p:cNvSpPr/>
            <p:nvPr/>
          </p:nvSpPr>
          <p:spPr>
            <a:xfrm flipH="1">
              <a:off x="399" y="1562"/>
              <a:ext cx="39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7840" name="Group 767"/>
          <p:cNvGrpSpPr/>
          <p:nvPr/>
        </p:nvGrpSpPr>
        <p:grpSpPr>
          <a:xfrm>
            <a:off x="5865813" y="1317625"/>
            <a:ext cx="0" cy="2163763"/>
            <a:chOff x="3695" y="830"/>
            <a:chExt cx="0" cy="1363"/>
          </a:xfrm>
        </p:grpSpPr>
        <p:sp>
          <p:nvSpPr>
            <p:cNvPr id="77974" name="Line 721"/>
            <p:cNvSpPr/>
            <p:nvPr/>
          </p:nvSpPr>
          <p:spPr>
            <a:xfrm flipV="1">
              <a:off x="3695" y="1885"/>
              <a:ext cx="0" cy="30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5" name="Line 722"/>
            <p:cNvSpPr/>
            <p:nvPr/>
          </p:nvSpPr>
          <p:spPr>
            <a:xfrm flipV="1">
              <a:off x="3695" y="1794"/>
              <a:ext cx="0" cy="4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6" name="Line 723"/>
            <p:cNvSpPr/>
            <p:nvPr/>
          </p:nvSpPr>
          <p:spPr>
            <a:xfrm flipV="1">
              <a:off x="3695" y="1521"/>
              <a:ext cx="0" cy="22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7" name="Line 724"/>
            <p:cNvSpPr/>
            <p:nvPr/>
          </p:nvSpPr>
          <p:spPr>
            <a:xfrm flipV="1">
              <a:off x="3695" y="1429"/>
              <a:ext cx="0" cy="4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8" name="Line 725"/>
            <p:cNvSpPr/>
            <p:nvPr/>
          </p:nvSpPr>
          <p:spPr>
            <a:xfrm flipV="1">
              <a:off x="3695" y="1156"/>
              <a:ext cx="0" cy="22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9" name="Line 726"/>
            <p:cNvSpPr/>
            <p:nvPr/>
          </p:nvSpPr>
          <p:spPr>
            <a:xfrm flipV="1">
              <a:off x="3695" y="1065"/>
              <a:ext cx="0" cy="4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80" name="Line 727"/>
            <p:cNvSpPr/>
            <p:nvPr/>
          </p:nvSpPr>
          <p:spPr>
            <a:xfrm flipV="1">
              <a:off x="3695" y="830"/>
              <a:ext cx="0" cy="18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7841" name="Group 765"/>
          <p:cNvGrpSpPr/>
          <p:nvPr/>
        </p:nvGrpSpPr>
        <p:grpSpPr>
          <a:xfrm>
            <a:off x="5106988" y="2479675"/>
            <a:ext cx="1517650" cy="0"/>
            <a:chOff x="3217" y="1562"/>
            <a:chExt cx="956" cy="0"/>
          </a:xfrm>
        </p:grpSpPr>
        <p:sp>
          <p:nvSpPr>
            <p:cNvPr id="77969" name="Line 735"/>
            <p:cNvSpPr/>
            <p:nvPr/>
          </p:nvSpPr>
          <p:spPr>
            <a:xfrm>
              <a:off x="3217" y="1562"/>
              <a:ext cx="22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0" name="Line 736"/>
            <p:cNvSpPr/>
            <p:nvPr/>
          </p:nvSpPr>
          <p:spPr>
            <a:xfrm>
              <a:off x="3490" y="1562"/>
              <a:ext cx="45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1" name="Line 737"/>
            <p:cNvSpPr/>
            <p:nvPr/>
          </p:nvSpPr>
          <p:spPr>
            <a:xfrm>
              <a:off x="3581" y="1562"/>
              <a:ext cx="228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2" name="Line 738"/>
            <p:cNvSpPr/>
            <p:nvPr/>
          </p:nvSpPr>
          <p:spPr>
            <a:xfrm>
              <a:off x="3855" y="1562"/>
              <a:ext cx="45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73" name="Line 739"/>
            <p:cNvSpPr/>
            <p:nvPr/>
          </p:nvSpPr>
          <p:spPr>
            <a:xfrm>
              <a:off x="3946" y="1562"/>
              <a:ext cx="227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7250" name="AutoShape 2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77844" name="Text Box 430"/>
          <p:cNvSpPr txBox="1"/>
          <p:nvPr/>
        </p:nvSpPr>
        <p:spPr>
          <a:xfrm>
            <a:off x="598805" y="375603"/>
            <a:ext cx="8289925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29.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完成圆柱与半球相贯的三面投影。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77845" name="Freeform 431"/>
          <p:cNvSpPr/>
          <p:nvPr/>
        </p:nvSpPr>
        <p:spPr>
          <a:xfrm>
            <a:off x="4473575" y="1468438"/>
            <a:ext cx="2784475" cy="1874837"/>
          </a:xfrm>
          <a:custGeom>
            <a:avLst/>
            <a:gdLst>
              <a:gd name="txL" fmla="*/ 0 w 8767"/>
              <a:gd name="txT" fmla="*/ 0 h 5904"/>
              <a:gd name="txR" fmla="*/ 8767 w 8767"/>
              <a:gd name="txB" fmla="*/ 5904 h 5904"/>
            </a:gdLst>
            <a:ahLst/>
            <a:cxnLst>
              <a:cxn ang="0">
                <a:pos x="0" y="5904"/>
              </a:cxn>
              <a:cxn ang="0">
                <a:pos x="8767" y="5904"/>
              </a:cxn>
              <a:cxn ang="0">
                <a:pos x="4383" y="0"/>
              </a:cxn>
              <a:cxn ang="0">
                <a:pos x="0" y="5904"/>
              </a:cxn>
            </a:cxnLst>
            <a:rect l="txL" t="txT" r="txR" b="txB"/>
            <a:pathLst>
              <a:path w="8767" h="5904">
                <a:moveTo>
                  <a:pt x="0" y="5904"/>
                </a:moveTo>
                <a:lnTo>
                  <a:pt x="8767" y="5904"/>
                </a:lnTo>
                <a:lnTo>
                  <a:pt x="4383" y="0"/>
                </a:lnTo>
                <a:lnTo>
                  <a:pt x="0" y="5904"/>
                </a:lnTo>
                <a:close/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37680" name="Freeform 432"/>
          <p:cNvSpPr/>
          <p:nvPr/>
        </p:nvSpPr>
        <p:spPr>
          <a:xfrm>
            <a:off x="5264150" y="1874838"/>
            <a:ext cx="1203325" cy="1204912"/>
          </a:xfrm>
          <a:custGeom>
            <a:avLst/>
            <a:gdLst>
              <a:gd name="txL" fmla="*/ 0 w 3791"/>
              <a:gd name="txT" fmla="*/ 0 h 3795"/>
              <a:gd name="txR" fmla="*/ 3791 w 3791"/>
              <a:gd name="txB" fmla="*/ 3795 h 3795"/>
            </a:gdLst>
            <a:ahLst/>
            <a:cxnLst>
              <a:cxn ang="0">
                <a:pos x="3786" y="1749"/>
              </a:cxn>
              <a:cxn ang="0">
                <a:pos x="3739" y="1455"/>
              </a:cxn>
              <a:cxn ang="0">
                <a:pos x="3647" y="1171"/>
              </a:cxn>
              <a:cxn ang="0">
                <a:pos x="3512" y="907"/>
              </a:cxn>
              <a:cxn ang="0">
                <a:pos x="3337" y="666"/>
              </a:cxn>
              <a:cxn ang="0">
                <a:pos x="3127" y="454"/>
              </a:cxn>
              <a:cxn ang="0">
                <a:pos x="2886" y="280"/>
              </a:cxn>
              <a:cxn ang="0">
                <a:pos x="2621" y="145"/>
              </a:cxn>
              <a:cxn ang="0">
                <a:pos x="2339" y="53"/>
              </a:cxn>
              <a:cxn ang="0">
                <a:pos x="2044" y="7"/>
              </a:cxn>
              <a:cxn ang="0">
                <a:pos x="1747" y="7"/>
              </a:cxn>
              <a:cxn ang="0">
                <a:pos x="1453" y="53"/>
              </a:cxn>
              <a:cxn ang="0">
                <a:pos x="1170" y="145"/>
              </a:cxn>
              <a:cxn ang="0">
                <a:pos x="905" y="280"/>
              </a:cxn>
              <a:cxn ang="0">
                <a:pos x="664" y="454"/>
              </a:cxn>
              <a:cxn ang="0">
                <a:pos x="454" y="666"/>
              </a:cxn>
              <a:cxn ang="0">
                <a:pos x="278" y="907"/>
              </a:cxn>
              <a:cxn ang="0">
                <a:pos x="143" y="1171"/>
              </a:cxn>
              <a:cxn ang="0">
                <a:pos x="52" y="1455"/>
              </a:cxn>
              <a:cxn ang="0">
                <a:pos x="5" y="1749"/>
              </a:cxn>
              <a:cxn ang="0">
                <a:pos x="5" y="2047"/>
              </a:cxn>
              <a:cxn ang="0">
                <a:pos x="52" y="2341"/>
              </a:cxn>
              <a:cxn ang="0">
                <a:pos x="143" y="2624"/>
              </a:cxn>
              <a:cxn ang="0">
                <a:pos x="278" y="2890"/>
              </a:cxn>
              <a:cxn ang="0">
                <a:pos x="454" y="3131"/>
              </a:cxn>
              <a:cxn ang="0">
                <a:pos x="664" y="3341"/>
              </a:cxn>
              <a:cxn ang="0">
                <a:pos x="905" y="3516"/>
              </a:cxn>
              <a:cxn ang="0">
                <a:pos x="1170" y="3652"/>
              </a:cxn>
              <a:cxn ang="0">
                <a:pos x="1453" y="3744"/>
              </a:cxn>
              <a:cxn ang="0">
                <a:pos x="1747" y="3790"/>
              </a:cxn>
              <a:cxn ang="0">
                <a:pos x="2044" y="3790"/>
              </a:cxn>
              <a:cxn ang="0">
                <a:pos x="2339" y="3744"/>
              </a:cxn>
              <a:cxn ang="0">
                <a:pos x="2621" y="3652"/>
              </a:cxn>
              <a:cxn ang="0">
                <a:pos x="2886" y="3516"/>
              </a:cxn>
              <a:cxn ang="0">
                <a:pos x="3127" y="3341"/>
              </a:cxn>
              <a:cxn ang="0">
                <a:pos x="3337" y="3131"/>
              </a:cxn>
              <a:cxn ang="0">
                <a:pos x="3512" y="2890"/>
              </a:cxn>
              <a:cxn ang="0">
                <a:pos x="3647" y="2624"/>
              </a:cxn>
              <a:cxn ang="0">
                <a:pos x="3739" y="2341"/>
              </a:cxn>
              <a:cxn ang="0">
                <a:pos x="3786" y="2047"/>
              </a:cxn>
            </a:cxnLst>
            <a:rect l="txL" t="txT" r="txR" b="txB"/>
            <a:pathLst>
              <a:path w="3791" h="3795">
                <a:moveTo>
                  <a:pt x="3791" y="1898"/>
                </a:moveTo>
                <a:lnTo>
                  <a:pt x="3786" y="1749"/>
                </a:lnTo>
                <a:lnTo>
                  <a:pt x="3768" y="1601"/>
                </a:lnTo>
                <a:lnTo>
                  <a:pt x="3739" y="1455"/>
                </a:lnTo>
                <a:lnTo>
                  <a:pt x="3699" y="1312"/>
                </a:lnTo>
                <a:lnTo>
                  <a:pt x="3647" y="1171"/>
                </a:lnTo>
                <a:lnTo>
                  <a:pt x="3585" y="1036"/>
                </a:lnTo>
                <a:lnTo>
                  <a:pt x="3512" y="907"/>
                </a:lnTo>
                <a:lnTo>
                  <a:pt x="3429" y="782"/>
                </a:lnTo>
                <a:lnTo>
                  <a:pt x="3337" y="666"/>
                </a:lnTo>
                <a:lnTo>
                  <a:pt x="3236" y="556"/>
                </a:lnTo>
                <a:lnTo>
                  <a:pt x="3127" y="454"/>
                </a:lnTo>
                <a:lnTo>
                  <a:pt x="3010" y="362"/>
                </a:lnTo>
                <a:lnTo>
                  <a:pt x="2886" y="280"/>
                </a:lnTo>
                <a:lnTo>
                  <a:pt x="2756" y="207"/>
                </a:lnTo>
                <a:lnTo>
                  <a:pt x="2621" y="145"/>
                </a:lnTo>
                <a:lnTo>
                  <a:pt x="2481" y="93"/>
                </a:lnTo>
                <a:lnTo>
                  <a:pt x="2339" y="53"/>
                </a:lnTo>
                <a:lnTo>
                  <a:pt x="2192" y="24"/>
                </a:lnTo>
                <a:lnTo>
                  <a:pt x="2044" y="7"/>
                </a:lnTo>
                <a:lnTo>
                  <a:pt x="1895" y="0"/>
                </a:lnTo>
                <a:lnTo>
                  <a:pt x="1747" y="7"/>
                </a:lnTo>
                <a:lnTo>
                  <a:pt x="1599" y="24"/>
                </a:lnTo>
                <a:lnTo>
                  <a:pt x="1453" y="53"/>
                </a:lnTo>
                <a:lnTo>
                  <a:pt x="1309" y="93"/>
                </a:lnTo>
                <a:lnTo>
                  <a:pt x="1170" y="145"/>
                </a:lnTo>
                <a:lnTo>
                  <a:pt x="1035" y="207"/>
                </a:lnTo>
                <a:lnTo>
                  <a:pt x="905" y="280"/>
                </a:lnTo>
                <a:lnTo>
                  <a:pt x="781" y="362"/>
                </a:lnTo>
                <a:lnTo>
                  <a:pt x="664" y="454"/>
                </a:lnTo>
                <a:lnTo>
                  <a:pt x="555" y="556"/>
                </a:lnTo>
                <a:lnTo>
                  <a:pt x="454" y="666"/>
                </a:lnTo>
                <a:lnTo>
                  <a:pt x="362" y="782"/>
                </a:lnTo>
                <a:lnTo>
                  <a:pt x="278" y="907"/>
                </a:lnTo>
                <a:lnTo>
                  <a:pt x="206" y="1036"/>
                </a:lnTo>
                <a:lnTo>
                  <a:pt x="143" y="1171"/>
                </a:lnTo>
                <a:lnTo>
                  <a:pt x="92" y="1312"/>
                </a:lnTo>
                <a:lnTo>
                  <a:pt x="52" y="1455"/>
                </a:lnTo>
                <a:lnTo>
                  <a:pt x="22" y="1601"/>
                </a:lnTo>
                <a:lnTo>
                  <a:pt x="5" y="1749"/>
                </a:lnTo>
                <a:lnTo>
                  <a:pt x="0" y="1898"/>
                </a:lnTo>
                <a:lnTo>
                  <a:pt x="5" y="2047"/>
                </a:lnTo>
                <a:lnTo>
                  <a:pt x="22" y="2194"/>
                </a:lnTo>
                <a:lnTo>
                  <a:pt x="52" y="2341"/>
                </a:lnTo>
                <a:lnTo>
                  <a:pt x="92" y="2485"/>
                </a:lnTo>
                <a:lnTo>
                  <a:pt x="143" y="2624"/>
                </a:lnTo>
                <a:lnTo>
                  <a:pt x="206" y="2759"/>
                </a:lnTo>
                <a:lnTo>
                  <a:pt x="278" y="2890"/>
                </a:lnTo>
                <a:lnTo>
                  <a:pt x="362" y="3013"/>
                </a:lnTo>
                <a:lnTo>
                  <a:pt x="454" y="3131"/>
                </a:lnTo>
                <a:lnTo>
                  <a:pt x="555" y="3240"/>
                </a:lnTo>
                <a:lnTo>
                  <a:pt x="664" y="3341"/>
                </a:lnTo>
                <a:lnTo>
                  <a:pt x="781" y="3433"/>
                </a:lnTo>
                <a:lnTo>
                  <a:pt x="905" y="3516"/>
                </a:lnTo>
                <a:lnTo>
                  <a:pt x="1035" y="3588"/>
                </a:lnTo>
                <a:lnTo>
                  <a:pt x="1170" y="3652"/>
                </a:lnTo>
                <a:lnTo>
                  <a:pt x="1309" y="3703"/>
                </a:lnTo>
                <a:lnTo>
                  <a:pt x="1453" y="3744"/>
                </a:lnTo>
                <a:lnTo>
                  <a:pt x="1599" y="3773"/>
                </a:lnTo>
                <a:lnTo>
                  <a:pt x="1747" y="3790"/>
                </a:lnTo>
                <a:lnTo>
                  <a:pt x="1895" y="3795"/>
                </a:lnTo>
                <a:lnTo>
                  <a:pt x="2044" y="3790"/>
                </a:lnTo>
                <a:lnTo>
                  <a:pt x="2192" y="3773"/>
                </a:lnTo>
                <a:lnTo>
                  <a:pt x="2339" y="3744"/>
                </a:lnTo>
                <a:lnTo>
                  <a:pt x="2481" y="3703"/>
                </a:lnTo>
                <a:lnTo>
                  <a:pt x="2621" y="3652"/>
                </a:lnTo>
                <a:lnTo>
                  <a:pt x="2756" y="3588"/>
                </a:lnTo>
                <a:lnTo>
                  <a:pt x="2886" y="3516"/>
                </a:lnTo>
                <a:lnTo>
                  <a:pt x="3010" y="3433"/>
                </a:lnTo>
                <a:lnTo>
                  <a:pt x="3127" y="3341"/>
                </a:lnTo>
                <a:lnTo>
                  <a:pt x="3236" y="3240"/>
                </a:lnTo>
                <a:lnTo>
                  <a:pt x="3337" y="3131"/>
                </a:lnTo>
                <a:lnTo>
                  <a:pt x="3429" y="3013"/>
                </a:lnTo>
                <a:lnTo>
                  <a:pt x="3512" y="2890"/>
                </a:lnTo>
                <a:lnTo>
                  <a:pt x="3585" y="2759"/>
                </a:lnTo>
                <a:lnTo>
                  <a:pt x="3647" y="2624"/>
                </a:lnTo>
                <a:lnTo>
                  <a:pt x="3699" y="2485"/>
                </a:lnTo>
                <a:lnTo>
                  <a:pt x="3739" y="2341"/>
                </a:lnTo>
                <a:lnTo>
                  <a:pt x="3768" y="2194"/>
                </a:lnTo>
                <a:lnTo>
                  <a:pt x="3786" y="2047"/>
                </a:lnTo>
                <a:lnTo>
                  <a:pt x="3791" y="1898"/>
                </a:lnTo>
                <a:close/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pic>
        <p:nvPicPr>
          <p:cNvPr id="437682" name="Picture 434" descr="f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18314" t="5573" r="18314" b="7240"/>
          <a:stretch>
            <a:fillRect/>
          </a:stretch>
        </p:blipFill>
        <p:spPr>
          <a:xfrm>
            <a:off x="6375400" y="3652838"/>
            <a:ext cx="2652713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48" name="Freeform 507"/>
          <p:cNvSpPr/>
          <p:nvPr/>
        </p:nvSpPr>
        <p:spPr>
          <a:xfrm>
            <a:off x="1123950" y="5730875"/>
            <a:ext cx="2509838" cy="790575"/>
          </a:xfrm>
          <a:custGeom>
            <a:avLst/>
            <a:gdLst>
              <a:gd name="txL" fmla="*/ 0 w 7905"/>
              <a:gd name="txT" fmla="*/ 0 h 2490"/>
              <a:gd name="txR" fmla="*/ 7905 w 7905"/>
              <a:gd name="txB" fmla="*/ 2490 h 2490"/>
            </a:gdLst>
            <a:ahLst/>
            <a:cxnLst>
              <a:cxn ang="0">
                <a:pos x="0" y="0"/>
              </a:cxn>
              <a:cxn ang="0">
                <a:pos x="102" y="199"/>
              </a:cxn>
              <a:cxn ang="0">
                <a:pos x="214" y="393"/>
              </a:cxn>
              <a:cxn ang="0">
                <a:pos x="336" y="580"/>
              </a:cxn>
              <a:cxn ang="0">
                <a:pos x="466" y="763"/>
              </a:cxn>
              <a:cxn ang="0">
                <a:pos x="607" y="937"/>
              </a:cxn>
              <a:cxn ang="0">
                <a:pos x="756" y="1104"/>
              </a:cxn>
              <a:cxn ang="0">
                <a:pos x="913" y="1264"/>
              </a:cxn>
              <a:cxn ang="0">
                <a:pos x="1078" y="1415"/>
              </a:cxn>
              <a:cxn ang="0">
                <a:pos x="1252" y="1558"/>
              </a:cxn>
              <a:cxn ang="0">
                <a:pos x="1431" y="1690"/>
              </a:cxn>
              <a:cxn ang="0">
                <a:pos x="1617" y="1815"/>
              </a:cxn>
              <a:cxn ang="0">
                <a:pos x="1810" y="1929"/>
              </a:cxn>
              <a:cxn ang="0">
                <a:pos x="2008" y="2034"/>
              </a:cxn>
              <a:cxn ang="0">
                <a:pos x="2211" y="2129"/>
              </a:cxn>
              <a:cxn ang="0">
                <a:pos x="2419" y="2212"/>
              </a:cxn>
              <a:cxn ang="0">
                <a:pos x="2631" y="2285"/>
              </a:cxn>
              <a:cxn ang="0">
                <a:pos x="2845" y="2347"/>
              </a:cxn>
              <a:cxn ang="0">
                <a:pos x="3064" y="2399"/>
              </a:cxn>
              <a:cxn ang="0">
                <a:pos x="3284" y="2438"/>
              </a:cxn>
              <a:cxn ang="0">
                <a:pos x="3506" y="2466"/>
              </a:cxn>
              <a:cxn ang="0">
                <a:pos x="3729" y="2483"/>
              </a:cxn>
              <a:cxn ang="0">
                <a:pos x="3953" y="2490"/>
              </a:cxn>
              <a:cxn ang="0">
                <a:pos x="4177" y="2483"/>
              </a:cxn>
              <a:cxn ang="0">
                <a:pos x="4400" y="2466"/>
              </a:cxn>
              <a:cxn ang="0">
                <a:pos x="4621" y="2438"/>
              </a:cxn>
              <a:cxn ang="0">
                <a:pos x="4842" y="2399"/>
              </a:cxn>
              <a:cxn ang="0">
                <a:pos x="5061" y="2347"/>
              </a:cxn>
              <a:cxn ang="0">
                <a:pos x="5275" y="2285"/>
              </a:cxn>
              <a:cxn ang="0">
                <a:pos x="5487" y="2212"/>
              </a:cxn>
              <a:cxn ang="0">
                <a:pos x="5695" y="2129"/>
              </a:cxn>
              <a:cxn ang="0">
                <a:pos x="5898" y="2034"/>
              </a:cxn>
              <a:cxn ang="0">
                <a:pos x="6096" y="1929"/>
              </a:cxn>
              <a:cxn ang="0">
                <a:pos x="6289" y="1815"/>
              </a:cxn>
              <a:cxn ang="0">
                <a:pos x="6475" y="1690"/>
              </a:cxn>
              <a:cxn ang="0">
                <a:pos x="6654" y="1558"/>
              </a:cxn>
              <a:cxn ang="0">
                <a:pos x="6828" y="1415"/>
              </a:cxn>
              <a:cxn ang="0">
                <a:pos x="6993" y="1264"/>
              </a:cxn>
              <a:cxn ang="0">
                <a:pos x="7150" y="1104"/>
              </a:cxn>
              <a:cxn ang="0">
                <a:pos x="7299" y="937"/>
              </a:cxn>
              <a:cxn ang="0">
                <a:pos x="7439" y="763"/>
              </a:cxn>
              <a:cxn ang="0">
                <a:pos x="7570" y="580"/>
              </a:cxn>
              <a:cxn ang="0">
                <a:pos x="7692" y="393"/>
              </a:cxn>
              <a:cxn ang="0">
                <a:pos x="7804" y="199"/>
              </a:cxn>
              <a:cxn ang="0">
                <a:pos x="7905" y="0"/>
              </a:cxn>
            </a:cxnLst>
            <a:rect l="txL" t="txT" r="txR" b="txB"/>
            <a:pathLst>
              <a:path w="7905" h="2490">
                <a:moveTo>
                  <a:pt x="0" y="0"/>
                </a:moveTo>
                <a:lnTo>
                  <a:pt x="102" y="199"/>
                </a:lnTo>
                <a:lnTo>
                  <a:pt x="214" y="393"/>
                </a:lnTo>
                <a:lnTo>
                  <a:pt x="336" y="580"/>
                </a:lnTo>
                <a:lnTo>
                  <a:pt x="466" y="763"/>
                </a:lnTo>
                <a:lnTo>
                  <a:pt x="607" y="937"/>
                </a:lnTo>
                <a:lnTo>
                  <a:pt x="756" y="1104"/>
                </a:lnTo>
                <a:lnTo>
                  <a:pt x="913" y="1264"/>
                </a:lnTo>
                <a:lnTo>
                  <a:pt x="1078" y="1415"/>
                </a:lnTo>
                <a:lnTo>
                  <a:pt x="1252" y="1558"/>
                </a:lnTo>
                <a:lnTo>
                  <a:pt x="1431" y="1690"/>
                </a:lnTo>
                <a:lnTo>
                  <a:pt x="1617" y="1815"/>
                </a:lnTo>
                <a:lnTo>
                  <a:pt x="1810" y="1929"/>
                </a:lnTo>
                <a:lnTo>
                  <a:pt x="2008" y="2034"/>
                </a:lnTo>
                <a:lnTo>
                  <a:pt x="2211" y="2129"/>
                </a:lnTo>
                <a:lnTo>
                  <a:pt x="2419" y="2212"/>
                </a:lnTo>
                <a:lnTo>
                  <a:pt x="2631" y="2285"/>
                </a:lnTo>
                <a:lnTo>
                  <a:pt x="2845" y="2347"/>
                </a:lnTo>
                <a:lnTo>
                  <a:pt x="3064" y="2399"/>
                </a:lnTo>
                <a:lnTo>
                  <a:pt x="3284" y="2438"/>
                </a:lnTo>
                <a:lnTo>
                  <a:pt x="3506" y="2466"/>
                </a:lnTo>
                <a:lnTo>
                  <a:pt x="3729" y="2483"/>
                </a:lnTo>
                <a:lnTo>
                  <a:pt x="3953" y="2490"/>
                </a:lnTo>
                <a:lnTo>
                  <a:pt x="4177" y="2483"/>
                </a:lnTo>
                <a:lnTo>
                  <a:pt x="4400" y="2466"/>
                </a:lnTo>
                <a:lnTo>
                  <a:pt x="4621" y="2438"/>
                </a:lnTo>
                <a:lnTo>
                  <a:pt x="4842" y="2399"/>
                </a:lnTo>
                <a:lnTo>
                  <a:pt x="5061" y="2347"/>
                </a:lnTo>
                <a:lnTo>
                  <a:pt x="5275" y="2285"/>
                </a:lnTo>
                <a:lnTo>
                  <a:pt x="5487" y="2212"/>
                </a:lnTo>
                <a:lnTo>
                  <a:pt x="5695" y="2129"/>
                </a:lnTo>
                <a:lnTo>
                  <a:pt x="5898" y="2034"/>
                </a:lnTo>
                <a:lnTo>
                  <a:pt x="6096" y="1929"/>
                </a:lnTo>
                <a:lnTo>
                  <a:pt x="6289" y="1815"/>
                </a:lnTo>
                <a:lnTo>
                  <a:pt x="6475" y="1690"/>
                </a:lnTo>
                <a:lnTo>
                  <a:pt x="6654" y="1558"/>
                </a:lnTo>
                <a:lnTo>
                  <a:pt x="6828" y="1415"/>
                </a:lnTo>
                <a:lnTo>
                  <a:pt x="6993" y="1264"/>
                </a:lnTo>
                <a:lnTo>
                  <a:pt x="7150" y="1104"/>
                </a:lnTo>
                <a:lnTo>
                  <a:pt x="7299" y="937"/>
                </a:lnTo>
                <a:lnTo>
                  <a:pt x="7439" y="763"/>
                </a:lnTo>
                <a:lnTo>
                  <a:pt x="7570" y="580"/>
                </a:lnTo>
                <a:lnTo>
                  <a:pt x="7692" y="393"/>
                </a:lnTo>
                <a:lnTo>
                  <a:pt x="7804" y="199"/>
                </a:lnTo>
                <a:lnTo>
                  <a:pt x="7905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7849" name="Freeform 508"/>
          <p:cNvSpPr/>
          <p:nvPr/>
        </p:nvSpPr>
        <p:spPr>
          <a:xfrm>
            <a:off x="1123950" y="3735388"/>
            <a:ext cx="2509838" cy="790575"/>
          </a:xfrm>
          <a:custGeom>
            <a:avLst/>
            <a:gdLst>
              <a:gd name="txL" fmla="*/ 0 w 7905"/>
              <a:gd name="txT" fmla="*/ 0 h 2490"/>
              <a:gd name="txR" fmla="*/ 7905 w 7905"/>
              <a:gd name="txB" fmla="*/ 2490 h 2490"/>
            </a:gdLst>
            <a:ahLst/>
            <a:cxnLst>
              <a:cxn ang="0">
                <a:pos x="7905" y="2490"/>
              </a:cxn>
              <a:cxn ang="0">
                <a:pos x="7804" y="2290"/>
              </a:cxn>
              <a:cxn ang="0">
                <a:pos x="7692" y="2096"/>
              </a:cxn>
              <a:cxn ang="0">
                <a:pos x="7570" y="1909"/>
              </a:cxn>
              <a:cxn ang="0">
                <a:pos x="7439" y="1727"/>
              </a:cxn>
              <a:cxn ang="0">
                <a:pos x="7299" y="1552"/>
              </a:cxn>
              <a:cxn ang="0">
                <a:pos x="7150" y="1385"/>
              </a:cxn>
              <a:cxn ang="0">
                <a:pos x="6993" y="1225"/>
              </a:cxn>
              <a:cxn ang="0">
                <a:pos x="6828" y="1074"/>
              </a:cxn>
              <a:cxn ang="0">
                <a:pos x="6654" y="932"/>
              </a:cxn>
              <a:cxn ang="0">
                <a:pos x="6475" y="799"/>
              </a:cxn>
              <a:cxn ang="0">
                <a:pos x="6289" y="675"/>
              </a:cxn>
              <a:cxn ang="0">
                <a:pos x="6096" y="560"/>
              </a:cxn>
              <a:cxn ang="0">
                <a:pos x="5898" y="455"/>
              </a:cxn>
              <a:cxn ang="0">
                <a:pos x="5695" y="361"/>
              </a:cxn>
              <a:cxn ang="0">
                <a:pos x="5487" y="277"/>
              </a:cxn>
              <a:cxn ang="0">
                <a:pos x="5275" y="204"/>
              </a:cxn>
              <a:cxn ang="0">
                <a:pos x="5061" y="142"/>
              </a:cxn>
              <a:cxn ang="0">
                <a:pos x="4842" y="92"/>
              </a:cxn>
              <a:cxn ang="0">
                <a:pos x="4621" y="51"/>
              </a:cxn>
              <a:cxn ang="0">
                <a:pos x="4400" y="23"/>
              </a:cxn>
              <a:cxn ang="0">
                <a:pos x="4177" y="6"/>
              </a:cxn>
              <a:cxn ang="0">
                <a:pos x="3953" y="0"/>
              </a:cxn>
              <a:cxn ang="0">
                <a:pos x="3729" y="6"/>
              </a:cxn>
              <a:cxn ang="0">
                <a:pos x="3506" y="23"/>
              </a:cxn>
              <a:cxn ang="0">
                <a:pos x="3284" y="51"/>
              </a:cxn>
              <a:cxn ang="0">
                <a:pos x="3064" y="92"/>
              </a:cxn>
              <a:cxn ang="0">
                <a:pos x="2845" y="142"/>
              </a:cxn>
              <a:cxn ang="0">
                <a:pos x="2631" y="204"/>
              </a:cxn>
              <a:cxn ang="0">
                <a:pos x="2419" y="277"/>
              </a:cxn>
              <a:cxn ang="0">
                <a:pos x="2211" y="361"/>
              </a:cxn>
              <a:cxn ang="0">
                <a:pos x="2008" y="455"/>
              </a:cxn>
              <a:cxn ang="0">
                <a:pos x="1810" y="560"/>
              </a:cxn>
              <a:cxn ang="0">
                <a:pos x="1617" y="675"/>
              </a:cxn>
              <a:cxn ang="0">
                <a:pos x="1431" y="799"/>
              </a:cxn>
              <a:cxn ang="0">
                <a:pos x="1252" y="932"/>
              </a:cxn>
              <a:cxn ang="0">
                <a:pos x="1078" y="1074"/>
              </a:cxn>
              <a:cxn ang="0">
                <a:pos x="913" y="1225"/>
              </a:cxn>
              <a:cxn ang="0">
                <a:pos x="756" y="1385"/>
              </a:cxn>
              <a:cxn ang="0">
                <a:pos x="607" y="1552"/>
              </a:cxn>
              <a:cxn ang="0">
                <a:pos x="466" y="1727"/>
              </a:cxn>
              <a:cxn ang="0">
                <a:pos x="336" y="1909"/>
              </a:cxn>
              <a:cxn ang="0">
                <a:pos x="214" y="2096"/>
              </a:cxn>
              <a:cxn ang="0">
                <a:pos x="102" y="2290"/>
              </a:cxn>
              <a:cxn ang="0">
                <a:pos x="0" y="2490"/>
              </a:cxn>
            </a:cxnLst>
            <a:rect l="txL" t="txT" r="txR" b="txB"/>
            <a:pathLst>
              <a:path w="7905" h="2490">
                <a:moveTo>
                  <a:pt x="7905" y="2490"/>
                </a:moveTo>
                <a:lnTo>
                  <a:pt x="7804" y="2290"/>
                </a:lnTo>
                <a:lnTo>
                  <a:pt x="7692" y="2096"/>
                </a:lnTo>
                <a:lnTo>
                  <a:pt x="7570" y="1909"/>
                </a:lnTo>
                <a:lnTo>
                  <a:pt x="7439" y="1727"/>
                </a:lnTo>
                <a:lnTo>
                  <a:pt x="7299" y="1552"/>
                </a:lnTo>
                <a:lnTo>
                  <a:pt x="7150" y="1385"/>
                </a:lnTo>
                <a:lnTo>
                  <a:pt x="6993" y="1225"/>
                </a:lnTo>
                <a:lnTo>
                  <a:pt x="6828" y="1074"/>
                </a:lnTo>
                <a:lnTo>
                  <a:pt x="6654" y="932"/>
                </a:lnTo>
                <a:lnTo>
                  <a:pt x="6475" y="799"/>
                </a:lnTo>
                <a:lnTo>
                  <a:pt x="6289" y="675"/>
                </a:lnTo>
                <a:lnTo>
                  <a:pt x="6096" y="560"/>
                </a:lnTo>
                <a:lnTo>
                  <a:pt x="5898" y="455"/>
                </a:lnTo>
                <a:lnTo>
                  <a:pt x="5695" y="361"/>
                </a:lnTo>
                <a:lnTo>
                  <a:pt x="5487" y="277"/>
                </a:lnTo>
                <a:lnTo>
                  <a:pt x="5275" y="204"/>
                </a:lnTo>
                <a:lnTo>
                  <a:pt x="5061" y="142"/>
                </a:lnTo>
                <a:lnTo>
                  <a:pt x="4842" y="92"/>
                </a:lnTo>
                <a:lnTo>
                  <a:pt x="4621" y="51"/>
                </a:lnTo>
                <a:lnTo>
                  <a:pt x="4400" y="23"/>
                </a:lnTo>
                <a:lnTo>
                  <a:pt x="4177" y="6"/>
                </a:lnTo>
                <a:lnTo>
                  <a:pt x="3953" y="0"/>
                </a:lnTo>
                <a:lnTo>
                  <a:pt x="3729" y="6"/>
                </a:lnTo>
                <a:lnTo>
                  <a:pt x="3506" y="23"/>
                </a:lnTo>
                <a:lnTo>
                  <a:pt x="3284" y="51"/>
                </a:lnTo>
                <a:lnTo>
                  <a:pt x="3064" y="92"/>
                </a:lnTo>
                <a:lnTo>
                  <a:pt x="2845" y="142"/>
                </a:lnTo>
                <a:lnTo>
                  <a:pt x="2631" y="204"/>
                </a:lnTo>
                <a:lnTo>
                  <a:pt x="2419" y="277"/>
                </a:lnTo>
                <a:lnTo>
                  <a:pt x="2211" y="361"/>
                </a:lnTo>
                <a:lnTo>
                  <a:pt x="2008" y="455"/>
                </a:lnTo>
                <a:lnTo>
                  <a:pt x="1810" y="560"/>
                </a:lnTo>
                <a:lnTo>
                  <a:pt x="1617" y="675"/>
                </a:lnTo>
                <a:lnTo>
                  <a:pt x="1431" y="799"/>
                </a:lnTo>
                <a:lnTo>
                  <a:pt x="1252" y="932"/>
                </a:lnTo>
                <a:lnTo>
                  <a:pt x="1078" y="1074"/>
                </a:lnTo>
                <a:lnTo>
                  <a:pt x="913" y="1225"/>
                </a:lnTo>
                <a:lnTo>
                  <a:pt x="756" y="1385"/>
                </a:lnTo>
                <a:lnTo>
                  <a:pt x="607" y="1552"/>
                </a:lnTo>
                <a:lnTo>
                  <a:pt x="466" y="1727"/>
                </a:lnTo>
                <a:lnTo>
                  <a:pt x="336" y="1909"/>
                </a:lnTo>
                <a:lnTo>
                  <a:pt x="214" y="2096"/>
                </a:lnTo>
                <a:lnTo>
                  <a:pt x="102" y="2290"/>
                </a:lnTo>
                <a:lnTo>
                  <a:pt x="0" y="249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77850" name="Group 509"/>
          <p:cNvGrpSpPr/>
          <p:nvPr/>
        </p:nvGrpSpPr>
        <p:grpSpPr>
          <a:xfrm>
            <a:off x="987425" y="4525963"/>
            <a:ext cx="2782888" cy="1204912"/>
            <a:chOff x="1132" y="2471"/>
            <a:chExt cx="1753" cy="759"/>
          </a:xfrm>
        </p:grpSpPr>
        <p:sp>
          <p:nvSpPr>
            <p:cNvPr id="77957" name="Freeform 510"/>
            <p:cNvSpPr/>
            <p:nvPr/>
          </p:nvSpPr>
          <p:spPr>
            <a:xfrm>
              <a:off x="2799" y="3152"/>
              <a:ext cx="33" cy="78"/>
            </a:xfrm>
            <a:custGeom>
              <a:avLst/>
              <a:gdLst>
                <a:gd name="txL" fmla="*/ 0 w 165"/>
                <a:gd name="txT" fmla="*/ 0 h 392"/>
                <a:gd name="txR" fmla="*/ 165 w 165"/>
                <a:gd name="txB" fmla="*/ 392 h 392"/>
              </a:gdLst>
              <a:ahLst/>
              <a:cxnLst>
                <a:cxn ang="0">
                  <a:pos x="0" y="392"/>
                </a:cxn>
                <a:cxn ang="0">
                  <a:pos x="90" y="192"/>
                </a:cxn>
                <a:cxn ang="0">
                  <a:pos x="165" y="0"/>
                </a:cxn>
              </a:cxnLst>
              <a:rect l="txL" t="txT" r="txR" b="txB"/>
              <a:pathLst>
                <a:path w="165" h="392">
                  <a:moveTo>
                    <a:pt x="0" y="392"/>
                  </a:moveTo>
                  <a:lnTo>
                    <a:pt x="90" y="192"/>
                  </a:lnTo>
                  <a:lnTo>
                    <a:pt x="165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58" name="Freeform 511"/>
            <p:cNvSpPr/>
            <p:nvPr/>
          </p:nvSpPr>
          <p:spPr>
            <a:xfrm>
              <a:off x="2847" y="3015"/>
              <a:ext cx="23" cy="92"/>
            </a:xfrm>
            <a:custGeom>
              <a:avLst/>
              <a:gdLst>
                <a:gd name="txL" fmla="*/ 0 w 113"/>
                <a:gd name="txT" fmla="*/ 0 h 460"/>
                <a:gd name="txR" fmla="*/ 113 w 113"/>
                <a:gd name="txB" fmla="*/ 460 h 460"/>
              </a:gdLst>
              <a:ahLst/>
              <a:cxnLst>
                <a:cxn ang="0">
                  <a:pos x="0" y="460"/>
                </a:cxn>
                <a:cxn ang="0">
                  <a:pos x="57" y="257"/>
                </a:cxn>
                <a:cxn ang="0">
                  <a:pos x="105" y="44"/>
                </a:cxn>
                <a:cxn ang="0">
                  <a:pos x="113" y="0"/>
                </a:cxn>
              </a:cxnLst>
              <a:rect l="txL" t="txT" r="txR" b="txB"/>
              <a:pathLst>
                <a:path w="113" h="460">
                  <a:moveTo>
                    <a:pt x="0" y="460"/>
                  </a:moveTo>
                  <a:lnTo>
                    <a:pt x="57" y="257"/>
                  </a:lnTo>
                  <a:lnTo>
                    <a:pt x="105" y="44"/>
                  </a:lnTo>
                  <a:lnTo>
                    <a:pt x="113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59" name="Freeform 512"/>
            <p:cNvSpPr/>
            <p:nvPr/>
          </p:nvSpPr>
          <p:spPr>
            <a:xfrm>
              <a:off x="2877" y="2874"/>
              <a:ext cx="8" cy="95"/>
            </a:xfrm>
            <a:custGeom>
              <a:avLst/>
              <a:gdLst>
                <a:gd name="txL" fmla="*/ 0 w 38"/>
                <a:gd name="txT" fmla="*/ 0 h 472"/>
                <a:gd name="txR" fmla="*/ 38 w 38"/>
                <a:gd name="txB" fmla="*/ 472 h 472"/>
              </a:gdLst>
              <a:ahLst/>
              <a:cxnLst>
                <a:cxn ang="0">
                  <a:pos x="0" y="472"/>
                </a:cxn>
                <a:cxn ang="0">
                  <a:pos x="20" y="317"/>
                </a:cxn>
                <a:cxn ang="0">
                  <a:pos x="36" y="100"/>
                </a:cxn>
                <a:cxn ang="0">
                  <a:pos x="38" y="0"/>
                </a:cxn>
              </a:cxnLst>
              <a:rect l="txL" t="txT" r="txR" b="txB"/>
              <a:pathLst>
                <a:path w="38" h="472">
                  <a:moveTo>
                    <a:pt x="0" y="472"/>
                  </a:moveTo>
                  <a:lnTo>
                    <a:pt x="20" y="317"/>
                  </a:lnTo>
                  <a:lnTo>
                    <a:pt x="36" y="100"/>
                  </a:lnTo>
                  <a:lnTo>
                    <a:pt x="38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0" name="Freeform 513"/>
            <p:cNvSpPr/>
            <p:nvPr/>
          </p:nvSpPr>
          <p:spPr>
            <a:xfrm>
              <a:off x="2877" y="2733"/>
              <a:ext cx="8" cy="94"/>
            </a:xfrm>
            <a:custGeom>
              <a:avLst/>
              <a:gdLst>
                <a:gd name="txL" fmla="*/ 0 w 38"/>
                <a:gd name="txT" fmla="*/ 0 h 471"/>
                <a:gd name="txR" fmla="*/ 38 w 38"/>
                <a:gd name="txB" fmla="*/ 471 h 471"/>
              </a:gdLst>
              <a:ahLst/>
              <a:cxnLst>
                <a:cxn ang="0">
                  <a:pos x="38" y="471"/>
                </a:cxn>
                <a:cxn ang="0">
                  <a:pos x="36" y="372"/>
                </a:cxn>
                <a:cxn ang="0">
                  <a:pos x="20" y="154"/>
                </a:cxn>
                <a:cxn ang="0">
                  <a:pos x="0" y="0"/>
                </a:cxn>
              </a:cxnLst>
              <a:rect l="txL" t="txT" r="txR" b="txB"/>
              <a:pathLst>
                <a:path w="38" h="471">
                  <a:moveTo>
                    <a:pt x="38" y="471"/>
                  </a:moveTo>
                  <a:lnTo>
                    <a:pt x="36" y="372"/>
                  </a:lnTo>
                  <a:lnTo>
                    <a:pt x="20" y="154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1" name="Freeform 514"/>
            <p:cNvSpPr/>
            <p:nvPr/>
          </p:nvSpPr>
          <p:spPr>
            <a:xfrm>
              <a:off x="2847" y="2594"/>
              <a:ext cx="23" cy="92"/>
            </a:xfrm>
            <a:custGeom>
              <a:avLst/>
              <a:gdLst>
                <a:gd name="txL" fmla="*/ 0 w 113"/>
                <a:gd name="txT" fmla="*/ 0 h 459"/>
                <a:gd name="txR" fmla="*/ 113 w 113"/>
                <a:gd name="txB" fmla="*/ 459 h 459"/>
              </a:gdLst>
              <a:ahLst/>
              <a:cxnLst>
                <a:cxn ang="0">
                  <a:pos x="113" y="459"/>
                </a:cxn>
                <a:cxn ang="0">
                  <a:pos x="105" y="415"/>
                </a:cxn>
                <a:cxn ang="0">
                  <a:pos x="57" y="202"/>
                </a:cxn>
                <a:cxn ang="0">
                  <a:pos x="0" y="0"/>
                </a:cxn>
              </a:cxnLst>
              <a:rect l="txL" t="txT" r="txR" b="txB"/>
              <a:pathLst>
                <a:path w="113" h="459">
                  <a:moveTo>
                    <a:pt x="113" y="459"/>
                  </a:moveTo>
                  <a:lnTo>
                    <a:pt x="105" y="415"/>
                  </a:lnTo>
                  <a:lnTo>
                    <a:pt x="57" y="202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2" name="Freeform 515"/>
            <p:cNvSpPr/>
            <p:nvPr/>
          </p:nvSpPr>
          <p:spPr>
            <a:xfrm>
              <a:off x="2799" y="2471"/>
              <a:ext cx="33" cy="78"/>
            </a:xfrm>
            <a:custGeom>
              <a:avLst/>
              <a:gdLst>
                <a:gd name="txL" fmla="*/ 0 w 165"/>
                <a:gd name="txT" fmla="*/ 0 h 392"/>
                <a:gd name="txR" fmla="*/ 165 w 165"/>
                <a:gd name="txB" fmla="*/ 392 h 392"/>
              </a:gdLst>
              <a:ahLst/>
              <a:cxnLst>
                <a:cxn ang="0">
                  <a:pos x="165" y="392"/>
                </a:cxn>
                <a:cxn ang="0">
                  <a:pos x="90" y="199"/>
                </a:cxn>
                <a:cxn ang="0">
                  <a:pos x="0" y="0"/>
                </a:cxn>
              </a:cxnLst>
              <a:rect l="txL" t="txT" r="txR" b="txB"/>
              <a:pathLst>
                <a:path w="165" h="392">
                  <a:moveTo>
                    <a:pt x="165" y="392"/>
                  </a:moveTo>
                  <a:lnTo>
                    <a:pt x="90" y="199"/>
                  </a:ln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3" name="Freeform 516"/>
            <p:cNvSpPr/>
            <p:nvPr/>
          </p:nvSpPr>
          <p:spPr>
            <a:xfrm>
              <a:off x="1185" y="2471"/>
              <a:ext cx="33" cy="78"/>
            </a:xfrm>
            <a:custGeom>
              <a:avLst/>
              <a:gdLst>
                <a:gd name="txL" fmla="*/ 0 w 165"/>
                <a:gd name="txT" fmla="*/ 0 h 392"/>
                <a:gd name="txR" fmla="*/ 165 w 165"/>
                <a:gd name="txB" fmla="*/ 392 h 392"/>
              </a:gdLst>
              <a:ahLst/>
              <a:cxnLst>
                <a:cxn ang="0">
                  <a:pos x="165" y="0"/>
                </a:cxn>
                <a:cxn ang="0">
                  <a:pos x="75" y="199"/>
                </a:cxn>
                <a:cxn ang="0">
                  <a:pos x="0" y="392"/>
                </a:cxn>
              </a:cxnLst>
              <a:rect l="txL" t="txT" r="txR" b="txB"/>
              <a:pathLst>
                <a:path w="165" h="392">
                  <a:moveTo>
                    <a:pt x="165" y="0"/>
                  </a:moveTo>
                  <a:lnTo>
                    <a:pt x="75" y="199"/>
                  </a:lnTo>
                  <a:lnTo>
                    <a:pt x="0" y="392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4" name="Freeform 517"/>
            <p:cNvSpPr/>
            <p:nvPr/>
          </p:nvSpPr>
          <p:spPr>
            <a:xfrm>
              <a:off x="1148" y="2594"/>
              <a:ext cx="22" cy="92"/>
            </a:xfrm>
            <a:custGeom>
              <a:avLst/>
              <a:gdLst>
                <a:gd name="txL" fmla="*/ 0 w 112"/>
                <a:gd name="txT" fmla="*/ 0 h 459"/>
                <a:gd name="txR" fmla="*/ 112 w 112"/>
                <a:gd name="txB" fmla="*/ 459 h 459"/>
              </a:gdLst>
              <a:ahLst/>
              <a:cxnLst>
                <a:cxn ang="0">
                  <a:pos x="112" y="0"/>
                </a:cxn>
                <a:cxn ang="0">
                  <a:pos x="56" y="202"/>
                </a:cxn>
                <a:cxn ang="0">
                  <a:pos x="7" y="415"/>
                </a:cxn>
                <a:cxn ang="0">
                  <a:pos x="0" y="459"/>
                </a:cxn>
              </a:cxnLst>
              <a:rect l="txL" t="txT" r="txR" b="txB"/>
              <a:pathLst>
                <a:path w="112" h="459">
                  <a:moveTo>
                    <a:pt x="112" y="0"/>
                  </a:moveTo>
                  <a:lnTo>
                    <a:pt x="56" y="202"/>
                  </a:lnTo>
                  <a:lnTo>
                    <a:pt x="7" y="415"/>
                  </a:lnTo>
                  <a:lnTo>
                    <a:pt x="0" y="459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5" name="Freeform 518"/>
            <p:cNvSpPr/>
            <p:nvPr/>
          </p:nvSpPr>
          <p:spPr>
            <a:xfrm>
              <a:off x="1132" y="2733"/>
              <a:ext cx="8" cy="94"/>
            </a:xfrm>
            <a:custGeom>
              <a:avLst/>
              <a:gdLst>
                <a:gd name="txL" fmla="*/ 0 w 37"/>
                <a:gd name="txT" fmla="*/ 0 h 471"/>
                <a:gd name="txR" fmla="*/ 37 w 37"/>
                <a:gd name="txB" fmla="*/ 471 h 471"/>
              </a:gdLst>
              <a:ahLst/>
              <a:cxnLst>
                <a:cxn ang="0">
                  <a:pos x="37" y="0"/>
                </a:cxn>
                <a:cxn ang="0">
                  <a:pos x="18" y="154"/>
                </a:cxn>
                <a:cxn ang="0">
                  <a:pos x="2" y="372"/>
                </a:cxn>
                <a:cxn ang="0">
                  <a:pos x="0" y="471"/>
                </a:cxn>
              </a:cxnLst>
              <a:rect l="txL" t="txT" r="txR" b="txB"/>
              <a:pathLst>
                <a:path w="37" h="471">
                  <a:moveTo>
                    <a:pt x="37" y="0"/>
                  </a:moveTo>
                  <a:lnTo>
                    <a:pt x="18" y="154"/>
                  </a:lnTo>
                  <a:lnTo>
                    <a:pt x="2" y="372"/>
                  </a:lnTo>
                  <a:lnTo>
                    <a:pt x="0" y="471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6" name="Freeform 519"/>
            <p:cNvSpPr/>
            <p:nvPr/>
          </p:nvSpPr>
          <p:spPr>
            <a:xfrm>
              <a:off x="1132" y="2874"/>
              <a:ext cx="8" cy="95"/>
            </a:xfrm>
            <a:custGeom>
              <a:avLst/>
              <a:gdLst>
                <a:gd name="txL" fmla="*/ 0 w 37"/>
                <a:gd name="txT" fmla="*/ 0 h 472"/>
                <a:gd name="txR" fmla="*/ 37 w 37"/>
                <a:gd name="txB" fmla="*/ 472 h 472"/>
              </a:gdLst>
              <a:ahLst/>
              <a:cxnLst>
                <a:cxn ang="0">
                  <a:pos x="0" y="0"/>
                </a:cxn>
                <a:cxn ang="0">
                  <a:pos x="2" y="100"/>
                </a:cxn>
                <a:cxn ang="0">
                  <a:pos x="18" y="317"/>
                </a:cxn>
                <a:cxn ang="0">
                  <a:pos x="37" y="472"/>
                </a:cxn>
              </a:cxnLst>
              <a:rect l="txL" t="txT" r="txR" b="txB"/>
              <a:pathLst>
                <a:path w="37" h="472">
                  <a:moveTo>
                    <a:pt x="0" y="0"/>
                  </a:moveTo>
                  <a:lnTo>
                    <a:pt x="2" y="100"/>
                  </a:lnTo>
                  <a:lnTo>
                    <a:pt x="18" y="317"/>
                  </a:lnTo>
                  <a:lnTo>
                    <a:pt x="37" y="472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7" name="Freeform 520"/>
            <p:cNvSpPr/>
            <p:nvPr/>
          </p:nvSpPr>
          <p:spPr>
            <a:xfrm>
              <a:off x="1148" y="3015"/>
              <a:ext cx="22" cy="92"/>
            </a:xfrm>
            <a:custGeom>
              <a:avLst/>
              <a:gdLst>
                <a:gd name="txL" fmla="*/ 0 w 112"/>
                <a:gd name="txT" fmla="*/ 0 h 460"/>
                <a:gd name="txR" fmla="*/ 112 w 112"/>
                <a:gd name="txB" fmla="*/ 460 h 460"/>
              </a:gdLst>
              <a:ahLst/>
              <a:cxnLst>
                <a:cxn ang="0">
                  <a:pos x="0" y="0"/>
                </a:cxn>
                <a:cxn ang="0">
                  <a:pos x="7" y="44"/>
                </a:cxn>
                <a:cxn ang="0">
                  <a:pos x="56" y="257"/>
                </a:cxn>
                <a:cxn ang="0">
                  <a:pos x="112" y="460"/>
                </a:cxn>
              </a:cxnLst>
              <a:rect l="txL" t="txT" r="txR" b="txB"/>
              <a:pathLst>
                <a:path w="112" h="460">
                  <a:moveTo>
                    <a:pt x="0" y="0"/>
                  </a:moveTo>
                  <a:lnTo>
                    <a:pt x="7" y="44"/>
                  </a:lnTo>
                  <a:lnTo>
                    <a:pt x="56" y="257"/>
                  </a:lnTo>
                  <a:lnTo>
                    <a:pt x="112" y="46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68" name="Freeform 521"/>
            <p:cNvSpPr/>
            <p:nvPr/>
          </p:nvSpPr>
          <p:spPr>
            <a:xfrm>
              <a:off x="1185" y="3152"/>
              <a:ext cx="33" cy="78"/>
            </a:xfrm>
            <a:custGeom>
              <a:avLst/>
              <a:gdLst>
                <a:gd name="txL" fmla="*/ 0 w 165"/>
                <a:gd name="txT" fmla="*/ 0 h 392"/>
                <a:gd name="txR" fmla="*/ 165 w 165"/>
                <a:gd name="txB" fmla="*/ 392 h 392"/>
              </a:gdLst>
              <a:ahLst/>
              <a:cxnLst>
                <a:cxn ang="0">
                  <a:pos x="0" y="0"/>
                </a:cxn>
                <a:cxn ang="0">
                  <a:pos x="75" y="192"/>
                </a:cxn>
                <a:cxn ang="0">
                  <a:pos x="165" y="392"/>
                </a:cxn>
              </a:cxnLst>
              <a:rect l="txL" t="txT" r="txR" b="txB"/>
              <a:pathLst>
                <a:path w="165" h="392">
                  <a:moveTo>
                    <a:pt x="0" y="0"/>
                  </a:moveTo>
                  <a:lnTo>
                    <a:pt x="75" y="192"/>
                  </a:lnTo>
                  <a:lnTo>
                    <a:pt x="165" y="392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7851" name="Freeform 522"/>
          <p:cNvSpPr/>
          <p:nvPr/>
        </p:nvSpPr>
        <p:spPr>
          <a:xfrm>
            <a:off x="987425" y="3079750"/>
            <a:ext cx="2782888" cy="263525"/>
          </a:xfrm>
          <a:custGeom>
            <a:avLst/>
            <a:gdLst>
              <a:gd name="txL" fmla="*/ 0 w 8768"/>
              <a:gd name="txT" fmla="*/ 0 h 826"/>
              <a:gd name="txR" fmla="*/ 8768 w 8768"/>
              <a:gd name="txB" fmla="*/ 826 h 826"/>
            </a:gdLst>
            <a:ahLst/>
            <a:cxnLst>
              <a:cxn ang="0">
                <a:pos x="0" y="826"/>
              </a:cxn>
              <a:cxn ang="0">
                <a:pos x="8768" y="826"/>
              </a:cxn>
              <a:cxn ang="0">
                <a:pos x="8155" y="0"/>
              </a:cxn>
            </a:cxnLst>
            <a:rect l="txL" t="txT" r="txR" b="txB"/>
            <a:pathLst>
              <a:path w="8768" h="826">
                <a:moveTo>
                  <a:pt x="0" y="826"/>
                </a:moveTo>
                <a:lnTo>
                  <a:pt x="8768" y="826"/>
                </a:lnTo>
                <a:lnTo>
                  <a:pt x="8155" y="0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7852" name="Freeform 523"/>
          <p:cNvSpPr/>
          <p:nvPr/>
        </p:nvSpPr>
        <p:spPr>
          <a:xfrm>
            <a:off x="2076450" y="1468438"/>
            <a:ext cx="604838" cy="406400"/>
          </a:xfrm>
          <a:custGeom>
            <a:avLst/>
            <a:gdLst>
              <a:gd name="txL" fmla="*/ 0 w 1907"/>
              <a:gd name="txT" fmla="*/ 0 h 1283"/>
              <a:gd name="txR" fmla="*/ 1907 w 1907"/>
              <a:gd name="txB" fmla="*/ 1283 h 1283"/>
            </a:gdLst>
            <a:ahLst/>
            <a:cxnLst>
              <a:cxn ang="0">
                <a:pos x="1907" y="1283"/>
              </a:cxn>
              <a:cxn ang="0">
                <a:pos x="954" y="0"/>
              </a:cxn>
              <a:cxn ang="0">
                <a:pos x="0" y="1283"/>
              </a:cxn>
            </a:cxnLst>
            <a:rect l="txL" t="txT" r="txR" b="txB"/>
            <a:pathLst>
              <a:path w="1907" h="1283">
                <a:moveTo>
                  <a:pt x="1907" y="1283"/>
                </a:moveTo>
                <a:lnTo>
                  <a:pt x="954" y="0"/>
                </a:lnTo>
                <a:lnTo>
                  <a:pt x="0" y="1283"/>
                </a:lnTo>
              </a:path>
            </a:pathLst>
          </a:custGeom>
          <a:noFill/>
          <a:ln w="571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7853" name="Line 524"/>
          <p:cNvSpPr/>
          <p:nvPr/>
        </p:nvSpPr>
        <p:spPr>
          <a:xfrm flipH="1">
            <a:off x="987425" y="3079750"/>
            <a:ext cx="193675" cy="2635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54" name="Line 557"/>
          <p:cNvSpPr/>
          <p:nvPr/>
        </p:nvSpPr>
        <p:spPr>
          <a:xfrm flipH="1">
            <a:off x="2825750" y="4525963"/>
            <a:ext cx="11557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55" name="Line 558"/>
          <p:cNvSpPr/>
          <p:nvPr/>
        </p:nvSpPr>
        <p:spPr>
          <a:xfrm flipH="1">
            <a:off x="776288" y="4525963"/>
            <a:ext cx="11557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56" name="Line 559"/>
          <p:cNvSpPr/>
          <p:nvPr/>
        </p:nvSpPr>
        <p:spPr>
          <a:xfrm flipH="1">
            <a:off x="2825750" y="5730875"/>
            <a:ext cx="11557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57" name="Line 560"/>
          <p:cNvSpPr/>
          <p:nvPr/>
        </p:nvSpPr>
        <p:spPr>
          <a:xfrm flipH="1">
            <a:off x="776288" y="5730875"/>
            <a:ext cx="11557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58" name="Line 561"/>
          <p:cNvSpPr/>
          <p:nvPr/>
        </p:nvSpPr>
        <p:spPr>
          <a:xfrm>
            <a:off x="776288" y="4525963"/>
            <a:ext cx="0" cy="12049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59" name="Line 562"/>
          <p:cNvSpPr/>
          <p:nvPr/>
        </p:nvSpPr>
        <p:spPr>
          <a:xfrm>
            <a:off x="3981450" y="4525963"/>
            <a:ext cx="0" cy="12049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60" name="Line 563"/>
          <p:cNvSpPr/>
          <p:nvPr/>
        </p:nvSpPr>
        <p:spPr>
          <a:xfrm flipH="1">
            <a:off x="2681288" y="1874838"/>
            <a:ext cx="1300162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61" name="Line 564"/>
          <p:cNvSpPr/>
          <p:nvPr/>
        </p:nvSpPr>
        <p:spPr>
          <a:xfrm flipH="1">
            <a:off x="776288" y="1874838"/>
            <a:ext cx="1300162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62" name="Line 565"/>
          <p:cNvSpPr/>
          <p:nvPr/>
        </p:nvSpPr>
        <p:spPr>
          <a:xfrm flipH="1">
            <a:off x="3576638" y="3079750"/>
            <a:ext cx="404812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63" name="Line 566"/>
          <p:cNvSpPr/>
          <p:nvPr/>
        </p:nvSpPr>
        <p:spPr>
          <a:xfrm flipH="1">
            <a:off x="776288" y="3079750"/>
            <a:ext cx="404812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64" name="Line 567"/>
          <p:cNvSpPr/>
          <p:nvPr/>
        </p:nvSpPr>
        <p:spPr>
          <a:xfrm>
            <a:off x="776288" y="1874838"/>
            <a:ext cx="0" cy="12049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7865" name="Line 568"/>
          <p:cNvSpPr/>
          <p:nvPr/>
        </p:nvSpPr>
        <p:spPr>
          <a:xfrm>
            <a:off x="3981450" y="1874838"/>
            <a:ext cx="0" cy="12049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8" name="Group 569"/>
          <p:cNvGrpSpPr/>
          <p:nvPr/>
        </p:nvGrpSpPr>
        <p:grpSpPr>
          <a:xfrm>
            <a:off x="1181100" y="1874838"/>
            <a:ext cx="2395538" cy="1204912"/>
            <a:chOff x="1254" y="801"/>
            <a:chExt cx="1509" cy="759"/>
          </a:xfrm>
        </p:grpSpPr>
        <p:sp>
          <p:nvSpPr>
            <p:cNvPr id="77955" name="Line 570"/>
            <p:cNvSpPr/>
            <p:nvPr/>
          </p:nvSpPr>
          <p:spPr>
            <a:xfrm flipV="1">
              <a:off x="1254" y="801"/>
              <a:ext cx="945" cy="759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56" name="Line 571"/>
            <p:cNvSpPr/>
            <p:nvPr/>
          </p:nvSpPr>
          <p:spPr>
            <a:xfrm flipH="1" flipV="1">
              <a:off x="1818" y="801"/>
              <a:ext cx="945" cy="759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7820" name="Line 572"/>
          <p:cNvSpPr/>
          <p:nvPr/>
        </p:nvSpPr>
        <p:spPr>
          <a:xfrm>
            <a:off x="2379663" y="2119313"/>
            <a:ext cx="3970337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9" name="Group 573"/>
          <p:cNvGrpSpPr/>
          <p:nvPr/>
        </p:nvGrpSpPr>
        <p:grpSpPr>
          <a:xfrm>
            <a:off x="1931988" y="2478088"/>
            <a:ext cx="893762" cy="3252787"/>
            <a:chOff x="1727" y="1181"/>
            <a:chExt cx="563" cy="2049"/>
          </a:xfrm>
        </p:grpSpPr>
        <p:sp>
          <p:nvSpPr>
            <p:cNvPr id="77953" name="Line 574"/>
            <p:cNvSpPr/>
            <p:nvPr/>
          </p:nvSpPr>
          <p:spPr>
            <a:xfrm>
              <a:off x="1727" y="1181"/>
              <a:ext cx="0" cy="2049"/>
            </a:xfrm>
            <a:prstGeom prst="line">
              <a:avLst/>
            </a:prstGeom>
            <a:ln w="28575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54" name="Line 575"/>
            <p:cNvSpPr/>
            <p:nvPr/>
          </p:nvSpPr>
          <p:spPr>
            <a:xfrm>
              <a:off x="2290" y="1181"/>
              <a:ext cx="0" cy="2049"/>
            </a:xfrm>
            <a:prstGeom prst="line">
              <a:avLst/>
            </a:prstGeom>
            <a:ln w="28575" cap="flat" cmpd="sng">
              <a:solidFill>
                <a:srgbClr val="0099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37824" name="Line 576"/>
          <p:cNvSpPr/>
          <p:nvPr/>
        </p:nvSpPr>
        <p:spPr>
          <a:xfrm>
            <a:off x="1484313" y="2836863"/>
            <a:ext cx="4865687" cy="0"/>
          </a:xfrm>
          <a:prstGeom prst="line">
            <a:avLst/>
          </a:prstGeom>
          <a:ln w="28575" cap="flat" cmpd="sng">
            <a:solidFill>
              <a:srgbClr val="660033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" name="Group 577"/>
          <p:cNvGrpSpPr/>
          <p:nvPr/>
        </p:nvGrpSpPr>
        <p:grpSpPr>
          <a:xfrm>
            <a:off x="1484313" y="2836863"/>
            <a:ext cx="1789112" cy="2774950"/>
            <a:chOff x="1445" y="1407"/>
            <a:chExt cx="1127" cy="1748"/>
          </a:xfrm>
        </p:grpSpPr>
        <p:sp>
          <p:nvSpPr>
            <p:cNvPr id="77951" name="Line 578"/>
            <p:cNvSpPr/>
            <p:nvPr/>
          </p:nvSpPr>
          <p:spPr>
            <a:xfrm>
              <a:off x="1445" y="1407"/>
              <a:ext cx="0" cy="1748"/>
            </a:xfrm>
            <a:prstGeom prst="line">
              <a:avLst/>
            </a:prstGeom>
            <a:ln w="28575" cap="flat" cmpd="sng">
              <a:solidFill>
                <a:srgbClr val="6600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52" name="Line 579"/>
            <p:cNvSpPr/>
            <p:nvPr/>
          </p:nvSpPr>
          <p:spPr>
            <a:xfrm>
              <a:off x="2572" y="1407"/>
              <a:ext cx="0" cy="1748"/>
            </a:xfrm>
            <a:prstGeom prst="line">
              <a:avLst/>
            </a:prstGeom>
            <a:ln w="28575" cap="flat" cmpd="sng">
              <a:solidFill>
                <a:srgbClr val="660033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1" name="Group 580"/>
          <p:cNvGrpSpPr/>
          <p:nvPr/>
        </p:nvGrpSpPr>
        <p:grpSpPr>
          <a:xfrm>
            <a:off x="1182688" y="4525963"/>
            <a:ext cx="1498600" cy="1204912"/>
            <a:chOff x="1255" y="2471"/>
            <a:chExt cx="944" cy="759"/>
          </a:xfrm>
        </p:grpSpPr>
        <p:sp>
          <p:nvSpPr>
            <p:cNvPr id="77939" name="Freeform 581"/>
            <p:cNvSpPr/>
            <p:nvPr/>
          </p:nvSpPr>
          <p:spPr>
            <a:xfrm>
              <a:off x="1727" y="2471"/>
              <a:ext cx="472" cy="759"/>
            </a:xfrm>
            <a:custGeom>
              <a:avLst/>
              <a:gdLst>
                <a:gd name="txL" fmla="*/ 0 w 2361"/>
                <a:gd name="txT" fmla="*/ 0 h 3796"/>
                <a:gd name="txR" fmla="*/ 2361 w 2361"/>
                <a:gd name="txB" fmla="*/ 3796 h 3796"/>
              </a:gdLst>
              <a:ahLst/>
              <a:cxnLst>
                <a:cxn ang="0">
                  <a:pos x="0" y="3796"/>
                </a:cxn>
                <a:cxn ang="0">
                  <a:pos x="135" y="3793"/>
                </a:cxn>
                <a:cxn ang="0">
                  <a:pos x="269" y="3783"/>
                </a:cxn>
                <a:cxn ang="0">
                  <a:pos x="403" y="3768"/>
                </a:cxn>
                <a:cxn ang="0">
                  <a:pos x="535" y="3746"/>
                </a:cxn>
                <a:cxn ang="0">
                  <a:pos x="665" y="3719"/>
                </a:cxn>
                <a:cxn ang="0">
                  <a:pos x="794" y="3685"/>
                </a:cxn>
                <a:cxn ang="0">
                  <a:pos x="919" y="3646"/>
                </a:cxn>
                <a:cxn ang="0">
                  <a:pos x="1042" y="3601"/>
                </a:cxn>
                <a:cxn ang="0">
                  <a:pos x="1161" y="3550"/>
                </a:cxn>
                <a:cxn ang="0">
                  <a:pos x="1277" y="3495"/>
                </a:cxn>
                <a:cxn ang="0">
                  <a:pos x="1389" y="3433"/>
                </a:cxn>
                <a:cxn ang="0">
                  <a:pos x="1496" y="3367"/>
                </a:cxn>
                <a:cxn ang="0">
                  <a:pos x="1597" y="3295"/>
                </a:cxn>
                <a:cxn ang="0">
                  <a:pos x="1694" y="3220"/>
                </a:cxn>
                <a:cxn ang="0">
                  <a:pos x="1785" y="3140"/>
                </a:cxn>
                <a:cxn ang="0">
                  <a:pos x="1871" y="3056"/>
                </a:cxn>
                <a:cxn ang="0">
                  <a:pos x="1950" y="2969"/>
                </a:cxn>
                <a:cxn ang="0">
                  <a:pos x="2023" y="2878"/>
                </a:cxn>
                <a:cxn ang="0">
                  <a:pos x="2089" y="2783"/>
                </a:cxn>
                <a:cxn ang="0">
                  <a:pos x="2149" y="2686"/>
                </a:cxn>
                <a:cxn ang="0">
                  <a:pos x="2202" y="2586"/>
                </a:cxn>
                <a:cxn ang="0">
                  <a:pos x="2247" y="2484"/>
                </a:cxn>
                <a:cxn ang="0">
                  <a:pos x="2284" y="2380"/>
                </a:cxn>
                <a:cxn ang="0">
                  <a:pos x="2315" y="2274"/>
                </a:cxn>
                <a:cxn ang="0">
                  <a:pos x="2338" y="2168"/>
                </a:cxn>
                <a:cxn ang="0">
                  <a:pos x="2354" y="2060"/>
                </a:cxn>
                <a:cxn ang="0">
                  <a:pos x="2361" y="1952"/>
                </a:cxn>
                <a:cxn ang="0">
                  <a:pos x="2361" y="1844"/>
                </a:cxn>
                <a:cxn ang="0">
                  <a:pos x="2354" y="1735"/>
                </a:cxn>
                <a:cxn ang="0">
                  <a:pos x="2338" y="1627"/>
                </a:cxn>
                <a:cxn ang="0">
                  <a:pos x="2315" y="1521"/>
                </a:cxn>
                <a:cxn ang="0">
                  <a:pos x="2284" y="1415"/>
                </a:cxn>
                <a:cxn ang="0">
                  <a:pos x="2247" y="1311"/>
                </a:cxn>
                <a:cxn ang="0">
                  <a:pos x="2202" y="1209"/>
                </a:cxn>
                <a:cxn ang="0">
                  <a:pos x="2149" y="1110"/>
                </a:cxn>
                <a:cxn ang="0">
                  <a:pos x="2089" y="1012"/>
                </a:cxn>
                <a:cxn ang="0">
                  <a:pos x="2023" y="918"/>
                </a:cxn>
                <a:cxn ang="0">
                  <a:pos x="1950" y="827"/>
                </a:cxn>
                <a:cxn ang="0">
                  <a:pos x="1871" y="739"/>
                </a:cxn>
                <a:cxn ang="0">
                  <a:pos x="1785" y="655"/>
                </a:cxn>
                <a:cxn ang="0">
                  <a:pos x="1694" y="575"/>
                </a:cxn>
                <a:cxn ang="0">
                  <a:pos x="1597" y="500"/>
                </a:cxn>
                <a:cxn ang="0">
                  <a:pos x="1496" y="428"/>
                </a:cxn>
                <a:cxn ang="0">
                  <a:pos x="1389" y="363"/>
                </a:cxn>
                <a:cxn ang="0">
                  <a:pos x="1277" y="302"/>
                </a:cxn>
                <a:cxn ang="0">
                  <a:pos x="1161" y="245"/>
                </a:cxn>
                <a:cxn ang="0">
                  <a:pos x="1042" y="195"/>
                </a:cxn>
                <a:cxn ang="0">
                  <a:pos x="919" y="150"/>
                </a:cxn>
                <a:cxn ang="0">
                  <a:pos x="794" y="110"/>
                </a:cxn>
                <a:cxn ang="0">
                  <a:pos x="665" y="77"/>
                </a:cxn>
                <a:cxn ang="0">
                  <a:pos x="535" y="49"/>
                </a:cxn>
                <a:cxn ang="0">
                  <a:pos x="403" y="28"/>
                </a:cxn>
                <a:cxn ang="0">
                  <a:pos x="269" y="13"/>
                </a:cxn>
                <a:cxn ang="0">
                  <a:pos x="135" y="3"/>
                </a:cxn>
                <a:cxn ang="0">
                  <a:pos x="0" y="0"/>
                </a:cxn>
              </a:cxnLst>
              <a:rect l="txL" t="txT" r="txR" b="txB"/>
              <a:pathLst>
                <a:path w="2361" h="3796">
                  <a:moveTo>
                    <a:pt x="0" y="3796"/>
                  </a:moveTo>
                  <a:lnTo>
                    <a:pt x="135" y="3793"/>
                  </a:lnTo>
                  <a:lnTo>
                    <a:pt x="269" y="3783"/>
                  </a:lnTo>
                  <a:lnTo>
                    <a:pt x="403" y="3768"/>
                  </a:lnTo>
                  <a:lnTo>
                    <a:pt x="535" y="3746"/>
                  </a:lnTo>
                  <a:lnTo>
                    <a:pt x="665" y="3719"/>
                  </a:lnTo>
                  <a:lnTo>
                    <a:pt x="794" y="3685"/>
                  </a:lnTo>
                  <a:lnTo>
                    <a:pt x="919" y="3646"/>
                  </a:lnTo>
                  <a:lnTo>
                    <a:pt x="1042" y="3601"/>
                  </a:lnTo>
                  <a:lnTo>
                    <a:pt x="1161" y="3550"/>
                  </a:lnTo>
                  <a:lnTo>
                    <a:pt x="1277" y="3495"/>
                  </a:lnTo>
                  <a:lnTo>
                    <a:pt x="1389" y="3433"/>
                  </a:lnTo>
                  <a:lnTo>
                    <a:pt x="1496" y="3367"/>
                  </a:lnTo>
                  <a:lnTo>
                    <a:pt x="1597" y="3295"/>
                  </a:lnTo>
                  <a:lnTo>
                    <a:pt x="1694" y="3220"/>
                  </a:lnTo>
                  <a:lnTo>
                    <a:pt x="1785" y="3140"/>
                  </a:lnTo>
                  <a:lnTo>
                    <a:pt x="1871" y="3056"/>
                  </a:lnTo>
                  <a:lnTo>
                    <a:pt x="1950" y="2969"/>
                  </a:lnTo>
                  <a:lnTo>
                    <a:pt x="2023" y="2878"/>
                  </a:lnTo>
                  <a:lnTo>
                    <a:pt x="2089" y="2783"/>
                  </a:lnTo>
                  <a:lnTo>
                    <a:pt x="2149" y="2686"/>
                  </a:lnTo>
                  <a:lnTo>
                    <a:pt x="2202" y="2586"/>
                  </a:lnTo>
                  <a:lnTo>
                    <a:pt x="2247" y="2484"/>
                  </a:lnTo>
                  <a:lnTo>
                    <a:pt x="2284" y="2380"/>
                  </a:lnTo>
                  <a:lnTo>
                    <a:pt x="2315" y="2274"/>
                  </a:lnTo>
                  <a:lnTo>
                    <a:pt x="2338" y="2168"/>
                  </a:lnTo>
                  <a:lnTo>
                    <a:pt x="2354" y="2060"/>
                  </a:lnTo>
                  <a:lnTo>
                    <a:pt x="2361" y="1952"/>
                  </a:lnTo>
                  <a:lnTo>
                    <a:pt x="2361" y="1844"/>
                  </a:lnTo>
                  <a:lnTo>
                    <a:pt x="2354" y="1735"/>
                  </a:lnTo>
                  <a:lnTo>
                    <a:pt x="2338" y="1627"/>
                  </a:lnTo>
                  <a:lnTo>
                    <a:pt x="2315" y="1521"/>
                  </a:lnTo>
                  <a:lnTo>
                    <a:pt x="2284" y="1415"/>
                  </a:lnTo>
                  <a:lnTo>
                    <a:pt x="2247" y="1311"/>
                  </a:lnTo>
                  <a:lnTo>
                    <a:pt x="2202" y="1209"/>
                  </a:lnTo>
                  <a:lnTo>
                    <a:pt x="2149" y="1110"/>
                  </a:lnTo>
                  <a:lnTo>
                    <a:pt x="2089" y="1012"/>
                  </a:lnTo>
                  <a:lnTo>
                    <a:pt x="2023" y="918"/>
                  </a:lnTo>
                  <a:lnTo>
                    <a:pt x="1950" y="827"/>
                  </a:lnTo>
                  <a:lnTo>
                    <a:pt x="1871" y="739"/>
                  </a:lnTo>
                  <a:lnTo>
                    <a:pt x="1785" y="655"/>
                  </a:lnTo>
                  <a:lnTo>
                    <a:pt x="1694" y="575"/>
                  </a:lnTo>
                  <a:lnTo>
                    <a:pt x="1597" y="500"/>
                  </a:lnTo>
                  <a:lnTo>
                    <a:pt x="1496" y="428"/>
                  </a:lnTo>
                  <a:lnTo>
                    <a:pt x="1389" y="363"/>
                  </a:lnTo>
                  <a:lnTo>
                    <a:pt x="1277" y="302"/>
                  </a:lnTo>
                  <a:lnTo>
                    <a:pt x="1161" y="245"/>
                  </a:lnTo>
                  <a:lnTo>
                    <a:pt x="1042" y="195"/>
                  </a:lnTo>
                  <a:lnTo>
                    <a:pt x="919" y="150"/>
                  </a:lnTo>
                  <a:lnTo>
                    <a:pt x="794" y="110"/>
                  </a:lnTo>
                  <a:lnTo>
                    <a:pt x="665" y="77"/>
                  </a:lnTo>
                  <a:lnTo>
                    <a:pt x="535" y="49"/>
                  </a:lnTo>
                  <a:lnTo>
                    <a:pt x="403" y="28"/>
                  </a:lnTo>
                  <a:lnTo>
                    <a:pt x="269" y="13"/>
                  </a:lnTo>
                  <a:lnTo>
                    <a:pt x="135" y="3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77940" name="Group 582"/>
            <p:cNvGrpSpPr/>
            <p:nvPr/>
          </p:nvGrpSpPr>
          <p:grpSpPr>
            <a:xfrm>
              <a:off x="1255" y="2471"/>
              <a:ext cx="472" cy="759"/>
              <a:chOff x="1255" y="2471"/>
              <a:chExt cx="472" cy="759"/>
            </a:xfrm>
          </p:grpSpPr>
          <p:sp>
            <p:nvSpPr>
              <p:cNvPr id="77941" name="Freeform 583"/>
              <p:cNvSpPr/>
              <p:nvPr/>
            </p:nvSpPr>
            <p:spPr>
              <a:xfrm>
                <a:off x="1647" y="2471"/>
                <a:ext cx="80" cy="6"/>
              </a:xfrm>
              <a:custGeom>
                <a:avLst/>
                <a:gdLst>
                  <a:gd name="txL" fmla="*/ 0 w 400"/>
                  <a:gd name="txT" fmla="*/ 0 h 28"/>
                  <a:gd name="txR" fmla="*/ 400 w 400"/>
                  <a:gd name="txB" fmla="*/ 28 h 28"/>
                </a:gdLst>
                <a:ahLst/>
                <a:cxnLst>
                  <a:cxn ang="0">
                    <a:pos x="400" y="0"/>
                  </a:cxn>
                  <a:cxn ang="0">
                    <a:pos x="265" y="3"/>
                  </a:cxn>
                  <a:cxn ang="0">
                    <a:pos x="131" y="13"/>
                  </a:cxn>
                  <a:cxn ang="0">
                    <a:pos x="0" y="28"/>
                  </a:cxn>
                </a:cxnLst>
                <a:rect l="txL" t="txT" r="txR" b="txB"/>
                <a:pathLst>
                  <a:path w="400" h="28">
                    <a:moveTo>
                      <a:pt x="400" y="0"/>
                    </a:moveTo>
                    <a:lnTo>
                      <a:pt x="265" y="3"/>
                    </a:lnTo>
                    <a:lnTo>
                      <a:pt x="131" y="13"/>
                    </a:lnTo>
                    <a:lnTo>
                      <a:pt x="0" y="28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2" name="Freeform 584"/>
              <p:cNvSpPr/>
              <p:nvPr/>
            </p:nvSpPr>
            <p:spPr>
              <a:xfrm>
                <a:off x="1510" y="2485"/>
                <a:ext cx="90" cy="28"/>
              </a:xfrm>
              <a:custGeom>
                <a:avLst/>
                <a:gdLst>
                  <a:gd name="txL" fmla="*/ 0 w 450"/>
                  <a:gd name="txT" fmla="*/ 0 h 143"/>
                  <a:gd name="txR" fmla="*/ 450 w 450"/>
                  <a:gd name="txB" fmla="*/ 143 h 143"/>
                </a:gdLst>
                <a:ahLst/>
                <a:cxnLst>
                  <a:cxn ang="0">
                    <a:pos x="450" y="0"/>
                  </a:cxn>
                  <a:cxn ang="0">
                    <a:pos x="417" y="8"/>
                  </a:cxn>
                  <a:cxn ang="0">
                    <a:pos x="288" y="41"/>
                  </a:cxn>
                  <a:cxn ang="0">
                    <a:pos x="163" y="81"/>
                  </a:cxn>
                  <a:cxn ang="0">
                    <a:pos x="39" y="126"/>
                  </a:cxn>
                  <a:cxn ang="0">
                    <a:pos x="0" y="143"/>
                  </a:cxn>
                </a:cxnLst>
                <a:rect l="txL" t="txT" r="txR" b="txB"/>
                <a:pathLst>
                  <a:path w="450" h="143">
                    <a:moveTo>
                      <a:pt x="450" y="0"/>
                    </a:moveTo>
                    <a:lnTo>
                      <a:pt x="417" y="8"/>
                    </a:lnTo>
                    <a:lnTo>
                      <a:pt x="288" y="41"/>
                    </a:lnTo>
                    <a:lnTo>
                      <a:pt x="163" y="81"/>
                    </a:lnTo>
                    <a:lnTo>
                      <a:pt x="39" y="126"/>
                    </a:lnTo>
                    <a:lnTo>
                      <a:pt x="0" y="143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3" name="Freeform 585"/>
              <p:cNvSpPr/>
              <p:nvPr/>
            </p:nvSpPr>
            <p:spPr>
              <a:xfrm>
                <a:off x="1389" y="2533"/>
                <a:ext cx="79" cy="52"/>
              </a:xfrm>
              <a:custGeom>
                <a:avLst/>
                <a:gdLst>
                  <a:gd name="txL" fmla="*/ 0 w 395"/>
                  <a:gd name="txT" fmla="*/ 0 h 261"/>
                  <a:gd name="txR" fmla="*/ 395 w 395"/>
                  <a:gd name="txB" fmla="*/ 261 h 261"/>
                </a:gdLst>
                <a:ahLst/>
                <a:cxnLst>
                  <a:cxn ang="0">
                    <a:pos x="395" y="0"/>
                  </a:cxn>
                  <a:cxn ang="0">
                    <a:pos x="301" y="52"/>
                  </a:cxn>
                  <a:cxn ang="0">
                    <a:pos x="194" y="117"/>
                  </a:cxn>
                  <a:cxn ang="0">
                    <a:pos x="92" y="189"/>
                  </a:cxn>
                  <a:cxn ang="0">
                    <a:pos x="0" y="261"/>
                  </a:cxn>
                </a:cxnLst>
                <a:rect l="txL" t="txT" r="txR" b="txB"/>
                <a:pathLst>
                  <a:path w="395" h="261">
                    <a:moveTo>
                      <a:pt x="395" y="0"/>
                    </a:moveTo>
                    <a:lnTo>
                      <a:pt x="301" y="52"/>
                    </a:lnTo>
                    <a:lnTo>
                      <a:pt x="194" y="117"/>
                    </a:lnTo>
                    <a:lnTo>
                      <a:pt x="92" y="189"/>
                    </a:lnTo>
                    <a:lnTo>
                      <a:pt x="0" y="261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4" name="Freeform 586"/>
              <p:cNvSpPr/>
              <p:nvPr/>
            </p:nvSpPr>
            <p:spPr>
              <a:xfrm>
                <a:off x="1297" y="2617"/>
                <a:ext cx="57" cy="76"/>
              </a:xfrm>
              <a:custGeom>
                <a:avLst/>
                <a:gdLst>
                  <a:gd name="txL" fmla="*/ 0 w 285"/>
                  <a:gd name="txT" fmla="*/ 0 h 377"/>
                  <a:gd name="txR" fmla="*/ 285 w 285"/>
                  <a:gd name="txB" fmla="*/ 377 h 377"/>
                </a:gdLst>
                <a:ahLst/>
                <a:cxnLst>
                  <a:cxn ang="0">
                    <a:pos x="285" y="0"/>
                  </a:cxn>
                  <a:cxn ang="0">
                    <a:pos x="277" y="8"/>
                  </a:cxn>
                  <a:cxn ang="0">
                    <a:pos x="198" y="96"/>
                  </a:cxn>
                  <a:cxn ang="0">
                    <a:pos x="125" y="187"/>
                  </a:cxn>
                  <a:cxn ang="0">
                    <a:pos x="59" y="281"/>
                  </a:cxn>
                  <a:cxn ang="0">
                    <a:pos x="0" y="377"/>
                  </a:cxn>
                </a:cxnLst>
                <a:rect l="txL" t="txT" r="txR" b="txB"/>
                <a:pathLst>
                  <a:path w="285" h="377">
                    <a:moveTo>
                      <a:pt x="285" y="0"/>
                    </a:moveTo>
                    <a:lnTo>
                      <a:pt x="277" y="8"/>
                    </a:lnTo>
                    <a:lnTo>
                      <a:pt x="198" y="96"/>
                    </a:lnTo>
                    <a:lnTo>
                      <a:pt x="125" y="187"/>
                    </a:lnTo>
                    <a:lnTo>
                      <a:pt x="59" y="281"/>
                    </a:lnTo>
                    <a:lnTo>
                      <a:pt x="0" y="377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5" name="Freeform 587"/>
              <p:cNvSpPr/>
              <p:nvPr/>
            </p:nvSpPr>
            <p:spPr>
              <a:xfrm>
                <a:off x="1255" y="2735"/>
                <a:ext cx="22" cy="92"/>
              </a:xfrm>
              <a:custGeom>
                <a:avLst/>
                <a:gdLst>
                  <a:gd name="txL" fmla="*/ 0 w 107"/>
                  <a:gd name="txT" fmla="*/ 0 h 458"/>
                  <a:gd name="txR" fmla="*/ 107 w 107"/>
                  <a:gd name="txB" fmla="*/ 458 h 458"/>
                </a:gdLst>
                <a:ahLst/>
                <a:cxnLst>
                  <a:cxn ang="0">
                    <a:pos x="107" y="0"/>
                  </a:cxn>
                  <a:cxn ang="0">
                    <a:pos x="73" y="94"/>
                  </a:cxn>
                  <a:cxn ang="0">
                    <a:pos x="42" y="200"/>
                  </a:cxn>
                  <a:cxn ang="0">
                    <a:pos x="19" y="306"/>
                  </a:cxn>
                  <a:cxn ang="0">
                    <a:pos x="3" y="414"/>
                  </a:cxn>
                  <a:cxn ang="0">
                    <a:pos x="0" y="458"/>
                  </a:cxn>
                </a:cxnLst>
                <a:rect l="txL" t="txT" r="txR" b="txB"/>
                <a:pathLst>
                  <a:path w="107" h="458">
                    <a:moveTo>
                      <a:pt x="107" y="0"/>
                    </a:moveTo>
                    <a:lnTo>
                      <a:pt x="73" y="94"/>
                    </a:lnTo>
                    <a:lnTo>
                      <a:pt x="42" y="200"/>
                    </a:lnTo>
                    <a:lnTo>
                      <a:pt x="19" y="306"/>
                    </a:lnTo>
                    <a:lnTo>
                      <a:pt x="3" y="414"/>
                    </a:lnTo>
                    <a:lnTo>
                      <a:pt x="0" y="458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6" name="Freeform 588"/>
              <p:cNvSpPr/>
              <p:nvPr/>
            </p:nvSpPr>
            <p:spPr>
              <a:xfrm>
                <a:off x="1255" y="2874"/>
                <a:ext cx="22" cy="92"/>
              </a:xfrm>
              <a:custGeom>
                <a:avLst/>
                <a:gdLst>
                  <a:gd name="txL" fmla="*/ 0 w 107"/>
                  <a:gd name="txT" fmla="*/ 0 h 459"/>
                  <a:gd name="txR" fmla="*/ 107 w 107"/>
                  <a:gd name="txB" fmla="*/ 459 h 459"/>
                </a:gdLst>
                <a:ahLst/>
                <a:cxnLst>
                  <a:cxn ang="0">
                    <a:pos x="0" y="0"/>
                  </a:cxn>
                  <a:cxn ang="0">
                    <a:pos x="3" y="44"/>
                  </a:cxn>
                  <a:cxn ang="0">
                    <a:pos x="19" y="152"/>
                  </a:cxn>
                  <a:cxn ang="0">
                    <a:pos x="42" y="258"/>
                  </a:cxn>
                  <a:cxn ang="0">
                    <a:pos x="73" y="364"/>
                  </a:cxn>
                  <a:cxn ang="0">
                    <a:pos x="107" y="459"/>
                  </a:cxn>
                </a:cxnLst>
                <a:rect l="txL" t="txT" r="txR" b="txB"/>
                <a:pathLst>
                  <a:path w="107" h="459">
                    <a:moveTo>
                      <a:pt x="0" y="0"/>
                    </a:moveTo>
                    <a:lnTo>
                      <a:pt x="3" y="44"/>
                    </a:lnTo>
                    <a:lnTo>
                      <a:pt x="19" y="152"/>
                    </a:lnTo>
                    <a:lnTo>
                      <a:pt x="42" y="258"/>
                    </a:lnTo>
                    <a:lnTo>
                      <a:pt x="73" y="364"/>
                    </a:lnTo>
                    <a:lnTo>
                      <a:pt x="107" y="459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7" name="Freeform 589"/>
              <p:cNvSpPr/>
              <p:nvPr/>
            </p:nvSpPr>
            <p:spPr>
              <a:xfrm>
                <a:off x="1297" y="3009"/>
                <a:ext cx="57" cy="75"/>
              </a:xfrm>
              <a:custGeom>
                <a:avLst/>
                <a:gdLst>
                  <a:gd name="txL" fmla="*/ 0 w 285"/>
                  <a:gd name="txT" fmla="*/ 0 h 376"/>
                  <a:gd name="txR" fmla="*/ 285 w 285"/>
                  <a:gd name="txB" fmla="*/ 376 h 376"/>
                </a:gdLst>
                <a:ahLst/>
                <a:cxnLst>
                  <a:cxn ang="0">
                    <a:pos x="0" y="0"/>
                  </a:cxn>
                  <a:cxn ang="0">
                    <a:pos x="59" y="95"/>
                  </a:cxn>
                  <a:cxn ang="0">
                    <a:pos x="125" y="190"/>
                  </a:cxn>
                  <a:cxn ang="0">
                    <a:pos x="198" y="281"/>
                  </a:cxn>
                  <a:cxn ang="0">
                    <a:pos x="277" y="368"/>
                  </a:cxn>
                  <a:cxn ang="0">
                    <a:pos x="285" y="376"/>
                  </a:cxn>
                </a:cxnLst>
                <a:rect l="txL" t="txT" r="txR" b="txB"/>
                <a:pathLst>
                  <a:path w="285" h="376">
                    <a:moveTo>
                      <a:pt x="0" y="0"/>
                    </a:moveTo>
                    <a:lnTo>
                      <a:pt x="59" y="95"/>
                    </a:lnTo>
                    <a:lnTo>
                      <a:pt x="125" y="190"/>
                    </a:lnTo>
                    <a:lnTo>
                      <a:pt x="198" y="281"/>
                    </a:lnTo>
                    <a:lnTo>
                      <a:pt x="277" y="368"/>
                    </a:lnTo>
                    <a:lnTo>
                      <a:pt x="285" y="376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8" name="Freeform 590"/>
              <p:cNvSpPr/>
              <p:nvPr/>
            </p:nvSpPr>
            <p:spPr>
              <a:xfrm>
                <a:off x="1389" y="3116"/>
                <a:ext cx="79" cy="52"/>
              </a:xfrm>
              <a:custGeom>
                <a:avLst/>
                <a:gdLst>
                  <a:gd name="txL" fmla="*/ 0 w 395"/>
                  <a:gd name="txT" fmla="*/ 0 h 260"/>
                  <a:gd name="txR" fmla="*/ 395 w 395"/>
                  <a:gd name="txB" fmla="*/ 260 h 260"/>
                </a:gdLst>
                <a:ahLst/>
                <a:cxnLst>
                  <a:cxn ang="0">
                    <a:pos x="0" y="0"/>
                  </a:cxn>
                  <a:cxn ang="0">
                    <a:pos x="92" y="71"/>
                  </a:cxn>
                  <a:cxn ang="0">
                    <a:pos x="194" y="143"/>
                  </a:cxn>
                  <a:cxn ang="0">
                    <a:pos x="301" y="209"/>
                  </a:cxn>
                  <a:cxn ang="0">
                    <a:pos x="395" y="260"/>
                  </a:cxn>
                </a:cxnLst>
                <a:rect l="txL" t="txT" r="txR" b="txB"/>
                <a:pathLst>
                  <a:path w="395" h="260">
                    <a:moveTo>
                      <a:pt x="0" y="0"/>
                    </a:moveTo>
                    <a:lnTo>
                      <a:pt x="92" y="71"/>
                    </a:lnTo>
                    <a:lnTo>
                      <a:pt x="194" y="143"/>
                    </a:lnTo>
                    <a:lnTo>
                      <a:pt x="301" y="209"/>
                    </a:lnTo>
                    <a:lnTo>
                      <a:pt x="395" y="26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49" name="Freeform 591"/>
              <p:cNvSpPr/>
              <p:nvPr/>
            </p:nvSpPr>
            <p:spPr>
              <a:xfrm>
                <a:off x="1510" y="3188"/>
                <a:ext cx="90" cy="28"/>
              </a:xfrm>
              <a:custGeom>
                <a:avLst/>
                <a:gdLst>
                  <a:gd name="txL" fmla="*/ 0 w 450"/>
                  <a:gd name="txT" fmla="*/ 0 h 142"/>
                  <a:gd name="txR" fmla="*/ 450 w 450"/>
                  <a:gd name="txB" fmla="*/ 142 h 142"/>
                </a:gdLst>
                <a:ahLst/>
                <a:cxnLst>
                  <a:cxn ang="0">
                    <a:pos x="0" y="0"/>
                  </a:cxn>
                  <a:cxn ang="0">
                    <a:pos x="39" y="17"/>
                  </a:cxn>
                  <a:cxn ang="0">
                    <a:pos x="163" y="62"/>
                  </a:cxn>
                  <a:cxn ang="0">
                    <a:pos x="288" y="101"/>
                  </a:cxn>
                  <a:cxn ang="0">
                    <a:pos x="417" y="135"/>
                  </a:cxn>
                  <a:cxn ang="0">
                    <a:pos x="450" y="142"/>
                  </a:cxn>
                </a:cxnLst>
                <a:rect l="txL" t="txT" r="txR" b="txB"/>
                <a:pathLst>
                  <a:path w="450" h="142">
                    <a:moveTo>
                      <a:pt x="0" y="0"/>
                    </a:moveTo>
                    <a:lnTo>
                      <a:pt x="39" y="17"/>
                    </a:lnTo>
                    <a:lnTo>
                      <a:pt x="163" y="62"/>
                    </a:lnTo>
                    <a:lnTo>
                      <a:pt x="288" y="101"/>
                    </a:lnTo>
                    <a:lnTo>
                      <a:pt x="417" y="135"/>
                    </a:lnTo>
                    <a:lnTo>
                      <a:pt x="450" y="142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50" name="Freeform 592"/>
              <p:cNvSpPr/>
              <p:nvPr/>
            </p:nvSpPr>
            <p:spPr>
              <a:xfrm>
                <a:off x="1647" y="3225"/>
                <a:ext cx="80" cy="5"/>
              </a:xfrm>
              <a:custGeom>
                <a:avLst/>
                <a:gdLst>
                  <a:gd name="txL" fmla="*/ 0 w 400"/>
                  <a:gd name="txT" fmla="*/ 0 h 28"/>
                  <a:gd name="txR" fmla="*/ 400 w 400"/>
                  <a:gd name="txB" fmla="*/ 28 h 28"/>
                </a:gdLst>
                <a:ahLst/>
                <a:cxnLst>
                  <a:cxn ang="0">
                    <a:pos x="0" y="0"/>
                  </a:cxn>
                  <a:cxn ang="0">
                    <a:pos x="131" y="15"/>
                  </a:cxn>
                  <a:cxn ang="0">
                    <a:pos x="265" y="25"/>
                  </a:cxn>
                  <a:cxn ang="0">
                    <a:pos x="400" y="28"/>
                  </a:cxn>
                </a:cxnLst>
                <a:rect l="txL" t="txT" r="txR" b="txB"/>
                <a:pathLst>
                  <a:path w="400" h="28">
                    <a:moveTo>
                      <a:pt x="0" y="0"/>
                    </a:moveTo>
                    <a:lnTo>
                      <a:pt x="131" y="15"/>
                    </a:lnTo>
                    <a:lnTo>
                      <a:pt x="265" y="25"/>
                    </a:lnTo>
                    <a:lnTo>
                      <a:pt x="400" y="28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3" name="Group 593"/>
          <p:cNvGrpSpPr/>
          <p:nvPr/>
        </p:nvGrpSpPr>
        <p:grpSpPr>
          <a:xfrm>
            <a:off x="2076450" y="4525963"/>
            <a:ext cx="1498600" cy="1204912"/>
            <a:chOff x="1818" y="2471"/>
            <a:chExt cx="944" cy="759"/>
          </a:xfrm>
        </p:grpSpPr>
        <p:sp>
          <p:nvSpPr>
            <p:cNvPr id="77927" name="Freeform 594"/>
            <p:cNvSpPr/>
            <p:nvPr/>
          </p:nvSpPr>
          <p:spPr>
            <a:xfrm>
              <a:off x="1818" y="2471"/>
              <a:ext cx="472" cy="759"/>
            </a:xfrm>
            <a:custGeom>
              <a:avLst/>
              <a:gdLst>
                <a:gd name="txL" fmla="*/ 0 w 2362"/>
                <a:gd name="txT" fmla="*/ 0 h 3796"/>
                <a:gd name="txR" fmla="*/ 2362 w 2362"/>
                <a:gd name="txB" fmla="*/ 3796 h 3796"/>
              </a:gdLst>
              <a:ahLst/>
              <a:cxnLst>
                <a:cxn ang="0">
                  <a:pos x="2362" y="0"/>
                </a:cxn>
                <a:cxn ang="0">
                  <a:pos x="2227" y="3"/>
                </a:cxn>
                <a:cxn ang="0">
                  <a:pos x="2093" y="13"/>
                </a:cxn>
                <a:cxn ang="0">
                  <a:pos x="1959" y="28"/>
                </a:cxn>
                <a:cxn ang="0">
                  <a:pos x="1827" y="49"/>
                </a:cxn>
                <a:cxn ang="0">
                  <a:pos x="1696" y="77"/>
                </a:cxn>
                <a:cxn ang="0">
                  <a:pos x="1568" y="110"/>
                </a:cxn>
                <a:cxn ang="0">
                  <a:pos x="1443" y="150"/>
                </a:cxn>
                <a:cxn ang="0">
                  <a:pos x="1319" y="195"/>
                </a:cxn>
                <a:cxn ang="0">
                  <a:pos x="1200" y="245"/>
                </a:cxn>
                <a:cxn ang="0">
                  <a:pos x="1085" y="302"/>
                </a:cxn>
                <a:cxn ang="0">
                  <a:pos x="973" y="363"/>
                </a:cxn>
                <a:cxn ang="0">
                  <a:pos x="866" y="428"/>
                </a:cxn>
                <a:cxn ang="0">
                  <a:pos x="764" y="500"/>
                </a:cxn>
                <a:cxn ang="0">
                  <a:pos x="668" y="575"/>
                </a:cxn>
                <a:cxn ang="0">
                  <a:pos x="577" y="655"/>
                </a:cxn>
                <a:cxn ang="0">
                  <a:pos x="491" y="739"/>
                </a:cxn>
                <a:cxn ang="0">
                  <a:pos x="412" y="827"/>
                </a:cxn>
                <a:cxn ang="0">
                  <a:pos x="339" y="918"/>
                </a:cxn>
                <a:cxn ang="0">
                  <a:pos x="273" y="1012"/>
                </a:cxn>
                <a:cxn ang="0">
                  <a:pos x="213" y="1110"/>
                </a:cxn>
                <a:cxn ang="0">
                  <a:pos x="160" y="1209"/>
                </a:cxn>
                <a:cxn ang="0">
                  <a:pos x="115" y="1311"/>
                </a:cxn>
                <a:cxn ang="0">
                  <a:pos x="78" y="1415"/>
                </a:cxn>
                <a:cxn ang="0">
                  <a:pos x="46" y="1521"/>
                </a:cxn>
                <a:cxn ang="0">
                  <a:pos x="24" y="1627"/>
                </a:cxn>
                <a:cxn ang="0">
                  <a:pos x="8" y="1735"/>
                </a:cxn>
                <a:cxn ang="0">
                  <a:pos x="0" y="1844"/>
                </a:cxn>
                <a:cxn ang="0">
                  <a:pos x="0" y="1952"/>
                </a:cxn>
                <a:cxn ang="0">
                  <a:pos x="8" y="2060"/>
                </a:cxn>
                <a:cxn ang="0">
                  <a:pos x="24" y="2168"/>
                </a:cxn>
                <a:cxn ang="0">
                  <a:pos x="46" y="2274"/>
                </a:cxn>
                <a:cxn ang="0">
                  <a:pos x="78" y="2380"/>
                </a:cxn>
                <a:cxn ang="0">
                  <a:pos x="115" y="2484"/>
                </a:cxn>
                <a:cxn ang="0">
                  <a:pos x="160" y="2586"/>
                </a:cxn>
                <a:cxn ang="0">
                  <a:pos x="213" y="2686"/>
                </a:cxn>
                <a:cxn ang="0">
                  <a:pos x="273" y="2783"/>
                </a:cxn>
                <a:cxn ang="0">
                  <a:pos x="339" y="2878"/>
                </a:cxn>
                <a:cxn ang="0">
                  <a:pos x="412" y="2969"/>
                </a:cxn>
                <a:cxn ang="0">
                  <a:pos x="491" y="3056"/>
                </a:cxn>
                <a:cxn ang="0">
                  <a:pos x="577" y="3140"/>
                </a:cxn>
                <a:cxn ang="0">
                  <a:pos x="668" y="3220"/>
                </a:cxn>
                <a:cxn ang="0">
                  <a:pos x="764" y="3295"/>
                </a:cxn>
                <a:cxn ang="0">
                  <a:pos x="866" y="3367"/>
                </a:cxn>
                <a:cxn ang="0">
                  <a:pos x="973" y="3433"/>
                </a:cxn>
                <a:cxn ang="0">
                  <a:pos x="1085" y="3495"/>
                </a:cxn>
                <a:cxn ang="0">
                  <a:pos x="1200" y="3550"/>
                </a:cxn>
                <a:cxn ang="0">
                  <a:pos x="1319" y="3601"/>
                </a:cxn>
                <a:cxn ang="0">
                  <a:pos x="1443" y="3646"/>
                </a:cxn>
                <a:cxn ang="0">
                  <a:pos x="1568" y="3685"/>
                </a:cxn>
                <a:cxn ang="0">
                  <a:pos x="1696" y="3719"/>
                </a:cxn>
                <a:cxn ang="0">
                  <a:pos x="1827" y="3746"/>
                </a:cxn>
                <a:cxn ang="0">
                  <a:pos x="1959" y="3768"/>
                </a:cxn>
                <a:cxn ang="0">
                  <a:pos x="2093" y="3783"/>
                </a:cxn>
                <a:cxn ang="0">
                  <a:pos x="2227" y="3793"/>
                </a:cxn>
                <a:cxn ang="0">
                  <a:pos x="2362" y="3796"/>
                </a:cxn>
              </a:cxnLst>
              <a:rect l="txL" t="txT" r="txR" b="txB"/>
              <a:pathLst>
                <a:path w="2362" h="3796">
                  <a:moveTo>
                    <a:pt x="2362" y="0"/>
                  </a:moveTo>
                  <a:lnTo>
                    <a:pt x="2227" y="3"/>
                  </a:lnTo>
                  <a:lnTo>
                    <a:pt x="2093" y="13"/>
                  </a:lnTo>
                  <a:lnTo>
                    <a:pt x="1959" y="28"/>
                  </a:lnTo>
                  <a:lnTo>
                    <a:pt x="1827" y="49"/>
                  </a:lnTo>
                  <a:lnTo>
                    <a:pt x="1696" y="77"/>
                  </a:lnTo>
                  <a:lnTo>
                    <a:pt x="1568" y="110"/>
                  </a:lnTo>
                  <a:lnTo>
                    <a:pt x="1443" y="150"/>
                  </a:lnTo>
                  <a:lnTo>
                    <a:pt x="1319" y="195"/>
                  </a:lnTo>
                  <a:lnTo>
                    <a:pt x="1200" y="245"/>
                  </a:lnTo>
                  <a:lnTo>
                    <a:pt x="1085" y="302"/>
                  </a:lnTo>
                  <a:lnTo>
                    <a:pt x="973" y="363"/>
                  </a:lnTo>
                  <a:lnTo>
                    <a:pt x="866" y="428"/>
                  </a:lnTo>
                  <a:lnTo>
                    <a:pt x="764" y="500"/>
                  </a:lnTo>
                  <a:lnTo>
                    <a:pt x="668" y="575"/>
                  </a:lnTo>
                  <a:lnTo>
                    <a:pt x="577" y="655"/>
                  </a:lnTo>
                  <a:lnTo>
                    <a:pt x="491" y="739"/>
                  </a:lnTo>
                  <a:lnTo>
                    <a:pt x="412" y="827"/>
                  </a:lnTo>
                  <a:lnTo>
                    <a:pt x="339" y="918"/>
                  </a:lnTo>
                  <a:lnTo>
                    <a:pt x="273" y="1012"/>
                  </a:lnTo>
                  <a:lnTo>
                    <a:pt x="213" y="1110"/>
                  </a:lnTo>
                  <a:lnTo>
                    <a:pt x="160" y="1209"/>
                  </a:lnTo>
                  <a:lnTo>
                    <a:pt x="115" y="1311"/>
                  </a:lnTo>
                  <a:lnTo>
                    <a:pt x="78" y="1415"/>
                  </a:lnTo>
                  <a:lnTo>
                    <a:pt x="46" y="1521"/>
                  </a:lnTo>
                  <a:lnTo>
                    <a:pt x="24" y="1627"/>
                  </a:lnTo>
                  <a:lnTo>
                    <a:pt x="8" y="1735"/>
                  </a:lnTo>
                  <a:lnTo>
                    <a:pt x="0" y="1844"/>
                  </a:lnTo>
                  <a:lnTo>
                    <a:pt x="0" y="1952"/>
                  </a:lnTo>
                  <a:lnTo>
                    <a:pt x="8" y="2060"/>
                  </a:lnTo>
                  <a:lnTo>
                    <a:pt x="24" y="2168"/>
                  </a:lnTo>
                  <a:lnTo>
                    <a:pt x="46" y="2274"/>
                  </a:lnTo>
                  <a:lnTo>
                    <a:pt x="78" y="2380"/>
                  </a:lnTo>
                  <a:lnTo>
                    <a:pt x="115" y="2484"/>
                  </a:lnTo>
                  <a:lnTo>
                    <a:pt x="160" y="2586"/>
                  </a:lnTo>
                  <a:lnTo>
                    <a:pt x="213" y="2686"/>
                  </a:lnTo>
                  <a:lnTo>
                    <a:pt x="273" y="2783"/>
                  </a:lnTo>
                  <a:lnTo>
                    <a:pt x="339" y="2878"/>
                  </a:lnTo>
                  <a:lnTo>
                    <a:pt x="412" y="2969"/>
                  </a:lnTo>
                  <a:lnTo>
                    <a:pt x="491" y="3056"/>
                  </a:lnTo>
                  <a:lnTo>
                    <a:pt x="577" y="3140"/>
                  </a:lnTo>
                  <a:lnTo>
                    <a:pt x="668" y="3220"/>
                  </a:lnTo>
                  <a:lnTo>
                    <a:pt x="764" y="3295"/>
                  </a:lnTo>
                  <a:lnTo>
                    <a:pt x="866" y="3367"/>
                  </a:lnTo>
                  <a:lnTo>
                    <a:pt x="973" y="3433"/>
                  </a:lnTo>
                  <a:lnTo>
                    <a:pt x="1085" y="3495"/>
                  </a:lnTo>
                  <a:lnTo>
                    <a:pt x="1200" y="3550"/>
                  </a:lnTo>
                  <a:lnTo>
                    <a:pt x="1319" y="3601"/>
                  </a:lnTo>
                  <a:lnTo>
                    <a:pt x="1443" y="3646"/>
                  </a:lnTo>
                  <a:lnTo>
                    <a:pt x="1568" y="3685"/>
                  </a:lnTo>
                  <a:lnTo>
                    <a:pt x="1696" y="3719"/>
                  </a:lnTo>
                  <a:lnTo>
                    <a:pt x="1827" y="3746"/>
                  </a:lnTo>
                  <a:lnTo>
                    <a:pt x="1959" y="3768"/>
                  </a:lnTo>
                  <a:lnTo>
                    <a:pt x="2093" y="3783"/>
                  </a:lnTo>
                  <a:lnTo>
                    <a:pt x="2227" y="3793"/>
                  </a:lnTo>
                  <a:lnTo>
                    <a:pt x="2362" y="3796"/>
                  </a:lnTo>
                </a:path>
              </a:pathLst>
            </a:custGeom>
            <a:noFill/>
            <a:ln w="5715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77928" name="Group 595"/>
            <p:cNvGrpSpPr/>
            <p:nvPr/>
          </p:nvGrpSpPr>
          <p:grpSpPr>
            <a:xfrm>
              <a:off x="2290" y="2471"/>
              <a:ext cx="472" cy="759"/>
              <a:chOff x="2290" y="2471"/>
              <a:chExt cx="472" cy="759"/>
            </a:xfrm>
          </p:grpSpPr>
          <p:sp>
            <p:nvSpPr>
              <p:cNvPr id="77929" name="Freeform 596"/>
              <p:cNvSpPr/>
              <p:nvPr/>
            </p:nvSpPr>
            <p:spPr>
              <a:xfrm>
                <a:off x="2290" y="3225"/>
                <a:ext cx="80" cy="5"/>
              </a:xfrm>
              <a:custGeom>
                <a:avLst/>
                <a:gdLst>
                  <a:gd name="txL" fmla="*/ 0 w 399"/>
                  <a:gd name="txT" fmla="*/ 0 h 28"/>
                  <a:gd name="txR" fmla="*/ 399 w 399"/>
                  <a:gd name="txB" fmla="*/ 28 h 28"/>
                </a:gdLst>
                <a:ahLst/>
                <a:cxnLst>
                  <a:cxn ang="0">
                    <a:pos x="0" y="28"/>
                  </a:cxn>
                  <a:cxn ang="0">
                    <a:pos x="135" y="25"/>
                  </a:cxn>
                  <a:cxn ang="0">
                    <a:pos x="269" y="15"/>
                  </a:cxn>
                  <a:cxn ang="0">
                    <a:pos x="399" y="0"/>
                  </a:cxn>
                </a:cxnLst>
                <a:rect l="txL" t="txT" r="txR" b="txB"/>
                <a:pathLst>
                  <a:path w="399" h="28">
                    <a:moveTo>
                      <a:pt x="0" y="28"/>
                    </a:moveTo>
                    <a:lnTo>
                      <a:pt x="135" y="25"/>
                    </a:lnTo>
                    <a:lnTo>
                      <a:pt x="269" y="15"/>
                    </a:lnTo>
                    <a:lnTo>
                      <a:pt x="399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0" name="Freeform 597"/>
              <p:cNvSpPr/>
              <p:nvPr/>
            </p:nvSpPr>
            <p:spPr>
              <a:xfrm>
                <a:off x="2417" y="3188"/>
                <a:ext cx="90" cy="28"/>
              </a:xfrm>
              <a:custGeom>
                <a:avLst/>
                <a:gdLst>
                  <a:gd name="txL" fmla="*/ 0 w 450"/>
                  <a:gd name="txT" fmla="*/ 0 h 142"/>
                  <a:gd name="txR" fmla="*/ 450 w 450"/>
                  <a:gd name="txB" fmla="*/ 142 h 142"/>
                </a:gdLst>
                <a:ahLst/>
                <a:cxnLst>
                  <a:cxn ang="0">
                    <a:pos x="0" y="142"/>
                  </a:cxn>
                  <a:cxn ang="0">
                    <a:pos x="33" y="135"/>
                  </a:cxn>
                  <a:cxn ang="0">
                    <a:pos x="162" y="101"/>
                  </a:cxn>
                  <a:cxn ang="0">
                    <a:pos x="287" y="62"/>
                  </a:cxn>
                  <a:cxn ang="0">
                    <a:pos x="410" y="17"/>
                  </a:cxn>
                  <a:cxn ang="0">
                    <a:pos x="450" y="0"/>
                  </a:cxn>
                </a:cxnLst>
                <a:rect l="txL" t="txT" r="txR" b="txB"/>
                <a:pathLst>
                  <a:path w="450" h="142">
                    <a:moveTo>
                      <a:pt x="0" y="142"/>
                    </a:moveTo>
                    <a:lnTo>
                      <a:pt x="33" y="135"/>
                    </a:lnTo>
                    <a:lnTo>
                      <a:pt x="162" y="101"/>
                    </a:lnTo>
                    <a:lnTo>
                      <a:pt x="287" y="62"/>
                    </a:lnTo>
                    <a:lnTo>
                      <a:pt x="410" y="17"/>
                    </a:lnTo>
                    <a:lnTo>
                      <a:pt x="450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1" name="Freeform 598"/>
              <p:cNvSpPr/>
              <p:nvPr/>
            </p:nvSpPr>
            <p:spPr>
              <a:xfrm>
                <a:off x="2549" y="3116"/>
                <a:ext cx="79" cy="52"/>
              </a:xfrm>
              <a:custGeom>
                <a:avLst/>
                <a:gdLst>
                  <a:gd name="txL" fmla="*/ 0 w 394"/>
                  <a:gd name="txT" fmla="*/ 0 h 260"/>
                  <a:gd name="txR" fmla="*/ 394 w 394"/>
                  <a:gd name="txB" fmla="*/ 260 h 260"/>
                </a:gdLst>
                <a:ahLst/>
                <a:cxnLst>
                  <a:cxn ang="0">
                    <a:pos x="0" y="260"/>
                  </a:cxn>
                  <a:cxn ang="0">
                    <a:pos x="93" y="209"/>
                  </a:cxn>
                  <a:cxn ang="0">
                    <a:pos x="201" y="143"/>
                  </a:cxn>
                  <a:cxn ang="0">
                    <a:pos x="302" y="71"/>
                  </a:cxn>
                  <a:cxn ang="0">
                    <a:pos x="394" y="0"/>
                  </a:cxn>
                </a:cxnLst>
                <a:rect l="txL" t="txT" r="txR" b="txB"/>
                <a:pathLst>
                  <a:path w="394" h="260">
                    <a:moveTo>
                      <a:pt x="0" y="260"/>
                    </a:moveTo>
                    <a:lnTo>
                      <a:pt x="93" y="209"/>
                    </a:lnTo>
                    <a:lnTo>
                      <a:pt x="201" y="143"/>
                    </a:lnTo>
                    <a:lnTo>
                      <a:pt x="302" y="71"/>
                    </a:lnTo>
                    <a:lnTo>
                      <a:pt x="394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2" name="Freeform 599"/>
              <p:cNvSpPr/>
              <p:nvPr/>
            </p:nvSpPr>
            <p:spPr>
              <a:xfrm>
                <a:off x="2663" y="3009"/>
                <a:ext cx="57" cy="75"/>
              </a:xfrm>
              <a:custGeom>
                <a:avLst/>
                <a:gdLst>
                  <a:gd name="txL" fmla="*/ 0 w 285"/>
                  <a:gd name="txT" fmla="*/ 0 h 376"/>
                  <a:gd name="txR" fmla="*/ 285 w 285"/>
                  <a:gd name="txB" fmla="*/ 376 h 376"/>
                </a:gdLst>
                <a:ahLst/>
                <a:cxnLst>
                  <a:cxn ang="0">
                    <a:pos x="0" y="376"/>
                  </a:cxn>
                  <a:cxn ang="0">
                    <a:pos x="8" y="368"/>
                  </a:cxn>
                  <a:cxn ang="0">
                    <a:pos x="87" y="281"/>
                  </a:cxn>
                  <a:cxn ang="0">
                    <a:pos x="160" y="190"/>
                  </a:cxn>
                  <a:cxn ang="0">
                    <a:pos x="226" y="95"/>
                  </a:cxn>
                  <a:cxn ang="0">
                    <a:pos x="285" y="0"/>
                  </a:cxn>
                </a:cxnLst>
                <a:rect l="txL" t="txT" r="txR" b="txB"/>
                <a:pathLst>
                  <a:path w="285" h="376">
                    <a:moveTo>
                      <a:pt x="0" y="376"/>
                    </a:moveTo>
                    <a:lnTo>
                      <a:pt x="8" y="368"/>
                    </a:lnTo>
                    <a:lnTo>
                      <a:pt x="87" y="281"/>
                    </a:lnTo>
                    <a:lnTo>
                      <a:pt x="160" y="190"/>
                    </a:lnTo>
                    <a:lnTo>
                      <a:pt x="226" y="95"/>
                    </a:lnTo>
                    <a:lnTo>
                      <a:pt x="285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3" name="Freeform 600"/>
              <p:cNvSpPr/>
              <p:nvPr/>
            </p:nvSpPr>
            <p:spPr>
              <a:xfrm>
                <a:off x="2740" y="2874"/>
                <a:ext cx="22" cy="92"/>
              </a:xfrm>
              <a:custGeom>
                <a:avLst/>
                <a:gdLst>
                  <a:gd name="txL" fmla="*/ 0 w 107"/>
                  <a:gd name="txT" fmla="*/ 0 h 459"/>
                  <a:gd name="txR" fmla="*/ 107 w 107"/>
                  <a:gd name="txB" fmla="*/ 459 h 459"/>
                </a:gdLst>
                <a:ahLst/>
                <a:cxnLst>
                  <a:cxn ang="0">
                    <a:pos x="0" y="459"/>
                  </a:cxn>
                  <a:cxn ang="0">
                    <a:pos x="34" y="364"/>
                  </a:cxn>
                  <a:cxn ang="0">
                    <a:pos x="65" y="258"/>
                  </a:cxn>
                  <a:cxn ang="0">
                    <a:pos x="88" y="152"/>
                  </a:cxn>
                  <a:cxn ang="0">
                    <a:pos x="104" y="44"/>
                  </a:cxn>
                  <a:cxn ang="0">
                    <a:pos x="107" y="0"/>
                  </a:cxn>
                </a:cxnLst>
                <a:rect l="txL" t="txT" r="txR" b="txB"/>
                <a:pathLst>
                  <a:path w="107" h="459">
                    <a:moveTo>
                      <a:pt x="0" y="459"/>
                    </a:moveTo>
                    <a:lnTo>
                      <a:pt x="34" y="364"/>
                    </a:lnTo>
                    <a:lnTo>
                      <a:pt x="65" y="258"/>
                    </a:lnTo>
                    <a:lnTo>
                      <a:pt x="88" y="152"/>
                    </a:lnTo>
                    <a:lnTo>
                      <a:pt x="104" y="44"/>
                    </a:lnTo>
                    <a:lnTo>
                      <a:pt x="107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4" name="Freeform 601"/>
              <p:cNvSpPr/>
              <p:nvPr/>
            </p:nvSpPr>
            <p:spPr>
              <a:xfrm>
                <a:off x="2740" y="2735"/>
                <a:ext cx="22" cy="92"/>
              </a:xfrm>
              <a:custGeom>
                <a:avLst/>
                <a:gdLst>
                  <a:gd name="txL" fmla="*/ 0 w 107"/>
                  <a:gd name="txT" fmla="*/ 0 h 458"/>
                  <a:gd name="txR" fmla="*/ 107 w 107"/>
                  <a:gd name="txB" fmla="*/ 458 h 458"/>
                </a:gdLst>
                <a:ahLst/>
                <a:cxnLst>
                  <a:cxn ang="0">
                    <a:pos x="107" y="458"/>
                  </a:cxn>
                  <a:cxn ang="0">
                    <a:pos x="104" y="414"/>
                  </a:cxn>
                  <a:cxn ang="0">
                    <a:pos x="88" y="306"/>
                  </a:cxn>
                  <a:cxn ang="0">
                    <a:pos x="65" y="200"/>
                  </a:cxn>
                  <a:cxn ang="0">
                    <a:pos x="34" y="94"/>
                  </a:cxn>
                  <a:cxn ang="0">
                    <a:pos x="0" y="0"/>
                  </a:cxn>
                </a:cxnLst>
                <a:rect l="txL" t="txT" r="txR" b="txB"/>
                <a:pathLst>
                  <a:path w="107" h="458">
                    <a:moveTo>
                      <a:pt x="107" y="458"/>
                    </a:moveTo>
                    <a:lnTo>
                      <a:pt x="104" y="414"/>
                    </a:lnTo>
                    <a:lnTo>
                      <a:pt x="88" y="306"/>
                    </a:lnTo>
                    <a:lnTo>
                      <a:pt x="65" y="200"/>
                    </a:lnTo>
                    <a:lnTo>
                      <a:pt x="34" y="94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5" name="Freeform 602"/>
              <p:cNvSpPr/>
              <p:nvPr/>
            </p:nvSpPr>
            <p:spPr>
              <a:xfrm>
                <a:off x="2663" y="2617"/>
                <a:ext cx="57" cy="76"/>
              </a:xfrm>
              <a:custGeom>
                <a:avLst/>
                <a:gdLst>
                  <a:gd name="txL" fmla="*/ 0 w 285"/>
                  <a:gd name="txT" fmla="*/ 0 h 377"/>
                  <a:gd name="txR" fmla="*/ 285 w 285"/>
                  <a:gd name="txB" fmla="*/ 377 h 377"/>
                </a:gdLst>
                <a:ahLst/>
                <a:cxnLst>
                  <a:cxn ang="0">
                    <a:pos x="285" y="377"/>
                  </a:cxn>
                  <a:cxn ang="0">
                    <a:pos x="226" y="281"/>
                  </a:cxn>
                  <a:cxn ang="0">
                    <a:pos x="160" y="187"/>
                  </a:cxn>
                  <a:cxn ang="0">
                    <a:pos x="87" y="96"/>
                  </a:cxn>
                  <a:cxn ang="0">
                    <a:pos x="8" y="8"/>
                  </a:cxn>
                  <a:cxn ang="0">
                    <a:pos x="0" y="0"/>
                  </a:cxn>
                </a:cxnLst>
                <a:rect l="txL" t="txT" r="txR" b="txB"/>
                <a:pathLst>
                  <a:path w="285" h="377">
                    <a:moveTo>
                      <a:pt x="285" y="377"/>
                    </a:moveTo>
                    <a:lnTo>
                      <a:pt x="226" y="281"/>
                    </a:lnTo>
                    <a:lnTo>
                      <a:pt x="160" y="187"/>
                    </a:lnTo>
                    <a:lnTo>
                      <a:pt x="87" y="96"/>
                    </a:lnTo>
                    <a:lnTo>
                      <a:pt x="8" y="8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6" name="Freeform 603"/>
              <p:cNvSpPr/>
              <p:nvPr/>
            </p:nvSpPr>
            <p:spPr>
              <a:xfrm>
                <a:off x="2549" y="2533"/>
                <a:ext cx="79" cy="52"/>
              </a:xfrm>
              <a:custGeom>
                <a:avLst/>
                <a:gdLst>
                  <a:gd name="txL" fmla="*/ 0 w 394"/>
                  <a:gd name="txT" fmla="*/ 0 h 261"/>
                  <a:gd name="txR" fmla="*/ 394 w 394"/>
                  <a:gd name="txB" fmla="*/ 261 h 261"/>
                </a:gdLst>
                <a:ahLst/>
                <a:cxnLst>
                  <a:cxn ang="0">
                    <a:pos x="394" y="261"/>
                  </a:cxn>
                  <a:cxn ang="0">
                    <a:pos x="302" y="189"/>
                  </a:cxn>
                  <a:cxn ang="0">
                    <a:pos x="201" y="117"/>
                  </a:cxn>
                  <a:cxn ang="0">
                    <a:pos x="93" y="52"/>
                  </a:cxn>
                  <a:cxn ang="0">
                    <a:pos x="0" y="0"/>
                  </a:cxn>
                </a:cxnLst>
                <a:rect l="txL" t="txT" r="txR" b="txB"/>
                <a:pathLst>
                  <a:path w="394" h="261">
                    <a:moveTo>
                      <a:pt x="394" y="261"/>
                    </a:moveTo>
                    <a:lnTo>
                      <a:pt x="302" y="189"/>
                    </a:lnTo>
                    <a:lnTo>
                      <a:pt x="201" y="117"/>
                    </a:lnTo>
                    <a:lnTo>
                      <a:pt x="93" y="52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7" name="Freeform 604"/>
              <p:cNvSpPr/>
              <p:nvPr/>
            </p:nvSpPr>
            <p:spPr>
              <a:xfrm>
                <a:off x="2417" y="2485"/>
                <a:ext cx="90" cy="28"/>
              </a:xfrm>
              <a:custGeom>
                <a:avLst/>
                <a:gdLst>
                  <a:gd name="txL" fmla="*/ 0 w 450"/>
                  <a:gd name="txT" fmla="*/ 0 h 143"/>
                  <a:gd name="txR" fmla="*/ 450 w 450"/>
                  <a:gd name="txB" fmla="*/ 143 h 143"/>
                </a:gdLst>
                <a:ahLst/>
                <a:cxnLst>
                  <a:cxn ang="0">
                    <a:pos x="450" y="143"/>
                  </a:cxn>
                  <a:cxn ang="0">
                    <a:pos x="410" y="126"/>
                  </a:cxn>
                  <a:cxn ang="0">
                    <a:pos x="287" y="81"/>
                  </a:cxn>
                  <a:cxn ang="0">
                    <a:pos x="162" y="41"/>
                  </a:cxn>
                  <a:cxn ang="0">
                    <a:pos x="33" y="8"/>
                  </a:cxn>
                  <a:cxn ang="0">
                    <a:pos x="0" y="0"/>
                  </a:cxn>
                </a:cxnLst>
                <a:rect l="txL" t="txT" r="txR" b="txB"/>
                <a:pathLst>
                  <a:path w="450" h="143">
                    <a:moveTo>
                      <a:pt x="450" y="143"/>
                    </a:moveTo>
                    <a:lnTo>
                      <a:pt x="410" y="126"/>
                    </a:lnTo>
                    <a:lnTo>
                      <a:pt x="287" y="81"/>
                    </a:lnTo>
                    <a:lnTo>
                      <a:pt x="162" y="41"/>
                    </a:lnTo>
                    <a:lnTo>
                      <a:pt x="33" y="8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38" name="Freeform 605"/>
              <p:cNvSpPr/>
              <p:nvPr/>
            </p:nvSpPr>
            <p:spPr>
              <a:xfrm>
                <a:off x="2290" y="2471"/>
                <a:ext cx="80" cy="6"/>
              </a:xfrm>
              <a:custGeom>
                <a:avLst/>
                <a:gdLst>
                  <a:gd name="txL" fmla="*/ 0 w 399"/>
                  <a:gd name="txT" fmla="*/ 0 h 28"/>
                  <a:gd name="txR" fmla="*/ 399 w 399"/>
                  <a:gd name="txB" fmla="*/ 28 h 28"/>
                </a:gdLst>
                <a:ahLst/>
                <a:cxnLst>
                  <a:cxn ang="0">
                    <a:pos x="399" y="28"/>
                  </a:cxn>
                  <a:cxn ang="0">
                    <a:pos x="269" y="13"/>
                  </a:cxn>
                  <a:cxn ang="0">
                    <a:pos x="135" y="3"/>
                  </a:cxn>
                  <a:cxn ang="0">
                    <a:pos x="0" y="0"/>
                  </a:cxn>
                </a:cxnLst>
                <a:rect l="txL" t="txT" r="txR" b="txB"/>
                <a:pathLst>
                  <a:path w="399" h="28">
                    <a:moveTo>
                      <a:pt x="399" y="28"/>
                    </a:moveTo>
                    <a:lnTo>
                      <a:pt x="269" y="13"/>
                    </a:lnTo>
                    <a:lnTo>
                      <a:pt x="135" y="3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5" name="Group 606"/>
          <p:cNvGrpSpPr/>
          <p:nvPr/>
        </p:nvGrpSpPr>
        <p:grpSpPr>
          <a:xfrm>
            <a:off x="1903413" y="4497388"/>
            <a:ext cx="950912" cy="1262062"/>
            <a:chOff x="1709" y="2453"/>
            <a:chExt cx="599" cy="795"/>
          </a:xfrm>
        </p:grpSpPr>
        <p:sp>
          <p:nvSpPr>
            <p:cNvPr id="77923" name="Freeform 607"/>
            <p:cNvSpPr/>
            <p:nvPr/>
          </p:nvSpPr>
          <p:spPr>
            <a:xfrm>
              <a:off x="1709" y="2453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89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5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5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89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3" y="175"/>
                </a:cxn>
                <a:cxn ang="0">
                  <a:pos x="134" y="167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89"/>
                </a:cxn>
              </a:cxnLst>
              <a:rect l="txL" t="txT" r="txR" b="txB"/>
              <a:pathLst>
                <a:path w="178" h="179">
                  <a:moveTo>
                    <a:pt x="178" y="89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5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5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89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3" y="175"/>
                  </a:lnTo>
                  <a:lnTo>
                    <a:pt x="134" y="167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4" name="Freeform 608"/>
            <p:cNvSpPr/>
            <p:nvPr/>
          </p:nvSpPr>
          <p:spPr>
            <a:xfrm>
              <a:off x="1709" y="3212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7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90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3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3" y="175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7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90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3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3" y="175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5" name="Freeform 609"/>
            <p:cNvSpPr/>
            <p:nvPr/>
          </p:nvSpPr>
          <p:spPr>
            <a:xfrm>
              <a:off x="2273" y="3212"/>
              <a:ext cx="35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2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7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90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3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2" y="175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2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7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90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3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2" y="175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6" name="Freeform 610"/>
            <p:cNvSpPr/>
            <p:nvPr/>
          </p:nvSpPr>
          <p:spPr>
            <a:xfrm>
              <a:off x="2273" y="2453"/>
              <a:ext cx="35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89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5"/>
                </a:cxn>
                <a:cxn ang="0">
                  <a:pos x="134" y="12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5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89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2" y="175"/>
                </a:cxn>
                <a:cxn ang="0">
                  <a:pos x="134" y="167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89"/>
                </a:cxn>
              </a:cxnLst>
              <a:rect l="txL" t="txT" r="txR" b="txB"/>
              <a:pathLst>
                <a:path w="178" h="179">
                  <a:moveTo>
                    <a:pt x="178" y="89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5"/>
                  </a:lnTo>
                  <a:lnTo>
                    <a:pt x="134" y="12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5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89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2" y="175"/>
                  </a:lnTo>
                  <a:lnTo>
                    <a:pt x="134" y="167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37859" name="Freeform 611"/>
          <p:cNvSpPr/>
          <p:nvPr/>
        </p:nvSpPr>
        <p:spPr>
          <a:xfrm>
            <a:off x="2351088" y="2090738"/>
            <a:ext cx="55562" cy="55562"/>
          </a:xfrm>
          <a:custGeom>
            <a:avLst/>
            <a:gdLst>
              <a:gd name="txL" fmla="*/ 0 w 178"/>
              <a:gd name="txT" fmla="*/ 0 h 179"/>
              <a:gd name="txR" fmla="*/ 178 w 178"/>
              <a:gd name="txB" fmla="*/ 179 h 179"/>
            </a:gdLst>
            <a:ahLst/>
            <a:cxnLst>
              <a:cxn ang="0">
                <a:pos x="178" y="90"/>
              </a:cxn>
              <a:cxn ang="0">
                <a:pos x="176" y="67"/>
              </a:cxn>
              <a:cxn ang="0">
                <a:pos x="166" y="45"/>
              </a:cxn>
              <a:cxn ang="0">
                <a:pos x="152" y="27"/>
              </a:cxn>
              <a:cxn ang="0">
                <a:pos x="134" y="13"/>
              </a:cxn>
              <a:cxn ang="0">
                <a:pos x="112" y="3"/>
              </a:cxn>
              <a:cxn ang="0">
                <a:pos x="89" y="0"/>
              </a:cxn>
              <a:cxn ang="0">
                <a:pos x="65" y="3"/>
              </a:cxn>
              <a:cxn ang="0">
                <a:pos x="44" y="13"/>
              </a:cxn>
              <a:cxn ang="0">
                <a:pos x="26" y="27"/>
              </a:cxn>
              <a:cxn ang="0">
                <a:pos x="12" y="45"/>
              </a:cxn>
              <a:cxn ang="0">
                <a:pos x="2" y="67"/>
              </a:cxn>
              <a:cxn ang="0">
                <a:pos x="0" y="90"/>
              </a:cxn>
              <a:cxn ang="0">
                <a:pos x="2" y="113"/>
              </a:cxn>
              <a:cxn ang="0">
                <a:pos x="12" y="135"/>
              </a:cxn>
              <a:cxn ang="0">
                <a:pos x="26" y="153"/>
              </a:cxn>
              <a:cxn ang="0">
                <a:pos x="44" y="167"/>
              </a:cxn>
              <a:cxn ang="0">
                <a:pos x="65" y="176"/>
              </a:cxn>
              <a:cxn ang="0">
                <a:pos x="89" y="179"/>
              </a:cxn>
              <a:cxn ang="0">
                <a:pos x="112" y="176"/>
              </a:cxn>
              <a:cxn ang="0">
                <a:pos x="134" y="167"/>
              </a:cxn>
              <a:cxn ang="0">
                <a:pos x="152" y="153"/>
              </a:cxn>
              <a:cxn ang="0">
                <a:pos x="166" y="135"/>
              </a:cxn>
              <a:cxn ang="0">
                <a:pos x="176" y="113"/>
              </a:cxn>
              <a:cxn ang="0">
                <a:pos x="178" y="90"/>
              </a:cxn>
            </a:cxnLst>
            <a:rect l="txL" t="txT" r="txR" b="txB"/>
            <a:pathLst>
              <a:path w="178" h="179">
                <a:moveTo>
                  <a:pt x="178" y="90"/>
                </a:moveTo>
                <a:lnTo>
                  <a:pt x="176" y="67"/>
                </a:lnTo>
                <a:lnTo>
                  <a:pt x="166" y="45"/>
                </a:lnTo>
                <a:lnTo>
                  <a:pt x="152" y="27"/>
                </a:lnTo>
                <a:lnTo>
                  <a:pt x="134" y="13"/>
                </a:lnTo>
                <a:lnTo>
                  <a:pt x="112" y="3"/>
                </a:lnTo>
                <a:lnTo>
                  <a:pt x="89" y="0"/>
                </a:lnTo>
                <a:lnTo>
                  <a:pt x="65" y="3"/>
                </a:lnTo>
                <a:lnTo>
                  <a:pt x="44" y="13"/>
                </a:lnTo>
                <a:lnTo>
                  <a:pt x="26" y="27"/>
                </a:lnTo>
                <a:lnTo>
                  <a:pt x="12" y="45"/>
                </a:lnTo>
                <a:lnTo>
                  <a:pt x="2" y="67"/>
                </a:lnTo>
                <a:lnTo>
                  <a:pt x="0" y="90"/>
                </a:lnTo>
                <a:lnTo>
                  <a:pt x="2" y="113"/>
                </a:lnTo>
                <a:lnTo>
                  <a:pt x="12" y="135"/>
                </a:lnTo>
                <a:lnTo>
                  <a:pt x="26" y="153"/>
                </a:lnTo>
                <a:lnTo>
                  <a:pt x="44" y="167"/>
                </a:lnTo>
                <a:lnTo>
                  <a:pt x="65" y="176"/>
                </a:lnTo>
                <a:lnTo>
                  <a:pt x="89" y="179"/>
                </a:lnTo>
                <a:lnTo>
                  <a:pt x="112" y="176"/>
                </a:lnTo>
                <a:lnTo>
                  <a:pt x="134" y="167"/>
                </a:lnTo>
                <a:lnTo>
                  <a:pt x="152" y="153"/>
                </a:lnTo>
                <a:lnTo>
                  <a:pt x="166" y="135"/>
                </a:lnTo>
                <a:lnTo>
                  <a:pt x="176" y="113"/>
                </a:lnTo>
                <a:lnTo>
                  <a:pt x="178" y="9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28575" cap="flat" cmpd="sng">
            <a:solidFill>
              <a:srgbClr val="6600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6" name="Group 612"/>
          <p:cNvGrpSpPr/>
          <p:nvPr/>
        </p:nvGrpSpPr>
        <p:grpSpPr>
          <a:xfrm>
            <a:off x="1903413" y="2449513"/>
            <a:ext cx="950912" cy="57150"/>
            <a:chOff x="1709" y="1163"/>
            <a:chExt cx="599" cy="36"/>
          </a:xfrm>
        </p:grpSpPr>
        <p:sp>
          <p:nvSpPr>
            <p:cNvPr id="77921" name="Freeform 613"/>
            <p:cNvSpPr/>
            <p:nvPr/>
          </p:nvSpPr>
          <p:spPr>
            <a:xfrm>
              <a:off x="1709" y="1163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89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5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5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89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3" y="175"/>
                </a:cxn>
                <a:cxn ang="0">
                  <a:pos x="134" y="167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89"/>
                </a:cxn>
              </a:cxnLst>
              <a:rect l="txL" t="txT" r="txR" b="txB"/>
              <a:pathLst>
                <a:path w="178" h="179">
                  <a:moveTo>
                    <a:pt x="178" y="89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5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5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89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3" y="175"/>
                  </a:lnTo>
                  <a:lnTo>
                    <a:pt x="134" y="167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2" name="Freeform 614"/>
            <p:cNvSpPr/>
            <p:nvPr/>
          </p:nvSpPr>
          <p:spPr>
            <a:xfrm>
              <a:off x="2273" y="1163"/>
              <a:ext cx="35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89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5"/>
                </a:cxn>
                <a:cxn ang="0">
                  <a:pos x="134" y="12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5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89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2" y="175"/>
                </a:cxn>
                <a:cxn ang="0">
                  <a:pos x="134" y="167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89"/>
                </a:cxn>
              </a:cxnLst>
              <a:rect l="txL" t="txT" r="txR" b="txB"/>
              <a:pathLst>
                <a:path w="178" h="179">
                  <a:moveTo>
                    <a:pt x="178" y="89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5"/>
                  </a:lnTo>
                  <a:lnTo>
                    <a:pt x="134" y="12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5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89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2" y="175"/>
                  </a:lnTo>
                  <a:lnTo>
                    <a:pt x="134" y="167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7" name="Group 615"/>
          <p:cNvGrpSpPr/>
          <p:nvPr/>
        </p:nvGrpSpPr>
        <p:grpSpPr>
          <a:xfrm>
            <a:off x="1455738" y="2808288"/>
            <a:ext cx="1846262" cy="57150"/>
            <a:chOff x="1427" y="1389"/>
            <a:chExt cx="1163" cy="36"/>
          </a:xfrm>
        </p:grpSpPr>
        <p:sp>
          <p:nvSpPr>
            <p:cNvPr id="77919" name="Freeform 616"/>
            <p:cNvSpPr/>
            <p:nvPr/>
          </p:nvSpPr>
          <p:spPr>
            <a:xfrm>
              <a:off x="1427" y="1389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5" y="67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7"/>
                </a:cxn>
                <a:cxn ang="0">
                  <a:pos x="12" y="45"/>
                </a:cxn>
                <a:cxn ang="0">
                  <a:pos x="2" y="67"/>
                </a:cxn>
                <a:cxn ang="0">
                  <a:pos x="0" y="90"/>
                </a:cxn>
                <a:cxn ang="0">
                  <a:pos x="2" y="113"/>
                </a:cxn>
                <a:cxn ang="0">
                  <a:pos x="12" y="134"/>
                </a:cxn>
                <a:cxn ang="0">
                  <a:pos x="26" y="153"/>
                </a:cxn>
                <a:cxn ang="0">
                  <a:pos x="44" y="167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3" y="176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4"/>
                </a:cxn>
                <a:cxn ang="0">
                  <a:pos x="175" y="113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5" y="67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7"/>
                  </a:lnTo>
                  <a:lnTo>
                    <a:pt x="12" y="45"/>
                  </a:lnTo>
                  <a:lnTo>
                    <a:pt x="2" y="67"/>
                  </a:lnTo>
                  <a:lnTo>
                    <a:pt x="0" y="90"/>
                  </a:lnTo>
                  <a:lnTo>
                    <a:pt x="2" y="113"/>
                  </a:lnTo>
                  <a:lnTo>
                    <a:pt x="12" y="134"/>
                  </a:lnTo>
                  <a:lnTo>
                    <a:pt x="26" y="153"/>
                  </a:lnTo>
                  <a:lnTo>
                    <a:pt x="44" y="167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3" y="176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4"/>
                  </a:lnTo>
                  <a:lnTo>
                    <a:pt x="175" y="113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20" name="Freeform 617"/>
            <p:cNvSpPr/>
            <p:nvPr/>
          </p:nvSpPr>
          <p:spPr>
            <a:xfrm>
              <a:off x="2554" y="1389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6" y="67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2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7"/>
                </a:cxn>
                <a:cxn ang="0">
                  <a:pos x="12" y="45"/>
                </a:cxn>
                <a:cxn ang="0">
                  <a:pos x="2" y="67"/>
                </a:cxn>
                <a:cxn ang="0">
                  <a:pos x="0" y="90"/>
                </a:cxn>
                <a:cxn ang="0">
                  <a:pos x="2" y="113"/>
                </a:cxn>
                <a:cxn ang="0">
                  <a:pos x="12" y="134"/>
                </a:cxn>
                <a:cxn ang="0">
                  <a:pos x="26" y="153"/>
                </a:cxn>
                <a:cxn ang="0">
                  <a:pos x="44" y="167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2" y="176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4"/>
                </a:cxn>
                <a:cxn ang="0">
                  <a:pos x="176" y="113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6" y="67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2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7"/>
                  </a:lnTo>
                  <a:lnTo>
                    <a:pt x="12" y="45"/>
                  </a:lnTo>
                  <a:lnTo>
                    <a:pt x="2" y="67"/>
                  </a:lnTo>
                  <a:lnTo>
                    <a:pt x="0" y="90"/>
                  </a:lnTo>
                  <a:lnTo>
                    <a:pt x="2" y="113"/>
                  </a:lnTo>
                  <a:lnTo>
                    <a:pt x="12" y="134"/>
                  </a:lnTo>
                  <a:lnTo>
                    <a:pt x="26" y="153"/>
                  </a:lnTo>
                  <a:lnTo>
                    <a:pt x="44" y="167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2" y="176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4"/>
                  </a:lnTo>
                  <a:lnTo>
                    <a:pt x="176" y="113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8" name="Group 618"/>
          <p:cNvGrpSpPr/>
          <p:nvPr/>
        </p:nvGrpSpPr>
        <p:grpSpPr>
          <a:xfrm>
            <a:off x="1154113" y="1847850"/>
            <a:ext cx="2451100" cy="3281363"/>
            <a:chOff x="1237" y="784"/>
            <a:chExt cx="1544" cy="2067"/>
          </a:xfrm>
        </p:grpSpPr>
        <p:sp>
          <p:nvSpPr>
            <p:cNvPr id="77910" name="Line 619"/>
            <p:cNvSpPr/>
            <p:nvPr/>
          </p:nvSpPr>
          <p:spPr>
            <a:xfrm>
              <a:off x="1254" y="1560"/>
              <a:ext cx="0" cy="1291"/>
            </a:xfrm>
            <a:prstGeom prst="line">
              <a:avLst/>
            </a:prstGeom>
            <a:ln w="28575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11" name="Line 620"/>
            <p:cNvSpPr/>
            <p:nvPr/>
          </p:nvSpPr>
          <p:spPr>
            <a:xfrm>
              <a:off x="2763" y="1560"/>
              <a:ext cx="0" cy="1291"/>
            </a:xfrm>
            <a:prstGeom prst="line">
              <a:avLst/>
            </a:prstGeom>
            <a:ln w="28575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12" name="Line 621"/>
            <p:cNvSpPr/>
            <p:nvPr/>
          </p:nvSpPr>
          <p:spPr>
            <a:xfrm>
              <a:off x="1818" y="801"/>
              <a:ext cx="0" cy="2050"/>
            </a:xfrm>
            <a:prstGeom prst="line">
              <a:avLst/>
            </a:prstGeom>
            <a:ln w="28575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77913" name="Line 622"/>
            <p:cNvSpPr/>
            <p:nvPr/>
          </p:nvSpPr>
          <p:spPr>
            <a:xfrm>
              <a:off x="2199" y="801"/>
              <a:ext cx="0" cy="2050"/>
            </a:xfrm>
            <a:prstGeom prst="line">
              <a:avLst/>
            </a:prstGeom>
            <a:ln w="28575" cap="flat" cmpd="sng">
              <a:solidFill>
                <a:srgbClr val="0066FF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77914" name="Group 623"/>
            <p:cNvGrpSpPr/>
            <p:nvPr/>
          </p:nvGrpSpPr>
          <p:grpSpPr>
            <a:xfrm>
              <a:off x="1237" y="784"/>
              <a:ext cx="1544" cy="794"/>
              <a:chOff x="1237" y="784"/>
              <a:chExt cx="1544" cy="794"/>
            </a:xfrm>
          </p:grpSpPr>
          <p:sp>
            <p:nvSpPr>
              <p:cNvPr id="77915" name="Freeform 624"/>
              <p:cNvSpPr/>
              <p:nvPr/>
            </p:nvSpPr>
            <p:spPr>
              <a:xfrm>
                <a:off x="1237" y="1543"/>
                <a:ext cx="35" cy="35"/>
              </a:xfrm>
              <a:custGeom>
                <a:avLst/>
                <a:gdLst>
                  <a:gd name="txL" fmla="*/ 0 w 178"/>
                  <a:gd name="txT" fmla="*/ 0 h 179"/>
                  <a:gd name="txR" fmla="*/ 178 w 178"/>
                  <a:gd name="txB" fmla="*/ 179 h 179"/>
                </a:gdLst>
                <a:ahLst/>
                <a:cxnLst>
                  <a:cxn ang="0">
                    <a:pos x="178" y="89"/>
                  </a:cxn>
                  <a:cxn ang="0">
                    <a:pos x="175" y="67"/>
                  </a:cxn>
                  <a:cxn ang="0">
                    <a:pos x="166" y="45"/>
                  </a:cxn>
                  <a:cxn ang="0">
                    <a:pos x="152" y="26"/>
                  </a:cxn>
                  <a:cxn ang="0">
                    <a:pos x="133" y="12"/>
                  </a:cxn>
                  <a:cxn ang="0">
                    <a:pos x="112" y="3"/>
                  </a:cxn>
                  <a:cxn ang="0">
                    <a:pos x="88" y="0"/>
                  </a:cxn>
                  <a:cxn ang="0">
                    <a:pos x="66" y="3"/>
                  </a:cxn>
                  <a:cxn ang="0">
                    <a:pos x="43" y="12"/>
                  </a:cxn>
                  <a:cxn ang="0">
                    <a:pos x="25" y="26"/>
                  </a:cxn>
                  <a:cxn ang="0">
                    <a:pos x="11" y="45"/>
                  </a:cxn>
                  <a:cxn ang="0">
                    <a:pos x="3" y="67"/>
                  </a:cxn>
                  <a:cxn ang="0">
                    <a:pos x="0" y="89"/>
                  </a:cxn>
                  <a:cxn ang="0">
                    <a:pos x="3" y="113"/>
                  </a:cxn>
                  <a:cxn ang="0">
                    <a:pos x="11" y="134"/>
                  </a:cxn>
                  <a:cxn ang="0">
                    <a:pos x="25" y="152"/>
                  </a:cxn>
                  <a:cxn ang="0">
                    <a:pos x="43" y="167"/>
                  </a:cxn>
                  <a:cxn ang="0">
                    <a:pos x="66" y="176"/>
                  </a:cxn>
                  <a:cxn ang="0">
                    <a:pos x="88" y="179"/>
                  </a:cxn>
                  <a:cxn ang="0">
                    <a:pos x="112" y="176"/>
                  </a:cxn>
                  <a:cxn ang="0">
                    <a:pos x="133" y="167"/>
                  </a:cxn>
                  <a:cxn ang="0">
                    <a:pos x="152" y="152"/>
                  </a:cxn>
                  <a:cxn ang="0">
                    <a:pos x="166" y="134"/>
                  </a:cxn>
                  <a:cxn ang="0">
                    <a:pos x="175" y="113"/>
                  </a:cxn>
                  <a:cxn ang="0">
                    <a:pos x="178" y="89"/>
                  </a:cxn>
                </a:cxnLst>
                <a:rect l="txL" t="txT" r="txR" b="txB"/>
                <a:pathLst>
                  <a:path w="178" h="179">
                    <a:moveTo>
                      <a:pt x="178" y="89"/>
                    </a:moveTo>
                    <a:lnTo>
                      <a:pt x="175" y="67"/>
                    </a:lnTo>
                    <a:lnTo>
                      <a:pt x="166" y="45"/>
                    </a:lnTo>
                    <a:lnTo>
                      <a:pt x="152" y="26"/>
                    </a:lnTo>
                    <a:lnTo>
                      <a:pt x="133" y="12"/>
                    </a:lnTo>
                    <a:lnTo>
                      <a:pt x="112" y="3"/>
                    </a:lnTo>
                    <a:lnTo>
                      <a:pt x="88" y="0"/>
                    </a:lnTo>
                    <a:lnTo>
                      <a:pt x="66" y="3"/>
                    </a:lnTo>
                    <a:lnTo>
                      <a:pt x="43" y="12"/>
                    </a:lnTo>
                    <a:lnTo>
                      <a:pt x="25" y="26"/>
                    </a:lnTo>
                    <a:lnTo>
                      <a:pt x="11" y="45"/>
                    </a:lnTo>
                    <a:lnTo>
                      <a:pt x="3" y="67"/>
                    </a:lnTo>
                    <a:lnTo>
                      <a:pt x="0" y="89"/>
                    </a:lnTo>
                    <a:lnTo>
                      <a:pt x="3" y="113"/>
                    </a:lnTo>
                    <a:lnTo>
                      <a:pt x="11" y="134"/>
                    </a:lnTo>
                    <a:lnTo>
                      <a:pt x="25" y="152"/>
                    </a:lnTo>
                    <a:lnTo>
                      <a:pt x="43" y="167"/>
                    </a:lnTo>
                    <a:lnTo>
                      <a:pt x="66" y="176"/>
                    </a:lnTo>
                    <a:lnTo>
                      <a:pt x="88" y="179"/>
                    </a:lnTo>
                    <a:lnTo>
                      <a:pt x="112" y="176"/>
                    </a:lnTo>
                    <a:lnTo>
                      <a:pt x="133" y="167"/>
                    </a:lnTo>
                    <a:lnTo>
                      <a:pt x="152" y="152"/>
                    </a:lnTo>
                    <a:lnTo>
                      <a:pt x="166" y="134"/>
                    </a:lnTo>
                    <a:lnTo>
                      <a:pt x="175" y="113"/>
                    </a:lnTo>
                    <a:lnTo>
                      <a:pt x="178" y="89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28575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16" name="Freeform 625"/>
              <p:cNvSpPr/>
              <p:nvPr/>
            </p:nvSpPr>
            <p:spPr>
              <a:xfrm>
                <a:off x="2181" y="784"/>
                <a:ext cx="36" cy="35"/>
              </a:xfrm>
              <a:custGeom>
                <a:avLst/>
                <a:gdLst>
                  <a:gd name="txL" fmla="*/ 0 w 179"/>
                  <a:gd name="txT" fmla="*/ 0 h 178"/>
                  <a:gd name="txR" fmla="*/ 179 w 179"/>
                  <a:gd name="txB" fmla="*/ 178 h 178"/>
                </a:gdLst>
                <a:ahLst/>
                <a:cxnLst>
                  <a:cxn ang="0">
                    <a:pos x="179" y="89"/>
                  </a:cxn>
                  <a:cxn ang="0">
                    <a:pos x="176" y="66"/>
                  </a:cxn>
                  <a:cxn ang="0">
                    <a:pos x="168" y="44"/>
                  </a:cxn>
                  <a:cxn ang="0">
                    <a:pos x="154" y="26"/>
                  </a:cxn>
                  <a:cxn ang="0">
                    <a:pos x="134" y="12"/>
                  </a:cxn>
                  <a:cxn ang="0">
                    <a:pos x="113" y="2"/>
                  </a:cxn>
                  <a:cxn ang="0">
                    <a:pos x="90" y="0"/>
                  </a:cxn>
                  <a:cxn ang="0">
                    <a:pos x="67" y="2"/>
                  </a:cxn>
                  <a:cxn ang="0">
                    <a:pos x="45" y="12"/>
                  </a:cxn>
                  <a:cxn ang="0">
                    <a:pos x="27" y="26"/>
                  </a:cxn>
                  <a:cxn ang="0">
                    <a:pos x="13" y="44"/>
                  </a:cxn>
                  <a:cxn ang="0">
                    <a:pos x="4" y="66"/>
                  </a:cxn>
                  <a:cxn ang="0">
                    <a:pos x="0" y="89"/>
                  </a:cxn>
                  <a:cxn ang="0">
                    <a:pos x="4" y="113"/>
                  </a:cxn>
                  <a:cxn ang="0">
                    <a:pos x="13" y="134"/>
                  </a:cxn>
                  <a:cxn ang="0">
                    <a:pos x="27" y="152"/>
                  </a:cxn>
                  <a:cxn ang="0">
                    <a:pos x="45" y="166"/>
                  </a:cxn>
                  <a:cxn ang="0">
                    <a:pos x="67" y="176"/>
                  </a:cxn>
                  <a:cxn ang="0">
                    <a:pos x="90" y="178"/>
                  </a:cxn>
                  <a:cxn ang="0">
                    <a:pos x="113" y="176"/>
                  </a:cxn>
                  <a:cxn ang="0">
                    <a:pos x="134" y="166"/>
                  </a:cxn>
                  <a:cxn ang="0">
                    <a:pos x="154" y="152"/>
                  </a:cxn>
                  <a:cxn ang="0">
                    <a:pos x="168" y="134"/>
                  </a:cxn>
                  <a:cxn ang="0">
                    <a:pos x="176" y="113"/>
                  </a:cxn>
                  <a:cxn ang="0">
                    <a:pos x="179" y="89"/>
                  </a:cxn>
                </a:cxnLst>
                <a:rect l="txL" t="txT" r="txR" b="txB"/>
                <a:pathLst>
                  <a:path w="179" h="178">
                    <a:moveTo>
                      <a:pt x="179" y="89"/>
                    </a:moveTo>
                    <a:lnTo>
                      <a:pt x="176" y="66"/>
                    </a:lnTo>
                    <a:lnTo>
                      <a:pt x="168" y="44"/>
                    </a:lnTo>
                    <a:lnTo>
                      <a:pt x="154" y="26"/>
                    </a:lnTo>
                    <a:lnTo>
                      <a:pt x="134" y="12"/>
                    </a:lnTo>
                    <a:lnTo>
                      <a:pt x="113" y="2"/>
                    </a:lnTo>
                    <a:lnTo>
                      <a:pt x="90" y="0"/>
                    </a:lnTo>
                    <a:lnTo>
                      <a:pt x="67" y="2"/>
                    </a:lnTo>
                    <a:lnTo>
                      <a:pt x="45" y="12"/>
                    </a:lnTo>
                    <a:lnTo>
                      <a:pt x="27" y="26"/>
                    </a:lnTo>
                    <a:lnTo>
                      <a:pt x="13" y="44"/>
                    </a:lnTo>
                    <a:lnTo>
                      <a:pt x="4" y="66"/>
                    </a:lnTo>
                    <a:lnTo>
                      <a:pt x="0" y="89"/>
                    </a:lnTo>
                    <a:lnTo>
                      <a:pt x="4" y="113"/>
                    </a:lnTo>
                    <a:lnTo>
                      <a:pt x="13" y="134"/>
                    </a:lnTo>
                    <a:lnTo>
                      <a:pt x="27" y="152"/>
                    </a:lnTo>
                    <a:lnTo>
                      <a:pt x="45" y="166"/>
                    </a:lnTo>
                    <a:lnTo>
                      <a:pt x="67" y="176"/>
                    </a:lnTo>
                    <a:lnTo>
                      <a:pt x="90" y="178"/>
                    </a:lnTo>
                    <a:lnTo>
                      <a:pt x="113" y="176"/>
                    </a:lnTo>
                    <a:lnTo>
                      <a:pt x="134" y="166"/>
                    </a:lnTo>
                    <a:lnTo>
                      <a:pt x="154" y="152"/>
                    </a:lnTo>
                    <a:lnTo>
                      <a:pt x="168" y="134"/>
                    </a:lnTo>
                    <a:lnTo>
                      <a:pt x="176" y="113"/>
                    </a:lnTo>
                    <a:lnTo>
                      <a:pt x="179" y="89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28575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17" name="Freeform 626"/>
              <p:cNvSpPr/>
              <p:nvPr/>
            </p:nvSpPr>
            <p:spPr>
              <a:xfrm>
                <a:off x="1800" y="784"/>
                <a:ext cx="36" cy="35"/>
              </a:xfrm>
              <a:custGeom>
                <a:avLst/>
                <a:gdLst>
                  <a:gd name="txL" fmla="*/ 0 w 179"/>
                  <a:gd name="txT" fmla="*/ 0 h 178"/>
                  <a:gd name="txR" fmla="*/ 179 w 179"/>
                  <a:gd name="txB" fmla="*/ 178 h 178"/>
                </a:gdLst>
                <a:ahLst/>
                <a:cxnLst>
                  <a:cxn ang="0">
                    <a:pos x="179" y="89"/>
                  </a:cxn>
                  <a:cxn ang="0">
                    <a:pos x="176" y="66"/>
                  </a:cxn>
                  <a:cxn ang="0">
                    <a:pos x="166" y="44"/>
                  </a:cxn>
                  <a:cxn ang="0">
                    <a:pos x="153" y="26"/>
                  </a:cxn>
                  <a:cxn ang="0">
                    <a:pos x="134" y="12"/>
                  </a:cxn>
                  <a:cxn ang="0">
                    <a:pos x="113" y="2"/>
                  </a:cxn>
                  <a:cxn ang="0">
                    <a:pos x="89" y="0"/>
                  </a:cxn>
                  <a:cxn ang="0">
                    <a:pos x="67" y="2"/>
                  </a:cxn>
                  <a:cxn ang="0">
                    <a:pos x="45" y="12"/>
                  </a:cxn>
                  <a:cxn ang="0">
                    <a:pos x="26" y="26"/>
                  </a:cxn>
                  <a:cxn ang="0">
                    <a:pos x="12" y="44"/>
                  </a:cxn>
                  <a:cxn ang="0">
                    <a:pos x="4" y="66"/>
                  </a:cxn>
                  <a:cxn ang="0">
                    <a:pos x="0" y="89"/>
                  </a:cxn>
                  <a:cxn ang="0">
                    <a:pos x="4" y="113"/>
                  </a:cxn>
                  <a:cxn ang="0">
                    <a:pos x="12" y="134"/>
                  </a:cxn>
                  <a:cxn ang="0">
                    <a:pos x="26" y="152"/>
                  </a:cxn>
                  <a:cxn ang="0">
                    <a:pos x="45" y="166"/>
                  </a:cxn>
                  <a:cxn ang="0">
                    <a:pos x="67" y="176"/>
                  </a:cxn>
                  <a:cxn ang="0">
                    <a:pos x="89" y="178"/>
                  </a:cxn>
                  <a:cxn ang="0">
                    <a:pos x="113" y="176"/>
                  </a:cxn>
                  <a:cxn ang="0">
                    <a:pos x="134" y="166"/>
                  </a:cxn>
                  <a:cxn ang="0">
                    <a:pos x="153" y="152"/>
                  </a:cxn>
                  <a:cxn ang="0">
                    <a:pos x="166" y="134"/>
                  </a:cxn>
                  <a:cxn ang="0">
                    <a:pos x="176" y="113"/>
                  </a:cxn>
                  <a:cxn ang="0">
                    <a:pos x="179" y="89"/>
                  </a:cxn>
                </a:cxnLst>
                <a:rect l="txL" t="txT" r="txR" b="txB"/>
                <a:pathLst>
                  <a:path w="179" h="178">
                    <a:moveTo>
                      <a:pt x="179" y="89"/>
                    </a:moveTo>
                    <a:lnTo>
                      <a:pt x="176" y="66"/>
                    </a:lnTo>
                    <a:lnTo>
                      <a:pt x="166" y="44"/>
                    </a:lnTo>
                    <a:lnTo>
                      <a:pt x="153" y="26"/>
                    </a:lnTo>
                    <a:lnTo>
                      <a:pt x="134" y="12"/>
                    </a:lnTo>
                    <a:lnTo>
                      <a:pt x="113" y="2"/>
                    </a:lnTo>
                    <a:lnTo>
                      <a:pt x="89" y="0"/>
                    </a:lnTo>
                    <a:lnTo>
                      <a:pt x="67" y="2"/>
                    </a:lnTo>
                    <a:lnTo>
                      <a:pt x="45" y="12"/>
                    </a:lnTo>
                    <a:lnTo>
                      <a:pt x="26" y="26"/>
                    </a:lnTo>
                    <a:lnTo>
                      <a:pt x="12" y="44"/>
                    </a:lnTo>
                    <a:lnTo>
                      <a:pt x="4" y="66"/>
                    </a:lnTo>
                    <a:lnTo>
                      <a:pt x="0" y="89"/>
                    </a:lnTo>
                    <a:lnTo>
                      <a:pt x="4" y="113"/>
                    </a:lnTo>
                    <a:lnTo>
                      <a:pt x="12" y="134"/>
                    </a:lnTo>
                    <a:lnTo>
                      <a:pt x="26" y="152"/>
                    </a:lnTo>
                    <a:lnTo>
                      <a:pt x="45" y="166"/>
                    </a:lnTo>
                    <a:lnTo>
                      <a:pt x="67" y="176"/>
                    </a:lnTo>
                    <a:lnTo>
                      <a:pt x="89" y="178"/>
                    </a:lnTo>
                    <a:lnTo>
                      <a:pt x="113" y="176"/>
                    </a:lnTo>
                    <a:lnTo>
                      <a:pt x="134" y="166"/>
                    </a:lnTo>
                    <a:lnTo>
                      <a:pt x="153" y="152"/>
                    </a:lnTo>
                    <a:lnTo>
                      <a:pt x="166" y="134"/>
                    </a:lnTo>
                    <a:lnTo>
                      <a:pt x="176" y="113"/>
                    </a:lnTo>
                    <a:lnTo>
                      <a:pt x="179" y="89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28575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7918" name="Freeform 627"/>
              <p:cNvSpPr/>
              <p:nvPr/>
            </p:nvSpPr>
            <p:spPr>
              <a:xfrm>
                <a:off x="2745" y="1543"/>
                <a:ext cx="36" cy="35"/>
              </a:xfrm>
              <a:custGeom>
                <a:avLst/>
                <a:gdLst>
                  <a:gd name="txL" fmla="*/ 0 w 179"/>
                  <a:gd name="txT" fmla="*/ 0 h 179"/>
                  <a:gd name="txR" fmla="*/ 179 w 179"/>
                  <a:gd name="txB" fmla="*/ 179 h 179"/>
                </a:gdLst>
                <a:ahLst/>
                <a:cxnLst>
                  <a:cxn ang="0">
                    <a:pos x="179" y="89"/>
                  </a:cxn>
                  <a:cxn ang="0">
                    <a:pos x="176" y="67"/>
                  </a:cxn>
                  <a:cxn ang="0">
                    <a:pos x="167" y="45"/>
                  </a:cxn>
                  <a:cxn ang="0">
                    <a:pos x="154" y="26"/>
                  </a:cxn>
                  <a:cxn ang="0">
                    <a:pos x="134" y="12"/>
                  </a:cxn>
                  <a:cxn ang="0">
                    <a:pos x="113" y="3"/>
                  </a:cxn>
                  <a:cxn ang="0">
                    <a:pos x="90" y="0"/>
                  </a:cxn>
                  <a:cxn ang="0">
                    <a:pos x="67" y="3"/>
                  </a:cxn>
                  <a:cxn ang="0">
                    <a:pos x="45" y="12"/>
                  </a:cxn>
                  <a:cxn ang="0">
                    <a:pos x="27" y="26"/>
                  </a:cxn>
                  <a:cxn ang="0">
                    <a:pos x="13" y="45"/>
                  </a:cxn>
                  <a:cxn ang="0">
                    <a:pos x="4" y="67"/>
                  </a:cxn>
                  <a:cxn ang="0">
                    <a:pos x="0" y="89"/>
                  </a:cxn>
                  <a:cxn ang="0">
                    <a:pos x="4" y="113"/>
                  </a:cxn>
                  <a:cxn ang="0">
                    <a:pos x="13" y="134"/>
                  </a:cxn>
                  <a:cxn ang="0">
                    <a:pos x="27" y="152"/>
                  </a:cxn>
                  <a:cxn ang="0">
                    <a:pos x="45" y="167"/>
                  </a:cxn>
                  <a:cxn ang="0">
                    <a:pos x="67" y="176"/>
                  </a:cxn>
                  <a:cxn ang="0">
                    <a:pos x="90" y="179"/>
                  </a:cxn>
                  <a:cxn ang="0">
                    <a:pos x="113" y="176"/>
                  </a:cxn>
                  <a:cxn ang="0">
                    <a:pos x="134" y="167"/>
                  </a:cxn>
                  <a:cxn ang="0">
                    <a:pos x="154" y="152"/>
                  </a:cxn>
                  <a:cxn ang="0">
                    <a:pos x="167" y="134"/>
                  </a:cxn>
                  <a:cxn ang="0">
                    <a:pos x="176" y="113"/>
                  </a:cxn>
                  <a:cxn ang="0">
                    <a:pos x="179" y="89"/>
                  </a:cxn>
                </a:cxnLst>
                <a:rect l="txL" t="txT" r="txR" b="txB"/>
                <a:pathLst>
                  <a:path w="179" h="179">
                    <a:moveTo>
                      <a:pt x="179" y="89"/>
                    </a:moveTo>
                    <a:lnTo>
                      <a:pt x="176" y="67"/>
                    </a:lnTo>
                    <a:lnTo>
                      <a:pt x="167" y="45"/>
                    </a:lnTo>
                    <a:lnTo>
                      <a:pt x="154" y="26"/>
                    </a:lnTo>
                    <a:lnTo>
                      <a:pt x="134" y="12"/>
                    </a:lnTo>
                    <a:lnTo>
                      <a:pt x="113" y="3"/>
                    </a:lnTo>
                    <a:lnTo>
                      <a:pt x="90" y="0"/>
                    </a:lnTo>
                    <a:lnTo>
                      <a:pt x="67" y="3"/>
                    </a:lnTo>
                    <a:lnTo>
                      <a:pt x="45" y="12"/>
                    </a:lnTo>
                    <a:lnTo>
                      <a:pt x="27" y="26"/>
                    </a:lnTo>
                    <a:lnTo>
                      <a:pt x="13" y="45"/>
                    </a:lnTo>
                    <a:lnTo>
                      <a:pt x="4" y="67"/>
                    </a:lnTo>
                    <a:lnTo>
                      <a:pt x="0" y="89"/>
                    </a:lnTo>
                    <a:lnTo>
                      <a:pt x="4" y="113"/>
                    </a:lnTo>
                    <a:lnTo>
                      <a:pt x="13" y="134"/>
                    </a:lnTo>
                    <a:lnTo>
                      <a:pt x="27" y="152"/>
                    </a:lnTo>
                    <a:lnTo>
                      <a:pt x="45" y="167"/>
                    </a:lnTo>
                    <a:lnTo>
                      <a:pt x="67" y="176"/>
                    </a:lnTo>
                    <a:lnTo>
                      <a:pt x="90" y="179"/>
                    </a:lnTo>
                    <a:lnTo>
                      <a:pt x="113" y="176"/>
                    </a:lnTo>
                    <a:lnTo>
                      <a:pt x="134" y="167"/>
                    </a:lnTo>
                    <a:lnTo>
                      <a:pt x="154" y="152"/>
                    </a:lnTo>
                    <a:lnTo>
                      <a:pt x="167" y="134"/>
                    </a:lnTo>
                    <a:lnTo>
                      <a:pt x="176" y="113"/>
                    </a:lnTo>
                    <a:lnTo>
                      <a:pt x="179" y="89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28575" cap="flat" cmpd="sng">
                <a:solidFill>
                  <a:srgbClr val="0066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20" name="Group 628"/>
          <p:cNvGrpSpPr/>
          <p:nvPr/>
        </p:nvGrpSpPr>
        <p:grpSpPr>
          <a:xfrm>
            <a:off x="5354638" y="2808288"/>
            <a:ext cx="1022350" cy="57150"/>
            <a:chOff x="3883" y="1389"/>
            <a:chExt cx="644" cy="36"/>
          </a:xfrm>
        </p:grpSpPr>
        <p:sp>
          <p:nvSpPr>
            <p:cNvPr id="77908" name="Freeform 629"/>
            <p:cNvSpPr/>
            <p:nvPr/>
          </p:nvSpPr>
          <p:spPr>
            <a:xfrm>
              <a:off x="3883" y="1389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4" y="67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2"/>
                </a:cxn>
                <a:cxn ang="0">
                  <a:pos x="111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5" y="27"/>
                </a:cxn>
                <a:cxn ang="0">
                  <a:pos x="11" y="45"/>
                </a:cxn>
                <a:cxn ang="0">
                  <a:pos x="2" y="67"/>
                </a:cxn>
                <a:cxn ang="0">
                  <a:pos x="0" y="90"/>
                </a:cxn>
                <a:cxn ang="0">
                  <a:pos x="2" y="113"/>
                </a:cxn>
                <a:cxn ang="0">
                  <a:pos x="11" y="134"/>
                </a:cxn>
                <a:cxn ang="0">
                  <a:pos x="25" y="153"/>
                </a:cxn>
                <a:cxn ang="0">
                  <a:pos x="44" y="167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1" y="176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4"/>
                </a:cxn>
                <a:cxn ang="0">
                  <a:pos x="174" y="113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4" y="67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2"/>
                  </a:lnTo>
                  <a:lnTo>
                    <a:pt x="111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5" y="27"/>
                  </a:lnTo>
                  <a:lnTo>
                    <a:pt x="11" y="45"/>
                  </a:lnTo>
                  <a:lnTo>
                    <a:pt x="2" y="67"/>
                  </a:lnTo>
                  <a:lnTo>
                    <a:pt x="0" y="90"/>
                  </a:lnTo>
                  <a:lnTo>
                    <a:pt x="2" y="113"/>
                  </a:lnTo>
                  <a:lnTo>
                    <a:pt x="11" y="134"/>
                  </a:lnTo>
                  <a:lnTo>
                    <a:pt x="25" y="153"/>
                  </a:lnTo>
                  <a:lnTo>
                    <a:pt x="44" y="167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1" y="176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4"/>
                  </a:lnTo>
                  <a:lnTo>
                    <a:pt x="174" y="113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9" name="Freeform 630"/>
            <p:cNvSpPr/>
            <p:nvPr/>
          </p:nvSpPr>
          <p:spPr>
            <a:xfrm>
              <a:off x="4492" y="1389"/>
              <a:ext cx="35" cy="36"/>
            </a:xfrm>
            <a:custGeom>
              <a:avLst/>
              <a:gdLst>
                <a:gd name="txL" fmla="*/ 0 w 177"/>
                <a:gd name="txT" fmla="*/ 0 h 179"/>
                <a:gd name="txR" fmla="*/ 177 w 177"/>
                <a:gd name="txB" fmla="*/ 179 h 179"/>
              </a:gdLst>
              <a:ahLst/>
              <a:cxnLst>
                <a:cxn ang="0">
                  <a:pos x="177" y="90"/>
                </a:cxn>
                <a:cxn ang="0">
                  <a:pos x="174" y="67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2"/>
                </a:cxn>
                <a:cxn ang="0">
                  <a:pos x="111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5" y="27"/>
                </a:cxn>
                <a:cxn ang="0">
                  <a:pos x="11" y="45"/>
                </a:cxn>
                <a:cxn ang="0">
                  <a:pos x="2" y="67"/>
                </a:cxn>
                <a:cxn ang="0">
                  <a:pos x="0" y="90"/>
                </a:cxn>
                <a:cxn ang="0">
                  <a:pos x="2" y="113"/>
                </a:cxn>
                <a:cxn ang="0">
                  <a:pos x="11" y="134"/>
                </a:cxn>
                <a:cxn ang="0">
                  <a:pos x="25" y="153"/>
                </a:cxn>
                <a:cxn ang="0">
                  <a:pos x="44" y="167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1" y="176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4"/>
                </a:cxn>
                <a:cxn ang="0">
                  <a:pos x="174" y="113"/>
                </a:cxn>
                <a:cxn ang="0">
                  <a:pos x="177" y="90"/>
                </a:cxn>
              </a:cxnLst>
              <a:rect l="txL" t="txT" r="txR" b="txB"/>
              <a:pathLst>
                <a:path w="177" h="179">
                  <a:moveTo>
                    <a:pt x="177" y="90"/>
                  </a:moveTo>
                  <a:lnTo>
                    <a:pt x="174" y="67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2"/>
                  </a:lnTo>
                  <a:lnTo>
                    <a:pt x="111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5" y="27"/>
                  </a:lnTo>
                  <a:lnTo>
                    <a:pt x="11" y="45"/>
                  </a:lnTo>
                  <a:lnTo>
                    <a:pt x="2" y="67"/>
                  </a:lnTo>
                  <a:lnTo>
                    <a:pt x="0" y="90"/>
                  </a:lnTo>
                  <a:lnTo>
                    <a:pt x="2" y="113"/>
                  </a:lnTo>
                  <a:lnTo>
                    <a:pt x="11" y="134"/>
                  </a:lnTo>
                  <a:lnTo>
                    <a:pt x="25" y="153"/>
                  </a:lnTo>
                  <a:lnTo>
                    <a:pt x="44" y="167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1" y="176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4"/>
                  </a:lnTo>
                  <a:lnTo>
                    <a:pt x="174" y="113"/>
                  </a:lnTo>
                  <a:lnTo>
                    <a:pt x="177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1" name="Group 631"/>
          <p:cNvGrpSpPr/>
          <p:nvPr/>
        </p:nvGrpSpPr>
        <p:grpSpPr>
          <a:xfrm>
            <a:off x="5235575" y="2449513"/>
            <a:ext cx="1260475" cy="57150"/>
            <a:chOff x="3808" y="1163"/>
            <a:chExt cx="794" cy="36"/>
          </a:xfrm>
        </p:grpSpPr>
        <p:sp>
          <p:nvSpPr>
            <p:cNvPr id="77906" name="Freeform 632"/>
            <p:cNvSpPr/>
            <p:nvPr/>
          </p:nvSpPr>
          <p:spPr>
            <a:xfrm>
              <a:off x="3808" y="1163"/>
              <a:ext cx="36" cy="36"/>
            </a:xfrm>
            <a:custGeom>
              <a:avLst/>
              <a:gdLst>
                <a:gd name="txL" fmla="*/ 0 w 179"/>
                <a:gd name="txT" fmla="*/ 0 h 179"/>
                <a:gd name="txR" fmla="*/ 179 w 179"/>
                <a:gd name="txB" fmla="*/ 179 h 179"/>
              </a:gdLst>
              <a:ahLst/>
              <a:cxnLst>
                <a:cxn ang="0">
                  <a:pos x="179" y="89"/>
                </a:cxn>
                <a:cxn ang="0">
                  <a:pos x="175" y="66"/>
                </a:cxn>
                <a:cxn ang="0">
                  <a:pos x="167" y="45"/>
                </a:cxn>
                <a:cxn ang="0">
                  <a:pos x="153" y="25"/>
                </a:cxn>
                <a:cxn ang="0">
                  <a:pos x="134" y="12"/>
                </a:cxn>
                <a:cxn ang="0">
                  <a:pos x="112" y="3"/>
                </a:cxn>
                <a:cxn ang="0">
                  <a:pos x="90" y="0"/>
                </a:cxn>
                <a:cxn ang="0">
                  <a:pos x="66" y="3"/>
                </a:cxn>
                <a:cxn ang="0">
                  <a:pos x="45" y="12"/>
                </a:cxn>
                <a:cxn ang="0">
                  <a:pos x="26" y="25"/>
                </a:cxn>
                <a:cxn ang="0">
                  <a:pos x="11" y="45"/>
                </a:cxn>
                <a:cxn ang="0">
                  <a:pos x="3" y="66"/>
                </a:cxn>
                <a:cxn ang="0">
                  <a:pos x="0" y="89"/>
                </a:cxn>
                <a:cxn ang="0">
                  <a:pos x="3" y="112"/>
                </a:cxn>
                <a:cxn ang="0">
                  <a:pos x="11" y="134"/>
                </a:cxn>
                <a:cxn ang="0">
                  <a:pos x="26" y="152"/>
                </a:cxn>
                <a:cxn ang="0">
                  <a:pos x="45" y="167"/>
                </a:cxn>
                <a:cxn ang="0">
                  <a:pos x="66" y="175"/>
                </a:cxn>
                <a:cxn ang="0">
                  <a:pos x="90" y="179"/>
                </a:cxn>
                <a:cxn ang="0">
                  <a:pos x="112" y="175"/>
                </a:cxn>
                <a:cxn ang="0">
                  <a:pos x="134" y="167"/>
                </a:cxn>
                <a:cxn ang="0">
                  <a:pos x="153" y="152"/>
                </a:cxn>
                <a:cxn ang="0">
                  <a:pos x="167" y="134"/>
                </a:cxn>
                <a:cxn ang="0">
                  <a:pos x="175" y="112"/>
                </a:cxn>
                <a:cxn ang="0">
                  <a:pos x="179" y="89"/>
                </a:cxn>
              </a:cxnLst>
              <a:rect l="txL" t="txT" r="txR" b="txB"/>
              <a:pathLst>
                <a:path w="179" h="179">
                  <a:moveTo>
                    <a:pt x="179" y="89"/>
                  </a:moveTo>
                  <a:lnTo>
                    <a:pt x="175" y="66"/>
                  </a:lnTo>
                  <a:lnTo>
                    <a:pt x="167" y="45"/>
                  </a:lnTo>
                  <a:lnTo>
                    <a:pt x="153" y="25"/>
                  </a:lnTo>
                  <a:lnTo>
                    <a:pt x="134" y="12"/>
                  </a:lnTo>
                  <a:lnTo>
                    <a:pt x="112" y="3"/>
                  </a:lnTo>
                  <a:lnTo>
                    <a:pt x="90" y="0"/>
                  </a:lnTo>
                  <a:lnTo>
                    <a:pt x="66" y="3"/>
                  </a:lnTo>
                  <a:lnTo>
                    <a:pt x="45" y="12"/>
                  </a:lnTo>
                  <a:lnTo>
                    <a:pt x="26" y="25"/>
                  </a:lnTo>
                  <a:lnTo>
                    <a:pt x="11" y="45"/>
                  </a:lnTo>
                  <a:lnTo>
                    <a:pt x="3" y="66"/>
                  </a:lnTo>
                  <a:lnTo>
                    <a:pt x="0" y="89"/>
                  </a:lnTo>
                  <a:lnTo>
                    <a:pt x="3" y="112"/>
                  </a:lnTo>
                  <a:lnTo>
                    <a:pt x="11" y="134"/>
                  </a:lnTo>
                  <a:lnTo>
                    <a:pt x="26" y="152"/>
                  </a:lnTo>
                  <a:lnTo>
                    <a:pt x="45" y="167"/>
                  </a:lnTo>
                  <a:lnTo>
                    <a:pt x="66" y="175"/>
                  </a:lnTo>
                  <a:lnTo>
                    <a:pt x="90" y="179"/>
                  </a:lnTo>
                  <a:lnTo>
                    <a:pt x="112" y="175"/>
                  </a:lnTo>
                  <a:lnTo>
                    <a:pt x="134" y="167"/>
                  </a:lnTo>
                  <a:lnTo>
                    <a:pt x="153" y="152"/>
                  </a:lnTo>
                  <a:lnTo>
                    <a:pt x="167" y="134"/>
                  </a:lnTo>
                  <a:lnTo>
                    <a:pt x="175" y="112"/>
                  </a:lnTo>
                  <a:lnTo>
                    <a:pt x="179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7" name="Freeform 633"/>
            <p:cNvSpPr/>
            <p:nvPr/>
          </p:nvSpPr>
          <p:spPr>
            <a:xfrm>
              <a:off x="4567" y="1163"/>
              <a:ext cx="35" cy="36"/>
            </a:xfrm>
            <a:custGeom>
              <a:avLst/>
              <a:gdLst>
                <a:gd name="txL" fmla="*/ 0 w 177"/>
                <a:gd name="txT" fmla="*/ 0 h 179"/>
                <a:gd name="txR" fmla="*/ 177 w 177"/>
                <a:gd name="txB" fmla="*/ 179 h 179"/>
              </a:gdLst>
              <a:ahLst/>
              <a:cxnLst>
                <a:cxn ang="0">
                  <a:pos x="177" y="89"/>
                </a:cxn>
                <a:cxn ang="0">
                  <a:pos x="175" y="66"/>
                </a:cxn>
                <a:cxn ang="0">
                  <a:pos x="166" y="45"/>
                </a:cxn>
                <a:cxn ang="0">
                  <a:pos x="152" y="25"/>
                </a:cxn>
                <a:cxn ang="0">
                  <a:pos x="133" y="12"/>
                </a:cxn>
                <a:cxn ang="0">
                  <a:pos x="112" y="3"/>
                </a:cxn>
                <a:cxn ang="0">
                  <a:pos x="88" y="0"/>
                </a:cxn>
                <a:cxn ang="0">
                  <a:pos x="66" y="3"/>
                </a:cxn>
                <a:cxn ang="0">
                  <a:pos x="43" y="12"/>
                </a:cxn>
                <a:cxn ang="0">
                  <a:pos x="25" y="25"/>
                </a:cxn>
                <a:cxn ang="0">
                  <a:pos x="11" y="45"/>
                </a:cxn>
                <a:cxn ang="0">
                  <a:pos x="3" y="66"/>
                </a:cxn>
                <a:cxn ang="0">
                  <a:pos x="0" y="89"/>
                </a:cxn>
                <a:cxn ang="0">
                  <a:pos x="3" y="112"/>
                </a:cxn>
                <a:cxn ang="0">
                  <a:pos x="11" y="134"/>
                </a:cxn>
                <a:cxn ang="0">
                  <a:pos x="25" y="152"/>
                </a:cxn>
                <a:cxn ang="0">
                  <a:pos x="43" y="167"/>
                </a:cxn>
                <a:cxn ang="0">
                  <a:pos x="66" y="175"/>
                </a:cxn>
                <a:cxn ang="0">
                  <a:pos x="88" y="179"/>
                </a:cxn>
                <a:cxn ang="0">
                  <a:pos x="112" y="175"/>
                </a:cxn>
                <a:cxn ang="0">
                  <a:pos x="133" y="167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5" y="112"/>
                </a:cxn>
                <a:cxn ang="0">
                  <a:pos x="177" y="89"/>
                </a:cxn>
              </a:cxnLst>
              <a:rect l="txL" t="txT" r="txR" b="txB"/>
              <a:pathLst>
                <a:path w="177" h="179">
                  <a:moveTo>
                    <a:pt x="177" y="89"/>
                  </a:moveTo>
                  <a:lnTo>
                    <a:pt x="175" y="66"/>
                  </a:lnTo>
                  <a:lnTo>
                    <a:pt x="166" y="45"/>
                  </a:lnTo>
                  <a:lnTo>
                    <a:pt x="152" y="25"/>
                  </a:lnTo>
                  <a:lnTo>
                    <a:pt x="133" y="12"/>
                  </a:lnTo>
                  <a:lnTo>
                    <a:pt x="112" y="3"/>
                  </a:lnTo>
                  <a:lnTo>
                    <a:pt x="88" y="0"/>
                  </a:lnTo>
                  <a:lnTo>
                    <a:pt x="66" y="3"/>
                  </a:lnTo>
                  <a:lnTo>
                    <a:pt x="43" y="12"/>
                  </a:lnTo>
                  <a:lnTo>
                    <a:pt x="25" y="25"/>
                  </a:lnTo>
                  <a:lnTo>
                    <a:pt x="11" y="45"/>
                  </a:lnTo>
                  <a:lnTo>
                    <a:pt x="3" y="66"/>
                  </a:lnTo>
                  <a:lnTo>
                    <a:pt x="0" y="89"/>
                  </a:lnTo>
                  <a:lnTo>
                    <a:pt x="3" y="112"/>
                  </a:lnTo>
                  <a:lnTo>
                    <a:pt x="11" y="134"/>
                  </a:lnTo>
                  <a:lnTo>
                    <a:pt x="25" y="152"/>
                  </a:lnTo>
                  <a:lnTo>
                    <a:pt x="43" y="167"/>
                  </a:lnTo>
                  <a:lnTo>
                    <a:pt x="66" y="175"/>
                  </a:lnTo>
                  <a:lnTo>
                    <a:pt x="88" y="179"/>
                  </a:lnTo>
                  <a:lnTo>
                    <a:pt x="112" y="175"/>
                  </a:lnTo>
                  <a:lnTo>
                    <a:pt x="133" y="167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5" y="112"/>
                  </a:lnTo>
                  <a:lnTo>
                    <a:pt x="177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99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2" name="Group 634"/>
          <p:cNvGrpSpPr/>
          <p:nvPr/>
        </p:nvGrpSpPr>
        <p:grpSpPr>
          <a:xfrm>
            <a:off x="5837238" y="1847850"/>
            <a:ext cx="57150" cy="1260475"/>
            <a:chOff x="4187" y="784"/>
            <a:chExt cx="36" cy="794"/>
          </a:xfrm>
        </p:grpSpPr>
        <p:sp>
          <p:nvSpPr>
            <p:cNvPr id="77904" name="Freeform 635"/>
            <p:cNvSpPr/>
            <p:nvPr/>
          </p:nvSpPr>
          <p:spPr>
            <a:xfrm>
              <a:off x="4187" y="1543"/>
              <a:ext cx="36" cy="35"/>
            </a:xfrm>
            <a:custGeom>
              <a:avLst/>
              <a:gdLst>
                <a:gd name="txL" fmla="*/ 0 w 179"/>
                <a:gd name="txT" fmla="*/ 0 h 179"/>
                <a:gd name="txR" fmla="*/ 179 w 179"/>
                <a:gd name="txB" fmla="*/ 179 h 179"/>
              </a:gdLst>
              <a:ahLst/>
              <a:cxnLst>
                <a:cxn ang="0">
                  <a:pos x="179" y="89"/>
                </a:cxn>
                <a:cxn ang="0">
                  <a:pos x="176" y="67"/>
                </a:cxn>
                <a:cxn ang="0">
                  <a:pos x="167" y="45"/>
                </a:cxn>
                <a:cxn ang="0">
                  <a:pos x="152" y="26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7" y="3"/>
                </a:cxn>
                <a:cxn ang="0">
                  <a:pos x="45" y="12"/>
                </a:cxn>
                <a:cxn ang="0">
                  <a:pos x="26" y="26"/>
                </a:cxn>
                <a:cxn ang="0">
                  <a:pos x="12" y="45"/>
                </a:cxn>
                <a:cxn ang="0">
                  <a:pos x="3" y="67"/>
                </a:cxn>
                <a:cxn ang="0">
                  <a:pos x="0" y="89"/>
                </a:cxn>
                <a:cxn ang="0">
                  <a:pos x="3" y="113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5" y="167"/>
                </a:cxn>
                <a:cxn ang="0">
                  <a:pos x="67" y="176"/>
                </a:cxn>
                <a:cxn ang="0">
                  <a:pos x="89" y="179"/>
                </a:cxn>
                <a:cxn ang="0">
                  <a:pos x="113" y="176"/>
                </a:cxn>
                <a:cxn ang="0">
                  <a:pos x="134" y="167"/>
                </a:cxn>
                <a:cxn ang="0">
                  <a:pos x="152" y="152"/>
                </a:cxn>
                <a:cxn ang="0">
                  <a:pos x="167" y="134"/>
                </a:cxn>
                <a:cxn ang="0">
                  <a:pos x="176" y="113"/>
                </a:cxn>
                <a:cxn ang="0">
                  <a:pos x="179" y="89"/>
                </a:cxn>
              </a:cxnLst>
              <a:rect l="txL" t="txT" r="txR" b="txB"/>
              <a:pathLst>
                <a:path w="179" h="179">
                  <a:moveTo>
                    <a:pt x="179" y="89"/>
                  </a:moveTo>
                  <a:lnTo>
                    <a:pt x="176" y="67"/>
                  </a:lnTo>
                  <a:lnTo>
                    <a:pt x="167" y="45"/>
                  </a:lnTo>
                  <a:lnTo>
                    <a:pt x="152" y="26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7" y="3"/>
                  </a:lnTo>
                  <a:lnTo>
                    <a:pt x="45" y="12"/>
                  </a:lnTo>
                  <a:lnTo>
                    <a:pt x="26" y="26"/>
                  </a:lnTo>
                  <a:lnTo>
                    <a:pt x="12" y="45"/>
                  </a:lnTo>
                  <a:lnTo>
                    <a:pt x="3" y="67"/>
                  </a:lnTo>
                  <a:lnTo>
                    <a:pt x="0" y="89"/>
                  </a:lnTo>
                  <a:lnTo>
                    <a:pt x="3" y="113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5" y="167"/>
                  </a:lnTo>
                  <a:lnTo>
                    <a:pt x="67" y="176"/>
                  </a:lnTo>
                  <a:lnTo>
                    <a:pt x="89" y="179"/>
                  </a:lnTo>
                  <a:lnTo>
                    <a:pt x="113" y="176"/>
                  </a:lnTo>
                  <a:lnTo>
                    <a:pt x="134" y="167"/>
                  </a:lnTo>
                  <a:lnTo>
                    <a:pt x="152" y="152"/>
                  </a:lnTo>
                  <a:lnTo>
                    <a:pt x="167" y="134"/>
                  </a:lnTo>
                  <a:lnTo>
                    <a:pt x="176" y="113"/>
                  </a:lnTo>
                  <a:lnTo>
                    <a:pt x="179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5" name="Freeform 636"/>
            <p:cNvSpPr/>
            <p:nvPr/>
          </p:nvSpPr>
          <p:spPr>
            <a:xfrm>
              <a:off x="4187" y="784"/>
              <a:ext cx="36" cy="35"/>
            </a:xfrm>
            <a:custGeom>
              <a:avLst/>
              <a:gdLst>
                <a:gd name="txL" fmla="*/ 0 w 179"/>
                <a:gd name="txT" fmla="*/ 0 h 178"/>
                <a:gd name="txR" fmla="*/ 179 w 179"/>
                <a:gd name="txB" fmla="*/ 178 h 178"/>
              </a:gdLst>
              <a:ahLst/>
              <a:cxnLst>
                <a:cxn ang="0">
                  <a:pos x="179" y="89"/>
                </a:cxn>
                <a:cxn ang="0">
                  <a:pos x="176" y="66"/>
                </a:cxn>
                <a:cxn ang="0">
                  <a:pos x="167" y="44"/>
                </a:cxn>
                <a:cxn ang="0">
                  <a:pos x="152" y="26"/>
                </a:cxn>
                <a:cxn ang="0">
                  <a:pos x="134" y="12"/>
                </a:cxn>
                <a:cxn ang="0">
                  <a:pos x="113" y="2"/>
                </a:cxn>
                <a:cxn ang="0">
                  <a:pos x="89" y="0"/>
                </a:cxn>
                <a:cxn ang="0">
                  <a:pos x="67" y="2"/>
                </a:cxn>
                <a:cxn ang="0">
                  <a:pos x="45" y="12"/>
                </a:cxn>
                <a:cxn ang="0">
                  <a:pos x="26" y="26"/>
                </a:cxn>
                <a:cxn ang="0">
                  <a:pos x="12" y="44"/>
                </a:cxn>
                <a:cxn ang="0">
                  <a:pos x="3" y="66"/>
                </a:cxn>
                <a:cxn ang="0">
                  <a:pos x="0" y="89"/>
                </a:cxn>
                <a:cxn ang="0">
                  <a:pos x="3" y="113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5" y="166"/>
                </a:cxn>
                <a:cxn ang="0">
                  <a:pos x="67" y="176"/>
                </a:cxn>
                <a:cxn ang="0">
                  <a:pos x="89" y="178"/>
                </a:cxn>
                <a:cxn ang="0">
                  <a:pos x="113" y="176"/>
                </a:cxn>
                <a:cxn ang="0">
                  <a:pos x="134" y="166"/>
                </a:cxn>
                <a:cxn ang="0">
                  <a:pos x="152" y="152"/>
                </a:cxn>
                <a:cxn ang="0">
                  <a:pos x="167" y="134"/>
                </a:cxn>
                <a:cxn ang="0">
                  <a:pos x="176" y="113"/>
                </a:cxn>
                <a:cxn ang="0">
                  <a:pos x="179" y="89"/>
                </a:cxn>
              </a:cxnLst>
              <a:rect l="txL" t="txT" r="txR" b="txB"/>
              <a:pathLst>
                <a:path w="179" h="178">
                  <a:moveTo>
                    <a:pt x="179" y="89"/>
                  </a:moveTo>
                  <a:lnTo>
                    <a:pt x="176" y="66"/>
                  </a:lnTo>
                  <a:lnTo>
                    <a:pt x="167" y="44"/>
                  </a:lnTo>
                  <a:lnTo>
                    <a:pt x="152" y="26"/>
                  </a:lnTo>
                  <a:lnTo>
                    <a:pt x="134" y="12"/>
                  </a:lnTo>
                  <a:lnTo>
                    <a:pt x="113" y="2"/>
                  </a:lnTo>
                  <a:lnTo>
                    <a:pt x="89" y="0"/>
                  </a:lnTo>
                  <a:lnTo>
                    <a:pt x="67" y="2"/>
                  </a:lnTo>
                  <a:lnTo>
                    <a:pt x="45" y="12"/>
                  </a:lnTo>
                  <a:lnTo>
                    <a:pt x="26" y="26"/>
                  </a:lnTo>
                  <a:lnTo>
                    <a:pt x="12" y="44"/>
                  </a:lnTo>
                  <a:lnTo>
                    <a:pt x="3" y="66"/>
                  </a:lnTo>
                  <a:lnTo>
                    <a:pt x="0" y="89"/>
                  </a:lnTo>
                  <a:lnTo>
                    <a:pt x="3" y="113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5" y="166"/>
                  </a:lnTo>
                  <a:lnTo>
                    <a:pt x="67" y="176"/>
                  </a:lnTo>
                  <a:lnTo>
                    <a:pt x="89" y="178"/>
                  </a:lnTo>
                  <a:lnTo>
                    <a:pt x="113" y="176"/>
                  </a:lnTo>
                  <a:lnTo>
                    <a:pt x="134" y="166"/>
                  </a:lnTo>
                  <a:lnTo>
                    <a:pt x="152" y="152"/>
                  </a:lnTo>
                  <a:lnTo>
                    <a:pt x="167" y="134"/>
                  </a:lnTo>
                  <a:lnTo>
                    <a:pt x="176" y="113"/>
                  </a:lnTo>
                  <a:lnTo>
                    <a:pt x="179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3" name="Group 637"/>
          <p:cNvGrpSpPr/>
          <p:nvPr/>
        </p:nvGrpSpPr>
        <p:grpSpPr>
          <a:xfrm>
            <a:off x="1154113" y="5100638"/>
            <a:ext cx="2451100" cy="55562"/>
            <a:chOff x="1237" y="2833"/>
            <a:chExt cx="1544" cy="35"/>
          </a:xfrm>
        </p:grpSpPr>
        <p:sp>
          <p:nvSpPr>
            <p:cNvPr id="77900" name="Freeform 638"/>
            <p:cNvSpPr/>
            <p:nvPr/>
          </p:nvSpPr>
          <p:spPr>
            <a:xfrm>
              <a:off x="2745" y="2833"/>
              <a:ext cx="36" cy="35"/>
            </a:xfrm>
            <a:custGeom>
              <a:avLst/>
              <a:gdLst>
                <a:gd name="txL" fmla="*/ 0 w 179"/>
                <a:gd name="txT" fmla="*/ 0 h 179"/>
                <a:gd name="txR" fmla="*/ 179 w 179"/>
                <a:gd name="txB" fmla="*/ 179 h 179"/>
              </a:gdLst>
              <a:ahLst/>
              <a:cxnLst>
                <a:cxn ang="0">
                  <a:pos x="179" y="90"/>
                </a:cxn>
                <a:cxn ang="0">
                  <a:pos x="176" y="67"/>
                </a:cxn>
                <a:cxn ang="0">
                  <a:pos x="167" y="45"/>
                </a:cxn>
                <a:cxn ang="0">
                  <a:pos x="154" y="27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90" y="0"/>
                </a:cxn>
                <a:cxn ang="0">
                  <a:pos x="67" y="3"/>
                </a:cxn>
                <a:cxn ang="0">
                  <a:pos x="45" y="12"/>
                </a:cxn>
                <a:cxn ang="0">
                  <a:pos x="27" y="27"/>
                </a:cxn>
                <a:cxn ang="0">
                  <a:pos x="13" y="45"/>
                </a:cxn>
                <a:cxn ang="0">
                  <a:pos x="4" y="67"/>
                </a:cxn>
                <a:cxn ang="0">
                  <a:pos x="0" y="90"/>
                </a:cxn>
                <a:cxn ang="0">
                  <a:pos x="4" y="113"/>
                </a:cxn>
                <a:cxn ang="0">
                  <a:pos x="13" y="134"/>
                </a:cxn>
                <a:cxn ang="0">
                  <a:pos x="27" y="153"/>
                </a:cxn>
                <a:cxn ang="0">
                  <a:pos x="45" y="167"/>
                </a:cxn>
                <a:cxn ang="0">
                  <a:pos x="67" y="176"/>
                </a:cxn>
                <a:cxn ang="0">
                  <a:pos x="90" y="179"/>
                </a:cxn>
                <a:cxn ang="0">
                  <a:pos x="113" y="176"/>
                </a:cxn>
                <a:cxn ang="0">
                  <a:pos x="134" y="167"/>
                </a:cxn>
                <a:cxn ang="0">
                  <a:pos x="154" y="153"/>
                </a:cxn>
                <a:cxn ang="0">
                  <a:pos x="167" y="134"/>
                </a:cxn>
                <a:cxn ang="0">
                  <a:pos x="176" y="113"/>
                </a:cxn>
                <a:cxn ang="0">
                  <a:pos x="179" y="90"/>
                </a:cxn>
              </a:cxnLst>
              <a:rect l="txL" t="txT" r="txR" b="txB"/>
              <a:pathLst>
                <a:path w="179" h="179">
                  <a:moveTo>
                    <a:pt x="179" y="90"/>
                  </a:moveTo>
                  <a:lnTo>
                    <a:pt x="176" y="67"/>
                  </a:lnTo>
                  <a:lnTo>
                    <a:pt x="167" y="45"/>
                  </a:lnTo>
                  <a:lnTo>
                    <a:pt x="154" y="27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90" y="0"/>
                  </a:lnTo>
                  <a:lnTo>
                    <a:pt x="67" y="3"/>
                  </a:lnTo>
                  <a:lnTo>
                    <a:pt x="45" y="12"/>
                  </a:lnTo>
                  <a:lnTo>
                    <a:pt x="27" y="27"/>
                  </a:lnTo>
                  <a:lnTo>
                    <a:pt x="13" y="45"/>
                  </a:lnTo>
                  <a:lnTo>
                    <a:pt x="4" y="67"/>
                  </a:lnTo>
                  <a:lnTo>
                    <a:pt x="0" y="90"/>
                  </a:lnTo>
                  <a:lnTo>
                    <a:pt x="4" y="113"/>
                  </a:lnTo>
                  <a:lnTo>
                    <a:pt x="13" y="134"/>
                  </a:lnTo>
                  <a:lnTo>
                    <a:pt x="27" y="153"/>
                  </a:lnTo>
                  <a:lnTo>
                    <a:pt x="45" y="167"/>
                  </a:lnTo>
                  <a:lnTo>
                    <a:pt x="67" y="176"/>
                  </a:lnTo>
                  <a:lnTo>
                    <a:pt x="90" y="179"/>
                  </a:lnTo>
                  <a:lnTo>
                    <a:pt x="113" y="176"/>
                  </a:lnTo>
                  <a:lnTo>
                    <a:pt x="134" y="167"/>
                  </a:lnTo>
                  <a:lnTo>
                    <a:pt x="154" y="153"/>
                  </a:lnTo>
                  <a:lnTo>
                    <a:pt x="167" y="134"/>
                  </a:lnTo>
                  <a:lnTo>
                    <a:pt x="176" y="113"/>
                  </a:lnTo>
                  <a:lnTo>
                    <a:pt x="179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1" name="Freeform 639"/>
            <p:cNvSpPr/>
            <p:nvPr/>
          </p:nvSpPr>
          <p:spPr>
            <a:xfrm>
              <a:off x="2181" y="2833"/>
              <a:ext cx="36" cy="35"/>
            </a:xfrm>
            <a:custGeom>
              <a:avLst/>
              <a:gdLst>
                <a:gd name="txL" fmla="*/ 0 w 179"/>
                <a:gd name="txT" fmla="*/ 0 h 179"/>
                <a:gd name="txR" fmla="*/ 179 w 179"/>
                <a:gd name="txB" fmla="*/ 179 h 179"/>
              </a:gdLst>
              <a:ahLst/>
              <a:cxnLst>
                <a:cxn ang="0">
                  <a:pos x="179" y="90"/>
                </a:cxn>
                <a:cxn ang="0">
                  <a:pos x="176" y="67"/>
                </a:cxn>
                <a:cxn ang="0">
                  <a:pos x="168" y="45"/>
                </a:cxn>
                <a:cxn ang="0">
                  <a:pos x="154" y="27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90" y="0"/>
                </a:cxn>
                <a:cxn ang="0">
                  <a:pos x="67" y="3"/>
                </a:cxn>
                <a:cxn ang="0">
                  <a:pos x="45" y="12"/>
                </a:cxn>
                <a:cxn ang="0">
                  <a:pos x="27" y="27"/>
                </a:cxn>
                <a:cxn ang="0">
                  <a:pos x="13" y="45"/>
                </a:cxn>
                <a:cxn ang="0">
                  <a:pos x="4" y="67"/>
                </a:cxn>
                <a:cxn ang="0">
                  <a:pos x="0" y="90"/>
                </a:cxn>
                <a:cxn ang="0">
                  <a:pos x="4" y="113"/>
                </a:cxn>
                <a:cxn ang="0">
                  <a:pos x="13" y="134"/>
                </a:cxn>
                <a:cxn ang="0">
                  <a:pos x="27" y="153"/>
                </a:cxn>
                <a:cxn ang="0">
                  <a:pos x="45" y="167"/>
                </a:cxn>
                <a:cxn ang="0">
                  <a:pos x="67" y="176"/>
                </a:cxn>
                <a:cxn ang="0">
                  <a:pos x="90" y="179"/>
                </a:cxn>
                <a:cxn ang="0">
                  <a:pos x="113" y="176"/>
                </a:cxn>
                <a:cxn ang="0">
                  <a:pos x="134" y="167"/>
                </a:cxn>
                <a:cxn ang="0">
                  <a:pos x="154" y="153"/>
                </a:cxn>
                <a:cxn ang="0">
                  <a:pos x="168" y="134"/>
                </a:cxn>
                <a:cxn ang="0">
                  <a:pos x="176" y="113"/>
                </a:cxn>
                <a:cxn ang="0">
                  <a:pos x="179" y="90"/>
                </a:cxn>
              </a:cxnLst>
              <a:rect l="txL" t="txT" r="txR" b="txB"/>
              <a:pathLst>
                <a:path w="179" h="179">
                  <a:moveTo>
                    <a:pt x="179" y="90"/>
                  </a:moveTo>
                  <a:lnTo>
                    <a:pt x="176" y="67"/>
                  </a:lnTo>
                  <a:lnTo>
                    <a:pt x="168" y="45"/>
                  </a:lnTo>
                  <a:lnTo>
                    <a:pt x="154" y="27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90" y="0"/>
                  </a:lnTo>
                  <a:lnTo>
                    <a:pt x="67" y="3"/>
                  </a:lnTo>
                  <a:lnTo>
                    <a:pt x="45" y="12"/>
                  </a:lnTo>
                  <a:lnTo>
                    <a:pt x="27" y="27"/>
                  </a:lnTo>
                  <a:lnTo>
                    <a:pt x="13" y="45"/>
                  </a:lnTo>
                  <a:lnTo>
                    <a:pt x="4" y="67"/>
                  </a:lnTo>
                  <a:lnTo>
                    <a:pt x="0" y="90"/>
                  </a:lnTo>
                  <a:lnTo>
                    <a:pt x="4" y="113"/>
                  </a:lnTo>
                  <a:lnTo>
                    <a:pt x="13" y="134"/>
                  </a:lnTo>
                  <a:lnTo>
                    <a:pt x="27" y="153"/>
                  </a:lnTo>
                  <a:lnTo>
                    <a:pt x="45" y="167"/>
                  </a:lnTo>
                  <a:lnTo>
                    <a:pt x="67" y="176"/>
                  </a:lnTo>
                  <a:lnTo>
                    <a:pt x="90" y="179"/>
                  </a:lnTo>
                  <a:lnTo>
                    <a:pt x="113" y="176"/>
                  </a:lnTo>
                  <a:lnTo>
                    <a:pt x="134" y="167"/>
                  </a:lnTo>
                  <a:lnTo>
                    <a:pt x="154" y="153"/>
                  </a:lnTo>
                  <a:lnTo>
                    <a:pt x="168" y="134"/>
                  </a:lnTo>
                  <a:lnTo>
                    <a:pt x="176" y="113"/>
                  </a:lnTo>
                  <a:lnTo>
                    <a:pt x="179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2" name="Freeform 640"/>
            <p:cNvSpPr/>
            <p:nvPr/>
          </p:nvSpPr>
          <p:spPr>
            <a:xfrm>
              <a:off x="1800" y="2833"/>
              <a:ext cx="36" cy="35"/>
            </a:xfrm>
            <a:custGeom>
              <a:avLst/>
              <a:gdLst>
                <a:gd name="txL" fmla="*/ 0 w 179"/>
                <a:gd name="txT" fmla="*/ 0 h 179"/>
                <a:gd name="txR" fmla="*/ 179 w 179"/>
                <a:gd name="txB" fmla="*/ 179 h 179"/>
              </a:gdLst>
              <a:ahLst/>
              <a:cxnLst>
                <a:cxn ang="0">
                  <a:pos x="179" y="90"/>
                </a:cxn>
                <a:cxn ang="0">
                  <a:pos x="176" y="67"/>
                </a:cxn>
                <a:cxn ang="0">
                  <a:pos x="166" y="45"/>
                </a:cxn>
                <a:cxn ang="0">
                  <a:pos x="153" y="27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7" y="3"/>
                </a:cxn>
                <a:cxn ang="0">
                  <a:pos x="45" y="12"/>
                </a:cxn>
                <a:cxn ang="0">
                  <a:pos x="26" y="27"/>
                </a:cxn>
                <a:cxn ang="0">
                  <a:pos x="12" y="45"/>
                </a:cxn>
                <a:cxn ang="0">
                  <a:pos x="4" y="67"/>
                </a:cxn>
                <a:cxn ang="0">
                  <a:pos x="0" y="90"/>
                </a:cxn>
                <a:cxn ang="0">
                  <a:pos x="4" y="113"/>
                </a:cxn>
                <a:cxn ang="0">
                  <a:pos x="12" y="134"/>
                </a:cxn>
                <a:cxn ang="0">
                  <a:pos x="26" y="153"/>
                </a:cxn>
                <a:cxn ang="0">
                  <a:pos x="45" y="167"/>
                </a:cxn>
                <a:cxn ang="0">
                  <a:pos x="67" y="176"/>
                </a:cxn>
                <a:cxn ang="0">
                  <a:pos x="89" y="179"/>
                </a:cxn>
                <a:cxn ang="0">
                  <a:pos x="113" y="176"/>
                </a:cxn>
                <a:cxn ang="0">
                  <a:pos x="134" y="167"/>
                </a:cxn>
                <a:cxn ang="0">
                  <a:pos x="153" y="153"/>
                </a:cxn>
                <a:cxn ang="0">
                  <a:pos x="166" y="134"/>
                </a:cxn>
                <a:cxn ang="0">
                  <a:pos x="176" y="113"/>
                </a:cxn>
                <a:cxn ang="0">
                  <a:pos x="179" y="90"/>
                </a:cxn>
              </a:cxnLst>
              <a:rect l="txL" t="txT" r="txR" b="txB"/>
              <a:pathLst>
                <a:path w="179" h="179">
                  <a:moveTo>
                    <a:pt x="179" y="90"/>
                  </a:moveTo>
                  <a:lnTo>
                    <a:pt x="176" y="67"/>
                  </a:lnTo>
                  <a:lnTo>
                    <a:pt x="166" y="45"/>
                  </a:lnTo>
                  <a:lnTo>
                    <a:pt x="153" y="27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7" y="3"/>
                  </a:lnTo>
                  <a:lnTo>
                    <a:pt x="45" y="12"/>
                  </a:lnTo>
                  <a:lnTo>
                    <a:pt x="26" y="27"/>
                  </a:lnTo>
                  <a:lnTo>
                    <a:pt x="12" y="45"/>
                  </a:lnTo>
                  <a:lnTo>
                    <a:pt x="4" y="67"/>
                  </a:lnTo>
                  <a:lnTo>
                    <a:pt x="0" y="90"/>
                  </a:lnTo>
                  <a:lnTo>
                    <a:pt x="4" y="113"/>
                  </a:lnTo>
                  <a:lnTo>
                    <a:pt x="12" y="134"/>
                  </a:lnTo>
                  <a:lnTo>
                    <a:pt x="26" y="153"/>
                  </a:lnTo>
                  <a:lnTo>
                    <a:pt x="45" y="167"/>
                  </a:lnTo>
                  <a:lnTo>
                    <a:pt x="67" y="176"/>
                  </a:lnTo>
                  <a:lnTo>
                    <a:pt x="89" y="179"/>
                  </a:lnTo>
                  <a:lnTo>
                    <a:pt x="113" y="176"/>
                  </a:lnTo>
                  <a:lnTo>
                    <a:pt x="134" y="167"/>
                  </a:lnTo>
                  <a:lnTo>
                    <a:pt x="153" y="153"/>
                  </a:lnTo>
                  <a:lnTo>
                    <a:pt x="166" y="134"/>
                  </a:lnTo>
                  <a:lnTo>
                    <a:pt x="176" y="113"/>
                  </a:lnTo>
                  <a:lnTo>
                    <a:pt x="179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903" name="Freeform 641"/>
            <p:cNvSpPr/>
            <p:nvPr/>
          </p:nvSpPr>
          <p:spPr>
            <a:xfrm>
              <a:off x="1237" y="2833"/>
              <a:ext cx="35" cy="35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5" y="67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3" y="12"/>
                </a:cxn>
                <a:cxn ang="0">
                  <a:pos x="112" y="3"/>
                </a:cxn>
                <a:cxn ang="0">
                  <a:pos x="88" y="0"/>
                </a:cxn>
                <a:cxn ang="0">
                  <a:pos x="66" y="3"/>
                </a:cxn>
                <a:cxn ang="0">
                  <a:pos x="43" y="12"/>
                </a:cxn>
                <a:cxn ang="0">
                  <a:pos x="25" y="27"/>
                </a:cxn>
                <a:cxn ang="0">
                  <a:pos x="11" y="45"/>
                </a:cxn>
                <a:cxn ang="0">
                  <a:pos x="3" y="67"/>
                </a:cxn>
                <a:cxn ang="0">
                  <a:pos x="0" y="90"/>
                </a:cxn>
                <a:cxn ang="0">
                  <a:pos x="3" y="113"/>
                </a:cxn>
                <a:cxn ang="0">
                  <a:pos x="11" y="134"/>
                </a:cxn>
                <a:cxn ang="0">
                  <a:pos x="25" y="153"/>
                </a:cxn>
                <a:cxn ang="0">
                  <a:pos x="43" y="167"/>
                </a:cxn>
                <a:cxn ang="0">
                  <a:pos x="66" y="176"/>
                </a:cxn>
                <a:cxn ang="0">
                  <a:pos x="88" y="179"/>
                </a:cxn>
                <a:cxn ang="0">
                  <a:pos x="112" y="176"/>
                </a:cxn>
                <a:cxn ang="0">
                  <a:pos x="133" y="167"/>
                </a:cxn>
                <a:cxn ang="0">
                  <a:pos x="152" y="153"/>
                </a:cxn>
                <a:cxn ang="0">
                  <a:pos x="166" y="134"/>
                </a:cxn>
                <a:cxn ang="0">
                  <a:pos x="175" y="113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5" y="67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3" y="12"/>
                  </a:lnTo>
                  <a:lnTo>
                    <a:pt x="112" y="3"/>
                  </a:lnTo>
                  <a:lnTo>
                    <a:pt x="88" y="0"/>
                  </a:lnTo>
                  <a:lnTo>
                    <a:pt x="66" y="3"/>
                  </a:lnTo>
                  <a:lnTo>
                    <a:pt x="43" y="12"/>
                  </a:lnTo>
                  <a:lnTo>
                    <a:pt x="25" y="27"/>
                  </a:lnTo>
                  <a:lnTo>
                    <a:pt x="11" y="45"/>
                  </a:lnTo>
                  <a:lnTo>
                    <a:pt x="3" y="67"/>
                  </a:lnTo>
                  <a:lnTo>
                    <a:pt x="0" y="90"/>
                  </a:lnTo>
                  <a:lnTo>
                    <a:pt x="3" y="113"/>
                  </a:lnTo>
                  <a:lnTo>
                    <a:pt x="11" y="134"/>
                  </a:lnTo>
                  <a:lnTo>
                    <a:pt x="25" y="153"/>
                  </a:lnTo>
                  <a:lnTo>
                    <a:pt x="43" y="167"/>
                  </a:lnTo>
                  <a:lnTo>
                    <a:pt x="66" y="176"/>
                  </a:lnTo>
                  <a:lnTo>
                    <a:pt x="88" y="179"/>
                  </a:lnTo>
                  <a:lnTo>
                    <a:pt x="112" y="176"/>
                  </a:lnTo>
                  <a:lnTo>
                    <a:pt x="133" y="167"/>
                  </a:lnTo>
                  <a:lnTo>
                    <a:pt x="152" y="153"/>
                  </a:lnTo>
                  <a:lnTo>
                    <a:pt x="166" y="134"/>
                  </a:lnTo>
                  <a:lnTo>
                    <a:pt x="175" y="113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66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4" name="Group 642"/>
          <p:cNvGrpSpPr/>
          <p:nvPr/>
        </p:nvGrpSpPr>
        <p:grpSpPr>
          <a:xfrm>
            <a:off x="2378075" y="2119313"/>
            <a:ext cx="3968750" cy="3489325"/>
            <a:chOff x="2008" y="955"/>
            <a:chExt cx="2500" cy="2198"/>
          </a:xfrm>
        </p:grpSpPr>
        <p:sp>
          <p:nvSpPr>
            <p:cNvPr id="77898" name="AutoShape 643"/>
            <p:cNvSpPr/>
            <p:nvPr/>
          </p:nvSpPr>
          <p:spPr>
            <a:xfrm>
              <a:off x="2008" y="2545"/>
              <a:ext cx="148" cy="608"/>
            </a:xfrm>
            <a:prstGeom prst="rightBrace">
              <a:avLst>
                <a:gd name="adj1" fmla="val 34234"/>
                <a:gd name="adj2" fmla="val 50000"/>
              </a:avLst>
            </a:prstGeom>
            <a:noFill/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77899" name="AutoShape 644"/>
            <p:cNvSpPr/>
            <p:nvPr/>
          </p:nvSpPr>
          <p:spPr>
            <a:xfrm rot="5400000">
              <a:off x="4130" y="725"/>
              <a:ext cx="148" cy="608"/>
            </a:xfrm>
            <a:prstGeom prst="rightBrace">
              <a:avLst>
                <a:gd name="adj1" fmla="val 34234"/>
                <a:gd name="adj2" fmla="val 50000"/>
              </a:avLst>
            </a:prstGeom>
            <a:noFill/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</p:grpSp>
      <p:grpSp>
        <p:nvGrpSpPr>
          <p:cNvPr id="25" name="Group 645"/>
          <p:cNvGrpSpPr/>
          <p:nvPr/>
        </p:nvGrpSpPr>
        <p:grpSpPr>
          <a:xfrm>
            <a:off x="2351088" y="4616450"/>
            <a:ext cx="55562" cy="1023938"/>
            <a:chOff x="1991" y="2528"/>
            <a:chExt cx="35" cy="645"/>
          </a:xfrm>
        </p:grpSpPr>
        <p:sp>
          <p:nvSpPr>
            <p:cNvPr id="77896" name="Freeform 646"/>
            <p:cNvSpPr/>
            <p:nvPr/>
          </p:nvSpPr>
          <p:spPr>
            <a:xfrm>
              <a:off x="1991" y="2528"/>
              <a:ext cx="35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6"/>
                </a:cxn>
                <a:cxn ang="0">
                  <a:pos x="134" y="13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3"/>
                </a:cxn>
                <a:cxn ang="0">
                  <a:pos x="26" y="26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90"/>
                </a:cxn>
                <a:cxn ang="0">
                  <a:pos x="2" y="112"/>
                </a:cxn>
                <a:cxn ang="0">
                  <a:pos x="12" y="135"/>
                </a:cxn>
                <a:cxn ang="0">
                  <a:pos x="26" y="153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2" y="175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5"/>
                </a:cxn>
                <a:cxn ang="0">
                  <a:pos x="176" y="112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6"/>
                  </a:lnTo>
                  <a:lnTo>
                    <a:pt x="134" y="13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3"/>
                  </a:lnTo>
                  <a:lnTo>
                    <a:pt x="26" y="26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90"/>
                  </a:lnTo>
                  <a:lnTo>
                    <a:pt x="2" y="112"/>
                  </a:lnTo>
                  <a:lnTo>
                    <a:pt x="12" y="135"/>
                  </a:lnTo>
                  <a:lnTo>
                    <a:pt x="26" y="153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2" y="175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5"/>
                  </a:lnTo>
                  <a:lnTo>
                    <a:pt x="176" y="112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7" name="Freeform 647"/>
            <p:cNvSpPr/>
            <p:nvPr/>
          </p:nvSpPr>
          <p:spPr>
            <a:xfrm>
              <a:off x="1991" y="3137"/>
              <a:ext cx="35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89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6"/>
                </a:cxn>
                <a:cxn ang="0">
                  <a:pos x="134" y="12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6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89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4" y="166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2" y="176"/>
                </a:cxn>
                <a:cxn ang="0">
                  <a:pos x="134" y="166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89"/>
                </a:cxn>
              </a:cxnLst>
              <a:rect l="txL" t="txT" r="txR" b="txB"/>
              <a:pathLst>
                <a:path w="178" h="179">
                  <a:moveTo>
                    <a:pt x="178" y="89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6"/>
                  </a:lnTo>
                  <a:lnTo>
                    <a:pt x="134" y="12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6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89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4" y="166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2" y="176"/>
                  </a:lnTo>
                  <a:lnTo>
                    <a:pt x="134" y="166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6" name="Group 648"/>
          <p:cNvGrpSpPr/>
          <p:nvPr/>
        </p:nvGrpSpPr>
        <p:grpSpPr>
          <a:xfrm>
            <a:off x="5354638" y="2090738"/>
            <a:ext cx="1022350" cy="55562"/>
            <a:chOff x="3883" y="937"/>
            <a:chExt cx="644" cy="35"/>
          </a:xfrm>
        </p:grpSpPr>
        <p:sp>
          <p:nvSpPr>
            <p:cNvPr id="77894" name="Freeform 649"/>
            <p:cNvSpPr/>
            <p:nvPr/>
          </p:nvSpPr>
          <p:spPr>
            <a:xfrm>
              <a:off x="3883" y="937"/>
              <a:ext cx="36" cy="35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4" y="67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3"/>
                </a:cxn>
                <a:cxn ang="0">
                  <a:pos x="111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3"/>
                </a:cxn>
                <a:cxn ang="0">
                  <a:pos x="25" y="27"/>
                </a:cxn>
                <a:cxn ang="0">
                  <a:pos x="11" y="45"/>
                </a:cxn>
                <a:cxn ang="0">
                  <a:pos x="2" y="67"/>
                </a:cxn>
                <a:cxn ang="0">
                  <a:pos x="0" y="90"/>
                </a:cxn>
                <a:cxn ang="0">
                  <a:pos x="2" y="113"/>
                </a:cxn>
                <a:cxn ang="0">
                  <a:pos x="11" y="135"/>
                </a:cxn>
                <a:cxn ang="0">
                  <a:pos x="25" y="153"/>
                </a:cxn>
                <a:cxn ang="0">
                  <a:pos x="44" y="167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1" y="176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5"/>
                </a:cxn>
                <a:cxn ang="0">
                  <a:pos x="174" y="113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4" y="67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3"/>
                  </a:lnTo>
                  <a:lnTo>
                    <a:pt x="111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3"/>
                  </a:lnTo>
                  <a:lnTo>
                    <a:pt x="25" y="27"/>
                  </a:lnTo>
                  <a:lnTo>
                    <a:pt x="11" y="45"/>
                  </a:lnTo>
                  <a:lnTo>
                    <a:pt x="2" y="67"/>
                  </a:lnTo>
                  <a:lnTo>
                    <a:pt x="0" y="90"/>
                  </a:lnTo>
                  <a:lnTo>
                    <a:pt x="2" y="113"/>
                  </a:lnTo>
                  <a:lnTo>
                    <a:pt x="11" y="135"/>
                  </a:lnTo>
                  <a:lnTo>
                    <a:pt x="25" y="153"/>
                  </a:lnTo>
                  <a:lnTo>
                    <a:pt x="44" y="167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1" y="176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5"/>
                  </a:lnTo>
                  <a:lnTo>
                    <a:pt x="174" y="113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5" name="Freeform 650"/>
            <p:cNvSpPr/>
            <p:nvPr/>
          </p:nvSpPr>
          <p:spPr>
            <a:xfrm>
              <a:off x="4492" y="937"/>
              <a:ext cx="35" cy="35"/>
            </a:xfrm>
            <a:custGeom>
              <a:avLst/>
              <a:gdLst>
                <a:gd name="txL" fmla="*/ 0 w 177"/>
                <a:gd name="txT" fmla="*/ 0 h 179"/>
                <a:gd name="txR" fmla="*/ 177 w 177"/>
                <a:gd name="txB" fmla="*/ 179 h 179"/>
              </a:gdLst>
              <a:ahLst/>
              <a:cxnLst>
                <a:cxn ang="0">
                  <a:pos x="177" y="90"/>
                </a:cxn>
                <a:cxn ang="0">
                  <a:pos x="174" y="67"/>
                </a:cxn>
                <a:cxn ang="0">
                  <a:pos x="166" y="45"/>
                </a:cxn>
                <a:cxn ang="0">
                  <a:pos x="152" y="27"/>
                </a:cxn>
                <a:cxn ang="0">
                  <a:pos x="134" y="13"/>
                </a:cxn>
                <a:cxn ang="0">
                  <a:pos x="111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3"/>
                </a:cxn>
                <a:cxn ang="0">
                  <a:pos x="25" y="27"/>
                </a:cxn>
                <a:cxn ang="0">
                  <a:pos x="11" y="45"/>
                </a:cxn>
                <a:cxn ang="0">
                  <a:pos x="2" y="67"/>
                </a:cxn>
                <a:cxn ang="0">
                  <a:pos x="0" y="90"/>
                </a:cxn>
                <a:cxn ang="0">
                  <a:pos x="2" y="113"/>
                </a:cxn>
                <a:cxn ang="0">
                  <a:pos x="11" y="135"/>
                </a:cxn>
                <a:cxn ang="0">
                  <a:pos x="25" y="153"/>
                </a:cxn>
                <a:cxn ang="0">
                  <a:pos x="44" y="167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1" y="176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5"/>
                </a:cxn>
                <a:cxn ang="0">
                  <a:pos x="174" y="113"/>
                </a:cxn>
                <a:cxn ang="0">
                  <a:pos x="177" y="90"/>
                </a:cxn>
              </a:cxnLst>
              <a:rect l="txL" t="txT" r="txR" b="txB"/>
              <a:pathLst>
                <a:path w="177" h="179">
                  <a:moveTo>
                    <a:pt x="177" y="90"/>
                  </a:moveTo>
                  <a:lnTo>
                    <a:pt x="174" y="67"/>
                  </a:lnTo>
                  <a:lnTo>
                    <a:pt x="166" y="45"/>
                  </a:lnTo>
                  <a:lnTo>
                    <a:pt x="152" y="27"/>
                  </a:lnTo>
                  <a:lnTo>
                    <a:pt x="134" y="13"/>
                  </a:lnTo>
                  <a:lnTo>
                    <a:pt x="111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3"/>
                  </a:lnTo>
                  <a:lnTo>
                    <a:pt x="25" y="27"/>
                  </a:lnTo>
                  <a:lnTo>
                    <a:pt x="11" y="45"/>
                  </a:lnTo>
                  <a:lnTo>
                    <a:pt x="2" y="67"/>
                  </a:lnTo>
                  <a:lnTo>
                    <a:pt x="0" y="90"/>
                  </a:lnTo>
                  <a:lnTo>
                    <a:pt x="2" y="113"/>
                  </a:lnTo>
                  <a:lnTo>
                    <a:pt x="11" y="135"/>
                  </a:lnTo>
                  <a:lnTo>
                    <a:pt x="25" y="153"/>
                  </a:lnTo>
                  <a:lnTo>
                    <a:pt x="44" y="167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1" y="176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5"/>
                  </a:lnTo>
                  <a:lnTo>
                    <a:pt x="174" y="113"/>
                  </a:lnTo>
                  <a:lnTo>
                    <a:pt x="177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7" name="Group 651"/>
          <p:cNvGrpSpPr/>
          <p:nvPr/>
        </p:nvGrpSpPr>
        <p:grpSpPr>
          <a:xfrm>
            <a:off x="1487488" y="2605088"/>
            <a:ext cx="4860925" cy="3005137"/>
            <a:chOff x="1447" y="1261"/>
            <a:chExt cx="3062" cy="1893"/>
          </a:xfrm>
        </p:grpSpPr>
        <p:sp>
          <p:nvSpPr>
            <p:cNvPr id="77891" name="AutoShape 652"/>
            <p:cNvSpPr/>
            <p:nvPr/>
          </p:nvSpPr>
          <p:spPr>
            <a:xfrm>
              <a:off x="2571" y="2544"/>
              <a:ext cx="144" cy="609"/>
            </a:xfrm>
            <a:prstGeom prst="rightBrace">
              <a:avLst>
                <a:gd name="adj1" fmla="val 35243"/>
                <a:gd name="adj2" fmla="val 50000"/>
              </a:avLst>
            </a:prstGeom>
            <a:noFill/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77892" name="AutoShape 653"/>
            <p:cNvSpPr/>
            <p:nvPr/>
          </p:nvSpPr>
          <p:spPr>
            <a:xfrm>
              <a:off x="1447" y="2545"/>
              <a:ext cx="144" cy="609"/>
            </a:xfrm>
            <a:prstGeom prst="rightBrace">
              <a:avLst>
                <a:gd name="adj1" fmla="val 35243"/>
                <a:gd name="adj2" fmla="val 50000"/>
              </a:avLst>
            </a:prstGeom>
            <a:noFill/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  <p:sp>
          <p:nvSpPr>
            <p:cNvPr id="77893" name="AutoShape 654"/>
            <p:cNvSpPr/>
            <p:nvPr/>
          </p:nvSpPr>
          <p:spPr>
            <a:xfrm rot="-5400000" flipV="1">
              <a:off x="4132" y="1028"/>
              <a:ext cx="144" cy="609"/>
            </a:xfrm>
            <a:prstGeom prst="rightBrace">
              <a:avLst>
                <a:gd name="adj1" fmla="val 35243"/>
                <a:gd name="adj2" fmla="val 50000"/>
              </a:avLst>
            </a:prstGeom>
            <a:noFill/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TIE-ISOCPEUI" pitchFamily="34" charset="0"/>
                <a:ea typeface="楷体_GB2312" pitchFamily="49" charset="-122"/>
              </a:endParaRPr>
            </a:p>
          </p:txBody>
        </p:sp>
      </p:grpSp>
      <p:grpSp>
        <p:nvGrpSpPr>
          <p:cNvPr id="28" name="Group 655"/>
          <p:cNvGrpSpPr/>
          <p:nvPr/>
        </p:nvGrpSpPr>
        <p:grpSpPr>
          <a:xfrm>
            <a:off x="1455738" y="4616450"/>
            <a:ext cx="1846262" cy="1023938"/>
            <a:chOff x="1427" y="2528"/>
            <a:chExt cx="1163" cy="645"/>
          </a:xfrm>
        </p:grpSpPr>
        <p:sp>
          <p:nvSpPr>
            <p:cNvPr id="77887" name="Freeform 656"/>
            <p:cNvSpPr/>
            <p:nvPr/>
          </p:nvSpPr>
          <p:spPr>
            <a:xfrm>
              <a:off x="2554" y="3137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89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6"/>
                </a:cxn>
                <a:cxn ang="0">
                  <a:pos x="134" y="12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6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89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4" y="166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2" y="176"/>
                </a:cxn>
                <a:cxn ang="0">
                  <a:pos x="134" y="166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6" y="112"/>
                </a:cxn>
                <a:cxn ang="0">
                  <a:pos x="178" y="89"/>
                </a:cxn>
              </a:cxnLst>
              <a:rect l="txL" t="txT" r="txR" b="txB"/>
              <a:pathLst>
                <a:path w="178" h="179">
                  <a:moveTo>
                    <a:pt x="178" y="89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6"/>
                  </a:lnTo>
                  <a:lnTo>
                    <a:pt x="134" y="12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6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89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4" y="166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2" y="176"/>
                  </a:lnTo>
                  <a:lnTo>
                    <a:pt x="134" y="166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6" y="112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88" name="Freeform 657"/>
            <p:cNvSpPr/>
            <p:nvPr/>
          </p:nvSpPr>
          <p:spPr>
            <a:xfrm>
              <a:off x="2554" y="2528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6" y="66"/>
                </a:cxn>
                <a:cxn ang="0">
                  <a:pos x="166" y="45"/>
                </a:cxn>
                <a:cxn ang="0">
                  <a:pos x="152" y="26"/>
                </a:cxn>
                <a:cxn ang="0">
                  <a:pos x="134" y="13"/>
                </a:cxn>
                <a:cxn ang="0">
                  <a:pos x="112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3"/>
                </a:cxn>
                <a:cxn ang="0">
                  <a:pos x="26" y="26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90"/>
                </a:cxn>
                <a:cxn ang="0">
                  <a:pos x="2" y="112"/>
                </a:cxn>
                <a:cxn ang="0">
                  <a:pos x="12" y="135"/>
                </a:cxn>
                <a:cxn ang="0">
                  <a:pos x="26" y="153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2" y="175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5"/>
                </a:cxn>
                <a:cxn ang="0">
                  <a:pos x="176" y="112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6" y="66"/>
                  </a:lnTo>
                  <a:lnTo>
                    <a:pt x="166" y="45"/>
                  </a:lnTo>
                  <a:lnTo>
                    <a:pt x="152" y="26"/>
                  </a:lnTo>
                  <a:lnTo>
                    <a:pt x="134" y="13"/>
                  </a:lnTo>
                  <a:lnTo>
                    <a:pt x="112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3"/>
                  </a:lnTo>
                  <a:lnTo>
                    <a:pt x="26" y="26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90"/>
                  </a:lnTo>
                  <a:lnTo>
                    <a:pt x="2" y="112"/>
                  </a:lnTo>
                  <a:lnTo>
                    <a:pt x="12" y="135"/>
                  </a:lnTo>
                  <a:lnTo>
                    <a:pt x="26" y="153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2" y="175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5"/>
                  </a:lnTo>
                  <a:lnTo>
                    <a:pt x="176" y="112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89" name="Freeform 658"/>
            <p:cNvSpPr/>
            <p:nvPr/>
          </p:nvSpPr>
          <p:spPr>
            <a:xfrm>
              <a:off x="1427" y="3137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89"/>
                </a:cxn>
                <a:cxn ang="0">
                  <a:pos x="175" y="66"/>
                </a:cxn>
                <a:cxn ang="0">
                  <a:pos x="166" y="45"/>
                </a:cxn>
                <a:cxn ang="0">
                  <a:pos x="152" y="26"/>
                </a:cxn>
                <a:cxn ang="0">
                  <a:pos x="134" y="12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2"/>
                </a:cxn>
                <a:cxn ang="0">
                  <a:pos x="26" y="26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89"/>
                </a:cxn>
                <a:cxn ang="0">
                  <a:pos x="2" y="112"/>
                </a:cxn>
                <a:cxn ang="0">
                  <a:pos x="12" y="134"/>
                </a:cxn>
                <a:cxn ang="0">
                  <a:pos x="26" y="152"/>
                </a:cxn>
                <a:cxn ang="0">
                  <a:pos x="44" y="166"/>
                </a:cxn>
                <a:cxn ang="0">
                  <a:pos x="65" y="176"/>
                </a:cxn>
                <a:cxn ang="0">
                  <a:pos x="89" y="179"/>
                </a:cxn>
                <a:cxn ang="0">
                  <a:pos x="113" y="176"/>
                </a:cxn>
                <a:cxn ang="0">
                  <a:pos x="134" y="166"/>
                </a:cxn>
                <a:cxn ang="0">
                  <a:pos x="152" y="152"/>
                </a:cxn>
                <a:cxn ang="0">
                  <a:pos x="166" y="134"/>
                </a:cxn>
                <a:cxn ang="0">
                  <a:pos x="175" y="112"/>
                </a:cxn>
                <a:cxn ang="0">
                  <a:pos x="178" y="89"/>
                </a:cxn>
              </a:cxnLst>
              <a:rect l="txL" t="txT" r="txR" b="txB"/>
              <a:pathLst>
                <a:path w="178" h="179">
                  <a:moveTo>
                    <a:pt x="178" y="89"/>
                  </a:moveTo>
                  <a:lnTo>
                    <a:pt x="175" y="66"/>
                  </a:lnTo>
                  <a:lnTo>
                    <a:pt x="166" y="45"/>
                  </a:lnTo>
                  <a:lnTo>
                    <a:pt x="152" y="26"/>
                  </a:lnTo>
                  <a:lnTo>
                    <a:pt x="134" y="12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2"/>
                  </a:lnTo>
                  <a:lnTo>
                    <a:pt x="26" y="26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89"/>
                  </a:lnTo>
                  <a:lnTo>
                    <a:pt x="2" y="112"/>
                  </a:lnTo>
                  <a:lnTo>
                    <a:pt x="12" y="134"/>
                  </a:lnTo>
                  <a:lnTo>
                    <a:pt x="26" y="152"/>
                  </a:lnTo>
                  <a:lnTo>
                    <a:pt x="44" y="166"/>
                  </a:lnTo>
                  <a:lnTo>
                    <a:pt x="65" y="176"/>
                  </a:lnTo>
                  <a:lnTo>
                    <a:pt x="89" y="179"/>
                  </a:lnTo>
                  <a:lnTo>
                    <a:pt x="113" y="176"/>
                  </a:lnTo>
                  <a:lnTo>
                    <a:pt x="134" y="166"/>
                  </a:lnTo>
                  <a:lnTo>
                    <a:pt x="152" y="152"/>
                  </a:lnTo>
                  <a:lnTo>
                    <a:pt x="166" y="134"/>
                  </a:lnTo>
                  <a:lnTo>
                    <a:pt x="175" y="112"/>
                  </a:lnTo>
                  <a:lnTo>
                    <a:pt x="178" y="8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7890" name="Freeform 659"/>
            <p:cNvSpPr/>
            <p:nvPr/>
          </p:nvSpPr>
          <p:spPr>
            <a:xfrm>
              <a:off x="1427" y="2528"/>
              <a:ext cx="36" cy="36"/>
            </a:xfrm>
            <a:custGeom>
              <a:avLst/>
              <a:gdLst>
                <a:gd name="txL" fmla="*/ 0 w 178"/>
                <a:gd name="txT" fmla="*/ 0 h 179"/>
                <a:gd name="txR" fmla="*/ 178 w 178"/>
                <a:gd name="txB" fmla="*/ 179 h 179"/>
              </a:gdLst>
              <a:ahLst/>
              <a:cxnLst>
                <a:cxn ang="0">
                  <a:pos x="178" y="90"/>
                </a:cxn>
                <a:cxn ang="0">
                  <a:pos x="175" y="66"/>
                </a:cxn>
                <a:cxn ang="0">
                  <a:pos x="166" y="45"/>
                </a:cxn>
                <a:cxn ang="0">
                  <a:pos x="152" y="26"/>
                </a:cxn>
                <a:cxn ang="0">
                  <a:pos x="134" y="13"/>
                </a:cxn>
                <a:cxn ang="0">
                  <a:pos x="113" y="3"/>
                </a:cxn>
                <a:cxn ang="0">
                  <a:pos x="89" y="0"/>
                </a:cxn>
                <a:cxn ang="0">
                  <a:pos x="65" y="3"/>
                </a:cxn>
                <a:cxn ang="0">
                  <a:pos x="44" y="13"/>
                </a:cxn>
                <a:cxn ang="0">
                  <a:pos x="26" y="26"/>
                </a:cxn>
                <a:cxn ang="0">
                  <a:pos x="12" y="45"/>
                </a:cxn>
                <a:cxn ang="0">
                  <a:pos x="2" y="66"/>
                </a:cxn>
                <a:cxn ang="0">
                  <a:pos x="0" y="90"/>
                </a:cxn>
                <a:cxn ang="0">
                  <a:pos x="2" y="112"/>
                </a:cxn>
                <a:cxn ang="0">
                  <a:pos x="12" y="135"/>
                </a:cxn>
                <a:cxn ang="0">
                  <a:pos x="26" y="153"/>
                </a:cxn>
                <a:cxn ang="0">
                  <a:pos x="44" y="167"/>
                </a:cxn>
                <a:cxn ang="0">
                  <a:pos x="65" y="175"/>
                </a:cxn>
                <a:cxn ang="0">
                  <a:pos x="89" y="179"/>
                </a:cxn>
                <a:cxn ang="0">
                  <a:pos x="113" y="175"/>
                </a:cxn>
                <a:cxn ang="0">
                  <a:pos x="134" y="167"/>
                </a:cxn>
                <a:cxn ang="0">
                  <a:pos x="152" y="153"/>
                </a:cxn>
                <a:cxn ang="0">
                  <a:pos x="166" y="135"/>
                </a:cxn>
                <a:cxn ang="0">
                  <a:pos x="175" y="112"/>
                </a:cxn>
                <a:cxn ang="0">
                  <a:pos x="178" y="90"/>
                </a:cxn>
              </a:cxnLst>
              <a:rect l="txL" t="txT" r="txR" b="txB"/>
              <a:pathLst>
                <a:path w="178" h="179">
                  <a:moveTo>
                    <a:pt x="178" y="90"/>
                  </a:moveTo>
                  <a:lnTo>
                    <a:pt x="175" y="66"/>
                  </a:lnTo>
                  <a:lnTo>
                    <a:pt x="166" y="45"/>
                  </a:lnTo>
                  <a:lnTo>
                    <a:pt x="152" y="26"/>
                  </a:lnTo>
                  <a:lnTo>
                    <a:pt x="134" y="13"/>
                  </a:lnTo>
                  <a:lnTo>
                    <a:pt x="113" y="3"/>
                  </a:lnTo>
                  <a:lnTo>
                    <a:pt x="89" y="0"/>
                  </a:lnTo>
                  <a:lnTo>
                    <a:pt x="65" y="3"/>
                  </a:lnTo>
                  <a:lnTo>
                    <a:pt x="44" y="13"/>
                  </a:lnTo>
                  <a:lnTo>
                    <a:pt x="26" y="26"/>
                  </a:lnTo>
                  <a:lnTo>
                    <a:pt x="12" y="45"/>
                  </a:lnTo>
                  <a:lnTo>
                    <a:pt x="2" y="66"/>
                  </a:lnTo>
                  <a:lnTo>
                    <a:pt x="0" y="90"/>
                  </a:lnTo>
                  <a:lnTo>
                    <a:pt x="2" y="112"/>
                  </a:lnTo>
                  <a:lnTo>
                    <a:pt x="12" y="135"/>
                  </a:lnTo>
                  <a:lnTo>
                    <a:pt x="26" y="153"/>
                  </a:lnTo>
                  <a:lnTo>
                    <a:pt x="44" y="167"/>
                  </a:lnTo>
                  <a:lnTo>
                    <a:pt x="65" y="175"/>
                  </a:lnTo>
                  <a:lnTo>
                    <a:pt x="89" y="179"/>
                  </a:lnTo>
                  <a:lnTo>
                    <a:pt x="113" y="175"/>
                  </a:lnTo>
                  <a:lnTo>
                    <a:pt x="134" y="167"/>
                  </a:lnTo>
                  <a:lnTo>
                    <a:pt x="152" y="153"/>
                  </a:lnTo>
                  <a:lnTo>
                    <a:pt x="166" y="135"/>
                  </a:lnTo>
                  <a:lnTo>
                    <a:pt x="175" y="112"/>
                  </a:lnTo>
                  <a:lnTo>
                    <a:pt x="178" y="9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6600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376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376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1000"/>
                                        <p:tgtEl>
                                          <p:spTgt spid="437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7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7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1000"/>
                                        <p:tgtEl>
                                          <p:spTgt spid="437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0" grpId="0" bldLvl="0" animBg="1"/>
      <p:bldP spid="437820" grpId="0" bldLvl="0" animBg="1"/>
      <p:bldP spid="437824" grpId="0" bldLvl="0" animBg="1"/>
      <p:bldP spid="437859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8546" name="Freeform 2"/>
          <p:cNvSpPr/>
          <p:nvPr/>
        </p:nvSpPr>
        <p:spPr>
          <a:xfrm>
            <a:off x="1316038" y="1333500"/>
            <a:ext cx="3155950" cy="177006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7954" h="4457">
                <a:moveTo>
                  <a:pt x="0" y="4457"/>
                </a:moveTo>
                <a:lnTo>
                  <a:pt x="7954" y="4457"/>
                </a:lnTo>
                <a:lnTo>
                  <a:pt x="4843" y="0"/>
                </a:lnTo>
              </a:path>
            </a:pathLst>
          </a:custGeom>
          <a:noFill/>
          <a:ln w="508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547" name="Line 3"/>
          <p:cNvSpPr/>
          <p:nvPr/>
        </p:nvSpPr>
        <p:spPr>
          <a:xfrm>
            <a:off x="1187450" y="5049838"/>
            <a:ext cx="5778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48" name="Line 4"/>
          <p:cNvSpPr/>
          <p:nvPr/>
        </p:nvSpPr>
        <p:spPr>
          <a:xfrm>
            <a:off x="1828800" y="5049838"/>
            <a:ext cx="5238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49" name="Line 5"/>
          <p:cNvSpPr/>
          <p:nvPr/>
        </p:nvSpPr>
        <p:spPr>
          <a:xfrm>
            <a:off x="1944688" y="5049838"/>
            <a:ext cx="512762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0" name="Line 6"/>
          <p:cNvSpPr/>
          <p:nvPr/>
        </p:nvSpPr>
        <p:spPr>
          <a:xfrm>
            <a:off x="2522538" y="5049838"/>
            <a:ext cx="508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1" name="Line 7"/>
          <p:cNvSpPr/>
          <p:nvPr/>
        </p:nvSpPr>
        <p:spPr>
          <a:xfrm>
            <a:off x="2636838" y="5049838"/>
            <a:ext cx="5143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2" name="Line 8"/>
          <p:cNvSpPr/>
          <p:nvPr/>
        </p:nvSpPr>
        <p:spPr>
          <a:xfrm>
            <a:off x="3214688" y="5049838"/>
            <a:ext cx="508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3" name="Line 9"/>
          <p:cNvSpPr/>
          <p:nvPr/>
        </p:nvSpPr>
        <p:spPr>
          <a:xfrm>
            <a:off x="3328988" y="5049838"/>
            <a:ext cx="5143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4" name="Line 10"/>
          <p:cNvSpPr/>
          <p:nvPr/>
        </p:nvSpPr>
        <p:spPr>
          <a:xfrm>
            <a:off x="3906838" y="5049838"/>
            <a:ext cx="508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5" name="Line 11"/>
          <p:cNvSpPr/>
          <p:nvPr/>
        </p:nvSpPr>
        <p:spPr>
          <a:xfrm>
            <a:off x="4022725" y="5049838"/>
            <a:ext cx="5778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6" name="Freeform 12"/>
          <p:cNvSpPr/>
          <p:nvPr/>
        </p:nvSpPr>
        <p:spPr>
          <a:xfrm>
            <a:off x="1316038" y="3470275"/>
            <a:ext cx="3155950" cy="315912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7954" h="7960">
                <a:moveTo>
                  <a:pt x="7954" y="3980"/>
                </a:moveTo>
                <a:lnTo>
                  <a:pt x="7954" y="3904"/>
                </a:lnTo>
                <a:lnTo>
                  <a:pt x="7952" y="3828"/>
                </a:lnTo>
                <a:lnTo>
                  <a:pt x="7948" y="3752"/>
                </a:lnTo>
                <a:lnTo>
                  <a:pt x="7943" y="3675"/>
                </a:lnTo>
                <a:lnTo>
                  <a:pt x="7937" y="3600"/>
                </a:lnTo>
                <a:lnTo>
                  <a:pt x="7928" y="3524"/>
                </a:lnTo>
                <a:lnTo>
                  <a:pt x="7918" y="3448"/>
                </a:lnTo>
                <a:lnTo>
                  <a:pt x="7908" y="3373"/>
                </a:lnTo>
                <a:lnTo>
                  <a:pt x="7896" y="3297"/>
                </a:lnTo>
                <a:lnTo>
                  <a:pt x="7882" y="3223"/>
                </a:lnTo>
                <a:lnTo>
                  <a:pt x="7866" y="3148"/>
                </a:lnTo>
                <a:lnTo>
                  <a:pt x="7850" y="3074"/>
                </a:lnTo>
                <a:lnTo>
                  <a:pt x="7832" y="2999"/>
                </a:lnTo>
                <a:lnTo>
                  <a:pt x="7812" y="2926"/>
                </a:lnTo>
                <a:lnTo>
                  <a:pt x="7792" y="2852"/>
                </a:lnTo>
                <a:lnTo>
                  <a:pt x="7769" y="2780"/>
                </a:lnTo>
                <a:lnTo>
                  <a:pt x="7745" y="2707"/>
                </a:lnTo>
                <a:lnTo>
                  <a:pt x="7721" y="2635"/>
                </a:lnTo>
                <a:lnTo>
                  <a:pt x="7694" y="2564"/>
                </a:lnTo>
                <a:lnTo>
                  <a:pt x="7667" y="2492"/>
                </a:lnTo>
                <a:lnTo>
                  <a:pt x="7637" y="2422"/>
                </a:lnTo>
                <a:lnTo>
                  <a:pt x="7606" y="2352"/>
                </a:lnTo>
                <a:lnTo>
                  <a:pt x="7575" y="2283"/>
                </a:lnTo>
                <a:lnTo>
                  <a:pt x="7541" y="2214"/>
                </a:lnTo>
                <a:lnTo>
                  <a:pt x="7507" y="2147"/>
                </a:lnTo>
                <a:lnTo>
                  <a:pt x="7471" y="2079"/>
                </a:lnTo>
                <a:lnTo>
                  <a:pt x="7434" y="2012"/>
                </a:lnTo>
                <a:lnTo>
                  <a:pt x="7397" y="1946"/>
                </a:lnTo>
                <a:lnTo>
                  <a:pt x="7357" y="1881"/>
                </a:lnTo>
                <a:lnTo>
                  <a:pt x="7316" y="1817"/>
                </a:lnTo>
                <a:lnTo>
                  <a:pt x="7273" y="1754"/>
                </a:lnTo>
                <a:lnTo>
                  <a:pt x="7230" y="1691"/>
                </a:lnTo>
                <a:lnTo>
                  <a:pt x="7186" y="1628"/>
                </a:lnTo>
                <a:lnTo>
                  <a:pt x="7140" y="1568"/>
                </a:lnTo>
                <a:lnTo>
                  <a:pt x="7094" y="1507"/>
                </a:lnTo>
                <a:lnTo>
                  <a:pt x="7045" y="1448"/>
                </a:lnTo>
                <a:lnTo>
                  <a:pt x="6997" y="1390"/>
                </a:lnTo>
                <a:lnTo>
                  <a:pt x="6947" y="1332"/>
                </a:lnTo>
                <a:lnTo>
                  <a:pt x="6895" y="1276"/>
                </a:lnTo>
                <a:lnTo>
                  <a:pt x="6843" y="1220"/>
                </a:lnTo>
                <a:lnTo>
                  <a:pt x="6789" y="1166"/>
                </a:lnTo>
                <a:lnTo>
                  <a:pt x="6735" y="1113"/>
                </a:lnTo>
                <a:lnTo>
                  <a:pt x="6680" y="1060"/>
                </a:lnTo>
                <a:lnTo>
                  <a:pt x="6624" y="1009"/>
                </a:lnTo>
                <a:lnTo>
                  <a:pt x="6566" y="959"/>
                </a:lnTo>
                <a:lnTo>
                  <a:pt x="6507" y="910"/>
                </a:lnTo>
                <a:lnTo>
                  <a:pt x="6449" y="861"/>
                </a:lnTo>
                <a:lnTo>
                  <a:pt x="6389" y="815"/>
                </a:lnTo>
                <a:lnTo>
                  <a:pt x="6327" y="770"/>
                </a:lnTo>
                <a:lnTo>
                  <a:pt x="6265" y="725"/>
                </a:lnTo>
                <a:lnTo>
                  <a:pt x="6203" y="682"/>
                </a:lnTo>
                <a:lnTo>
                  <a:pt x="6139" y="640"/>
                </a:lnTo>
                <a:lnTo>
                  <a:pt x="6075" y="599"/>
                </a:lnTo>
                <a:lnTo>
                  <a:pt x="6010" y="559"/>
                </a:lnTo>
                <a:lnTo>
                  <a:pt x="5944" y="521"/>
                </a:lnTo>
                <a:lnTo>
                  <a:pt x="5878" y="483"/>
                </a:lnTo>
                <a:lnTo>
                  <a:pt x="5811" y="448"/>
                </a:lnTo>
                <a:lnTo>
                  <a:pt x="5742" y="413"/>
                </a:lnTo>
                <a:lnTo>
                  <a:pt x="5673" y="381"/>
                </a:lnTo>
                <a:lnTo>
                  <a:pt x="5604" y="348"/>
                </a:lnTo>
                <a:lnTo>
                  <a:pt x="5535" y="318"/>
                </a:lnTo>
                <a:lnTo>
                  <a:pt x="5464" y="289"/>
                </a:lnTo>
                <a:lnTo>
                  <a:pt x="5393" y="261"/>
                </a:lnTo>
                <a:lnTo>
                  <a:pt x="5322" y="235"/>
                </a:lnTo>
                <a:lnTo>
                  <a:pt x="5250" y="209"/>
                </a:lnTo>
                <a:lnTo>
                  <a:pt x="5177" y="185"/>
                </a:lnTo>
                <a:lnTo>
                  <a:pt x="5105" y="164"/>
                </a:lnTo>
                <a:lnTo>
                  <a:pt x="5032" y="142"/>
                </a:lnTo>
                <a:lnTo>
                  <a:pt x="4958" y="122"/>
                </a:lnTo>
                <a:lnTo>
                  <a:pt x="4884" y="105"/>
                </a:lnTo>
                <a:lnTo>
                  <a:pt x="4809" y="88"/>
                </a:lnTo>
                <a:lnTo>
                  <a:pt x="4734" y="73"/>
                </a:lnTo>
                <a:lnTo>
                  <a:pt x="4660" y="59"/>
                </a:lnTo>
                <a:lnTo>
                  <a:pt x="4584" y="47"/>
                </a:lnTo>
                <a:lnTo>
                  <a:pt x="4510" y="36"/>
                </a:lnTo>
                <a:lnTo>
                  <a:pt x="4434" y="26"/>
                </a:lnTo>
                <a:lnTo>
                  <a:pt x="4357" y="19"/>
                </a:lnTo>
                <a:lnTo>
                  <a:pt x="4282" y="12"/>
                </a:lnTo>
                <a:lnTo>
                  <a:pt x="4206" y="7"/>
                </a:lnTo>
                <a:lnTo>
                  <a:pt x="4129" y="3"/>
                </a:lnTo>
                <a:lnTo>
                  <a:pt x="4054" y="0"/>
                </a:lnTo>
                <a:lnTo>
                  <a:pt x="3977" y="0"/>
                </a:lnTo>
                <a:lnTo>
                  <a:pt x="3901" y="0"/>
                </a:lnTo>
                <a:lnTo>
                  <a:pt x="3825" y="3"/>
                </a:lnTo>
                <a:lnTo>
                  <a:pt x="3749" y="7"/>
                </a:lnTo>
                <a:lnTo>
                  <a:pt x="3674" y="12"/>
                </a:lnTo>
                <a:lnTo>
                  <a:pt x="3597" y="19"/>
                </a:lnTo>
                <a:lnTo>
                  <a:pt x="3521" y="26"/>
                </a:lnTo>
                <a:lnTo>
                  <a:pt x="3446" y="36"/>
                </a:lnTo>
                <a:lnTo>
                  <a:pt x="3371" y="47"/>
                </a:lnTo>
                <a:lnTo>
                  <a:pt x="3295" y="59"/>
                </a:lnTo>
                <a:lnTo>
                  <a:pt x="3221" y="73"/>
                </a:lnTo>
                <a:lnTo>
                  <a:pt x="3146" y="88"/>
                </a:lnTo>
                <a:lnTo>
                  <a:pt x="3072" y="105"/>
                </a:lnTo>
                <a:lnTo>
                  <a:pt x="2997" y="122"/>
                </a:lnTo>
                <a:lnTo>
                  <a:pt x="2924" y="142"/>
                </a:lnTo>
                <a:lnTo>
                  <a:pt x="2850" y="164"/>
                </a:lnTo>
                <a:lnTo>
                  <a:pt x="2778" y="185"/>
                </a:lnTo>
                <a:lnTo>
                  <a:pt x="2706" y="209"/>
                </a:lnTo>
                <a:lnTo>
                  <a:pt x="2633" y="235"/>
                </a:lnTo>
                <a:lnTo>
                  <a:pt x="2562" y="261"/>
                </a:lnTo>
                <a:lnTo>
                  <a:pt x="2491" y="289"/>
                </a:lnTo>
                <a:lnTo>
                  <a:pt x="2420" y="318"/>
                </a:lnTo>
                <a:lnTo>
                  <a:pt x="2351" y="348"/>
                </a:lnTo>
                <a:lnTo>
                  <a:pt x="2282" y="381"/>
                </a:lnTo>
                <a:lnTo>
                  <a:pt x="2213" y="413"/>
                </a:lnTo>
                <a:lnTo>
                  <a:pt x="2145" y="448"/>
                </a:lnTo>
                <a:lnTo>
                  <a:pt x="2078" y="483"/>
                </a:lnTo>
                <a:lnTo>
                  <a:pt x="2011" y="521"/>
                </a:lnTo>
                <a:lnTo>
                  <a:pt x="1945" y="559"/>
                </a:lnTo>
                <a:lnTo>
                  <a:pt x="1880" y="599"/>
                </a:lnTo>
                <a:lnTo>
                  <a:pt x="1816" y="640"/>
                </a:lnTo>
                <a:lnTo>
                  <a:pt x="1753" y="682"/>
                </a:lnTo>
                <a:lnTo>
                  <a:pt x="1690" y="725"/>
                </a:lnTo>
                <a:lnTo>
                  <a:pt x="1627" y="770"/>
                </a:lnTo>
                <a:lnTo>
                  <a:pt x="1567" y="815"/>
                </a:lnTo>
                <a:lnTo>
                  <a:pt x="1506" y="861"/>
                </a:lnTo>
                <a:lnTo>
                  <a:pt x="1447" y="910"/>
                </a:lnTo>
                <a:lnTo>
                  <a:pt x="1389" y="959"/>
                </a:lnTo>
                <a:lnTo>
                  <a:pt x="1331" y="1009"/>
                </a:lnTo>
                <a:lnTo>
                  <a:pt x="1275" y="1060"/>
                </a:lnTo>
                <a:lnTo>
                  <a:pt x="1220" y="1113"/>
                </a:lnTo>
                <a:lnTo>
                  <a:pt x="1166" y="1166"/>
                </a:lnTo>
                <a:lnTo>
                  <a:pt x="1112" y="1220"/>
                </a:lnTo>
                <a:lnTo>
                  <a:pt x="1060" y="1276"/>
                </a:lnTo>
                <a:lnTo>
                  <a:pt x="1008" y="1332"/>
                </a:lnTo>
                <a:lnTo>
                  <a:pt x="959" y="1390"/>
                </a:lnTo>
                <a:lnTo>
                  <a:pt x="910" y="1448"/>
                </a:lnTo>
                <a:lnTo>
                  <a:pt x="861" y="1507"/>
                </a:lnTo>
                <a:lnTo>
                  <a:pt x="815" y="1568"/>
                </a:lnTo>
                <a:lnTo>
                  <a:pt x="769" y="1628"/>
                </a:lnTo>
                <a:lnTo>
                  <a:pt x="725" y="1691"/>
                </a:lnTo>
                <a:lnTo>
                  <a:pt x="682" y="1754"/>
                </a:lnTo>
                <a:lnTo>
                  <a:pt x="640" y="1817"/>
                </a:lnTo>
                <a:lnTo>
                  <a:pt x="599" y="1881"/>
                </a:lnTo>
                <a:lnTo>
                  <a:pt x="559" y="1946"/>
                </a:lnTo>
                <a:lnTo>
                  <a:pt x="521" y="2012"/>
                </a:lnTo>
                <a:lnTo>
                  <a:pt x="484" y="2079"/>
                </a:lnTo>
                <a:lnTo>
                  <a:pt x="449" y="2147"/>
                </a:lnTo>
                <a:lnTo>
                  <a:pt x="414" y="2214"/>
                </a:lnTo>
                <a:lnTo>
                  <a:pt x="381" y="2283"/>
                </a:lnTo>
                <a:lnTo>
                  <a:pt x="349" y="2352"/>
                </a:lnTo>
                <a:lnTo>
                  <a:pt x="318" y="2422"/>
                </a:lnTo>
                <a:lnTo>
                  <a:pt x="289" y="2492"/>
                </a:lnTo>
                <a:lnTo>
                  <a:pt x="262" y="2564"/>
                </a:lnTo>
                <a:lnTo>
                  <a:pt x="235" y="2635"/>
                </a:lnTo>
                <a:lnTo>
                  <a:pt x="210" y="2707"/>
                </a:lnTo>
                <a:lnTo>
                  <a:pt x="186" y="2780"/>
                </a:lnTo>
                <a:lnTo>
                  <a:pt x="163" y="2852"/>
                </a:lnTo>
                <a:lnTo>
                  <a:pt x="143" y="2926"/>
                </a:lnTo>
                <a:lnTo>
                  <a:pt x="123" y="2999"/>
                </a:lnTo>
                <a:lnTo>
                  <a:pt x="105" y="3074"/>
                </a:lnTo>
                <a:lnTo>
                  <a:pt x="89" y="3148"/>
                </a:lnTo>
                <a:lnTo>
                  <a:pt x="74" y="3223"/>
                </a:lnTo>
                <a:lnTo>
                  <a:pt x="60" y="3297"/>
                </a:lnTo>
                <a:lnTo>
                  <a:pt x="48" y="3373"/>
                </a:lnTo>
                <a:lnTo>
                  <a:pt x="36" y="3448"/>
                </a:lnTo>
                <a:lnTo>
                  <a:pt x="27" y="3524"/>
                </a:lnTo>
                <a:lnTo>
                  <a:pt x="19" y="3600"/>
                </a:lnTo>
                <a:lnTo>
                  <a:pt x="12" y="3675"/>
                </a:lnTo>
                <a:lnTo>
                  <a:pt x="8" y="3752"/>
                </a:lnTo>
                <a:lnTo>
                  <a:pt x="3" y="3828"/>
                </a:lnTo>
                <a:lnTo>
                  <a:pt x="1" y="3904"/>
                </a:lnTo>
                <a:lnTo>
                  <a:pt x="0" y="3980"/>
                </a:lnTo>
                <a:lnTo>
                  <a:pt x="1" y="4057"/>
                </a:lnTo>
                <a:lnTo>
                  <a:pt x="3" y="4133"/>
                </a:lnTo>
                <a:lnTo>
                  <a:pt x="8" y="4209"/>
                </a:lnTo>
                <a:lnTo>
                  <a:pt x="12" y="4286"/>
                </a:lnTo>
                <a:lnTo>
                  <a:pt x="19" y="4361"/>
                </a:lnTo>
                <a:lnTo>
                  <a:pt x="27" y="4437"/>
                </a:lnTo>
                <a:lnTo>
                  <a:pt x="36" y="4512"/>
                </a:lnTo>
                <a:lnTo>
                  <a:pt x="48" y="4588"/>
                </a:lnTo>
                <a:lnTo>
                  <a:pt x="60" y="4664"/>
                </a:lnTo>
                <a:lnTo>
                  <a:pt x="74" y="4738"/>
                </a:lnTo>
                <a:lnTo>
                  <a:pt x="89" y="4813"/>
                </a:lnTo>
                <a:lnTo>
                  <a:pt x="105" y="4887"/>
                </a:lnTo>
                <a:lnTo>
                  <a:pt x="123" y="4962"/>
                </a:lnTo>
                <a:lnTo>
                  <a:pt x="143" y="5035"/>
                </a:lnTo>
                <a:lnTo>
                  <a:pt x="163" y="5109"/>
                </a:lnTo>
                <a:lnTo>
                  <a:pt x="186" y="5181"/>
                </a:lnTo>
                <a:lnTo>
                  <a:pt x="210" y="5253"/>
                </a:lnTo>
                <a:lnTo>
                  <a:pt x="235" y="5326"/>
                </a:lnTo>
                <a:lnTo>
                  <a:pt x="262" y="5397"/>
                </a:lnTo>
                <a:lnTo>
                  <a:pt x="289" y="5468"/>
                </a:lnTo>
                <a:lnTo>
                  <a:pt x="318" y="5539"/>
                </a:lnTo>
                <a:lnTo>
                  <a:pt x="349" y="5609"/>
                </a:lnTo>
                <a:lnTo>
                  <a:pt x="381" y="5678"/>
                </a:lnTo>
                <a:lnTo>
                  <a:pt x="414" y="5746"/>
                </a:lnTo>
                <a:lnTo>
                  <a:pt x="449" y="5814"/>
                </a:lnTo>
                <a:lnTo>
                  <a:pt x="484" y="5882"/>
                </a:lnTo>
                <a:lnTo>
                  <a:pt x="521" y="5948"/>
                </a:lnTo>
                <a:lnTo>
                  <a:pt x="559" y="6014"/>
                </a:lnTo>
                <a:lnTo>
                  <a:pt x="599" y="6080"/>
                </a:lnTo>
                <a:lnTo>
                  <a:pt x="640" y="6143"/>
                </a:lnTo>
                <a:lnTo>
                  <a:pt x="682" y="6207"/>
                </a:lnTo>
                <a:lnTo>
                  <a:pt x="725" y="6270"/>
                </a:lnTo>
                <a:lnTo>
                  <a:pt x="769" y="6333"/>
                </a:lnTo>
                <a:lnTo>
                  <a:pt x="815" y="6393"/>
                </a:lnTo>
                <a:lnTo>
                  <a:pt x="861" y="6453"/>
                </a:lnTo>
                <a:lnTo>
                  <a:pt x="910" y="6513"/>
                </a:lnTo>
                <a:lnTo>
                  <a:pt x="959" y="6571"/>
                </a:lnTo>
                <a:lnTo>
                  <a:pt x="1008" y="6628"/>
                </a:lnTo>
                <a:lnTo>
                  <a:pt x="1060" y="6685"/>
                </a:lnTo>
                <a:lnTo>
                  <a:pt x="1112" y="6741"/>
                </a:lnTo>
                <a:lnTo>
                  <a:pt x="1166" y="6795"/>
                </a:lnTo>
                <a:lnTo>
                  <a:pt x="1220" y="6848"/>
                </a:lnTo>
                <a:lnTo>
                  <a:pt x="1275" y="6901"/>
                </a:lnTo>
                <a:lnTo>
                  <a:pt x="1331" y="6951"/>
                </a:lnTo>
                <a:lnTo>
                  <a:pt x="1389" y="7002"/>
                </a:lnTo>
                <a:lnTo>
                  <a:pt x="1447" y="7051"/>
                </a:lnTo>
                <a:lnTo>
                  <a:pt x="1506" y="7099"/>
                </a:lnTo>
                <a:lnTo>
                  <a:pt x="1567" y="7146"/>
                </a:lnTo>
                <a:lnTo>
                  <a:pt x="1627" y="7191"/>
                </a:lnTo>
                <a:lnTo>
                  <a:pt x="1690" y="7236"/>
                </a:lnTo>
                <a:lnTo>
                  <a:pt x="1753" y="7279"/>
                </a:lnTo>
                <a:lnTo>
                  <a:pt x="1816" y="7321"/>
                </a:lnTo>
                <a:lnTo>
                  <a:pt x="1880" y="7362"/>
                </a:lnTo>
                <a:lnTo>
                  <a:pt x="1945" y="7402"/>
                </a:lnTo>
                <a:lnTo>
                  <a:pt x="2011" y="7440"/>
                </a:lnTo>
                <a:lnTo>
                  <a:pt x="2078" y="7478"/>
                </a:lnTo>
                <a:lnTo>
                  <a:pt x="2145" y="7513"/>
                </a:lnTo>
                <a:lnTo>
                  <a:pt x="2213" y="7548"/>
                </a:lnTo>
                <a:lnTo>
                  <a:pt x="2282" y="7580"/>
                </a:lnTo>
                <a:lnTo>
                  <a:pt x="2351" y="7613"/>
                </a:lnTo>
                <a:lnTo>
                  <a:pt x="2420" y="7643"/>
                </a:lnTo>
                <a:lnTo>
                  <a:pt x="2491" y="7672"/>
                </a:lnTo>
                <a:lnTo>
                  <a:pt x="2562" y="7700"/>
                </a:lnTo>
                <a:lnTo>
                  <a:pt x="2633" y="7726"/>
                </a:lnTo>
                <a:lnTo>
                  <a:pt x="2706" y="7752"/>
                </a:lnTo>
                <a:lnTo>
                  <a:pt x="2778" y="7776"/>
                </a:lnTo>
                <a:lnTo>
                  <a:pt x="2850" y="7797"/>
                </a:lnTo>
                <a:lnTo>
                  <a:pt x="2924" y="7819"/>
                </a:lnTo>
                <a:lnTo>
                  <a:pt x="2997" y="7838"/>
                </a:lnTo>
                <a:lnTo>
                  <a:pt x="3072" y="7856"/>
                </a:lnTo>
                <a:lnTo>
                  <a:pt x="3146" y="7873"/>
                </a:lnTo>
                <a:lnTo>
                  <a:pt x="3221" y="7888"/>
                </a:lnTo>
                <a:lnTo>
                  <a:pt x="3295" y="7902"/>
                </a:lnTo>
                <a:lnTo>
                  <a:pt x="3371" y="7914"/>
                </a:lnTo>
                <a:lnTo>
                  <a:pt x="3446" y="7925"/>
                </a:lnTo>
                <a:lnTo>
                  <a:pt x="3521" y="7934"/>
                </a:lnTo>
                <a:lnTo>
                  <a:pt x="3597" y="7942"/>
                </a:lnTo>
                <a:lnTo>
                  <a:pt x="3674" y="7948"/>
                </a:lnTo>
                <a:lnTo>
                  <a:pt x="3749" y="7954"/>
                </a:lnTo>
                <a:lnTo>
                  <a:pt x="3825" y="7958"/>
                </a:lnTo>
                <a:lnTo>
                  <a:pt x="3901" y="7960"/>
                </a:lnTo>
                <a:lnTo>
                  <a:pt x="3977" y="7960"/>
                </a:lnTo>
                <a:lnTo>
                  <a:pt x="4054" y="7960"/>
                </a:lnTo>
                <a:lnTo>
                  <a:pt x="4129" y="7958"/>
                </a:lnTo>
                <a:lnTo>
                  <a:pt x="4206" y="7954"/>
                </a:lnTo>
                <a:lnTo>
                  <a:pt x="4282" y="7948"/>
                </a:lnTo>
                <a:lnTo>
                  <a:pt x="4357" y="7942"/>
                </a:lnTo>
                <a:lnTo>
                  <a:pt x="4434" y="7934"/>
                </a:lnTo>
                <a:lnTo>
                  <a:pt x="4510" y="7925"/>
                </a:lnTo>
                <a:lnTo>
                  <a:pt x="4584" y="7914"/>
                </a:lnTo>
                <a:lnTo>
                  <a:pt x="4660" y="7902"/>
                </a:lnTo>
                <a:lnTo>
                  <a:pt x="4734" y="7888"/>
                </a:lnTo>
                <a:lnTo>
                  <a:pt x="4809" y="7873"/>
                </a:lnTo>
                <a:lnTo>
                  <a:pt x="4884" y="7856"/>
                </a:lnTo>
                <a:lnTo>
                  <a:pt x="4958" y="7838"/>
                </a:lnTo>
                <a:lnTo>
                  <a:pt x="5032" y="7819"/>
                </a:lnTo>
                <a:lnTo>
                  <a:pt x="5105" y="7797"/>
                </a:lnTo>
                <a:lnTo>
                  <a:pt x="5177" y="7776"/>
                </a:lnTo>
                <a:lnTo>
                  <a:pt x="5250" y="7752"/>
                </a:lnTo>
                <a:lnTo>
                  <a:pt x="5322" y="7726"/>
                </a:lnTo>
                <a:lnTo>
                  <a:pt x="5393" y="7700"/>
                </a:lnTo>
                <a:lnTo>
                  <a:pt x="5464" y="7672"/>
                </a:lnTo>
                <a:lnTo>
                  <a:pt x="5535" y="7643"/>
                </a:lnTo>
                <a:lnTo>
                  <a:pt x="5604" y="7613"/>
                </a:lnTo>
                <a:lnTo>
                  <a:pt x="5673" y="7580"/>
                </a:lnTo>
                <a:lnTo>
                  <a:pt x="5742" y="7548"/>
                </a:lnTo>
                <a:lnTo>
                  <a:pt x="5811" y="7513"/>
                </a:lnTo>
                <a:lnTo>
                  <a:pt x="5878" y="7478"/>
                </a:lnTo>
                <a:lnTo>
                  <a:pt x="5944" y="7440"/>
                </a:lnTo>
                <a:lnTo>
                  <a:pt x="6010" y="7402"/>
                </a:lnTo>
                <a:lnTo>
                  <a:pt x="6075" y="7362"/>
                </a:lnTo>
                <a:lnTo>
                  <a:pt x="6139" y="7321"/>
                </a:lnTo>
                <a:lnTo>
                  <a:pt x="6203" y="7279"/>
                </a:lnTo>
                <a:lnTo>
                  <a:pt x="6265" y="7236"/>
                </a:lnTo>
                <a:lnTo>
                  <a:pt x="6327" y="7191"/>
                </a:lnTo>
                <a:lnTo>
                  <a:pt x="6389" y="7146"/>
                </a:lnTo>
                <a:lnTo>
                  <a:pt x="6449" y="7099"/>
                </a:lnTo>
                <a:lnTo>
                  <a:pt x="6507" y="7051"/>
                </a:lnTo>
                <a:lnTo>
                  <a:pt x="6566" y="7002"/>
                </a:lnTo>
                <a:lnTo>
                  <a:pt x="6624" y="6951"/>
                </a:lnTo>
                <a:lnTo>
                  <a:pt x="6680" y="6901"/>
                </a:lnTo>
                <a:lnTo>
                  <a:pt x="6735" y="6848"/>
                </a:lnTo>
                <a:lnTo>
                  <a:pt x="6789" y="6795"/>
                </a:lnTo>
                <a:lnTo>
                  <a:pt x="6843" y="6741"/>
                </a:lnTo>
                <a:lnTo>
                  <a:pt x="6895" y="6685"/>
                </a:lnTo>
                <a:lnTo>
                  <a:pt x="6947" y="6628"/>
                </a:lnTo>
                <a:lnTo>
                  <a:pt x="6997" y="6571"/>
                </a:lnTo>
                <a:lnTo>
                  <a:pt x="7045" y="6513"/>
                </a:lnTo>
                <a:lnTo>
                  <a:pt x="7094" y="6453"/>
                </a:lnTo>
                <a:lnTo>
                  <a:pt x="7140" y="6393"/>
                </a:lnTo>
                <a:lnTo>
                  <a:pt x="7186" y="6333"/>
                </a:lnTo>
                <a:lnTo>
                  <a:pt x="7230" y="6270"/>
                </a:lnTo>
                <a:lnTo>
                  <a:pt x="7273" y="6207"/>
                </a:lnTo>
                <a:lnTo>
                  <a:pt x="7316" y="6143"/>
                </a:lnTo>
                <a:lnTo>
                  <a:pt x="7357" y="6080"/>
                </a:lnTo>
                <a:lnTo>
                  <a:pt x="7397" y="6014"/>
                </a:lnTo>
                <a:lnTo>
                  <a:pt x="7434" y="5948"/>
                </a:lnTo>
                <a:lnTo>
                  <a:pt x="7471" y="5882"/>
                </a:lnTo>
                <a:lnTo>
                  <a:pt x="7507" y="5814"/>
                </a:lnTo>
                <a:lnTo>
                  <a:pt x="7541" y="5746"/>
                </a:lnTo>
                <a:lnTo>
                  <a:pt x="7575" y="5678"/>
                </a:lnTo>
                <a:lnTo>
                  <a:pt x="7606" y="5609"/>
                </a:lnTo>
                <a:lnTo>
                  <a:pt x="7637" y="5539"/>
                </a:lnTo>
                <a:lnTo>
                  <a:pt x="7667" y="5468"/>
                </a:lnTo>
                <a:lnTo>
                  <a:pt x="7694" y="5397"/>
                </a:lnTo>
                <a:lnTo>
                  <a:pt x="7721" y="5326"/>
                </a:lnTo>
                <a:lnTo>
                  <a:pt x="7745" y="5253"/>
                </a:lnTo>
                <a:lnTo>
                  <a:pt x="7769" y="5181"/>
                </a:lnTo>
                <a:lnTo>
                  <a:pt x="7792" y="5109"/>
                </a:lnTo>
                <a:lnTo>
                  <a:pt x="7812" y="5035"/>
                </a:lnTo>
                <a:lnTo>
                  <a:pt x="7832" y="4962"/>
                </a:lnTo>
                <a:lnTo>
                  <a:pt x="7850" y="4887"/>
                </a:lnTo>
                <a:lnTo>
                  <a:pt x="7866" y="4813"/>
                </a:lnTo>
                <a:lnTo>
                  <a:pt x="7882" y="4738"/>
                </a:lnTo>
                <a:lnTo>
                  <a:pt x="7896" y="4664"/>
                </a:lnTo>
                <a:lnTo>
                  <a:pt x="7908" y="4588"/>
                </a:lnTo>
                <a:lnTo>
                  <a:pt x="7918" y="4512"/>
                </a:lnTo>
                <a:lnTo>
                  <a:pt x="7928" y="4437"/>
                </a:lnTo>
                <a:lnTo>
                  <a:pt x="7937" y="4361"/>
                </a:lnTo>
                <a:lnTo>
                  <a:pt x="7943" y="4286"/>
                </a:lnTo>
                <a:lnTo>
                  <a:pt x="7948" y="4209"/>
                </a:lnTo>
                <a:lnTo>
                  <a:pt x="7952" y="4133"/>
                </a:lnTo>
                <a:lnTo>
                  <a:pt x="7954" y="4057"/>
                </a:lnTo>
                <a:lnTo>
                  <a:pt x="7954" y="3980"/>
                </a:lnTo>
                <a:close/>
              </a:path>
            </a:pathLst>
          </a:custGeom>
          <a:noFill/>
          <a:ln w="508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557" name="Line 13"/>
          <p:cNvSpPr/>
          <p:nvPr/>
        </p:nvSpPr>
        <p:spPr>
          <a:xfrm flipH="1" flipV="1">
            <a:off x="2894013" y="842963"/>
            <a:ext cx="342900" cy="4905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8" name="Line 14"/>
          <p:cNvSpPr/>
          <p:nvPr/>
        </p:nvSpPr>
        <p:spPr>
          <a:xfrm flipH="1">
            <a:off x="2547938" y="842963"/>
            <a:ext cx="346075" cy="4953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59" name="Line 15"/>
          <p:cNvSpPr/>
          <p:nvPr/>
        </p:nvSpPr>
        <p:spPr>
          <a:xfrm flipH="1">
            <a:off x="2481263" y="1390650"/>
            <a:ext cx="30162" cy="42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0" name="Line 16"/>
          <p:cNvSpPr/>
          <p:nvPr/>
        </p:nvSpPr>
        <p:spPr>
          <a:xfrm flipH="1">
            <a:off x="2416175" y="1485900"/>
            <a:ext cx="28575" cy="412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1" name="Line 17"/>
          <p:cNvSpPr/>
          <p:nvPr/>
        </p:nvSpPr>
        <p:spPr>
          <a:xfrm flipH="1">
            <a:off x="2084388" y="1579563"/>
            <a:ext cx="293687" cy="4206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2" name="Line 18"/>
          <p:cNvSpPr/>
          <p:nvPr/>
        </p:nvSpPr>
        <p:spPr>
          <a:xfrm flipH="1">
            <a:off x="2019300" y="2054225"/>
            <a:ext cx="28575" cy="412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3" name="Line 19"/>
          <p:cNvSpPr/>
          <p:nvPr/>
        </p:nvSpPr>
        <p:spPr>
          <a:xfrm flipH="1">
            <a:off x="1952625" y="2147888"/>
            <a:ext cx="30163" cy="428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4" name="Line 20"/>
          <p:cNvSpPr/>
          <p:nvPr/>
        </p:nvSpPr>
        <p:spPr>
          <a:xfrm flipH="1">
            <a:off x="1570038" y="2243138"/>
            <a:ext cx="346075" cy="4953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5" name="Line 21"/>
          <p:cNvSpPr/>
          <p:nvPr/>
        </p:nvSpPr>
        <p:spPr>
          <a:xfrm flipV="1">
            <a:off x="2894013" y="2755900"/>
            <a:ext cx="0" cy="4968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6" name="Line 22"/>
          <p:cNvSpPr/>
          <p:nvPr/>
        </p:nvSpPr>
        <p:spPr>
          <a:xfrm flipV="1">
            <a:off x="2894013" y="2640013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7" name="Line 23"/>
          <p:cNvSpPr/>
          <p:nvPr/>
        </p:nvSpPr>
        <p:spPr>
          <a:xfrm flipV="1">
            <a:off x="2894013" y="2062163"/>
            <a:ext cx="0" cy="514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8" name="Line 24"/>
          <p:cNvSpPr/>
          <p:nvPr/>
        </p:nvSpPr>
        <p:spPr>
          <a:xfrm flipV="1">
            <a:off x="2894013" y="1947863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69" name="Line 25"/>
          <p:cNvSpPr/>
          <p:nvPr/>
        </p:nvSpPr>
        <p:spPr>
          <a:xfrm flipV="1">
            <a:off x="2894013" y="1370013"/>
            <a:ext cx="0" cy="5127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0" name="Line 26"/>
          <p:cNvSpPr/>
          <p:nvPr/>
        </p:nvSpPr>
        <p:spPr>
          <a:xfrm flipV="1">
            <a:off x="2894013" y="1254125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1" name="Line 27"/>
          <p:cNvSpPr/>
          <p:nvPr/>
        </p:nvSpPr>
        <p:spPr>
          <a:xfrm flipV="1">
            <a:off x="2894013" y="692150"/>
            <a:ext cx="0" cy="4968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2" name="Line 28"/>
          <p:cNvSpPr/>
          <p:nvPr/>
        </p:nvSpPr>
        <p:spPr>
          <a:xfrm flipV="1">
            <a:off x="2403475" y="2943225"/>
            <a:ext cx="0" cy="2873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3" name="Line 29"/>
          <p:cNvSpPr/>
          <p:nvPr/>
        </p:nvSpPr>
        <p:spPr>
          <a:xfrm flipV="1">
            <a:off x="2403475" y="2827338"/>
            <a:ext cx="0" cy="523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4" name="Line 30"/>
          <p:cNvSpPr/>
          <p:nvPr/>
        </p:nvSpPr>
        <p:spPr>
          <a:xfrm flipV="1">
            <a:off x="2403475" y="2249488"/>
            <a:ext cx="0" cy="514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5" name="Line 31"/>
          <p:cNvSpPr/>
          <p:nvPr/>
        </p:nvSpPr>
        <p:spPr>
          <a:xfrm flipV="1">
            <a:off x="2403475" y="2135188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6" name="Line 32"/>
          <p:cNvSpPr/>
          <p:nvPr/>
        </p:nvSpPr>
        <p:spPr>
          <a:xfrm flipV="1">
            <a:off x="2403475" y="1557338"/>
            <a:ext cx="0" cy="5127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7" name="Line 33"/>
          <p:cNvSpPr/>
          <p:nvPr/>
        </p:nvSpPr>
        <p:spPr>
          <a:xfrm flipV="1">
            <a:off x="2403475" y="1441450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8" name="Line 34"/>
          <p:cNvSpPr/>
          <p:nvPr/>
        </p:nvSpPr>
        <p:spPr>
          <a:xfrm flipV="1">
            <a:off x="2403475" y="1089025"/>
            <a:ext cx="0" cy="2873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79" name="Line 35"/>
          <p:cNvSpPr/>
          <p:nvPr/>
        </p:nvSpPr>
        <p:spPr>
          <a:xfrm>
            <a:off x="2403475" y="4446588"/>
            <a:ext cx="0" cy="5254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0" name="Line 36"/>
          <p:cNvSpPr/>
          <p:nvPr/>
        </p:nvSpPr>
        <p:spPr>
          <a:xfrm>
            <a:off x="2403475" y="5037138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1" name="Line 37"/>
          <p:cNvSpPr/>
          <p:nvPr/>
        </p:nvSpPr>
        <p:spPr>
          <a:xfrm>
            <a:off x="2403475" y="5151438"/>
            <a:ext cx="0" cy="514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2" name="Line 38"/>
          <p:cNvSpPr/>
          <p:nvPr/>
        </p:nvSpPr>
        <p:spPr>
          <a:xfrm>
            <a:off x="2403475" y="5729288"/>
            <a:ext cx="0" cy="523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3" name="Line 39"/>
          <p:cNvSpPr/>
          <p:nvPr/>
        </p:nvSpPr>
        <p:spPr>
          <a:xfrm>
            <a:off x="2403475" y="5845175"/>
            <a:ext cx="0" cy="5270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4" name="Line 40"/>
          <p:cNvSpPr/>
          <p:nvPr/>
        </p:nvSpPr>
        <p:spPr>
          <a:xfrm>
            <a:off x="2894013" y="3341688"/>
            <a:ext cx="0" cy="5794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5" name="Line 41"/>
          <p:cNvSpPr/>
          <p:nvPr/>
        </p:nvSpPr>
        <p:spPr>
          <a:xfrm>
            <a:off x="2894013" y="3984625"/>
            <a:ext cx="0" cy="523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6" name="Line 42"/>
          <p:cNvSpPr/>
          <p:nvPr/>
        </p:nvSpPr>
        <p:spPr>
          <a:xfrm>
            <a:off x="2894013" y="4100513"/>
            <a:ext cx="0" cy="5127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7" name="Line 43"/>
          <p:cNvSpPr/>
          <p:nvPr/>
        </p:nvSpPr>
        <p:spPr>
          <a:xfrm>
            <a:off x="2894013" y="4678363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8" name="Line 44"/>
          <p:cNvSpPr/>
          <p:nvPr/>
        </p:nvSpPr>
        <p:spPr>
          <a:xfrm>
            <a:off x="2894013" y="4794250"/>
            <a:ext cx="0" cy="5127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89" name="Line 45"/>
          <p:cNvSpPr/>
          <p:nvPr/>
        </p:nvSpPr>
        <p:spPr>
          <a:xfrm>
            <a:off x="2894013" y="5370513"/>
            <a:ext cx="0" cy="523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0" name="Line 46"/>
          <p:cNvSpPr/>
          <p:nvPr/>
        </p:nvSpPr>
        <p:spPr>
          <a:xfrm>
            <a:off x="2894013" y="5486400"/>
            <a:ext cx="0" cy="514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1" name="Line 47"/>
          <p:cNvSpPr/>
          <p:nvPr/>
        </p:nvSpPr>
        <p:spPr>
          <a:xfrm>
            <a:off x="2894013" y="6064250"/>
            <a:ext cx="0" cy="523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2" name="Line 48"/>
          <p:cNvSpPr/>
          <p:nvPr/>
        </p:nvSpPr>
        <p:spPr>
          <a:xfrm>
            <a:off x="2894013" y="6180138"/>
            <a:ext cx="0" cy="5778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3" name="Freeform 49"/>
          <p:cNvSpPr/>
          <p:nvPr/>
        </p:nvSpPr>
        <p:spPr>
          <a:xfrm>
            <a:off x="1570038" y="4575175"/>
            <a:ext cx="1666875" cy="166846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4201" h="4204">
                <a:moveTo>
                  <a:pt x="4201" y="2102"/>
                </a:moveTo>
                <a:lnTo>
                  <a:pt x="4201" y="2047"/>
                </a:lnTo>
                <a:lnTo>
                  <a:pt x="4198" y="1992"/>
                </a:lnTo>
                <a:lnTo>
                  <a:pt x="4194" y="1937"/>
                </a:lnTo>
                <a:lnTo>
                  <a:pt x="4190" y="1882"/>
                </a:lnTo>
                <a:lnTo>
                  <a:pt x="4183" y="1828"/>
                </a:lnTo>
                <a:lnTo>
                  <a:pt x="4175" y="1773"/>
                </a:lnTo>
                <a:lnTo>
                  <a:pt x="4166" y="1719"/>
                </a:lnTo>
                <a:lnTo>
                  <a:pt x="4155" y="1664"/>
                </a:lnTo>
                <a:lnTo>
                  <a:pt x="4143" y="1610"/>
                </a:lnTo>
                <a:lnTo>
                  <a:pt x="4129" y="1558"/>
                </a:lnTo>
                <a:lnTo>
                  <a:pt x="4114" y="1505"/>
                </a:lnTo>
                <a:lnTo>
                  <a:pt x="4098" y="1452"/>
                </a:lnTo>
                <a:lnTo>
                  <a:pt x="4081" y="1400"/>
                </a:lnTo>
                <a:lnTo>
                  <a:pt x="4061" y="1348"/>
                </a:lnTo>
                <a:lnTo>
                  <a:pt x="4041" y="1297"/>
                </a:lnTo>
                <a:lnTo>
                  <a:pt x="4019" y="1246"/>
                </a:lnTo>
                <a:lnTo>
                  <a:pt x="3996" y="1197"/>
                </a:lnTo>
                <a:lnTo>
                  <a:pt x="3971" y="1147"/>
                </a:lnTo>
                <a:lnTo>
                  <a:pt x="3947" y="1098"/>
                </a:lnTo>
                <a:lnTo>
                  <a:pt x="3920" y="1051"/>
                </a:lnTo>
                <a:lnTo>
                  <a:pt x="3892" y="1003"/>
                </a:lnTo>
                <a:lnTo>
                  <a:pt x="3862" y="957"/>
                </a:lnTo>
                <a:lnTo>
                  <a:pt x="3831" y="911"/>
                </a:lnTo>
                <a:lnTo>
                  <a:pt x="3800" y="866"/>
                </a:lnTo>
                <a:lnTo>
                  <a:pt x="3766" y="822"/>
                </a:lnTo>
                <a:lnTo>
                  <a:pt x="3733" y="779"/>
                </a:lnTo>
                <a:lnTo>
                  <a:pt x="3697" y="737"/>
                </a:lnTo>
                <a:lnTo>
                  <a:pt x="3661" y="696"/>
                </a:lnTo>
                <a:lnTo>
                  <a:pt x="3624" y="655"/>
                </a:lnTo>
                <a:lnTo>
                  <a:pt x="3586" y="616"/>
                </a:lnTo>
                <a:lnTo>
                  <a:pt x="3546" y="577"/>
                </a:lnTo>
                <a:lnTo>
                  <a:pt x="3506" y="539"/>
                </a:lnTo>
                <a:lnTo>
                  <a:pt x="3465" y="503"/>
                </a:lnTo>
                <a:lnTo>
                  <a:pt x="3423" y="468"/>
                </a:lnTo>
                <a:lnTo>
                  <a:pt x="3379" y="434"/>
                </a:lnTo>
                <a:lnTo>
                  <a:pt x="3335" y="401"/>
                </a:lnTo>
                <a:lnTo>
                  <a:pt x="3290" y="369"/>
                </a:lnTo>
                <a:lnTo>
                  <a:pt x="3244" y="339"/>
                </a:lnTo>
                <a:lnTo>
                  <a:pt x="3198" y="309"/>
                </a:lnTo>
                <a:lnTo>
                  <a:pt x="3150" y="281"/>
                </a:lnTo>
                <a:lnTo>
                  <a:pt x="3103" y="254"/>
                </a:lnTo>
                <a:lnTo>
                  <a:pt x="3054" y="229"/>
                </a:lnTo>
                <a:lnTo>
                  <a:pt x="3005" y="204"/>
                </a:lnTo>
                <a:lnTo>
                  <a:pt x="2955" y="181"/>
                </a:lnTo>
                <a:lnTo>
                  <a:pt x="2904" y="160"/>
                </a:lnTo>
                <a:lnTo>
                  <a:pt x="2853" y="139"/>
                </a:lnTo>
                <a:lnTo>
                  <a:pt x="2801" y="120"/>
                </a:lnTo>
                <a:lnTo>
                  <a:pt x="2750" y="103"/>
                </a:lnTo>
                <a:lnTo>
                  <a:pt x="2697" y="86"/>
                </a:lnTo>
                <a:lnTo>
                  <a:pt x="2644" y="71"/>
                </a:lnTo>
                <a:lnTo>
                  <a:pt x="2591" y="57"/>
                </a:lnTo>
                <a:lnTo>
                  <a:pt x="2537" y="45"/>
                </a:lnTo>
                <a:lnTo>
                  <a:pt x="2483" y="34"/>
                </a:lnTo>
                <a:lnTo>
                  <a:pt x="2429" y="26"/>
                </a:lnTo>
                <a:lnTo>
                  <a:pt x="2375" y="17"/>
                </a:lnTo>
                <a:lnTo>
                  <a:pt x="2320" y="11"/>
                </a:lnTo>
                <a:lnTo>
                  <a:pt x="2266" y="6"/>
                </a:lnTo>
                <a:lnTo>
                  <a:pt x="2210" y="2"/>
                </a:lnTo>
                <a:lnTo>
                  <a:pt x="2155" y="0"/>
                </a:lnTo>
                <a:lnTo>
                  <a:pt x="2100" y="0"/>
                </a:lnTo>
                <a:lnTo>
                  <a:pt x="2045" y="0"/>
                </a:lnTo>
                <a:lnTo>
                  <a:pt x="1990" y="2"/>
                </a:lnTo>
                <a:lnTo>
                  <a:pt x="1935" y="6"/>
                </a:lnTo>
                <a:lnTo>
                  <a:pt x="1881" y="11"/>
                </a:lnTo>
                <a:lnTo>
                  <a:pt x="1826" y="17"/>
                </a:lnTo>
                <a:lnTo>
                  <a:pt x="1772" y="26"/>
                </a:lnTo>
                <a:lnTo>
                  <a:pt x="1718" y="34"/>
                </a:lnTo>
                <a:lnTo>
                  <a:pt x="1664" y="45"/>
                </a:lnTo>
                <a:lnTo>
                  <a:pt x="1610" y="57"/>
                </a:lnTo>
                <a:lnTo>
                  <a:pt x="1557" y="71"/>
                </a:lnTo>
                <a:lnTo>
                  <a:pt x="1504" y="86"/>
                </a:lnTo>
                <a:lnTo>
                  <a:pt x="1451" y="103"/>
                </a:lnTo>
                <a:lnTo>
                  <a:pt x="1399" y="120"/>
                </a:lnTo>
                <a:lnTo>
                  <a:pt x="1347" y="139"/>
                </a:lnTo>
                <a:lnTo>
                  <a:pt x="1296" y="160"/>
                </a:lnTo>
                <a:lnTo>
                  <a:pt x="1246" y="181"/>
                </a:lnTo>
                <a:lnTo>
                  <a:pt x="1196" y="204"/>
                </a:lnTo>
                <a:lnTo>
                  <a:pt x="1146" y="229"/>
                </a:lnTo>
                <a:lnTo>
                  <a:pt x="1098" y="254"/>
                </a:lnTo>
                <a:lnTo>
                  <a:pt x="1050" y="281"/>
                </a:lnTo>
                <a:lnTo>
                  <a:pt x="1003" y="309"/>
                </a:lnTo>
                <a:lnTo>
                  <a:pt x="956" y="339"/>
                </a:lnTo>
                <a:lnTo>
                  <a:pt x="911" y="369"/>
                </a:lnTo>
                <a:lnTo>
                  <a:pt x="865" y="401"/>
                </a:lnTo>
                <a:lnTo>
                  <a:pt x="821" y="434"/>
                </a:lnTo>
                <a:lnTo>
                  <a:pt x="778" y="468"/>
                </a:lnTo>
                <a:lnTo>
                  <a:pt x="736" y="503"/>
                </a:lnTo>
                <a:lnTo>
                  <a:pt x="695" y="539"/>
                </a:lnTo>
                <a:lnTo>
                  <a:pt x="655" y="577"/>
                </a:lnTo>
                <a:lnTo>
                  <a:pt x="615" y="616"/>
                </a:lnTo>
                <a:lnTo>
                  <a:pt x="577" y="655"/>
                </a:lnTo>
                <a:lnTo>
                  <a:pt x="539" y="696"/>
                </a:lnTo>
                <a:lnTo>
                  <a:pt x="503" y="737"/>
                </a:lnTo>
                <a:lnTo>
                  <a:pt x="468" y="779"/>
                </a:lnTo>
                <a:lnTo>
                  <a:pt x="434" y="822"/>
                </a:lnTo>
                <a:lnTo>
                  <a:pt x="401" y="866"/>
                </a:lnTo>
                <a:lnTo>
                  <a:pt x="369" y="911"/>
                </a:lnTo>
                <a:lnTo>
                  <a:pt x="338" y="957"/>
                </a:lnTo>
                <a:lnTo>
                  <a:pt x="309" y="1003"/>
                </a:lnTo>
                <a:lnTo>
                  <a:pt x="281" y="1051"/>
                </a:lnTo>
                <a:lnTo>
                  <a:pt x="254" y="1098"/>
                </a:lnTo>
                <a:lnTo>
                  <a:pt x="229" y="1147"/>
                </a:lnTo>
                <a:lnTo>
                  <a:pt x="204" y="1197"/>
                </a:lnTo>
                <a:lnTo>
                  <a:pt x="181" y="1246"/>
                </a:lnTo>
                <a:lnTo>
                  <a:pt x="160" y="1297"/>
                </a:lnTo>
                <a:lnTo>
                  <a:pt x="139" y="1348"/>
                </a:lnTo>
                <a:lnTo>
                  <a:pt x="120" y="1400"/>
                </a:lnTo>
                <a:lnTo>
                  <a:pt x="103" y="1452"/>
                </a:lnTo>
                <a:lnTo>
                  <a:pt x="86" y="1505"/>
                </a:lnTo>
                <a:lnTo>
                  <a:pt x="71" y="1558"/>
                </a:lnTo>
                <a:lnTo>
                  <a:pt x="58" y="1610"/>
                </a:lnTo>
                <a:lnTo>
                  <a:pt x="45" y="1664"/>
                </a:lnTo>
                <a:lnTo>
                  <a:pt x="35" y="1719"/>
                </a:lnTo>
                <a:lnTo>
                  <a:pt x="26" y="1773"/>
                </a:lnTo>
                <a:lnTo>
                  <a:pt x="17" y="1828"/>
                </a:lnTo>
                <a:lnTo>
                  <a:pt x="11" y="1882"/>
                </a:lnTo>
                <a:lnTo>
                  <a:pt x="6" y="1937"/>
                </a:lnTo>
                <a:lnTo>
                  <a:pt x="2" y="1992"/>
                </a:lnTo>
                <a:lnTo>
                  <a:pt x="0" y="2047"/>
                </a:lnTo>
                <a:lnTo>
                  <a:pt x="0" y="2102"/>
                </a:lnTo>
                <a:lnTo>
                  <a:pt x="0" y="2157"/>
                </a:lnTo>
                <a:lnTo>
                  <a:pt x="2" y="2212"/>
                </a:lnTo>
                <a:lnTo>
                  <a:pt x="6" y="2267"/>
                </a:lnTo>
                <a:lnTo>
                  <a:pt x="11" y="2321"/>
                </a:lnTo>
                <a:lnTo>
                  <a:pt x="17" y="2376"/>
                </a:lnTo>
                <a:lnTo>
                  <a:pt x="26" y="2430"/>
                </a:lnTo>
                <a:lnTo>
                  <a:pt x="35" y="2484"/>
                </a:lnTo>
                <a:lnTo>
                  <a:pt x="45" y="2538"/>
                </a:lnTo>
                <a:lnTo>
                  <a:pt x="58" y="2592"/>
                </a:lnTo>
                <a:lnTo>
                  <a:pt x="71" y="2646"/>
                </a:lnTo>
                <a:lnTo>
                  <a:pt x="86" y="2699"/>
                </a:lnTo>
                <a:lnTo>
                  <a:pt x="103" y="2751"/>
                </a:lnTo>
                <a:lnTo>
                  <a:pt x="120" y="2803"/>
                </a:lnTo>
                <a:lnTo>
                  <a:pt x="139" y="2855"/>
                </a:lnTo>
                <a:lnTo>
                  <a:pt x="160" y="2907"/>
                </a:lnTo>
                <a:lnTo>
                  <a:pt x="181" y="2956"/>
                </a:lnTo>
                <a:lnTo>
                  <a:pt x="204" y="3007"/>
                </a:lnTo>
                <a:lnTo>
                  <a:pt x="229" y="3056"/>
                </a:lnTo>
                <a:lnTo>
                  <a:pt x="254" y="3104"/>
                </a:lnTo>
                <a:lnTo>
                  <a:pt x="281" y="3153"/>
                </a:lnTo>
                <a:lnTo>
                  <a:pt x="309" y="3201"/>
                </a:lnTo>
                <a:lnTo>
                  <a:pt x="338" y="3247"/>
                </a:lnTo>
                <a:lnTo>
                  <a:pt x="369" y="3292"/>
                </a:lnTo>
                <a:lnTo>
                  <a:pt x="401" y="3338"/>
                </a:lnTo>
                <a:lnTo>
                  <a:pt x="434" y="3382"/>
                </a:lnTo>
                <a:lnTo>
                  <a:pt x="468" y="3425"/>
                </a:lnTo>
                <a:lnTo>
                  <a:pt x="503" y="3467"/>
                </a:lnTo>
                <a:lnTo>
                  <a:pt x="539" y="3508"/>
                </a:lnTo>
                <a:lnTo>
                  <a:pt x="577" y="3548"/>
                </a:lnTo>
                <a:lnTo>
                  <a:pt x="615" y="3588"/>
                </a:lnTo>
                <a:lnTo>
                  <a:pt x="655" y="3627"/>
                </a:lnTo>
                <a:lnTo>
                  <a:pt x="695" y="3664"/>
                </a:lnTo>
                <a:lnTo>
                  <a:pt x="736" y="3701"/>
                </a:lnTo>
                <a:lnTo>
                  <a:pt x="778" y="3735"/>
                </a:lnTo>
                <a:lnTo>
                  <a:pt x="821" y="3770"/>
                </a:lnTo>
                <a:lnTo>
                  <a:pt x="865" y="3802"/>
                </a:lnTo>
                <a:lnTo>
                  <a:pt x="911" y="3835"/>
                </a:lnTo>
                <a:lnTo>
                  <a:pt x="956" y="3865"/>
                </a:lnTo>
                <a:lnTo>
                  <a:pt x="1003" y="3894"/>
                </a:lnTo>
                <a:lnTo>
                  <a:pt x="1050" y="3922"/>
                </a:lnTo>
                <a:lnTo>
                  <a:pt x="1098" y="3949"/>
                </a:lnTo>
                <a:lnTo>
                  <a:pt x="1146" y="3975"/>
                </a:lnTo>
                <a:lnTo>
                  <a:pt x="1196" y="3999"/>
                </a:lnTo>
                <a:lnTo>
                  <a:pt x="1246" y="4023"/>
                </a:lnTo>
                <a:lnTo>
                  <a:pt x="1296" y="4044"/>
                </a:lnTo>
                <a:lnTo>
                  <a:pt x="1347" y="4065"/>
                </a:lnTo>
                <a:lnTo>
                  <a:pt x="1399" y="4083"/>
                </a:lnTo>
                <a:lnTo>
                  <a:pt x="1451" y="4101"/>
                </a:lnTo>
                <a:lnTo>
                  <a:pt x="1504" y="4118"/>
                </a:lnTo>
                <a:lnTo>
                  <a:pt x="1557" y="4133"/>
                </a:lnTo>
                <a:lnTo>
                  <a:pt x="1610" y="4146"/>
                </a:lnTo>
                <a:lnTo>
                  <a:pt x="1664" y="4158"/>
                </a:lnTo>
                <a:lnTo>
                  <a:pt x="1718" y="4168"/>
                </a:lnTo>
                <a:lnTo>
                  <a:pt x="1772" y="4178"/>
                </a:lnTo>
                <a:lnTo>
                  <a:pt x="1826" y="4186"/>
                </a:lnTo>
                <a:lnTo>
                  <a:pt x="1881" y="4192"/>
                </a:lnTo>
                <a:lnTo>
                  <a:pt x="1935" y="4198"/>
                </a:lnTo>
                <a:lnTo>
                  <a:pt x="1990" y="4201"/>
                </a:lnTo>
                <a:lnTo>
                  <a:pt x="2045" y="4203"/>
                </a:lnTo>
                <a:lnTo>
                  <a:pt x="2100" y="4204"/>
                </a:lnTo>
                <a:lnTo>
                  <a:pt x="2155" y="4203"/>
                </a:lnTo>
                <a:lnTo>
                  <a:pt x="2210" y="4201"/>
                </a:lnTo>
                <a:lnTo>
                  <a:pt x="2266" y="4198"/>
                </a:lnTo>
                <a:lnTo>
                  <a:pt x="2320" y="4192"/>
                </a:lnTo>
                <a:lnTo>
                  <a:pt x="2375" y="4186"/>
                </a:lnTo>
                <a:lnTo>
                  <a:pt x="2429" y="4178"/>
                </a:lnTo>
                <a:lnTo>
                  <a:pt x="2483" y="4168"/>
                </a:lnTo>
                <a:lnTo>
                  <a:pt x="2537" y="4158"/>
                </a:lnTo>
                <a:lnTo>
                  <a:pt x="2591" y="4146"/>
                </a:lnTo>
                <a:lnTo>
                  <a:pt x="2644" y="4133"/>
                </a:lnTo>
                <a:lnTo>
                  <a:pt x="2697" y="4118"/>
                </a:lnTo>
                <a:lnTo>
                  <a:pt x="2750" y="4101"/>
                </a:lnTo>
                <a:lnTo>
                  <a:pt x="2801" y="4083"/>
                </a:lnTo>
                <a:lnTo>
                  <a:pt x="2853" y="4065"/>
                </a:lnTo>
                <a:lnTo>
                  <a:pt x="2904" y="4044"/>
                </a:lnTo>
                <a:lnTo>
                  <a:pt x="2955" y="4023"/>
                </a:lnTo>
                <a:lnTo>
                  <a:pt x="3005" y="3999"/>
                </a:lnTo>
                <a:lnTo>
                  <a:pt x="3054" y="3975"/>
                </a:lnTo>
                <a:lnTo>
                  <a:pt x="3103" y="3949"/>
                </a:lnTo>
                <a:lnTo>
                  <a:pt x="3150" y="3922"/>
                </a:lnTo>
                <a:lnTo>
                  <a:pt x="3198" y="3894"/>
                </a:lnTo>
                <a:lnTo>
                  <a:pt x="3244" y="3865"/>
                </a:lnTo>
                <a:lnTo>
                  <a:pt x="3290" y="3835"/>
                </a:lnTo>
                <a:lnTo>
                  <a:pt x="3335" y="3802"/>
                </a:lnTo>
                <a:lnTo>
                  <a:pt x="3379" y="3770"/>
                </a:lnTo>
                <a:lnTo>
                  <a:pt x="3423" y="3735"/>
                </a:lnTo>
                <a:lnTo>
                  <a:pt x="3465" y="3701"/>
                </a:lnTo>
                <a:lnTo>
                  <a:pt x="3506" y="3664"/>
                </a:lnTo>
                <a:lnTo>
                  <a:pt x="3546" y="3627"/>
                </a:lnTo>
                <a:lnTo>
                  <a:pt x="3586" y="3588"/>
                </a:lnTo>
                <a:lnTo>
                  <a:pt x="3624" y="3548"/>
                </a:lnTo>
                <a:lnTo>
                  <a:pt x="3661" y="3508"/>
                </a:lnTo>
                <a:lnTo>
                  <a:pt x="3697" y="3467"/>
                </a:lnTo>
                <a:lnTo>
                  <a:pt x="3733" y="3425"/>
                </a:lnTo>
                <a:lnTo>
                  <a:pt x="3766" y="3382"/>
                </a:lnTo>
                <a:lnTo>
                  <a:pt x="3800" y="3338"/>
                </a:lnTo>
                <a:lnTo>
                  <a:pt x="3831" y="3292"/>
                </a:lnTo>
                <a:lnTo>
                  <a:pt x="3862" y="3247"/>
                </a:lnTo>
                <a:lnTo>
                  <a:pt x="3892" y="3201"/>
                </a:lnTo>
                <a:lnTo>
                  <a:pt x="3920" y="3153"/>
                </a:lnTo>
                <a:lnTo>
                  <a:pt x="3947" y="3104"/>
                </a:lnTo>
                <a:lnTo>
                  <a:pt x="3971" y="3056"/>
                </a:lnTo>
                <a:lnTo>
                  <a:pt x="3996" y="3007"/>
                </a:lnTo>
                <a:lnTo>
                  <a:pt x="4019" y="2956"/>
                </a:lnTo>
                <a:lnTo>
                  <a:pt x="4041" y="2907"/>
                </a:lnTo>
                <a:lnTo>
                  <a:pt x="4061" y="2855"/>
                </a:lnTo>
                <a:lnTo>
                  <a:pt x="4081" y="2803"/>
                </a:lnTo>
                <a:lnTo>
                  <a:pt x="4098" y="2751"/>
                </a:lnTo>
                <a:lnTo>
                  <a:pt x="4114" y="2699"/>
                </a:lnTo>
                <a:lnTo>
                  <a:pt x="4129" y="2646"/>
                </a:lnTo>
                <a:lnTo>
                  <a:pt x="4143" y="2592"/>
                </a:lnTo>
                <a:lnTo>
                  <a:pt x="4155" y="2538"/>
                </a:lnTo>
                <a:lnTo>
                  <a:pt x="4166" y="2484"/>
                </a:lnTo>
                <a:lnTo>
                  <a:pt x="4175" y="2430"/>
                </a:lnTo>
                <a:lnTo>
                  <a:pt x="4183" y="2376"/>
                </a:lnTo>
                <a:lnTo>
                  <a:pt x="4190" y="2321"/>
                </a:lnTo>
                <a:lnTo>
                  <a:pt x="4194" y="2267"/>
                </a:lnTo>
                <a:lnTo>
                  <a:pt x="4198" y="2212"/>
                </a:lnTo>
                <a:lnTo>
                  <a:pt x="4201" y="2157"/>
                </a:lnTo>
                <a:lnTo>
                  <a:pt x="4201" y="2102"/>
                </a:lnTo>
                <a:close/>
              </a:path>
            </a:pathLst>
          </a:custGeom>
          <a:noFill/>
          <a:ln w="508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594" name="Line 50"/>
          <p:cNvSpPr/>
          <p:nvPr/>
        </p:nvSpPr>
        <p:spPr>
          <a:xfrm>
            <a:off x="1441450" y="5408613"/>
            <a:ext cx="525463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5" name="Line 51"/>
          <p:cNvSpPr/>
          <p:nvPr/>
        </p:nvSpPr>
        <p:spPr>
          <a:xfrm>
            <a:off x="2032000" y="5408613"/>
            <a:ext cx="508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6" name="Line 52"/>
          <p:cNvSpPr/>
          <p:nvPr/>
        </p:nvSpPr>
        <p:spPr>
          <a:xfrm>
            <a:off x="2147888" y="5408613"/>
            <a:ext cx="512762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7" name="Line 53"/>
          <p:cNvSpPr/>
          <p:nvPr/>
        </p:nvSpPr>
        <p:spPr>
          <a:xfrm>
            <a:off x="2724150" y="5408613"/>
            <a:ext cx="508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8" name="Line 54"/>
          <p:cNvSpPr/>
          <p:nvPr/>
        </p:nvSpPr>
        <p:spPr>
          <a:xfrm>
            <a:off x="2840038" y="5408613"/>
            <a:ext cx="525462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599" name="Line 55"/>
          <p:cNvSpPr/>
          <p:nvPr/>
        </p:nvSpPr>
        <p:spPr>
          <a:xfrm flipH="1">
            <a:off x="1316038" y="2738438"/>
            <a:ext cx="254000" cy="365125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0" name="Line 56"/>
          <p:cNvSpPr/>
          <p:nvPr/>
        </p:nvSpPr>
        <p:spPr>
          <a:xfrm flipH="1" flipV="1">
            <a:off x="7932738" y="2147888"/>
            <a:ext cx="279400" cy="4016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1" name="Line 57"/>
          <p:cNvSpPr/>
          <p:nvPr/>
        </p:nvSpPr>
        <p:spPr>
          <a:xfrm flipH="1" flipV="1">
            <a:off x="7866063" y="2054225"/>
            <a:ext cx="30162" cy="412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2" name="Line 58"/>
          <p:cNvSpPr/>
          <p:nvPr/>
        </p:nvSpPr>
        <p:spPr>
          <a:xfrm flipH="1" flipV="1">
            <a:off x="7800975" y="1958975"/>
            <a:ext cx="28575" cy="42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3" name="Line 59"/>
          <p:cNvSpPr/>
          <p:nvPr/>
        </p:nvSpPr>
        <p:spPr>
          <a:xfrm flipH="1" flipV="1">
            <a:off x="7470775" y="1485900"/>
            <a:ext cx="293688" cy="4206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4" name="Line 60"/>
          <p:cNvSpPr/>
          <p:nvPr/>
        </p:nvSpPr>
        <p:spPr>
          <a:xfrm flipH="1" flipV="1">
            <a:off x="7404100" y="1390650"/>
            <a:ext cx="28575" cy="42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5" name="Line 61"/>
          <p:cNvSpPr/>
          <p:nvPr/>
        </p:nvSpPr>
        <p:spPr>
          <a:xfrm flipH="1" flipV="1">
            <a:off x="7337425" y="1295400"/>
            <a:ext cx="30163" cy="42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6" name="Line 62"/>
          <p:cNvSpPr/>
          <p:nvPr/>
        </p:nvSpPr>
        <p:spPr>
          <a:xfrm flipH="1" flipV="1">
            <a:off x="7021513" y="842963"/>
            <a:ext cx="279400" cy="4000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7" name="Line 63"/>
          <p:cNvSpPr/>
          <p:nvPr/>
        </p:nvSpPr>
        <p:spPr>
          <a:xfrm flipH="1">
            <a:off x="6867525" y="842963"/>
            <a:ext cx="153988" cy="2190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8" name="Line 64"/>
          <p:cNvSpPr/>
          <p:nvPr/>
        </p:nvSpPr>
        <p:spPr>
          <a:xfrm flipH="1">
            <a:off x="6800850" y="1114425"/>
            <a:ext cx="30163" cy="428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09" name="Line 65"/>
          <p:cNvSpPr/>
          <p:nvPr/>
        </p:nvSpPr>
        <p:spPr>
          <a:xfrm flipH="1">
            <a:off x="6735763" y="1209675"/>
            <a:ext cx="28575" cy="412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0" name="Line 66"/>
          <p:cNvSpPr/>
          <p:nvPr/>
        </p:nvSpPr>
        <p:spPr>
          <a:xfrm flipH="1">
            <a:off x="6545263" y="1303338"/>
            <a:ext cx="153987" cy="2206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1" name="Line 67"/>
          <p:cNvSpPr/>
          <p:nvPr/>
        </p:nvSpPr>
        <p:spPr>
          <a:xfrm flipH="1">
            <a:off x="5443538" y="1524000"/>
            <a:ext cx="1101725" cy="1579563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2" name="Line 68"/>
          <p:cNvSpPr/>
          <p:nvPr/>
        </p:nvSpPr>
        <p:spPr>
          <a:xfrm flipV="1">
            <a:off x="7021513" y="2755900"/>
            <a:ext cx="0" cy="4968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3" name="Line 69"/>
          <p:cNvSpPr/>
          <p:nvPr/>
        </p:nvSpPr>
        <p:spPr>
          <a:xfrm flipV="1">
            <a:off x="7021513" y="2640013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4" name="Line 70"/>
          <p:cNvSpPr/>
          <p:nvPr/>
        </p:nvSpPr>
        <p:spPr>
          <a:xfrm flipV="1">
            <a:off x="7021513" y="2062163"/>
            <a:ext cx="0" cy="514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5" name="Line 71"/>
          <p:cNvSpPr/>
          <p:nvPr/>
        </p:nvSpPr>
        <p:spPr>
          <a:xfrm flipV="1">
            <a:off x="7021513" y="1947863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6" name="Line 72"/>
          <p:cNvSpPr/>
          <p:nvPr/>
        </p:nvSpPr>
        <p:spPr>
          <a:xfrm flipV="1">
            <a:off x="7021513" y="1370013"/>
            <a:ext cx="0" cy="5127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7" name="Line 73"/>
          <p:cNvSpPr/>
          <p:nvPr/>
        </p:nvSpPr>
        <p:spPr>
          <a:xfrm flipV="1">
            <a:off x="7021513" y="1254125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8" name="Line 74"/>
          <p:cNvSpPr/>
          <p:nvPr/>
        </p:nvSpPr>
        <p:spPr>
          <a:xfrm flipV="1">
            <a:off x="7021513" y="692150"/>
            <a:ext cx="0" cy="4968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19" name="Freeform 75"/>
          <p:cNvSpPr/>
          <p:nvPr/>
        </p:nvSpPr>
        <p:spPr>
          <a:xfrm>
            <a:off x="5443538" y="2549525"/>
            <a:ext cx="3155950" cy="554038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pathLst>
              <a:path w="7954" h="1395">
                <a:moveTo>
                  <a:pt x="0" y="1395"/>
                </a:moveTo>
                <a:lnTo>
                  <a:pt x="7954" y="1395"/>
                </a:lnTo>
                <a:lnTo>
                  <a:pt x="6979" y="0"/>
                </a:lnTo>
              </a:path>
            </a:pathLst>
          </a:custGeom>
          <a:noFill/>
          <a:ln w="508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20" name="Line 95"/>
          <p:cNvSpPr/>
          <p:nvPr/>
        </p:nvSpPr>
        <p:spPr>
          <a:xfrm flipV="1">
            <a:off x="3236913" y="1333500"/>
            <a:ext cx="0" cy="204788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1" name="Line 106"/>
          <p:cNvSpPr/>
          <p:nvPr/>
        </p:nvSpPr>
        <p:spPr>
          <a:xfrm flipV="1">
            <a:off x="7378700" y="2649538"/>
            <a:ext cx="0" cy="5810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2" name="Line 107"/>
          <p:cNvSpPr/>
          <p:nvPr/>
        </p:nvSpPr>
        <p:spPr>
          <a:xfrm flipV="1">
            <a:off x="7378700" y="2533650"/>
            <a:ext cx="0" cy="523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3" name="Line 108"/>
          <p:cNvSpPr/>
          <p:nvPr/>
        </p:nvSpPr>
        <p:spPr>
          <a:xfrm flipV="1">
            <a:off x="7378700" y="1957388"/>
            <a:ext cx="0" cy="5127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4" name="Line 109"/>
          <p:cNvSpPr/>
          <p:nvPr/>
        </p:nvSpPr>
        <p:spPr>
          <a:xfrm flipV="1">
            <a:off x="7378700" y="1841500"/>
            <a:ext cx="0" cy="5080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5" name="Line 110"/>
          <p:cNvSpPr/>
          <p:nvPr/>
        </p:nvSpPr>
        <p:spPr>
          <a:xfrm flipV="1">
            <a:off x="7378700" y="1195388"/>
            <a:ext cx="0" cy="5810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6" name="Line 121"/>
          <p:cNvSpPr/>
          <p:nvPr/>
        </p:nvSpPr>
        <p:spPr>
          <a:xfrm>
            <a:off x="6545263" y="1524000"/>
            <a:ext cx="0" cy="280988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7" name="Line 122"/>
          <p:cNvSpPr/>
          <p:nvPr/>
        </p:nvSpPr>
        <p:spPr>
          <a:xfrm>
            <a:off x="8212138" y="2549525"/>
            <a:ext cx="0" cy="139700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28" name="Line 124"/>
          <p:cNvSpPr/>
          <p:nvPr/>
        </p:nvSpPr>
        <p:spPr>
          <a:xfrm>
            <a:off x="1570038" y="2738438"/>
            <a:ext cx="0" cy="68262"/>
          </a:xfrm>
          <a:prstGeom prst="line">
            <a:avLst/>
          </a:prstGeom>
          <a:ln w="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8845" name="Line 125"/>
          <p:cNvSpPr/>
          <p:nvPr/>
        </p:nvSpPr>
        <p:spPr>
          <a:xfrm flipV="1">
            <a:off x="1570038" y="2622550"/>
            <a:ext cx="80962" cy="115888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8846" name="Line 126"/>
          <p:cNvSpPr/>
          <p:nvPr/>
        </p:nvSpPr>
        <p:spPr>
          <a:xfrm flipH="1" flipV="1">
            <a:off x="3155950" y="1219200"/>
            <a:ext cx="80963" cy="11430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8847" name="Line 127"/>
          <p:cNvSpPr/>
          <p:nvPr/>
        </p:nvSpPr>
        <p:spPr>
          <a:xfrm flipV="1">
            <a:off x="6545263" y="1295400"/>
            <a:ext cx="160337" cy="22860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8848" name="Line 128"/>
          <p:cNvSpPr/>
          <p:nvPr/>
        </p:nvSpPr>
        <p:spPr>
          <a:xfrm flipH="1" flipV="1">
            <a:off x="8053388" y="2320925"/>
            <a:ext cx="158750" cy="22860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8633" name="Group 312"/>
          <p:cNvGrpSpPr/>
          <p:nvPr/>
        </p:nvGrpSpPr>
        <p:grpSpPr>
          <a:xfrm>
            <a:off x="6545263" y="1166813"/>
            <a:ext cx="1668462" cy="1739900"/>
            <a:chOff x="4123" y="735"/>
            <a:chExt cx="1051" cy="1096"/>
          </a:xfrm>
        </p:grpSpPr>
        <p:sp>
          <p:nvSpPr>
            <p:cNvPr id="108820" name="Freeform 120"/>
            <p:cNvSpPr/>
            <p:nvPr/>
          </p:nvSpPr>
          <p:spPr>
            <a:xfrm>
              <a:off x="4123" y="1137"/>
              <a:ext cx="1051" cy="6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4202" h="2775">
                  <a:moveTo>
                    <a:pt x="1" y="0"/>
                  </a:moveTo>
                  <a:lnTo>
                    <a:pt x="0" y="45"/>
                  </a:lnTo>
                  <a:lnTo>
                    <a:pt x="1" y="89"/>
                  </a:lnTo>
                  <a:lnTo>
                    <a:pt x="3" y="135"/>
                  </a:lnTo>
                  <a:lnTo>
                    <a:pt x="6" y="179"/>
                  </a:lnTo>
                  <a:lnTo>
                    <a:pt x="10" y="223"/>
                  </a:lnTo>
                  <a:lnTo>
                    <a:pt x="16" y="269"/>
                  </a:lnTo>
                  <a:lnTo>
                    <a:pt x="22" y="313"/>
                  </a:lnTo>
                  <a:lnTo>
                    <a:pt x="30" y="357"/>
                  </a:lnTo>
                  <a:lnTo>
                    <a:pt x="39" y="402"/>
                  </a:lnTo>
                  <a:lnTo>
                    <a:pt x="48" y="446"/>
                  </a:lnTo>
                  <a:lnTo>
                    <a:pt x="59" y="490"/>
                  </a:lnTo>
                  <a:lnTo>
                    <a:pt x="71" y="534"/>
                  </a:lnTo>
                  <a:lnTo>
                    <a:pt x="84" y="579"/>
                  </a:lnTo>
                  <a:lnTo>
                    <a:pt x="98" y="622"/>
                  </a:lnTo>
                  <a:lnTo>
                    <a:pt x="113" y="666"/>
                  </a:lnTo>
                  <a:lnTo>
                    <a:pt x="128" y="709"/>
                  </a:lnTo>
                  <a:lnTo>
                    <a:pt x="146" y="753"/>
                  </a:lnTo>
                  <a:lnTo>
                    <a:pt x="163" y="796"/>
                  </a:lnTo>
                  <a:lnTo>
                    <a:pt x="181" y="839"/>
                  </a:lnTo>
                  <a:lnTo>
                    <a:pt x="201" y="881"/>
                  </a:lnTo>
                  <a:lnTo>
                    <a:pt x="221" y="923"/>
                  </a:lnTo>
                  <a:lnTo>
                    <a:pt x="243" y="965"/>
                  </a:lnTo>
                  <a:lnTo>
                    <a:pt x="264" y="1008"/>
                  </a:lnTo>
                  <a:lnTo>
                    <a:pt x="287" y="1050"/>
                  </a:lnTo>
                  <a:lnTo>
                    <a:pt x="311" y="1091"/>
                  </a:lnTo>
                  <a:lnTo>
                    <a:pt x="335" y="1132"/>
                  </a:lnTo>
                  <a:lnTo>
                    <a:pt x="361" y="1172"/>
                  </a:lnTo>
                  <a:lnTo>
                    <a:pt x="385" y="1213"/>
                  </a:lnTo>
                  <a:lnTo>
                    <a:pt x="412" y="1253"/>
                  </a:lnTo>
                  <a:lnTo>
                    <a:pt x="439" y="1292"/>
                  </a:lnTo>
                  <a:lnTo>
                    <a:pt x="467" y="1332"/>
                  </a:lnTo>
                  <a:lnTo>
                    <a:pt x="496" y="1371"/>
                  </a:lnTo>
                  <a:lnTo>
                    <a:pt x="525" y="1408"/>
                  </a:lnTo>
                  <a:lnTo>
                    <a:pt x="554" y="1446"/>
                  </a:lnTo>
                  <a:lnTo>
                    <a:pt x="585" y="1484"/>
                  </a:lnTo>
                  <a:lnTo>
                    <a:pt x="615" y="1521"/>
                  </a:lnTo>
                  <a:lnTo>
                    <a:pt x="647" y="1557"/>
                  </a:lnTo>
                  <a:lnTo>
                    <a:pt x="679" y="1594"/>
                  </a:lnTo>
                  <a:lnTo>
                    <a:pt x="712" y="1630"/>
                  </a:lnTo>
                  <a:lnTo>
                    <a:pt x="744" y="1664"/>
                  </a:lnTo>
                  <a:lnTo>
                    <a:pt x="778" y="1699"/>
                  </a:lnTo>
                  <a:lnTo>
                    <a:pt x="812" y="1734"/>
                  </a:lnTo>
                  <a:lnTo>
                    <a:pt x="846" y="1767"/>
                  </a:lnTo>
                  <a:lnTo>
                    <a:pt x="880" y="1799"/>
                  </a:lnTo>
                  <a:lnTo>
                    <a:pt x="916" y="1832"/>
                  </a:lnTo>
                  <a:lnTo>
                    <a:pt x="951" y="1863"/>
                  </a:lnTo>
                  <a:lnTo>
                    <a:pt x="987" y="1894"/>
                  </a:lnTo>
                  <a:lnTo>
                    <a:pt x="1024" y="1926"/>
                  </a:lnTo>
                  <a:lnTo>
                    <a:pt x="1060" y="1955"/>
                  </a:lnTo>
                  <a:lnTo>
                    <a:pt x="1097" y="1984"/>
                  </a:lnTo>
                  <a:lnTo>
                    <a:pt x="1134" y="2013"/>
                  </a:lnTo>
                  <a:lnTo>
                    <a:pt x="1172" y="2041"/>
                  </a:lnTo>
                  <a:lnTo>
                    <a:pt x="1209" y="2068"/>
                  </a:lnTo>
                  <a:lnTo>
                    <a:pt x="1248" y="2094"/>
                  </a:lnTo>
                  <a:lnTo>
                    <a:pt x="1285" y="2120"/>
                  </a:lnTo>
                  <a:lnTo>
                    <a:pt x="1323" y="2146"/>
                  </a:lnTo>
                  <a:lnTo>
                    <a:pt x="1362" y="2170"/>
                  </a:lnTo>
                  <a:lnTo>
                    <a:pt x="1401" y="2195"/>
                  </a:lnTo>
                  <a:lnTo>
                    <a:pt x="1440" y="2217"/>
                  </a:lnTo>
                  <a:lnTo>
                    <a:pt x="1479" y="2240"/>
                  </a:lnTo>
                  <a:lnTo>
                    <a:pt x="1519" y="2263"/>
                  </a:lnTo>
                  <a:lnTo>
                    <a:pt x="1559" y="2284"/>
                  </a:lnTo>
                  <a:lnTo>
                    <a:pt x="1599" y="2305"/>
                  </a:lnTo>
                  <a:lnTo>
                    <a:pt x="1639" y="2325"/>
                  </a:lnTo>
                  <a:lnTo>
                    <a:pt x="1679" y="2346"/>
                  </a:lnTo>
                  <a:lnTo>
                    <a:pt x="1720" y="2365"/>
                  </a:lnTo>
                  <a:lnTo>
                    <a:pt x="1760" y="2384"/>
                  </a:lnTo>
                  <a:lnTo>
                    <a:pt x="1801" y="2403"/>
                  </a:lnTo>
                  <a:lnTo>
                    <a:pt x="1843" y="2421"/>
                  </a:lnTo>
                  <a:lnTo>
                    <a:pt x="1884" y="2439"/>
                  </a:lnTo>
                  <a:lnTo>
                    <a:pt x="1925" y="2456"/>
                  </a:lnTo>
                  <a:lnTo>
                    <a:pt x="1967" y="2473"/>
                  </a:lnTo>
                  <a:lnTo>
                    <a:pt x="2009" y="2490"/>
                  </a:lnTo>
                  <a:lnTo>
                    <a:pt x="2051" y="2506"/>
                  </a:lnTo>
                  <a:lnTo>
                    <a:pt x="2093" y="2522"/>
                  </a:lnTo>
                  <a:lnTo>
                    <a:pt x="2137" y="2537"/>
                  </a:lnTo>
                  <a:lnTo>
                    <a:pt x="2179" y="2552"/>
                  </a:lnTo>
                  <a:lnTo>
                    <a:pt x="2222" y="2567"/>
                  </a:lnTo>
                  <a:lnTo>
                    <a:pt x="2265" y="2581"/>
                  </a:lnTo>
                  <a:lnTo>
                    <a:pt x="2308" y="2596"/>
                  </a:lnTo>
                  <a:lnTo>
                    <a:pt x="2352" y="2610"/>
                  </a:lnTo>
                  <a:lnTo>
                    <a:pt x="2395" y="2623"/>
                  </a:lnTo>
                  <a:lnTo>
                    <a:pt x="2439" y="2635"/>
                  </a:lnTo>
                  <a:lnTo>
                    <a:pt x="2482" y="2648"/>
                  </a:lnTo>
                  <a:lnTo>
                    <a:pt x="2527" y="2660"/>
                  </a:lnTo>
                  <a:lnTo>
                    <a:pt x="2571" y="2671"/>
                  </a:lnTo>
                  <a:lnTo>
                    <a:pt x="2615" y="2682"/>
                  </a:lnTo>
                  <a:lnTo>
                    <a:pt x="2660" y="2693"/>
                  </a:lnTo>
                  <a:lnTo>
                    <a:pt x="2704" y="2702"/>
                  </a:lnTo>
                  <a:lnTo>
                    <a:pt x="2748" y="2712"/>
                  </a:lnTo>
                  <a:lnTo>
                    <a:pt x="2794" y="2721"/>
                  </a:lnTo>
                  <a:lnTo>
                    <a:pt x="2838" y="2728"/>
                  </a:lnTo>
                  <a:lnTo>
                    <a:pt x="2882" y="2736"/>
                  </a:lnTo>
                  <a:lnTo>
                    <a:pt x="2928" y="2743"/>
                  </a:lnTo>
                  <a:lnTo>
                    <a:pt x="2972" y="2750"/>
                  </a:lnTo>
                  <a:lnTo>
                    <a:pt x="3017" y="2755"/>
                  </a:lnTo>
                  <a:lnTo>
                    <a:pt x="3063" y="2760"/>
                  </a:lnTo>
                  <a:lnTo>
                    <a:pt x="3107" y="2764"/>
                  </a:lnTo>
                  <a:lnTo>
                    <a:pt x="3152" y="2768"/>
                  </a:lnTo>
                  <a:lnTo>
                    <a:pt x="3198" y="2770"/>
                  </a:lnTo>
                  <a:lnTo>
                    <a:pt x="3243" y="2773"/>
                  </a:lnTo>
                  <a:lnTo>
                    <a:pt x="3288" y="2774"/>
                  </a:lnTo>
                  <a:lnTo>
                    <a:pt x="3333" y="2775"/>
                  </a:lnTo>
                  <a:lnTo>
                    <a:pt x="3355" y="2775"/>
                  </a:lnTo>
                  <a:lnTo>
                    <a:pt x="3378" y="2774"/>
                  </a:lnTo>
                  <a:lnTo>
                    <a:pt x="3401" y="2773"/>
                  </a:lnTo>
                  <a:lnTo>
                    <a:pt x="3423" y="2772"/>
                  </a:lnTo>
                  <a:lnTo>
                    <a:pt x="3446" y="2769"/>
                  </a:lnTo>
                  <a:lnTo>
                    <a:pt x="3468" y="2767"/>
                  </a:lnTo>
                  <a:lnTo>
                    <a:pt x="3490" y="2764"/>
                  </a:lnTo>
                  <a:lnTo>
                    <a:pt x="3513" y="2761"/>
                  </a:lnTo>
                  <a:lnTo>
                    <a:pt x="3535" y="2756"/>
                  </a:lnTo>
                  <a:lnTo>
                    <a:pt x="3557" y="2752"/>
                  </a:lnTo>
                  <a:lnTo>
                    <a:pt x="3579" y="2748"/>
                  </a:lnTo>
                  <a:lnTo>
                    <a:pt x="3602" y="2742"/>
                  </a:lnTo>
                  <a:lnTo>
                    <a:pt x="3623" y="2737"/>
                  </a:lnTo>
                  <a:lnTo>
                    <a:pt x="3645" y="2731"/>
                  </a:lnTo>
                  <a:lnTo>
                    <a:pt x="3666" y="2724"/>
                  </a:lnTo>
                  <a:lnTo>
                    <a:pt x="3688" y="2716"/>
                  </a:lnTo>
                  <a:lnTo>
                    <a:pt x="3710" y="2709"/>
                  </a:lnTo>
                  <a:lnTo>
                    <a:pt x="3731" y="2700"/>
                  </a:lnTo>
                  <a:lnTo>
                    <a:pt x="3752" y="2692"/>
                  </a:lnTo>
                  <a:lnTo>
                    <a:pt x="3773" y="2682"/>
                  </a:lnTo>
                  <a:lnTo>
                    <a:pt x="3794" y="2672"/>
                  </a:lnTo>
                  <a:lnTo>
                    <a:pt x="3816" y="2661"/>
                  </a:lnTo>
                  <a:lnTo>
                    <a:pt x="3836" y="2651"/>
                  </a:lnTo>
                  <a:lnTo>
                    <a:pt x="3857" y="2640"/>
                  </a:lnTo>
                  <a:lnTo>
                    <a:pt x="3877" y="2627"/>
                  </a:lnTo>
                  <a:lnTo>
                    <a:pt x="3897" y="2615"/>
                  </a:lnTo>
                  <a:lnTo>
                    <a:pt x="3917" y="2602"/>
                  </a:lnTo>
                  <a:lnTo>
                    <a:pt x="3937" y="2588"/>
                  </a:lnTo>
                  <a:lnTo>
                    <a:pt x="3956" y="2574"/>
                  </a:lnTo>
                  <a:lnTo>
                    <a:pt x="3975" y="2559"/>
                  </a:lnTo>
                  <a:lnTo>
                    <a:pt x="3995" y="2544"/>
                  </a:lnTo>
                  <a:lnTo>
                    <a:pt x="4014" y="2529"/>
                  </a:lnTo>
                  <a:lnTo>
                    <a:pt x="4033" y="2512"/>
                  </a:lnTo>
                  <a:lnTo>
                    <a:pt x="4050" y="2495"/>
                  </a:lnTo>
                  <a:lnTo>
                    <a:pt x="4067" y="2478"/>
                  </a:lnTo>
                  <a:lnTo>
                    <a:pt x="4084" y="2460"/>
                  </a:lnTo>
                  <a:lnTo>
                    <a:pt x="4100" y="2442"/>
                  </a:lnTo>
                  <a:lnTo>
                    <a:pt x="4115" y="2424"/>
                  </a:lnTo>
                  <a:lnTo>
                    <a:pt x="4129" y="2405"/>
                  </a:lnTo>
                  <a:lnTo>
                    <a:pt x="4142" y="2386"/>
                  </a:lnTo>
                  <a:lnTo>
                    <a:pt x="4154" y="2367"/>
                  </a:lnTo>
                  <a:lnTo>
                    <a:pt x="4166" y="2347"/>
                  </a:lnTo>
                  <a:lnTo>
                    <a:pt x="4175" y="2327"/>
                  </a:lnTo>
                  <a:lnTo>
                    <a:pt x="4183" y="2306"/>
                  </a:lnTo>
                  <a:lnTo>
                    <a:pt x="4190" y="2285"/>
                  </a:lnTo>
                  <a:lnTo>
                    <a:pt x="4193" y="2276"/>
                  </a:lnTo>
                  <a:lnTo>
                    <a:pt x="4196" y="2265"/>
                  </a:lnTo>
                  <a:lnTo>
                    <a:pt x="4198" y="2254"/>
                  </a:lnTo>
                  <a:lnTo>
                    <a:pt x="4199" y="2243"/>
                  </a:lnTo>
                  <a:lnTo>
                    <a:pt x="4201" y="2233"/>
                  </a:lnTo>
                  <a:lnTo>
                    <a:pt x="4202" y="2223"/>
                  </a:lnTo>
                  <a:lnTo>
                    <a:pt x="4202" y="2212"/>
                  </a:lnTo>
                  <a:lnTo>
                    <a:pt x="4202" y="2201"/>
                  </a:lnTo>
                  <a:lnTo>
                    <a:pt x="4202" y="2190"/>
                  </a:lnTo>
                  <a:lnTo>
                    <a:pt x="4201" y="2180"/>
                  </a:lnTo>
                </a:path>
              </a:pathLst>
            </a:custGeom>
            <a:noFill/>
            <a:ln w="508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821" name="Freeform 129"/>
            <p:cNvSpPr/>
            <p:nvPr/>
          </p:nvSpPr>
          <p:spPr>
            <a:xfrm>
              <a:off x="4123" y="735"/>
              <a:ext cx="1051" cy="9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4201" h="3835">
                  <a:moveTo>
                    <a:pt x="4200" y="3835"/>
                  </a:moveTo>
                  <a:lnTo>
                    <a:pt x="4201" y="3821"/>
                  </a:lnTo>
                  <a:lnTo>
                    <a:pt x="4201" y="3808"/>
                  </a:lnTo>
                  <a:lnTo>
                    <a:pt x="4201" y="3795"/>
                  </a:lnTo>
                  <a:lnTo>
                    <a:pt x="4200" y="3781"/>
                  </a:lnTo>
                  <a:lnTo>
                    <a:pt x="4198" y="3768"/>
                  </a:lnTo>
                  <a:lnTo>
                    <a:pt x="4197" y="3755"/>
                  </a:lnTo>
                  <a:lnTo>
                    <a:pt x="4194" y="3741"/>
                  </a:lnTo>
                  <a:lnTo>
                    <a:pt x="4192" y="3728"/>
                  </a:lnTo>
                  <a:lnTo>
                    <a:pt x="4188" y="3714"/>
                  </a:lnTo>
                  <a:lnTo>
                    <a:pt x="4184" y="3700"/>
                  </a:lnTo>
                  <a:lnTo>
                    <a:pt x="4177" y="3673"/>
                  </a:lnTo>
                  <a:lnTo>
                    <a:pt x="4167" y="3646"/>
                  </a:lnTo>
                  <a:lnTo>
                    <a:pt x="4156" y="3619"/>
                  </a:lnTo>
                  <a:lnTo>
                    <a:pt x="4146" y="3592"/>
                  </a:lnTo>
                  <a:lnTo>
                    <a:pt x="4134" y="3565"/>
                  </a:lnTo>
                  <a:lnTo>
                    <a:pt x="4112" y="3511"/>
                  </a:lnTo>
                  <a:lnTo>
                    <a:pt x="4089" y="3459"/>
                  </a:lnTo>
                  <a:lnTo>
                    <a:pt x="4066" y="3407"/>
                  </a:lnTo>
                  <a:lnTo>
                    <a:pt x="4043" y="3355"/>
                  </a:lnTo>
                  <a:lnTo>
                    <a:pt x="4019" y="3305"/>
                  </a:lnTo>
                  <a:lnTo>
                    <a:pt x="3995" y="3255"/>
                  </a:lnTo>
                  <a:lnTo>
                    <a:pt x="3970" y="3205"/>
                  </a:lnTo>
                  <a:lnTo>
                    <a:pt x="3944" y="3157"/>
                  </a:lnTo>
                  <a:lnTo>
                    <a:pt x="3918" y="3108"/>
                  </a:lnTo>
                  <a:lnTo>
                    <a:pt x="3891" y="3061"/>
                  </a:lnTo>
                  <a:lnTo>
                    <a:pt x="3864" y="3013"/>
                  </a:lnTo>
                  <a:lnTo>
                    <a:pt x="3835" y="2967"/>
                  </a:lnTo>
                  <a:lnTo>
                    <a:pt x="3806" y="2921"/>
                  </a:lnTo>
                  <a:lnTo>
                    <a:pt x="3776" y="2875"/>
                  </a:lnTo>
                  <a:lnTo>
                    <a:pt x="3744" y="2829"/>
                  </a:lnTo>
                  <a:lnTo>
                    <a:pt x="3713" y="2785"/>
                  </a:lnTo>
                  <a:lnTo>
                    <a:pt x="3681" y="2741"/>
                  </a:lnTo>
                  <a:lnTo>
                    <a:pt x="3647" y="2697"/>
                  </a:lnTo>
                  <a:lnTo>
                    <a:pt x="3613" y="2652"/>
                  </a:lnTo>
                  <a:lnTo>
                    <a:pt x="3578" y="2609"/>
                  </a:lnTo>
                  <a:lnTo>
                    <a:pt x="3543" y="2566"/>
                  </a:lnTo>
                  <a:lnTo>
                    <a:pt x="3508" y="2523"/>
                  </a:lnTo>
                  <a:lnTo>
                    <a:pt x="3472" y="2479"/>
                  </a:lnTo>
                  <a:lnTo>
                    <a:pt x="3399" y="2394"/>
                  </a:lnTo>
                  <a:lnTo>
                    <a:pt x="3326" y="2309"/>
                  </a:lnTo>
                  <a:lnTo>
                    <a:pt x="3179" y="2139"/>
                  </a:lnTo>
                  <a:lnTo>
                    <a:pt x="3031" y="1971"/>
                  </a:lnTo>
                  <a:lnTo>
                    <a:pt x="2884" y="1802"/>
                  </a:lnTo>
                  <a:lnTo>
                    <a:pt x="2736" y="1636"/>
                  </a:lnTo>
                  <a:lnTo>
                    <a:pt x="2588" y="1469"/>
                  </a:lnTo>
                  <a:lnTo>
                    <a:pt x="2514" y="1387"/>
                  </a:lnTo>
                  <a:lnTo>
                    <a:pt x="2439" y="1305"/>
                  </a:lnTo>
                  <a:lnTo>
                    <a:pt x="2366" y="1223"/>
                  </a:lnTo>
                  <a:lnTo>
                    <a:pt x="2291" y="1142"/>
                  </a:lnTo>
                  <a:lnTo>
                    <a:pt x="2217" y="1061"/>
                  </a:lnTo>
                  <a:lnTo>
                    <a:pt x="2142" y="980"/>
                  </a:lnTo>
                  <a:lnTo>
                    <a:pt x="2068" y="900"/>
                  </a:lnTo>
                  <a:lnTo>
                    <a:pt x="1993" y="821"/>
                  </a:lnTo>
                  <a:lnTo>
                    <a:pt x="1917" y="742"/>
                  </a:lnTo>
                  <a:lnTo>
                    <a:pt x="1880" y="704"/>
                  </a:lnTo>
                  <a:lnTo>
                    <a:pt x="1841" y="665"/>
                  </a:lnTo>
                  <a:lnTo>
                    <a:pt x="1802" y="626"/>
                  </a:lnTo>
                  <a:lnTo>
                    <a:pt x="1763" y="588"/>
                  </a:lnTo>
                  <a:lnTo>
                    <a:pt x="1723" y="550"/>
                  </a:lnTo>
                  <a:lnTo>
                    <a:pt x="1683" y="512"/>
                  </a:lnTo>
                  <a:lnTo>
                    <a:pt x="1642" y="476"/>
                  </a:lnTo>
                  <a:lnTo>
                    <a:pt x="1601" y="439"/>
                  </a:lnTo>
                  <a:lnTo>
                    <a:pt x="1559" y="402"/>
                  </a:lnTo>
                  <a:lnTo>
                    <a:pt x="1516" y="367"/>
                  </a:lnTo>
                  <a:lnTo>
                    <a:pt x="1472" y="331"/>
                  </a:lnTo>
                  <a:lnTo>
                    <a:pt x="1428" y="295"/>
                  </a:lnTo>
                  <a:lnTo>
                    <a:pt x="1383" y="261"/>
                  </a:lnTo>
                  <a:lnTo>
                    <a:pt x="1336" y="226"/>
                  </a:lnTo>
                  <a:lnTo>
                    <a:pt x="1290" y="193"/>
                  </a:lnTo>
                  <a:lnTo>
                    <a:pt x="1241" y="160"/>
                  </a:lnTo>
                  <a:lnTo>
                    <a:pt x="1191" y="127"/>
                  </a:lnTo>
                  <a:lnTo>
                    <a:pt x="1167" y="112"/>
                  </a:lnTo>
                  <a:lnTo>
                    <a:pt x="1142" y="95"/>
                  </a:lnTo>
                  <a:lnTo>
                    <a:pt x="1116" y="80"/>
                  </a:lnTo>
                  <a:lnTo>
                    <a:pt x="1090" y="66"/>
                  </a:lnTo>
                  <a:lnTo>
                    <a:pt x="1064" y="52"/>
                  </a:lnTo>
                  <a:lnTo>
                    <a:pt x="1038" y="40"/>
                  </a:lnTo>
                  <a:lnTo>
                    <a:pt x="1025" y="35"/>
                  </a:lnTo>
                  <a:lnTo>
                    <a:pt x="1012" y="30"/>
                  </a:lnTo>
                  <a:lnTo>
                    <a:pt x="999" y="24"/>
                  </a:lnTo>
                  <a:lnTo>
                    <a:pt x="986" y="20"/>
                  </a:lnTo>
                  <a:lnTo>
                    <a:pt x="973" y="16"/>
                  </a:lnTo>
                  <a:lnTo>
                    <a:pt x="960" y="12"/>
                  </a:lnTo>
                  <a:lnTo>
                    <a:pt x="946" y="9"/>
                  </a:lnTo>
                  <a:lnTo>
                    <a:pt x="933" y="6"/>
                  </a:lnTo>
                  <a:lnTo>
                    <a:pt x="920" y="4"/>
                  </a:lnTo>
                  <a:lnTo>
                    <a:pt x="907" y="3"/>
                  </a:lnTo>
                  <a:lnTo>
                    <a:pt x="894" y="1"/>
                  </a:lnTo>
                  <a:lnTo>
                    <a:pt x="881" y="0"/>
                  </a:lnTo>
                  <a:lnTo>
                    <a:pt x="867" y="0"/>
                  </a:lnTo>
                  <a:lnTo>
                    <a:pt x="854" y="1"/>
                  </a:lnTo>
                  <a:lnTo>
                    <a:pt x="841" y="3"/>
                  </a:lnTo>
                  <a:lnTo>
                    <a:pt x="828" y="5"/>
                  </a:lnTo>
                  <a:lnTo>
                    <a:pt x="815" y="7"/>
                  </a:lnTo>
                  <a:lnTo>
                    <a:pt x="802" y="10"/>
                  </a:lnTo>
                  <a:lnTo>
                    <a:pt x="790" y="13"/>
                  </a:lnTo>
                  <a:lnTo>
                    <a:pt x="777" y="18"/>
                  </a:lnTo>
                  <a:lnTo>
                    <a:pt x="764" y="22"/>
                  </a:lnTo>
                  <a:lnTo>
                    <a:pt x="751" y="27"/>
                  </a:lnTo>
                  <a:lnTo>
                    <a:pt x="739" y="33"/>
                  </a:lnTo>
                  <a:lnTo>
                    <a:pt x="726" y="39"/>
                  </a:lnTo>
                  <a:lnTo>
                    <a:pt x="713" y="46"/>
                  </a:lnTo>
                  <a:lnTo>
                    <a:pt x="701" y="52"/>
                  </a:lnTo>
                  <a:lnTo>
                    <a:pt x="688" y="60"/>
                  </a:lnTo>
                  <a:lnTo>
                    <a:pt x="676" y="66"/>
                  </a:lnTo>
                  <a:lnTo>
                    <a:pt x="651" y="82"/>
                  </a:lnTo>
                  <a:lnTo>
                    <a:pt x="627" y="100"/>
                  </a:lnTo>
                  <a:lnTo>
                    <a:pt x="605" y="118"/>
                  </a:lnTo>
                  <a:lnTo>
                    <a:pt x="581" y="137"/>
                  </a:lnTo>
                  <a:lnTo>
                    <a:pt x="559" y="156"/>
                  </a:lnTo>
                  <a:lnTo>
                    <a:pt x="538" y="175"/>
                  </a:lnTo>
                  <a:lnTo>
                    <a:pt x="516" y="196"/>
                  </a:lnTo>
                  <a:lnTo>
                    <a:pt x="497" y="215"/>
                  </a:lnTo>
                  <a:lnTo>
                    <a:pt x="476" y="236"/>
                  </a:lnTo>
                  <a:lnTo>
                    <a:pt x="458" y="256"/>
                  </a:lnTo>
                  <a:lnTo>
                    <a:pt x="439" y="277"/>
                  </a:lnTo>
                  <a:lnTo>
                    <a:pt x="422" y="297"/>
                  </a:lnTo>
                  <a:lnTo>
                    <a:pt x="405" y="319"/>
                  </a:lnTo>
                  <a:lnTo>
                    <a:pt x="389" y="342"/>
                  </a:lnTo>
                  <a:lnTo>
                    <a:pt x="372" y="363"/>
                  </a:lnTo>
                  <a:lnTo>
                    <a:pt x="357" y="386"/>
                  </a:lnTo>
                  <a:lnTo>
                    <a:pt x="343" y="410"/>
                  </a:lnTo>
                  <a:lnTo>
                    <a:pt x="329" y="434"/>
                  </a:lnTo>
                  <a:lnTo>
                    <a:pt x="315" y="457"/>
                  </a:lnTo>
                  <a:lnTo>
                    <a:pt x="302" y="481"/>
                  </a:lnTo>
                  <a:lnTo>
                    <a:pt x="289" y="506"/>
                  </a:lnTo>
                  <a:lnTo>
                    <a:pt x="277" y="531"/>
                  </a:lnTo>
                  <a:lnTo>
                    <a:pt x="266" y="557"/>
                  </a:lnTo>
                  <a:lnTo>
                    <a:pt x="255" y="582"/>
                  </a:lnTo>
                  <a:lnTo>
                    <a:pt x="243" y="607"/>
                  </a:lnTo>
                  <a:lnTo>
                    <a:pt x="232" y="633"/>
                  </a:lnTo>
                  <a:lnTo>
                    <a:pt x="212" y="686"/>
                  </a:lnTo>
                  <a:lnTo>
                    <a:pt x="192" y="739"/>
                  </a:lnTo>
                  <a:lnTo>
                    <a:pt x="174" y="793"/>
                  </a:lnTo>
                  <a:lnTo>
                    <a:pt x="155" y="847"/>
                  </a:lnTo>
                  <a:lnTo>
                    <a:pt x="138" y="901"/>
                  </a:lnTo>
                  <a:lnTo>
                    <a:pt x="122" y="955"/>
                  </a:lnTo>
                  <a:lnTo>
                    <a:pt x="106" y="1009"/>
                  </a:lnTo>
                  <a:lnTo>
                    <a:pt x="89" y="1063"/>
                  </a:lnTo>
                  <a:lnTo>
                    <a:pt x="75" y="1117"/>
                  </a:lnTo>
                  <a:lnTo>
                    <a:pt x="61" y="1172"/>
                  </a:lnTo>
                  <a:lnTo>
                    <a:pt x="49" y="1226"/>
                  </a:lnTo>
                  <a:lnTo>
                    <a:pt x="38" y="1280"/>
                  </a:lnTo>
                  <a:lnTo>
                    <a:pt x="28" y="1336"/>
                  </a:lnTo>
                  <a:lnTo>
                    <a:pt x="22" y="1363"/>
                  </a:lnTo>
                  <a:lnTo>
                    <a:pt x="19" y="1391"/>
                  </a:lnTo>
                  <a:lnTo>
                    <a:pt x="15" y="1418"/>
                  </a:lnTo>
                  <a:lnTo>
                    <a:pt x="12" y="1445"/>
                  </a:lnTo>
                  <a:lnTo>
                    <a:pt x="8" y="1473"/>
                  </a:lnTo>
                  <a:lnTo>
                    <a:pt x="6" y="1500"/>
                  </a:lnTo>
                  <a:lnTo>
                    <a:pt x="4" y="1527"/>
                  </a:lnTo>
                  <a:lnTo>
                    <a:pt x="2" y="1555"/>
                  </a:lnTo>
                  <a:lnTo>
                    <a:pt x="1" y="1582"/>
                  </a:lnTo>
                  <a:lnTo>
                    <a:pt x="0" y="1609"/>
                  </a:lnTo>
                </a:path>
              </a:pathLst>
            </a:custGeom>
            <a:noFill/>
            <a:ln w="508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8634" name="Group 314"/>
          <p:cNvGrpSpPr/>
          <p:nvPr/>
        </p:nvGrpSpPr>
        <p:grpSpPr>
          <a:xfrm>
            <a:off x="1571625" y="1158875"/>
            <a:ext cx="1668463" cy="1728788"/>
            <a:chOff x="990" y="730"/>
            <a:chExt cx="1051" cy="1089"/>
          </a:xfrm>
        </p:grpSpPr>
        <p:sp>
          <p:nvSpPr>
            <p:cNvPr id="108818" name="Freeform 123"/>
            <p:cNvSpPr/>
            <p:nvPr/>
          </p:nvSpPr>
          <p:spPr>
            <a:xfrm>
              <a:off x="991" y="957"/>
              <a:ext cx="1050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4201" h="3448">
                  <a:moveTo>
                    <a:pt x="0" y="3179"/>
                  </a:moveTo>
                  <a:lnTo>
                    <a:pt x="0" y="3191"/>
                  </a:lnTo>
                  <a:lnTo>
                    <a:pt x="0" y="3203"/>
                  </a:lnTo>
                  <a:lnTo>
                    <a:pt x="1" y="3214"/>
                  </a:lnTo>
                  <a:lnTo>
                    <a:pt x="3" y="3226"/>
                  </a:lnTo>
                  <a:lnTo>
                    <a:pt x="5" y="3238"/>
                  </a:lnTo>
                  <a:lnTo>
                    <a:pt x="9" y="3249"/>
                  </a:lnTo>
                  <a:lnTo>
                    <a:pt x="13" y="3261"/>
                  </a:lnTo>
                  <a:lnTo>
                    <a:pt x="17" y="3272"/>
                  </a:lnTo>
                  <a:lnTo>
                    <a:pt x="23" y="3284"/>
                  </a:lnTo>
                  <a:lnTo>
                    <a:pt x="28" y="3294"/>
                  </a:lnTo>
                  <a:lnTo>
                    <a:pt x="35" y="3305"/>
                  </a:lnTo>
                  <a:lnTo>
                    <a:pt x="41" y="3315"/>
                  </a:lnTo>
                  <a:lnTo>
                    <a:pt x="48" y="3326"/>
                  </a:lnTo>
                  <a:lnTo>
                    <a:pt x="55" y="3335"/>
                  </a:lnTo>
                  <a:lnTo>
                    <a:pt x="64" y="3344"/>
                  </a:lnTo>
                  <a:lnTo>
                    <a:pt x="72" y="3353"/>
                  </a:lnTo>
                  <a:lnTo>
                    <a:pt x="81" y="3361"/>
                  </a:lnTo>
                  <a:lnTo>
                    <a:pt x="90" y="3370"/>
                  </a:lnTo>
                  <a:lnTo>
                    <a:pt x="99" y="3377"/>
                  </a:lnTo>
                  <a:lnTo>
                    <a:pt x="109" y="3384"/>
                  </a:lnTo>
                  <a:lnTo>
                    <a:pt x="119" y="3391"/>
                  </a:lnTo>
                  <a:lnTo>
                    <a:pt x="129" y="3396"/>
                  </a:lnTo>
                  <a:lnTo>
                    <a:pt x="139" y="3402"/>
                  </a:lnTo>
                  <a:lnTo>
                    <a:pt x="150" y="3407"/>
                  </a:lnTo>
                  <a:lnTo>
                    <a:pt x="161" y="3412"/>
                  </a:lnTo>
                  <a:lnTo>
                    <a:pt x="172" y="3416"/>
                  </a:lnTo>
                  <a:lnTo>
                    <a:pt x="184" y="3421"/>
                  </a:lnTo>
                  <a:lnTo>
                    <a:pt x="194" y="3424"/>
                  </a:lnTo>
                  <a:lnTo>
                    <a:pt x="218" y="3431"/>
                  </a:lnTo>
                  <a:lnTo>
                    <a:pt x="242" y="3436"/>
                  </a:lnTo>
                  <a:lnTo>
                    <a:pt x="266" y="3439"/>
                  </a:lnTo>
                  <a:lnTo>
                    <a:pt x="291" y="3442"/>
                  </a:lnTo>
                  <a:lnTo>
                    <a:pt x="315" y="3445"/>
                  </a:lnTo>
                  <a:lnTo>
                    <a:pt x="340" y="3446"/>
                  </a:lnTo>
                  <a:lnTo>
                    <a:pt x="364" y="3447"/>
                  </a:lnTo>
                  <a:lnTo>
                    <a:pt x="389" y="3448"/>
                  </a:lnTo>
                  <a:lnTo>
                    <a:pt x="436" y="3448"/>
                  </a:lnTo>
                  <a:lnTo>
                    <a:pt x="483" y="3447"/>
                  </a:lnTo>
                  <a:lnTo>
                    <a:pt x="530" y="3446"/>
                  </a:lnTo>
                  <a:lnTo>
                    <a:pt x="578" y="3443"/>
                  </a:lnTo>
                  <a:lnTo>
                    <a:pt x="626" y="3441"/>
                  </a:lnTo>
                  <a:lnTo>
                    <a:pt x="673" y="3438"/>
                  </a:lnTo>
                  <a:lnTo>
                    <a:pt x="721" y="3435"/>
                  </a:lnTo>
                  <a:lnTo>
                    <a:pt x="768" y="3429"/>
                  </a:lnTo>
                  <a:lnTo>
                    <a:pt x="815" y="3424"/>
                  </a:lnTo>
                  <a:lnTo>
                    <a:pt x="862" y="3418"/>
                  </a:lnTo>
                  <a:lnTo>
                    <a:pt x="909" y="3410"/>
                  </a:lnTo>
                  <a:lnTo>
                    <a:pt x="955" y="3401"/>
                  </a:lnTo>
                  <a:lnTo>
                    <a:pt x="1001" y="3392"/>
                  </a:lnTo>
                  <a:lnTo>
                    <a:pt x="1047" y="3382"/>
                  </a:lnTo>
                  <a:lnTo>
                    <a:pt x="1092" y="3370"/>
                  </a:lnTo>
                  <a:lnTo>
                    <a:pt x="1138" y="3357"/>
                  </a:lnTo>
                  <a:lnTo>
                    <a:pt x="1183" y="3344"/>
                  </a:lnTo>
                  <a:lnTo>
                    <a:pt x="1227" y="3329"/>
                  </a:lnTo>
                  <a:lnTo>
                    <a:pt x="1273" y="3314"/>
                  </a:lnTo>
                  <a:lnTo>
                    <a:pt x="1317" y="3298"/>
                  </a:lnTo>
                  <a:lnTo>
                    <a:pt x="1360" y="3281"/>
                  </a:lnTo>
                  <a:lnTo>
                    <a:pt x="1404" y="3263"/>
                  </a:lnTo>
                  <a:lnTo>
                    <a:pt x="1448" y="3245"/>
                  </a:lnTo>
                  <a:lnTo>
                    <a:pt x="1491" y="3225"/>
                  </a:lnTo>
                  <a:lnTo>
                    <a:pt x="1534" y="3206"/>
                  </a:lnTo>
                  <a:lnTo>
                    <a:pt x="1577" y="3185"/>
                  </a:lnTo>
                  <a:lnTo>
                    <a:pt x="1621" y="3165"/>
                  </a:lnTo>
                  <a:lnTo>
                    <a:pt x="1663" y="3143"/>
                  </a:lnTo>
                  <a:lnTo>
                    <a:pt x="1706" y="3122"/>
                  </a:lnTo>
                  <a:lnTo>
                    <a:pt x="1748" y="3099"/>
                  </a:lnTo>
                  <a:lnTo>
                    <a:pt x="1790" y="3076"/>
                  </a:lnTo>
                  <a:lnTo>
                    <a:pt x="1874" y="3030"/>
                  </a:lnTo>
                  <a:lnTo>
                    <a:pt x="1958" y="2982"/>
                  </a:lnTo>
                  <a:lnTo>
                    <a:pt x="2041" y="2934"/>
                  </a:lnTo>
                  <a:lnTo>
                    <a:pt x="2124" y="2885"/>
                  </a:lnTo>
                  <a:lnTo>
                    <a:pt x="2206" y="2835"/>
                  </a:lnTo>
                  <a:lnTo>
                    <a:pt x="2288" y="2786"/>
                  </a:lnTo>
                  <a:lnTo>
                    <a:pt x="2369" y="2735"/>
                  </a:lnTo>
                  <a:lnTo>
                    <a:pt x="2450" y="2684"/>
                  </a:lnTo>
                  <a:lnTo>
                    <a:pt x="2530" y="2632"/>
                  </a:lnTo>
                  <a:lnTo>
                    <a:pt x="2610" y="2579"/>
                  </a:lnTo>
                  <a:lnTo>
                    <a:pt x="2649" y="2552"/>
                  </a:lnTo>
                  <a:lnTo>
                    <a:pt x="2688" y="2525"/>
                  </a:lnTo>
                  <a:lnTo>
                    <a:pt x="2727" y="2497"/>
                  </a:lnTo>
                  <a:lnTo>
                    <a:pt x="2766" y="2470"/>
                  </a:lnTo>
                  <a:lnTo>
                    <a:pt x="2804" y="2442"/>
                  </a:lnTo>
                  <a:lnTo>
                    <a:pt x="2841" y="2414"/>
                  </a:lnTo>
                  <a:lnTo>
                    <a:pt x="2879" y="2385"/>
                  </a:lnTo>
                  <a:lnTo>
                    <a:pt x="2917" y="2356"/>
                  </a:lnTo>
                  <a:lnTo>
                    <a:pt x="2954" y="2327"/>
                  </a:lnTo>
                  <a:lnTo>
                    <a:pt x="2990" y="2297"/>
                  </a:lnTo>
                  <a:lnTo>
                    <a:pt x="3026" y="2267"/>
                  </a:lnTo>
                  <a:lnTo>
                    <a:pt x="3063" y="2236"/>
                  </a:lnTo>
                  <a:lnTo>
                    <a:pt x="3097" y="2206"/>
                  </a:lnTo>
                  <a:lnTo>
                    <a:pt x="3133" y="2173"/>
                  </a:lnTo>
                  <a:lnTo>
                    <a:pt x="3168" y="2142"/>
                  </a:lnTo>
                  <a:lnTo>
                    <a:pt x="3202" y="2109"/>
                  </a:lnTo>
                  <a:lnTo>
                    <a:pt x="3236" y="2076"/>
                  </a:lnTo>
                  <a:lnTo>
                    <a:pt x="3269" y="2044"/>
                  </a:lnTo>
                  <a:lnTo>
                    <a:pt x="3302" y="2009"/>
                  </a:lnTo>
                  <a:lnTo>
                    <a:pt x="3334" y="1974"/>
                  </a:lnTo>
                  <a:lnTo>
                    <a:pt x="3366" y="1940"/>
                  </a:lnTo>
                  <a:lnTo>
                    <a:pt x="3398" y="1904"/>
                  </a:lnTo>
                  <a:lnTo>
                    <a:pt x="3429" y="1869"/>
                  </a:lnTo>
                  <a:lnTo>
                    <a:pt x="3459" y="1832"/>
                  </a:lnTo>
                  <a:lnTo>
                    <a:pt x="3490" y="1795"/>
                  </a:lnTo>
                  <a:lnTo>
                    <a:pt x="3519" y="1757"/>
                  </a:lnTo>
                  <a:lnTo>
                    <a:pt x="3548" y="1720"/>
                  </a:lnTo>
                  <a:lnTo>
                    <a:pt x="3576" y="1681"/>
                  </a:lnTo>
                  <a:lnTo>
                    <a:pt x="3604" y="1642"/>
                  </a:lnTo>
                  <a:lnTo>
                    <a:pt x="3631" y="1603"/>
                  </a:lnTo>
                  <a:lnTo>
                    <a:pt x="3658" y="1563"/>
                  </a:lnTo>
                  <a:lnTo>
                    <a:pt x="3684" y="1523"/>
                  </a:lnTo>
                  <a:lnTo>
                    <a:pt x="3710" y="1483"/>
                  </a:lnTo>
                  <a:lnTo>
                    <a:pt x="3735" y="1442"/>
                  </a:lnTo>
                  <a:lnTo>
                    <a:pt x="3760" y="1401"/>
                  </a:lnTo>
                  <a:lnTo>
                    <a:pt x="3783" y="1359"/>
                  </a:lnTo>
                  <a:lnTo>
                    <a:pt x="3807" y="1317"/>
                  </a:lnTo>
                  <a:lnTo>
                    <a:pt x="3830" y="1274"/>
                  </a:lnTo>
                  <a:lnTo>
                    <a:pt x="3852" y="1232"/>
                  </a:lnTo>
                  <a:lnTo>
                    <a:pt x="3873" y="1189"/>
                  </a:lnTo>
                  <a:lnTo>
                    <a:pt x="3895" y="1146"/>
                  </a:lnTo>
                  <a:lnTo>
                    <a:pt x="3915" y="1102"/>
                  </a:lnTo>
                  <a:lnTo>
                    <a:pt x="3935" y="1058"/>
                  </a:lnTo>
                  <a:lnTo>
                    <a:pt x="3954" y="1014"/>
                  </a:lnTo>
                  <a:lnTo>
                    <a:pt x="3973" y="970"/>
                  </a:lnTo>
                  <a:lnTo>
                    <a:pt x="3991" y="926"/>
                  </a:lnTo>
                  <a:lnTo>
                    <a:pt x="4008" y="880"/>
                  </a:lnTo>
                  <a:lnTo>
                    <a:pt x="4024" y="835"/>
                  </a:lnTo>
                  <a:lnTo>
                    <a:pt x="4041" y="791"/>
                  </a:lnTo>
                  <a:lnTo>
                    <a:pt x="4056" y="745"/>
                  </a:lnTo>
                  <a:lnTo>
                    <a:pt x="4071" y="699"/>
                  </a:lnTo>
                  <a:lnTo>
                    <a:pt x="4085" y="653"/>
                  </a:lnTo>
                  <a:lnTo>
                    <a:pt x="4099" y="607"/>
                  </a:lnTo>
                  <a:lnTo>
                    <a:pt x="4111" y="562"/>
                  </a:lnTo>
                  <a:lnTo>
                    <a:pt x="4124" y="515"/>
                  </a:lnTo>
                  <a:lnTo>
                    <a:pt x="4135" y="469"/>
                  </a:lnTo>
                  <a:lnTo>
                    <a:pt x="4145" y="422"/>
                  </a:lnTo>
                  <a:lnTo>
                    <a:pt x="4155" y="376"/>
                  </a:lnTo>
                  <a:lnTo>
                    <a:pt x="4165" y="329"/>
                  </a:lnTo>
                  <a:lnTo>
                    <a:pt x="4173" y="282"/>
                  </a:lnTo>
                  <a:lnTo>
                    <a:pt x="4181" y="235"/>
                  </a:lnTo>
                  <a:lnTo>
                    <a:pt x="4188" y="188"/>
                  </a:lnTo>
                  <a:lnTo>
                    <a:pt x="4192" y="141"/>
                  </a:lnTo>
                  <a:lnTo>
                    <a:pt x="4196" y="94"/>
                  </a:lnTo>
                  <a:lnTo>
                    <a:pt x="4199" y="46"/>
                  </a:lnTo>
                  <a:lnTo>
                    <a:pt x="4201" y="0"/>
                  </a:lnTo>
                </a:path>
              </a:pathLst>
            </a:custGeom>
            <a:noFill/>
            <a:ln w="508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819" name="Freeform 130"/>
            <p:cNvSpPr/>
            <p:nvPr/>
          </p:nvSpPr>
          <p:spPr>
            <a:xfrm>
              <a:off x="990" y="730"/>
              <a:ext cx="1050" cy="10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4201" h="4133">
                  <a:moveTo>
                    <a:pt x="4201" y="936"/>
                  </a:moveTo>
                  <a:lnTo>
                    <a:pt x="4201" y="909"/>
                  </a:lnTo>
                  <a:lnTo>
                    <a:pt x="4201" y="883"/>
                  </a:lnTo>
                  <a:lnTo>
                    <a:pt x="4201" y="856"/>
                  </a:lnTo>
                  <a:lnTo>
                    <a:pt x="4199" y="830"/>
                  </a:lnTo>
                  <a:lnTo>
                    <a:pt x="4197" y="803"/>
                  </a:lnTo>
                  <a:lnTo>
                    <a:pt x="4195" y="777"/>
                  </a:lnTo>
                  <a:lnTo>
                    <a:pt x="4193" y="750"/>
                  </a:lnTo>
                  <a:lnTo>
                    <a:pt x="4191" y="724"/>
                  </a:lnTo>
                  <a:lnTo>
                    <a:pt x="4188" y="698"/>
                  </a:lnTo>
                  <a:lnTo>
                    <a:pt x="4183" y="671"/>
                  </a:lnTo>
                  <a:lnTo>
                    <a:pt x="4180" y="645"/>
                  </a:lnTo>
                  <a:lnTo>
                    <a:pt x="4176" y="619"/>
                  </a:lnTo>
                  <a:lnTo>
                    <a:pt x="4170" y="593"/>
                  </a:lnTo>
                  <a:lnTo>
                    <a:pt x="4165" y="566"/>
                  </a:lnTo>
                  <a:lnTo>
                    <a:pt x="4159" y="540"/>
                  </a:lnTo>
                  <a:lnTo>
                    <a:pt x="4153" y="516"/>
                  </a:lnTo>
                  <a:lnTo>
                    <a:pt x="4146" y="490"/>
                  </a:lnTo>
                  <a:lnTo>
                    <a:pt x="4140" y="464"/>
                  </a:lnTo>
                  <a:lnTo>
                    <a:pt x="4132" y="439"/>
                  </a:lnTo>
                  <a:lnTo>
                    <a:pt x="4125" y="413"/>
                  </a:lnTo>
                  <a:lnTo>
                    <a:pt x="4117" y="388"/>
                  </a:lnTo>
                  <a:lnTo>
                    <a:pt x="4109" y="363"/>
                  </a:lnTo>
                  <a:lnTo>
                    <a:pt x="4100" y="338"/>
                  </a:lnTo>
                  <a:lnTo>
                    <a:pt x="4090" y="314"/>
                  </a:lnTo>
                  <a:lnTo>
                    <a:pt x="4081" y="289"/>
                  </a:lnTo>
                  <a:lnTo>
                    <a:pt x="4070" y="265"/>
                  </a:lnTo>
                  <a:lnTo>
                    <a:pt x="4059" y="241"/>
                  </a:lnTo>
                  <a:lnTo>
                    <a:pt x="4047" y="218"/>
                  </a:lnTo>
                  <a:lnTo>
                    <a:pt x="4035" y="194"/>
                  </a:lnTo>
                  <a:lnTo>
                    <a:pt x="4022" y="171"/>
                  </a:lnTo>
                  <a:lnTo>
                    <a:pt x="4008" y="148"/>
                  </a:lnTo>
                  <a:lnTo>
                    <a:pt x="3993" y="126"/>
                  </a:lnTo>
                  <a:lnTo>
                    <a:pt x="3978" y="103"/>
                  </a:lnTo>
                  <a:lnTo>
                    <a:pt x="3969" y="93"/>
                  </a:lnTo>
                  <a:lnTo>
                    <a:pt x="3961" y="82"/>
                  </a:lnTo>
                  <a:lnTo>
                    <a:pt x="3952" y="73"/>
                  </a:lnTo>
                  <a:lnTo>
                    <a:pt x="3943" y="63"/>
                  </a:lnTo>
                  <a:lnTo>
                    <a:pt x="3934" y="53"/>
                  </a:lnTo>
                  <a:lnTo>
                    <a:pt x="3923" y="45"/>
                  </a:lnTo>
                  <a:lnTo>
                    <a:pt x="3913" y="37"/>
                  </a:lnTo>
                  <a:lnTo>
                    <a:pt x="3902" y="30"/>
                  </a:lnTo>
                  <a:lnTo>
                    <a:pt x="3890" y="23"/>
                  </a:lnTo>
                  <a:lnTo>
                    <a:pt x="3879" y="18"/>
                  </a:lnTo>
                  <a:lnTo>
                    <a:pt x="3866" y="12"/>
                  </a:lnTo>
                  <a:lnTo>
                    <a:pt x="3854" y="9"/>
                  </a:lnTo>
                  <a:lnTo>
                    <a:pt x="3841" y="6"/>
                  </a:lnTo>
                  <a:lnTo>
                    <a:pt x="3828" y="3"/>
                  </a:lnTo>
                  <a:lnTo>
                    <a:pt x="3814" y="1"/>
                  </a:lnTo>
                  <a:lnTo>
                    <a:pt x="3801" y="0"/>
                  </a:lnTo>
                  <a:lnTo>
                    <a:pt x="3788" y="1"/>
                  </a:lnTo>
                  <a:lnTo>
                    <a:pt x="3775" y="3"/>
                  </a:lnTo>
                  <a:lnTo>
                    <a:pt x="3762" y="5"/>
                  </a:lnTo>
                  <a:lnTo>
                    <a:pt x="3749" y="7"/>
                  </a:lnTo>
                  <a:lnTo>
                    <a:pt x="3736" y="11"/>
                  </a:lnTo>
                  <a:lnTo>
                    <a:pt x="3723" y="16"/>
                  </a:lnTo>
                  <a:lnTo>
                    <a:pt x="3711" y="20"/>
                  </a:lnTo>
                  <a:lnTo>
                    <a:pt x="3698" y="25"/>
                  </a:lnTo>
                  <a:lnTo>
                    <a:pt x="3686" y="31"/>
                  </a:lnTo>
                  <a:lnTo>
                    <a:pt x="3674" y="37"/>
                  </a:lnTo>
                  <a:lnTo>
                    <a:pt x="3651" y="50"/>
                  </a:lnTo>
                  <a:lnTo>
                    <a:pt x="3628" y="64"/>
                  </a:lnTo>
                  <a:lnTo>
                    <a:pt x="3605" y="78"/>
                  </a:lnTo>
                  <a:lnTo>
                    <a:pt x="3584" y="93"/>
                  </a:lnTo>
                  <a:lnTo>
                    <a:pt x="3562" y="109"/>
                  </a:lnTo>
                  <a:lnTo>
                    <a:pt x="3541" y="126"/>
                  </a:lnTo>
                  <a:lnTo>
                    <a:pt x="3521" y="143"/>
                  </a:lnTo>
                  <a:lnTo>
                    <a:pt x="3501" y="160"/>
                  </a:lnTo>
                  <a:lnTo>
                    <a:pt x="3482" y="178"/>
                  </a:lnTo>
                  <a:lnTo>
                    <a:pt x="3463" y="196"/>
                  </a:lnTo>
                  <a:lnTo>
                    <a:pt x="3443" y="213"/>
                  </a:lnTo>
                  <a:lnTo>
                    <a:pt x="3425" y="233"/>
                  </a:lnTo>
                  <a:lnTo>
                    <a:pt x="3387" y="269"/>
                  </a:lnTo>
                  <a:lnTo>
                    <a:pt x="3315" y="346"/>
                  </a:lnTo>
                  <a:lnTo>
                    <a:pt x="3168" y="498"/>
                  </a:lnTo>
                  <a:lnTo>
                    <a:pt x="3022" y="651"/>
                  </a:lnTo>
                  <a:lnTo>
                    <a:pt x="2728" y="954"/>
                  </a:lnTo>
                  <a:lnTo>
                    <a:pt x="2581" y="1105"/>
                  </a:lnTo>
                  <a:lnTo>
                    <a:pt x="2434" y="1257"/>
                  </a:lnTo>
                  <a:lnTo>
                    <a:pt x="2289" y="1409"/>
                  </a:lnTo>
                  <a:lnTo>
                    <a:pt x="2145" y="1562"/>
                  </a:lnTo>
                  <a:lnTo>
                    <a:pt x="2072" y="1639"/>
                  </a:lnTo>
                  <a:lnTo>
                    <a:pt x="2001" y="1716"/>
                  </a:lnTo>
                  <a:lnTo>
                    <a:pt x="1858" y="1870"/>
                  </a:lnTo>
                  <a:lnTo>
                    <a:pt x="1717" y="2026"/>
                  </a:lnTo>
                  <a:lnTo>
                    <a:pt x="1574" y="2181"/>
                  </a:lnTo>
                  <a:lnTo>
                    <a:pt x="1433" y="2337"/>
                  </a:lnTo>
                  <a:lnTo>
                    <a:pt x="1291" y="2492"/>
                  </a:lnTo>
                  <a:lnTo>
                    <a:pt x="1147" y="2648"/>
                  </a:lnTo>
                  <a:lnTo>
                    <a:pt x="1076" y="2725"/>
                  </a:lnTo>
                  <a:lnTo>
                    <a:pt x="1004" y="2802"/>
                  </a:lnTo>
                  <a:lnTo>
                    <a:pt x="931" y="2879"/>
                  </a:lnTo>
                  <a:lnTo>
                    <a:pt x="858" y="2956"/>
                  </a:lnTo>
                  <a:lnTo>
                    <a:pt x="784" y="3032"/>
                  </a:lnTo>
                  <a:lnTo>
                    <a:pt x="711" y="3108"/>
                  </a:lnTo>
                  <a:lnTo>
                    <a:pt x="636" y="3184"/>
                  </a:lnTo>
                  <a:lnTo>
                    <a:pt x="562" y="3259"/>
                  </a:lnTo>
                  <a:lnTo>
                    <a:pt x="487" y="3336"/>
                  </a:lnTo>
                  <a:lnTo>
                    <a:pt x="450" y="3374"/>
                  </a:lnTo>
                  <a:lnTo>
                    <a:pt x="414" y="3413"/>
                  </a:lnTo>
                  <a:lnTo>
                    <a:pt x="378" y="3452"/>
                  </a:lnTo>
                  <a:lnTo>
                    <a:pt x="344" y="3490"/>
                  </a:lnTo>
                  <a:lnTo>
                    <a:pt x="309" y="3530"/>
                  </a:lnTo>
                  <a:lnTo>
                    <a:pt x="275" y="3572"/>
                  </a:lnTo>
                  <a:lnTo>
                    <a:pt x="260" y="3592"/>
                  </a:lnTo>
                  <a:lnTo>
                    <a:pt x="244" y="3613"/>
                  </a:lnTo>
                  <a:lnTo>
                    <a:pt x="229" y="3634"/>
                  </a:lnTo>
                  <a:lnTo>
                    <a:pt x="214" y="3656"/>
                  </a:lnTo>
                  <a:lnTo>
                    <a:pt x="199" y="3677"/>
                  </a:lnTo>
                  <a:lnTo>
                    <a:pt x="184" y="3699"/>
                  </a:lnTo>
                  <a:lnTo>
                    <a:pt x="170" y="3721"/>
                  </a:lnTo>
                  <a:lnTo>
                    <a:pt x="157" y="3743"/>
                  </a:lnTo>
                  <a:lnTo>
                    <a:pt x="143" y="3766"/>
                  </a:lnTo>
                  <a:lnTo>
                    <a:pt x="130" y="3789"/>
                  </a:lnTo>
                  <a:lnTo>
                    <a:pt x="118" y="3811"/>
                  </a:lnTo>
                  <a:lnTo>
                    <a:pt x="105" y="3835"/>
                  </a:lnTo>
                  <a:lnTo>
                    <a:pt x="93" y="3858"/>
                  </a:lnTo>
                  <a:lnTo>
                    <a:pt x="81" y="3882"/>
                  </a:lnTo>
                  <a:lnTo>
                    <a:pt x="70" y="3906"/>
                  </a:lnTo>
                  <a:lnTo>
                    <a:pt x="58" y="3930"/>
                  </a:lnTo>
                  <a:lnTo>
                    <a:pt x="48" y="3955"/>
                  </a:lnTo>
                  <a:lnTo>
                    <a:pt x="38" y="3980"/>
                  </a:lnTo>
                  <a:lnTo>
                    <a:pt x="27" y="4005"/>
                  </a:lnTo>
                  <a:lnTo>
                    <a:pt x="18" y="4030"/>
                  </a:lnTo>
                  <a:lnTo>
                    <a:pt x="14" y="4042"/>
                  </a:lnTo>
                  <a:lnTo>
                    <a:pt x="10" y="4055"/>
                  </a:lnTo>
                  <a:lnTo>
                    <a:pt x="6" y="4068"/>
                  </a:lnTo>
                  <a:lnTo>
                    <a:pt x="4" y="4081"/>
                  </a:lnTo>
                  <a:lnTo>
                    <a:pt x="2" y="4094"/>
                  </a:lnTo>
                  <a:lnTo>
                    <a:pt x="0" y="4107"/>
                  </a:lnTo>
                  <a:lnTo>
                    <a:pt x="0" y="4120"/>
                  </a:lnTo>
                  <a:lnTo>
                    <a:pt x="0" y="4133"/>
                  </a:lnTo>
                </a:path>
              </a:pathLst>
            </a:custGeom>
            <a:noFill/>
            <a:ln w="508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8635" name="Freeform 131"/>
          <p:cNvSpPr/>
          <p:nvPr/>
        </p:nvSpPr>
        <p:spPr>
          <a:xfrm>
            <a:off x="7845425" y="2881313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5"/>
                </a:lnTo>
                <a:lnTo>
                  <a:pt x="128" y="46"/>
                </a:lnTo>
                <a:lnTo>
                  <a:pt x="125" y="38"/>
                </a:lnTo>
                <a:lnTo>
                  <a:pt x="119" y="29"/>
                </a:lnTo>
                <a:lnTo>
                  <a:pt x="114" y="23"/>
                </a:lnTo>
                <a:lnTo>
                  <a:pt x="107" y="15"/>
                </a:lnTo>
                <a:lnTo>
                  <a:pt x="100" y="10"/>
                </a:lnTo>
                <a:lnTo>
                  <a:pt x="92" y="5"/>
                </a:lnTo>
                <a:lnTo>
                  <a:pt x="84" y="2"/>
                </a:lnTo>
                <a:lnTo>
                  <a:pt x="75" y="0"/>
                </a:lnTo>
                <a:lnTo>
                  <a:pt x="65" y="0"/>
                </a:lnTo>
                <a:lnTo>
                  <a:pt x="57" y="0"/>
                </a:lnTo>
                <a:lnTo>
                  <a:pt x="47" y="2"/>
                </a:lnTo>
                <a:lnTo>
                  <a:pt x="38" y="5"/>
                </a:lnTo>
                <a:lnTo>
                  <a:pt x="31" y="10"/>
                </a:lnTo>
                <a:lnTo>
                  <a:pt x="23" y="15"/>
                </a:lnTo>
                <a:lnTo>
                  <a:pt x="17" y="23"/>
                </a:lnTo>
                <a:lnTo>
                  <a:pt x="11" y="29"/>
                </a:lnTo>
                <a:lnTo>
                  <a:pt x="7" y="38"/>
                </a:lnTo>
                <a:lnTo>
                  <a:pt x="4" y="46"/>
                </a:lnTo>
                <a:lnTo>
                  <a:pt x="1" y="55"/>
                </a:lnTo>
                <a:lnTo>
                  <a:pt x="0" y="65"/>
                </a:lnTo>
                <a:lnTo>
                  <a:pt x="1" y="73"/>
                </a:lnTo>
                <a:lnTo>
                  <a:pt x="4" y="83"/>
                </a:lnTo>
                <a:lnTo>
                  <a:pt x="7" y="92"/>
                </a:lnTo>
                <a:lnTo>
                  <a:pt x="11" y="99"/>
                </a:lnTo>
                <a:lnTo>
                  <a:pt x="17" y="107"/>
                </a:lnTo>
                <a:lnTo>
                  <a:pt x="23" y="113"/>
                </a:lnTo>
                <a:lnTo>
                  <a:pt x="31" y="119"/>
                </a:lnTo>
                <a:lnTo>
                  <a:pt x="38" y="123"/>
                </a:lnTo>
                <a:lnTo>
                  <a:pt x="47" y="126"/>
                </a:lnTo>
                <a:lnTo>
                  <a:pt x="57" y="129"/>
                </a:lnTo>
                <a:lnTo>
                  <a:pt x="65" y="130"/>
                </a:lnTo>
                <a:lnTo>
                  <a:pt x="75" y="129"/>
                </a:lnTo>
                <a:lnTo>
                  <a:pt x="84" y="126"/>
                </a:lnTo>
                <a:lnTo>
                  <a:pt x="92" y="123"/>
                </a:lnTo>
                <a:lnTo>
                  <a:pt x="100" y="119"/>
                </a:lnTo>
                <a:lnTo>
                  <a:pt x="107" y="113"/>
                </a:lnTo>
                <a:lnTo>
                  <a:pt x="114" y="107"/>
                </a:lnTo>
                <a:lnTo>
                  <a:pt x="119" y="99"/>
                </a:lnTo>
                <a:lnTo>
                  <a:pt x="125" y="92"/>
                </a:lnTo>
                <a:lnTo>
                  <a:pt x="128" y="83"/>
                </a:lnTo>
                <a:lnTo>
                  <a:pt x="129" y="73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36" name="Freeform 132"/>
          <p:cNvSpPr/>
          <p:nvPr/>
        </p:nvSpPr>
        <p:spPr>
          <a:xfrm>
            <a:off x="8027988" y="2295525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8" h="129">
                <a:moveTo>
                  <a:pt x="128" y="64"/>
                </a:moveTo>
                <a:lnTo>
                  <a:pt x="128" y="56"/>
                </a:lnTo>
                <a:lnTo>
                  <a:pt x="126" y="46"/>
                </a:lnTo>
                <a:lnTo>
                  <a:pt x="123" y="37"/>
                </a:lnTo>
                <a:lnTo>
                  <a:pt x="118" y="30"/>
                </a:lnTo>
                <a:lnTo>
                  <a:pt x="113" y="22"/>
                </a:lnTo>
                <a:lnTo>
                  <a:pt x="107" y="16"/>
                </a:lnTo>
                <a:lnTo>
                  <a:pt x="99" y="10"/>
                </a:lnTo>
                <a:lnTo>
                  <a:pt x="90" y="6"/>
                </a:lnTo>
                <a:lnTo>
                  <a:pt x="82" y="3"/>
                </a:lnTo>
                <a:lnTo>
                  <a:pt x="73" y="1"/>
                </a:lnTo>
                <a:lnTo>
                  <a:pt x="64" y="0"/>
                </a:lnTo>
                <a:lnTo>
                  <a:pt x="55" y="1"/>
                </a:lnTo>
                <a:lnTo>
                  <a:pt x="46" y="3"/>
                </a:lnTo>
                <a:lnTo>
                  <a:pt x="37" y="6"/>
                </a:lnTo>
                <a:lnTo>
                  <a:pt x="29" y="10"/>
                </a:lnTo>
                <a:lnTo>
                  <a:pt x="21" y="16"/>
                </a:lnTo>
                <a:lnTo>
                  <a:pt x="15" y="22"/>
                </a:lnTo>
                <a:lnTo>
                  <a:pt x="9" y="30"/>
                </a:lnTo>
                <a:lnTo>
                  <a:pt x="5" y="37"/>
                </a:lnTo>
                <a:lnTo>
                  <a:pt x="2" y="46"/>
                </a:lnTo>
                <a:lnTo>
                  <a:pt x="0" y="56"/>
                </a:lnTo>
                <a:lnTo>
                  <a:pt x="0" y="64"/>
                </a:lnTo>
                <a:lnTo>
                  <a:pt x="0" y="74"/>
                </a:lnTo>
                <a:lnTo>
                  <a:pt x="2" y="83"/>
                </a:lnTo>
                <a:lnTo>
                  <a:pt x="5" y="91"/>
                </a:lnTo>
                <a:lnTo>
                  <a:pt x="9" y="100"/>
                </a:lnTo>
                <a:lnTo>
                  <a:pt x="15" y="108"/>
                </a:lnTo>
                <a:lnTo>
                  <a:pt x="21" y="114"/>
                </a:lnTo>
                <a:lnTo>
                  <a:pt x="29" y="119"/>
                </a:lnTo>
                <a:lnTo>
                  <a:pt x="37" y="124"/>
                </a:lnTo>
                <a:lnTo>
                  <a:pt x="46" y="127"/>
                </a:lnTo>
                <a:lnTo>
                  <a:pt x="55" y="129"/>
                </a:lnTo>
                <a:lnTo>
                  <a:pt x="64" y="129"/>
                </a:lnTo>
                <a:lnTo>
                  <a:pt x="73" y="129"/>
                </a:lnTo>
                <a:lnTo>
                  <a:pt x="82" y="127"/>
                </a:lnTo>
                <a:lnTo>
                  <a:pt x="90" y="124"/>
                </a:lnTo>
                <a:lnTo>
                  <a:pt x="99" y="119"/>
                </a:lnTo>
                <a:lnTo>
                  <a:pt x="107" y="114"/>
                </a:lnTo>
                <a:lnTo>
                  <a:pt x="113" y="108"/>
                </a:lnTo>
                <a:lnTo>
                  <a:pt x="118" y="100"/>
                </a:lnTo>
                <a:lnTo>
                  <a:pt x="123" y="91"/>
                </a:lnTo>
                <a:lnTo>
                  <a:pt x="126" y="83"/>
                </a:lnTo>
                <a:lnTo>
                  <a:pt x="128" y="74"/>
                </a:lnTo>
                <a:lnTo>
                  <a:pt x="128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37" name="Freeform 133"/>
          <p:cNvSpPr/>
          <p:nvPr/>
        </p:nvSpPr>
        <p:spPr>
          <a:xfrm>
            <a:off x="8186738" y="2662238"/>
            <a:ext cx="52387" cy="523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30" y="55"/>
                </a:lnTo>
                <a:lnTo>
                  <a:pt x="128" y="47"/>
                </a:lnTo>
                <a:lnTo>
                  <a:pt x="125" y="38"/>
                </a:lnTo>
                <a:lnTo>
                  <a:pt x="120" y="29"/>
                </a:lnTo>
                <a:lnTo>
                  <a:pt x="115" y="22"/>
                </a:lnTo>
                <a:lnTo>
                  <a:pt x="107" y="15"/>
                </a:lnTo>
                <a:lnTo>
                  <a:pt x="101" y="10"/>
                </a:lnTo>
                <a:lnTo>
                  <a:pt x="92" y="6"/>
                </a:lnTo>
                <a:lnTo>
                  <a:pt x="84" y="2"/>
                </a:lnTo>
                <a:lnTo>
                  <a:pt x="75" y="0"/>
                </a:lnTo>
                <a:lnTo>
                  <a:pt x="65" y="0"/>
                </a:lnTo>
                <a:lnTo>
                  <a:pt x="57" y="0"/>
                </a:lnTo>
                <a:lnTo>
                  <a:pt x="47" y="2"/>
                </a:lnTo>
                <a:lnTo>
                  <a:pt x="38" y="6"/>
                </a:lnTo>
                <a:lnTo>
                  <a:pt x="31" y="10"/>
                </a:lnTo>
                <a:lnTo>
                  <a:pt x="23" y="15"/>
                </a:lnTo>
                <a:lnTo>
                  <a:pt x="17" y="22"/>
                </a:lnTo>
                <a:lnTo>
                  <a:pt x="11" y="29"/>
                </a:lnTo>
                <a:lnTo>
                  <a:pt x="7" y="38"/>
                </a:lnTo>
                <a:lnTo>
                  <a:pt x="4" y="47"/>
                </a:lnTo>
                <a:lnTo>
                  <a:pt x="2" y="55"/>
                </a:lnTo>
                <a:lnTo>
                  <a:pt x="0" y="65"/>
                </a:lnTo>
                <a:lnTo>
                  <a:pt x="2" y="74"/>
                </a:lnTo>
                <a:lnTo>
                  <a:pt x="4" y="83"/>
                </a:lnTo>
                <a:lnTo>
                  <a:pt x="7" y="92"/>
                </a:lnTo>
                <a:lnTo>
                  <a:pt x="11" y="100"/>
                </a:lnTo>
                <a:lnTo>
                  <a:pt x="17" y="107"/>
                </a:lnTo>
                <a:lnTo>
                  <a:pt x="23" y="114"/>
                </a:lnTo>
                <a:lnTo>
                  <a:pt x="31" y="119"/>
                </a:lnTo>
                <a:lnTo>
                  <a:pt x="38" y="123"/>
                </a:lnTo>
                <a:lnTo>
                  <a:pt x="47" y="127"/>
                </a:lnTo>
                <a:lnTo>
                  <a:pt x="57" y="129"/>
                </a:lnTo>
                <a:lnTo>
                  <a:pt x="65" y="130"/>
                </a:lnTo>
                <a:lnTo>
                  <a:pt x="75" y="129"/>
                </a:lnTo>
                <a:lnTo>
                  <a:pt x="84" y="127"/>
                </a:lnTo>
                <a:lnTo>
                  <a:pt x="92" y="123"/>
                </a:lnTo>
                <a:lnTo>
                  <a:pt x="101" y="119"/>
                </a:lnTo>
                <a:lnTo>
                  <a:pt x="107" y="114"/>
                </a:lnTo>
                <a:lnTo>
                  <a:pt x="115" y="107"/>
                </a:lnTo>
                <a:lnTo>
                  <a:pt x="120" y="100"/>
                </a:lnTo>
                <a:lnTo>
                  <a:pt x="125" y="92"/>
                </a:lnTo>
                <a:lnTo>
                  <a:pt x="128" y="83"/>
                </a:lnTo>
                <a:lnTo>
                  <a:pt x="130" y="74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38" name="Freeform 134"/>
          <p:cNvSpPr/>
          <p:nvPr/>
        </p:nvSpPr>
        <p:spPr>
          <a:xfrm>
            <a:off x="7353300" y="2781300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7"/>
                </a:lnTo>
                <a:lnTo>
                  <a:pt x="127" y="47"/>
                </a:lnTo>
                <a:lnTo>
                  <a:pt x="124" y="38"/>
                </a:lnTo>
                <a:lnTo>
                  <a:pt x="119" y="31"/>
                </a:lnTo>
                <a:lnTo>
                  <a:pt x="114" y="23"/>
                </a:lnTo>
                <a:lnTo>
                  <a:pt x="107" y="17"/>
                </a:lnTo>
                <a:lnTo>
                  <a:pt x="100" y="11"/>
                </a:lnTo>
                <a:lnTo>
                  <a:pt x="92" y="7"/>
                </a:lnTo>
                <a:lnTo>
                  <a:pt x="83" y="4"/>
                </a:lnTo>
                <a:lnTo>
                  <a:pt x="75" y="1"/>
                </a:lnTo>
                <a:lnTo>
                  <a:pt x="65" y="0"/>
                </a:lnTo>
                <a:lnTo>
                  <a:pt x="56" y="1"/>
                </a:lnTo>
                <a:lnTo>
                  <a:pt x="47" y="4"/>
                </a:lnTo>
                <a:lnTo>
                  <a:pt x="38" y="7"/>
                </a:lnTo>
                <a:lnTo>
                  <a:pt x="30" y="11"/>
                </a:lnTo>
                <a:lnTo>
                  <a:pt x="23" y="17"/>
                </a:lnTo>
                <a:lnTo>
                  <a:pt x="16" y="23"/>
                </a:lnTo>
                <a:lnTo>
                  <a:pt x="11" y="31"/>
                </a:lnTo>
                <a:lnTo>
                  <a:pt x="7" y="38"/>
                </a:lnTo>
                <a:lnTo>
                  <a:pt x="3" y="47"/>
                </a:lnTo>
                <a:lnTo>
                  <a:pt x="1" y="57"/>
                </a:lnTo>
                <a:lnTo>
                  <a:pt x="0" y="65"/>
                </a:lnTo>
                <a:lnTo>
                  <a:pt x="1" y="75"/>
                </a:lnTo>
                <a:lnTo>
                  <a:pt x="3" y="84"/>
                </a:lnTo>
                <a:lnTo>
                  <a:pt x="7" y="92"/>
                </a:lnTo>
                <a:lnTo>
                  <a:pt x="11" y="101"/>
                </a:lnTo>
                <a:lnTo>
                  <a:pt x="16" y="107"/>
                </a:lnTo>
                <a:lnTo>
                  <a:pt x="23" y="114"/>
                </a:lnTo>
                <a:lnTo>
                  <a:pt x="30" y="120"/>
                </a:lnTo>
                <a:lnTo>
                  <a:pt x="38" y="125"/>
                </a:lnTo>
                <a:lnTo>
                  <a:pt x="47" y="128"/>
                </a:lnTo>
                <a:lnTo>
                  <a:pt x="56" y="129"/>
                </a:lnTo>
                <a:lnTo>
                  <a:pt x="65" y="130"/>
                </a:lnTo>
                <a:lnTo>
                  <a:pt x="75" y="129"/>
                </a:lnTo>
                <a:lnTo>
                  <a:pt x="83" y="128"/>
                </a:lnTo>
                <a:lnTo>
                  <a:pt x="92" y="125"/>
                </a:lnTo>
                <a:lnTo>
                  <a:pt x="100" y="120"/>
                </a:lnTo>
                <a:lnTo>
                  <a:pt x="107" y="114"/>
                </a:lnTo>
                <a:lnTo>
                  <a:pt x="114" y="107"/>
                </a:lnTo>
                <a:lnTo>
                  <a:pt x="119" y="101"/>
                </a:lnTo>
                <a:lnTo>
                  <a:pt x="124" y="92"/>
                </a:lnTo>
                <a:lnTo>
                  <a:pt x="127" y="84"/>
                </a:lnTo>
                <a:lnTo>
                  <a:pt x="129" y="75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39" name="Freeform 135"/>
          <p:cNvSpPr/>
          <p:nvPr/>
        </p:nvSpPr>
        <p:spPr>
          <a:xfrm>
            <a:off x="6996113" y="2597150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30">
                <a:moveTo>
                  <a:pt x="129" y="65"/>
                </a:moveTo>
                <a:lnTo>
                  <a:pt x="129" y="55"/>
                </a:lnTo>
                <a:lnTo>
                  <a:pt x="126" y="46"/>
                </a:lnTo>
                <a:lnTo>
                  <a:pt x="123" y="38"/>
                </a:lnTo>
                <a:lnTo>
                  <a:pt x="119" y="29"/>
                </a:lnTo>
                <a:lnTo>
                  <a:pt x="114" y="23"/>
                </a:lnTo>
                <a:lnTo>
                  <a:pt x="107" y="16"/>
                </a:lnTo>
                <a:lnTo>
                  <a:pt x="99" y="10"/>
                </a:lnTo>
                <a:lnTo>
                  <a:pt x="91" y="5"/>
                </a:lnTo>
                <a:lnTo>
                  <a:pt x="82" y="2"/>
                </a:lnTo>
                <a:lnTo>
                  <a:pt x="74" y="1"/>
                </a:lnTo>
                <a:lnTo>
                  <a:pt x="65" y="0"/>
                </a:lnTo>
                <a:lnTo>
                  <a:pt x="55" y="1"/>
                </a:lnTo>
                <a:lnTo>
                  <a:pt x="47" y="2"/>
                </a:lnTo>
                <a:lnTo>
                  <a:pt x="38" y="5"/>
                </a:lnTo>
                <a:lnTo>
                  <a:pt x="29" y="10"/>
                </a:lnTo>
                <a:lnTo>
                  <a:pt x="22" y="16"/>
                </a:lnTo>
                <a:lnTo>
                  <a:pt x="15" y="23"/>
                </a:lnTo>
                <a:lnTo>
                  <a:pt x="10" y="29"/>
                </a:lnTo>
                <a:lnTo>
                  <a:pt x="5" y="38"/>
                </a:lnTo>
                <a:lnTo>
                  <a:pt x="2" y="46"/>
                </a:lnTo>
                <a:lnTo>
                  <a:pt x="0" y="55"/>
                </a:lnTo>
                <a:lnTo>
                  <a:pt x="0" y="65"/>
                </a:lnTo>
                <a:lnTo>
                  <a:pt x="0" y="73"/>
                </a:lnTo>
                <a:lnTo>
                  <a:pt x="2" y="83"/>
                </a:lnTo>
                <a:lnTo>
                  <a:pt x="5" y="92"/>
                </a:lnTo>
                <a:lnTo>
                  <a:pt x="10" y="99"/>
                </a:lnTo>
                <a:lnTo>
                  <a:pt x="15" y="107"/>
                </a:lnTo>
                <a:lnTo>
                  <a:pt x="22" y="113"/>
                </a:lnTo>
                <a:lnTo>
                  <a:pt x="29" y="119"/>
                </a:lnTo>
                <a:lnTo>
                  <a:pt x="38" y="123"/>
                </a:lnTo>
                <a:lnTo>
                  <a:pt x="47" y="126"/>
                </a:lnTo>
                <a:lnTo>
                  <a:pt x="55" y="129"/>
                </a:lnTo>
                <a:lnTo>
                  <a:pt x="65" y="130"/>
                </a:lnTo>
                <a:lnTo>
                  <a:pt x="74" y="129"/>
                </a:lnTo>
                <a:lnTo>
                  <a:pt x="82" y="126"/>
                </a:lnTo>
                <a:lnTo>
                  <a:pt x="91" y="123"/>
                </a:lnTo>
                <a:lnTo>
                  <a:pt x="99" y="119"/>
                </a:lnTo>
                <a:lnTo>
                  <a:pt x="107" y="113"/>
                </a:lnTo>
                <a:lnTo>
                  <a:pt x="114" y="107"/>
                </a:lnTo>
                <a:lnTo>
                  <a:pt x="119" y="99"/>
                </a:lnTo>
                <a:lnTo>
                  <a:pt x="123" y="92"/>
                </a:lnTo>
                <a:lnTo>
                  <a:pt x="126" y="83"/>
                </a:lnTo>
                <a:lnTo>
                  <a:pt x="129" y="73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0" name="Freeform 136"/>
          <p:cNvSpPr/>
          <p:nvPr/>
        </p:nvSpPr>
        <p:spPr>
          <a:xfrm>
            <a:off x="6519863" y="177958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29">
                <a:moveTo>
                  <a:pt x="130" y="64"/>
                </a:moveTo>
                <a:lnTo>
                  <a:pt x="128" y="55"/>
                </a:lnTo>
                <a:lnTo>
                  <a:pt x="126" y="47"/>
                </a:lnTo>
                <a:lnTo>
                  <a:pt x="123" y="38"/>
                </a:lnTo>
                <a:lnTo>
                  <a:pt x="119" y="29"/>
                </a:lnTo>
                <a:lnTo>
                  <a:pt x="113" y="22"/>
                </a:lnTo>
                <a:lnTo>
                  <a:pt x="107" y="15"/>
                </a:lnTo>
                <a:lnTo>
                  <a:pt x="99" y="10"/>
                </a:lnTo>
                <a:lnTo>
                  <a:pt x="92" y="5"/>
                </a:lnTo>
                <a:lnTo>
                  <a:pt x="83" y="2"/>
                </a:lnTo>
                <a:lnTo>
                  <a:pt x="73" y="0"/>
                </a:lnTo>
                <a:lnTo>
                  <a:pt x="65" y="0"/>
                </a:lnTo>
                <a:lnTo>
                  <a:pt x="55" y="0"/>
                </a:lnTo>
                <a:lnTo>
                  <a:pt x="46" y="2"/>
                </a:lnTo>
                <a:lnTo>
                  <a:pt x="38" y="5"/>
                </a:lnTo>
                <a:lnTo>
                  <a:pt x="30" y="10"/>
                </a:lnTo>
                <a:lnTo>
                  <a:pt x="23" y="15"/>
                </a:lnTo>
                <a:lnTo>
                  <a:pt x="16" y="22"/>
                </a:lnTo>
                <a:lnTo>
                  <a:pt x="11" y="29"/>
                </a:lnTo>
                <a:lnTo>
                  <a:pt x="5" y="38"/>
                </a:lnTo>
                <a:lnTo>
                  <a:pt x="2" y="47"/>
                </a:lnTo>
                <a:lnTo>
                  <a:pt x="1" y="55"/>
                </a:lnTo>
                <a:lnTo>
                  <a:pt x="0" y="64"/>
                </a:lnTo>
                <a:lnTo>
                  <a:pt x="1" y="74"/>
                </a:lnTo>
                <a:lnTo>
                  <a:pt x="2" y="82"/>
                </a:lnTo>
                <a:lnTo>
                  <a:pt x="5" y="91"/>
                </a:lnTo>
                <a:lnTo>
                  <a:pt x="11" y="99"/>
                </a:lnTo>
                <a:lnTo>
                  <a:pt x="16" y="107"/>
                </a:lnTo>
                <a:lnTo>
                  <a:pt x="23" y="113"/>
                </a:lnTo>
                <a:lnTo>
                  <a:pt x="30" y="119"/>
                </a:lnTo>
                <a:lnTo>
                  <a:pt x="38" y="123"/>
                </a:lnTo>
                <a:lnTo>
                  <a:pt x="46" y="126"/>
                </a:lnTo>
                <a:lnTo>
                  <a:pt x="55" y="129"/>
                </a:lnTo>
                <a:lnTo>
                  <a:pt x="65" y="129"/>
                </a:lnTo>
                <a:lnTo>
                  <a:pt x="73" y="129"/>
                </a:lnTo>
                <a:lnTo>
                  <a:pt x="83" y="126"/>
                </a:lnTo>
                <a:lnTo>
                  <a:pt x="92" y="123"/>
                </a:lnTo>
                <a:lnTo>
                  <a:pt x="99" y="119"/>
                </a:lnTo>
                <a:lnTo>
                  <a:pt x="107" y="113"/>
                </a:lnTo>
                <a:lnTo>
                  <a:pt x="113" y="107"/>
                </a:lnTo>
                <a:lnTo>
                  <a:pt x="119" y="99"/>
                </a:lnTo>
                <a:lnTo>
                  <a:pt x="123" y="91"/>
                </a:lnTo>
                <a:lnTo>
                  <a:pt x="126" y="82"/>
                </a:lnTo>
                <a:lnTo>
                  <a:pt x="128" y="74"/>
                </a:lnTo>
                <a:lnTo>
                  <a:pt x="130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1" name="Freeform 137"/>
          <p:cNvSpPr/>
          <p:nvPr/>
        </p:nvSpPr>
        <p:spPr>
          <a:xfrm>
            <a:off x="6678613" y="1270000"/>
            <a:ext cx="52387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8" h="129">
                <a:moveTo>
                  <a:pt x="128" y="64"/>
                </a:moveTo>
                <a:lnTo>
                  <a:pt x="128" y="55"/>
                </a:lnTo>
                <a:lnTo>
                  <a:pt x="126" y="46"/>
                </a:lnTo>
                <a:lnTo>
                  <a:pt x="123" y="37"/>
                </a:lnTo>
                <a:lnTo>
                  <a:pt x="119" y="29"/>
                </a:lnTo>
                <a:lnTo>
                  <a:pt x="113" y="21"/>
                </a:lnTo>
                <a:lnTo>
                  <a:pt x="107" y="15"/>
                </a:lnTo>
                <a:lnTo>
                  <a:pt x="99" y="9"/>
                </a:lnTo>
                <a:lnTo>
                  <a:pt x="92" y="5"/>
                </a:lnTo>
                <a:lnTo>
                  <a:pt x="83" y="2"/>
                </a:lnTo>
                <a:lnTo>
                  <a:pt x="73" y="0"/>
                </a:lnTo>
                <a:lnTo>
                  <a:pt x="65" y="0"/>
                </a:lnTo>
                <a:lnTo>
                  <a:pt x="55" y="0"/>
                </a:lnTo>
                <a:lnTo>
                  <a:pt x="46" y="2"/>
                </a:lnTo>
                <a:lnTo>
                  <a:pt x="38" y="5"/>
                </a:lnTo>
                <a:lnTo>
                  <a:pt x="29" y="9"/>
                </a:lnTo>
                <a:lnTo>
                  <a:pt x="21" y="15"/>
                </a:lnTo>
                <a:lnTo>
                  <a:pt x="15" y="21"/>
                </a:lnTo>
                <a:lnTo>
                  <a:pt x="10" y="29"/>
                </a:lnTo>
                <a:lnTo>
                  <a:pt x="5" y="37"/>
                </a:lnTo>
                <a:lnTo>
                  <a:pt x="2" y="46"/>
                </a:lnTo>
                <a:lnTo>
                  <a:pt x="0" y="55"/>
                </a:lnTo>
                <a:lnTo>
                  <a:pt x="0" y="64"/>
                </a:lnTo>
                <a:lnTo>
                  <a:pt x="0" y="73"/>
                </a:lnTo>
                <a:lnTo>
                  <a:pt x="2" y="83"/>
                </a:lnTo>
                <a:lnTo>
                  <a:pt x="5" y="91"/>
                </a:lnTo>
                <a:lnTo>
                  <a:pt x="10" y="99"/>
                </a:lnTo>
                <a:lnTo>
                  <a:pt x="15" y="107"/>
                </a:lnTo>
                <a:lnTo>
                  <a:pt x="21" y="113"/>
                </a:lnTo>
                <a:lnTo>
                  <a:pt x="29" y="118"/>
                </a:lnTo>
                <a:lnTo>
                  <a:pt x="38" y="123"/>
                </a:lnTo>
                <a:lnTo>
                  <a:pt x="46" y="126"/>
                </a:lnTo>
                <a:lnTo>
                  <a:pt x="55" y="128"/>
                </a:lnTo>
                <a:lnTo>
                  <a:pt x="65" y="129"/>
                </a:lnTo>
                <a:lnTo>
                  <a:pt x="73" y="128"/>
                </a:lnTo>
                <a:lnTo>
                  <a:pt x="83" y="126"/>
                </a:lnTo>
                <a:lnTo>
                  <a:pt x="92" y="123"/>
                </a:lnTo>
                <a:lnTo>
                  <a:pt x="99" y="118"/>
                </a:lnTo>
                <a:lnTo>
                  <a:pt x="107" y="113"/>
                </a:lnTo>
                <a:lnTo>
                  <a:pt x="113" y="107"/>
                </a:lnTo>
                <a:lnTo>
                  <a:pt x="119" y="99"/>
                </a:lnTo>
                <a:lnTo>
                  <a:pt x="123" y="91"/>
                </a:lnTo>
                <a:lnTo>
                  <a:pt x="126" y="83"/>
                </a:lnTo>
                <a:lnTo>
                  <a:pt x="128" y="73"/>
                </a:lnTo>
                <a:lnTo>
                  <a:pt x="128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2" name="Freeform 138"/>
          <p:cNvSpPr/>
          <p:nvPr/>
        </p:nvSpPr>
        <p:spPr>
          <a:xfrm>
            <a:off x="6861175" y="1141413"/>
            <a:ext cx="52388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28">
                <a:moveTo>
                  <a:pt x="130" y="63"/>
                </a:moveTo>
                <a:lnTo>
                  <a:pt x="129" y="55"/>
                </a:lnTo>
                <a:lnTo>
                  <a:pt x="126" y="46"/>
                </a:lnTo>
                <a:lnTo>
                  <a:pt x="123" y="37"/>
                </a:lnTo>
                <a:lnTo>
                  <a:pt x="119" y="29"/>
                </a:lnTo>
                <a:lnTo>
                  <a:pt x="113" y="21"/>
                </a:lnTo>
                <a:lnTo>
                  <a:pt x="107" y="15"/>
                </a:lnTo>
                <a:lnTo>
                  <a:pt x="99" y="9"/>
                </a:lnTo>
                <a:lnTo>
                  <a:pt x="92" y="5"/>
                </a:lnTo>
                <a:lnTo>
                  <a:pt x="83" y="2"/>
                </a:lnTo>
                <a:lnTo>
                  <a:pt x="75" y="0"/>
                </a:lnTo>
                <a:lnTo>
                  <a:pt x="65" y="0"/>
                </a:lnTo>
                <a:lnTo>
                  <a:pt x="56" y="0"/>
                </a:lnTo>
                <a:lnTo>
                  <a:pt x="46" y="2"/>
                </a:lnTo>
                <a:lnTo>
                  <a:pt x="38" y="5"/>
                </a:lnTo>
                <a:lnTo>
                  <a:pt x="30" y="9"/>
                </a:lnTo>
                <a:lnTo>
                  <a:pt x="23" y="15"/>
                </a:lnTo>
                <a:lnTo>
                  <a:pt x="16" y="21"/>
                </a:lnTo>
                <a:lnTo>
                  <a:pt x="11" y="29"/>
                </a:lnTo>
                <a:lnTo>
                  <a:pt x="6" y="37"/>
                </a:lnTo>
                <a:lnTo>
                  <a:pt x="3" y="46"/>
                </a:lnTo>
                <a:lnTo>
                  <a:pt x="1" y="55"/>
                </a:lnTo>
                <a:lnTo>
                  <a:pt x="0" y="63"/>
                </a:lnTo>
                <a:lnTo>
                  <a:pt x="1" y="73"/>
                </a:lnTo>
                <a:lnTo>
                  <a:pt x="3" y="82"/>
                </a:lnTo>
                <a:lnTo>
                  <a:pt x="6" y="90"/>
                </a:lnTo>
                <a:lnTo>
                  <a:pt x="11" y="99"/>
                </a:lnTo>
                <a:lnTo>
                  <a:pt x="16" y="107"/>
                </a:lnTo>
                <a:lnTo>
                  <a:pt x="23" y="113"/>
                </a:lnTo>
                <a:lnTo>
                  <a:pt x="30" y="118"/>
                </a:lnTo>
                <a:lnTo>
                  <a:pt x="38" y="123"/>
                </a:lnTo>
                <a:lnTo>
                  <a:pt x="46" y="126"/>
                </a:lnTo>
                <a:lnTo>
                  <a:pt x="56" y="128"/>
                </a:lnTo>
                <a:lnTo>
                  <a:pt x="65" y="128"/>
                </a:lnTo>
                <a:lnTo>
                  <a:pt x="75" y="128"/>
                </a:lnTo>
                <a:lnTo>
                  <a:pt x="83" y="126"/>
                </a:lnTo>
                <a:lnTo>
                  <a:pt x="92" y="123"/>
                </a:lnTo>
                <a:lnTo>
                  <a:pt x="99" y="118"/>
                </a:lnTo>
                <a:lnTo>
                  <a:pt x="107" y="113"/>
                </a:lnTo>
                <a:lnTo>
                  <a:pt x="113" y="107"/>
                </a:lnTo>
                <a:lnTo>
                  <a:pt x="119" y="99"/>
                </a:lnTo>
                <a:lnTo>
                  <a:pt x="123" y="90"/>
                </a:lnTo>
                <a:lnTo>
                  <a:pt x="126" y="82"/>
                </a:lnTo>
                <a:lnTo>
                  <a:pt x="129" y="73"/>
                </a:lnTo>
                <a:lnTo>
                  <a:pt x="130" y="63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3" name="Freeform 139"/>
          <p:cNvSpPr/>
          <p:nvPr/>
        </p:nvSpPr>
        <p:spPr>
          <a:xfrm>
            <a:off x="6996113" y="1192213"/>
            <a:ext cx="50800" cy="523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30">
                <a:moveTo>
                  <a:pt x="129" y="65"/>
                </a:moveTo>
                <a:lnTo>
                  <a:pt x="129" y="55"/>
                </a:lnTo>
                <a:lnTo>
                  <a:pt x="126" y="47"/>
                </a:lnTo>
                <a:lnTo>
                  <a:pt x="123" y="38"/>
                </a:lnTo>
                <a:lnTo>
                  <a:pt x="119" y="29"/>
                </a:lnTo>
                <a:lnTo>
                  <a:pt x="114" y="23"/>
                </a:lnTo>
                <a:lnTo>
                  <a:pt x="107" y="16"/>
                </a:lnTo>
                <a:lnTo>
                  <a:pt x="99" y="10"/>
                </a:lnTo>
                <a:lnTo>
                  <a:pt x="91" y="6"/>
                </a:lnTo>
                <a:lnTo>
                  <a:pt x="82" y="2"/>
                </a:lnTo>
                <a:lnTo>
                  <a:pt x="74" y="1"/>
                </a:lnTo>
                <a:lnTo>
                  <a:pt x="65" y="0"/>
                </a:lnTo>
                <a:lnTo>
                  <a:pt x="55" y="1"/>
                </a:lnTo>
                <a:lnTo>
                  <a:pt x="47" y="2"/>
                </a:lnTo>
                <a:lnTo>
                  <a:pt x="38" y="6"/>
                </a:lnTo>
                <a:lnTo>
                  <a:pt x="29" y="10"/>
                </a:lnTo>
                <a:lnTo>
                  <a:pt x="22" y="16"/>
                </a:lnTo>
                <a:lnTo>
                  <a:pt x="15" y="23"/>
                </a:lnTo>
                <a:lnTo>
                  <a:pt x="10" y="29"/>
                </a:lnTo>
                <a:lnTo>
                  <a:pt x="5" y="38"/>
                </a:lnTo>
                <a:lnTo>
                  <a:pt x="2" y="47"/>
                </a:lnTo>
                <a:lnTo>
                  <a:pt x="0" y="55"/>
                </a:lnTo>
                <a:lnTo>
                  <a:pt x="0" y="65"/>
                </a:lnTo>
                <a:lnTo>
                  <a:pt x="0" y="74"/>
                </a:lnTo>
                <a:lnTo>
                  <a:pt x="2" y="83"/>
                </a:lnTo>
                <a:lnTo>
                  <a:pt x="5" y="92"/>
                </a:lnTo>
                <a:lnTo>
                  <a:pt x="10" y="100"/>
                </a:lnTo>
                <a:lnTo>
                  <a:pt x="15" y="107"/>
                </a:lnTo>
                <a:lnTo>
                  <a:pt x="22" y="114"/>
                </a:lnTo>
                <a:lnTo>
                  <a:pt x="29" y="119"/>
                </a:lnTo>
                <a:lnTo>
                  <a:pt x="38" y="123"/>
                </a:lnTo>
                <a:lnTo>
                  <a:pt x="47" y="127"/>
                </a:lnTo>
                <a:lnTo>
                  <a:pt x="55" y="129"/>
                </a:lnTo>
                <a:lnTo>
                  <a:pt x="65" y="130"/>
                </a:lnTo>
                <a:lnTo>
                  <a:pt x="74" y="129"/>
                </a:lnTo>
                <a:lnTo>
                  <a:pt x="82" y="127"/>
                </a:lnTo>
                <a:lnTo>
                  <a:pt x="91" y="123"/>
                </a:lnTo>
                <a:lnTo>
                  <a:pt x="99" y="119"/>
                </a:lnTo>
                <a:lnTo>
                  <a:pt x="107" y="114"/>
                </a:lnTo>
                <a:lnTo>
                  <a:pt x="114" y="107"/>
                </a:lnTo>
                <a:lnTo>
                  <a:pt x="119" y="100"/>
                </a:lnTo>
                <a:lnTo>
                  <a:pt x="123" y="92"/>
                </a:lnTo>
                <a:lnTo>
                  <a:pt x="126" y="83"/>
                </a:lnTo>
                <a:lnTo>
                  <a:pt x="129" y="74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4" name="Freeform 140"/>
          <p:cNvSpPr/>
          <p:nvPr/>
        </p:nvSpPr>
        <p:spPr>
          <a:xfrm>
            <a:off x="7353300" y="151288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5"/>
                </a:lnTo>
                <a:lnTo>
                  <a:pt x="127" y="46"/>
                </a:lnTo>
                <a:lnTo>
                  <a:pt x="124" y="38"/>
                </a:lnTo>
                <a:lnTo>
                  <a:pt x="119" y="29"/>
                </a:lnTo>
                <a:lnTo>
                  <a:pt x="114" y="22"/>
                </a:lnTo>
                <a:lnTo>
                  <a:pt x="107" y="15"/>
                </a:lnTo>
                <a:lnTo>
                  <a:pt x="100" y="10"/>
                </a:lnTo>
                <a:lnTo>
                  <a:pt x="92" y="5"/>
                </a:lnTo>
                <a:lnTo>
                  <a:pt x="83" y="2"/>
                </a:lnTo>
                <a:lnTo>
                  <a:pt x="75" y="0"/>
                </a:lnTo>
                <a:lnTo>
                  <a:pt x="65" y="0"/>
                </a:lnTo>
                <a:lnTo>
                  <a:pt x="56" y="0"/>
                </a:lnTo>
                <a:lnTo>
                  <a:pt x="47" y="2"/>
                </a:lnTo>
                <a:lnTo>
                  <a:pt x="38" y="5"/>
                </a:lnTo>
                <a:lnTo>
                  <a:pt x="30" y="10"/>
                </a:lnTo>
                <a:lnTo>
                  <a:pt x="23" y="15"/>
                </a:lnTo>
                <a:lnTo>
                  <a:pt x="16" y="22"/>
                </a:lnTo>
                <a:lnTo>
                  <a:pt x="11" y="29"/>
                </a:lnTo>
                <a:lnTo>
                  <a:pt x="7" y="38"/>
                </a:lnTo>
                <a:lnTo>
                  <a:pt x="3" y="46"/>
                </a:lnTo>
                <a:lnTo>
                  <a:pt x="1" y="55"/>
                </a:lnTo>
                <a:lnTo>
                  <a:pt x="0" y="65"/>
                </a:lnTo>
                <a:lnTo>
                  <a:pt x="1" y="73"/>
                </a:lnTo>
                <a:lnTo>
                  <a:pt x="3" y="82"/>
                </a:lnTo>
                <a:lnTo>
                  <a:pt x="7" y="91"/>
                </a:lnTo>
                <a:lnTo>
                  <a:pt x="11" y="99"/>
                </a:lnTo>
                <a:lnTo>
                  <a:pt x="16" y="107"/>
                </a:lnTo>
                <a:lnTo>
                  <a:pt x="23" y="113"/>
                </a:lnTo>
                <a:lnTo>
                  <a:pt x="30" y="119"/>
                </a:lnTo>
                <a:lnTo>
                  <a:pt x="38" y="123"/>
                </a:lnTo>
                <a:lnTo>
                  <a:pt x="47" y="126"/>
                </a:lnTo>
                <a:lnTo>
                  <a:pt x="56" y="129"/>
                </a:lnTo>
                <a:lnTo>
                  <a:pt x="65" y="130"/>
                </a:lnTo>
                <a:lnTo>
                  <a:pt x="75" y="129"/>
                </a:lnTo>
                <a:lnTo>
                  <a:pt x="83" y="126"/>
                </a:lnTo>
                <a:lnTo>
                  <a:pt x="92" y="123"/>
                </a:lnTo>
                <a:lnTo>
                  <a:pt x="100" y="119"/>
                </a:lnTo>
                <a:lnTo>
                  <a:pt x="107" y="113"/>
                </a:lnTo>
                <a:lnTo>
                  <a:pt x="114" y="107"/>
                </a:lnTo>
                <a:lnTo>
                  <a:pt x="119" y="99"/>
                </a:lnTo>
                <a:lnTo>
                  <a:pt x="124" y="91"/>
                </a:lnTo>
                <a:lnTo>
                  <a:pt x="127" y="82"/>
                </a:lnTo>
                <a:lnTo>
                  <a:pt x="129" y="73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5" name="Freeform 141"/>
          <p:cNvSpPr/>
          <p:nvPr/>
        </p:nvSpPr>
        <p:spPr>
          <a:xfrm>
            <a:off x="3051175" y="1141413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28">
                <a:moveTo>
                  <a:pt x="129" y="63"/>
                </a:moveTo>
                <a:lnTo>
                  <a:pt x="128" y="55"/>
                </a:lnTo>
                <a:lnTo>
                  <a:pt x="126" y="46"/>
                </a:lnTo>
                <a:lnTo>
                  <a:pt x="123" y="37"/>
                </a:lnTo>
                <a:lnTo>
                  <a:pt x="118" y="29"/>
                </a:lnTo>
                <a:lnTo>
                  <a:pt x="113" y="21"/>
                </a:lnTo>
                <a:lnTo>
                  <a:pt x="107" y="15"/>
                </a:lnTo>
                <a:lnTo>
                  <a:pt x="99" y="9"/>
                </a:lnTo>
                <a:lnTo>
                  <a:pt x="91" y="5"/>
                </a:lnTo>
                <a:lnTo>
                  <a:pt x="83" y="2"/>
                </a:lnTo>
                <a:lnTo>
                  <a:pt x="73" y="0"/>
                </a:lnTo>
                <a:lnTo>
                  <a:pt x="64" y="0"/>
                </a:lnTo>
                <a:lnTo>
                  <a:pt x="55" y="0"/>
                </a:lnTo>
                <a:lnTo>
                  <a:pt x="46" y="2"/>
                </a:lnTo>
                <a:lnTo>
                  <a:pt x="37" y="5"/>
                </a:lnTo>
                <a:lnTo>
                  <a:pt x="29" y="9"/>
                </a:lnTo>
                <a:lnTo>
                  <a:pt x="22" y="15"/>
                </a:lnTo>
                <a:lnTo>
                  <a:pt x="16" y="21"/>
                </a:lnTo>
                <a:lnTo>
                  <a:pt x="10" y="29"/>
                </a:lnTo>
                <a:lnTo>
                  <a:pt x="5" y="37"/>
                </a:lnTo>
                <a:lnTo>
                  <a:pt x="2" y="46"/>
                </a:lnTo>
                <a:lnTo>
                  <a:pt x="1" y="55"/>
                </a:lnTo>
                <a:lnTo>
                  <a:pt x="0" y="63"/>
                </a:lnTo>
                <a:lnTo>
                  <a:pt x="1" y="73"/>
                </a:lnTo>
                <a:lnTo>
                  <a:pt x="2" y="82"/>
                </a:lnTo>
                <a:lnTo>
                  <a:pt x="5" y="90"/>
                </a:lnTo>
                <a:lnTo>
                  <a:pt x="10" y="99"/>
                </a:lnTo>
                <a:lnTo>
                  <a:pt x="16" y="107"/>
                </a:lnTo>
                <a:lnTo>
                  <a:pt x="22" y="113"/>
                </a:lnTo>
                <a:lnTo>
                  <a:pt x="29" y="118"/>
                </a:lnTo>
                <a:lnTo>
                  <a:pt x="37" y="123"/>
                </a:lnTo>
                <a:lnTo>
                  <a:pt x="46" y="126"/>
                </a:lnTo>
                <a:lnTo>
                  <a:pt x="55" y="128"/>
                </a:lnTo>
                <a:lnTo>
                  <a:pt x="64" y="128"/>
                </a:lnTo>
                <a:lnTo>
                  <a:pt x="73" y="128"/>
                </a:lnTo>
                <a:lnTo>
                  <a:pt x="83" y="126"/>
                </a:lnTo>
                <a:lnTo>
                  <a:pt x="91" y="123"/>
                </a:lnTo>
                <a:lnTo>
                  <a:pt x="99" y="118"/>
                </a:lnTo>
                <a:lnTo>
                  <a:pt x="107" y="113"/>
                </a:lnTo>
                <a:lnTo>
                  <a:pt x="113" y="107"/>
                </a:lnTo>
                <a:lnTo>
                  <a:pt x="118" y="99"/>
                </a:lnTo>
                <a:lnTo>
                  <a:pt x="123" y="90"/>
                </a:lnTo>
                <a:lnTo>
                  <a:pt x="126" y="82"/>
                </a:lnTo>
                <a:lnTo>
                  <a:pt x="128" y="73"/>
                </a:lnTo>
                <a:lnTo>
                  <a:pt x="129" y="63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6" name="Freeform 142"/>
          <p:cNvSpPr/>
          <p:nvPr/>
        </p:nvSpPr>
        <p:spPr>
          <a:xfrm>
            <a:off x="3130550" y="1192213"/>
            <a:ext cx="50800" cy="523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8" h="130">
                <a:moveTo>
                  <a:pt x="128" y="65"/>
                </a:moveTo>
                <a:lnTo>
                  <a:pt x="128" y="55"/>
                </a:lnTo>
                <a:lnTo>
                  <a:pt x="126" y="47"/>
                </a:lnTo>
                <a:lnTo>
                  <a:pt x="123" y="38"/>
                </a:lnTo>
                <a:lnTo>
                  <a:pt x="118" y="29"/>
                </a:lnTo>
                <a:lnTo>
                  <a:pt x="113" y="23"/>
                </a:lnTo>
                <a:lnTo>
                  <a:pt x="107" y="16"/>
                </a:lnTo>
                <a:lnTo>
                  <a:pt x="99" y="10"/>
                </a:lnTo>
                <a:lnTo>
                  <a:pt x="90" y="6"/>
                </a:lnTo>
                <a:lnTo>
                  <a:pt x="82" y="2"/>
                </a:lnTo>
                <a:lnTo>
                  <a:pt x="73" y="1"/>
                </a:lnTo>
                <a:lnTo>
                  <a:pt x="64" y="0"/>
                </a:lnTo>
                <a:lnTo>
                  <a:pt x="55" y="1"/>
                </a:lnTo>
                <a:lnTo>
                  <a:pt x="46" y="2"/>
                </a:lnTo>
                <a:lnTo>
                  <a:pt x="37" y="6"/>
                </a:lnTo>
                <a:lnTo>
                  <a:pt x="29" y="10"/>
                </a:lnTo>
                <a:lnTo>
                  <a:pt x="21" y="16"/>
                </a:lnTo>
                <a:lnTo>
                  <a:pt x="15" y="23"/>
                </a:lnTo>
                <a:lnTo>
                  <a:pt x="9" y="29"/>
                </a:lnTo>
                <a:lnTo>
                  <a:pt x="5" y="38"/>
                </a:lnTo>
                <a:lnTo>
                  <a:pt x="2" y="47"/>
                </a:lnTo>
                <a:lnTo>
                  <a:pt x="0" y="55"/>
                </a:lnTo>
                <a:lnTo>
                  <a:pt x="0" y="65"/>
                </a:lnTo>
                <a:lnTo>
                  <a:pt x="0" y="74"/>
                </a:lnTo>
                <a:lnTo>
                  <a:pt x="2" y="83"/>
                </a:lnTo>
                <a:lnTo>
                  <a:pt x="5" y="92"/>
                </a:lnTo>
                <a:lnTo>
                  <a:pt x="9" y="100"/>
                </a:lnTo>
                <a:lnTo>
                  <a:pt x="15" y="107"/>
                </a:lnTo>
                <a:lnTo>
                  <a:pt x="21" y="114"/>
                </a:lnTo>
                <a:lnTo>
                  <a:pt x="29" y="119"/>
                </a:lnTo>
                <a:lnTo>
                  <a:pt x="37" y="123"/>
                </a:lnTo>
                <a:lnTo>
                  <a:pt x="46" y="127"/>
                </a:lnTo>
                <a:lnTo>
                  <a:pt x="55" y="129"/>
                </a:lnTo>
                <a:lnTo>
                  <a:pt x="64" y="130"/>
                </a:lnTo>
                <a:lnTo>
                  <a:pt x="73" y="129"/>
                </a:lnTo>
                <a:lnTo>
                  <a:pt x="82" y="127"/>
                </a:lnTo>
                <a:lnTo>
                  <a:pt x="90" y="123"/>
                </a:lnTo>
                <a:lnTo>
                  <a:pt x="99" y="119"/>
                </a:lnTo>
                <a:lnTo>
                  <a:pt x="107" y="114"/>
                </a:lnTo>
                <a:lnTo>
                  <a:pt x="113" y="107"/>
                </a:lnTo>
                <a:lnTo>
                  <a:pt x="118" y="100"/>
                </a:lnTo>
                <a:lnTo>
                  <a:pt x="123" y="92"/>
                </a:lnTo>
                <a:lnTo>
                  <a:pt x="126" y="83"/>
                </a:lnTo>
                <a:lnTo>
                  <a:pt x="128" y="74"/>
                </a:lnTo>
                <a:lnTo>
                  <a:pt x="128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7" name="Freeform 143"/>
          <p:cNvSpPr/>
          <p:nvPr/>
        </p:nvSpPr>
        <p:spPr>
          <a:xfrm>
            <a:off x="3211513" y="151288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30">
                <a:moveTo>
                  <a:pt x="129" y="65"/>
                </a:moveTo>
                <a:lnTo>
                  <a:pt x="128" y="55"/>
                </a:lnTo>
                <a:lnTo>
                  <a:pt x="127" y="46"/>
                </a:lnTo>
                <a:lnTo>
                  <a:pt x="124" y="38"/>
                </a:lnTo>
                <a:lnTo>
                  <a:pt x="120" y="29"/>
                </a:lnTo>
                <a:lnTo>
                  <a:pt x="113" y="22"/>
                </a:lnTo>
                <a:lnTo>
                  <a:pt x="107" y="15"/>
                </a:lnTo>
                <a:lnTo>
                  <a:pt x="100" y="10"/>
                </a:lnTo>
                <a:lnTo>
                  <a:pt x="92" y="5"/>
                </a:lnTo>
                <a:lnTo>
                  <a:pt x="83" y="2"/>
                </a:lnTo>
                <a:lnTo>
                  <a:pt x="74" y="0"/>
                </a:lnTo>
                <a:lnTo>
                  <a:pt x="65" y="0"/>
                </a:lnTo>
                <a:lnTo>
                  <a:pt x="56" y="0"/>
                </a:lnTo>
                <a:lnTo>
                  <a:pt x="46" y="2"/>
                </a:lnTo>
                <a:lnTo>
                  <a:pt x="37" y="5"/>
                </a:lnTo>
                <a:lnTo>
                  <a:pt x="30" y="10"/>
                </a:lnTo>
                <a:lnTo>
                  <a:pt x="22" y="15"/>
                </a:lnTo>
                <a:lnTo>
                  <a:pt x="16" y="22"/>
                </a:lnTo>
                <a:lnTo>
                  <a:pt x="10" y="29"/>
                </a:lnTo>
                <a:lnTo>
                  <a:pt x="6" y="38"/>
                </a:lnTo>
                <a:lnTo>
                  <a:pt x="3" y="46"/>
                </a:lnTo>
                <a:lnTo>
                  <a:pt x="1" y="55"/>
                </a:lnTo>
                <a:lnTo>
                  <a:pt x="0" y="65"/>
                </a:lnTo>
                <a:lnTo>
                  <a:pt x="1" y="73"/>
                </a:lnTo>
                <a:lnTo>
                  <a:pt x="3" y="82"/>
                </a:lnTo>
                <a:lnTo>
                  <a:pt x="6" y="91"/>
                </a:lnTo>
                <a:lnTo>
                  <a:pt x="10" y="99"/>
                </a:lnTo>
                <a:lnTo>
                  <a:pt x="16" y="107"/>
                </a:lnTo>
                <a:lnTo>
                  <a:pt x="22" y="113"/>
                </a:lnTo>
                <a:lnTo>
                  <a:pt x="30" y="119"/>
                </a:lnTo>
                <a:lnTo>
                  <a:pt x="37" y="123"/>
                </a:lnTo>
                <a:lnTo>
                  <a:pt x="46" y="126"/>
                </a:lnTo>
                <a:lnTo>
                  <a:pt x="56" y="129"/>
                </a:lnTo>
                <a:lnTo>
                  <a:pt x="65" y="130"/>
                </a:lnTo>
                <a:lnTo>
                  <a:pt x="74" y="129"/>
                </a:lnTo>
                <a:lnTo>
                  <a:pt x="83" y="126"/>
                </a:lnTo>
                <a:lnTo>
                  <a:pt x="92" y="123"/>
                </a:lnTo>
                <a:lnTo>
                  <a:pt x="100" y="119"/>
                </a:lnTo>
                <a:lnTo>
                  <a:pt x="107" y="113"/>
                </a:lnTo>
                <a:lnTo>
                  <a:pt x="113" y="107"/>
                </a:lnTo>
                <a:lnTo>
                  <a:pt x="120" y="99"/>
                </a:lnTo>
                <a:lnTo>
                  <a:pt x="124" y="91"/>
                </a:lnTo>
                <a:lnTo>
                  <a:pt x="127" y="82"/>
                </a:lnTo>
                <a:lnTo>
                  <a:pt x="128" y="73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8" name="Freeform 144"/>
          <p:cNvSpPr/>
          <p:nvPr/>
        </p:nvSpPr>
        <p:spPr>
          <a:xfrm>
            <a:off x="2868613" y="1270000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29">
                <a:moveTo>
                  <a:pt x="129" y="64"/>
                </a:moveTo>
                <a:lnTo>
                  <a:pt x="129" y="55"/>
                </a:lnTo>
                <a:lnTo>
                  <a:pt x="127" y="46"/>
                </a:lnTo>
                <a:lnTo>
                  <a:pt x="124" y="37"/>
                </a:lnTo>
                <a:lnTo>
                  <a:pt x="119" y="29"/>
                </a:lnTo>
                <a:lnTo>
                  <a:pt x="114" y="21"/>
                </a:lnTo>
                <a:lnTo>
                  <a:pt x="107" y="15"/>
                </a:lnTo>
                <a:lnTo>
                  <a:pt x="100" y="9"/>
                </a:lnTo>
                <a:lnTo>
                  <a:pt x="91" y="5"/>
                </a:lnTo>
                <a:lnTo>
                  <a:pt x="82" y="2"/>
                </a:lnTo>
                <a:lnTo>
                  <a:pt x="74" y="0"/>
                </a:lnTo>
                <a:lnTo>
                  <a:pt x="64" y="0"/>
                </a:lnTo>
                <a:lnTo>
                  <a:pt x="55" y="0"/>
                </a:lnTo>
                <a:lnTo>
                  <a:pt x="47" y="2"/>
                </a:lnTo>
                <a:lnTo>
                  <a:pt x="38" y="5"/>
                </a:lnTo>
                <a:lnTo>
                  <a:pt x="30" y="9"/>
                </a:lnTo>
                <a:lnTo>
                  <a:pt x="22" y="15"/>
                </a:lnTo>
                <a:lnTo>
                  <a:pt x="15" y="21"/>
                </a:lnTo>
                <a:lnTo>
                  <a:pt x="10" y="29"/>
                </a:lnTo>
                <a:lnTo>
                  <a:pt x="6" y="37"/>
                </a:lnTo>
                <a:lnTo>
                  <a:pt x="3" y="46"/>
                </a:lnTo>
                <a:lnTo>
                  <a:pt x="0" y="55"/>
                </a:lnTo>
                <a:lnTo>
                  <a:pt x="0" y="64"/>
                </a:lnTo>
                <a:lnTo>
                  <a:pt x="0" y="73"/>
                </a:lnTo>
                <a:lnTo>
                  <a:pt x="3" y="83"/>
                </a:lnTo>
                <a:lnTo>
                  <a:pt x="6" y="91"/>
                </a:lnTo>
                <a:lnTo>
                  <a:pt x="10" y="99"/>
                </a:lnTo>
                <a:lnTo>
                  <a:pt x="15" y="107"/>
                </a:lnTo>
                <a:lnTo>
                  <a:pt x="22" y="113"/>
                </a:lnTo>
                <a:lnTo>
                  <a:pt x="30" y="118"/>
                </a:lnTo>
                <a:lnTo>
                  <a:pt x="38" y="123"/>
                </a:lnTo>
                <a:lnTo>
                  <a:pt x="47" y="126"/>
                </a:lnTo>
                <a:lnTo>
                  <a:pt x="55" y="128"/>
                </a:lnTo>
                <a:lnTo>
                  <a:pt x="64" y="129"/>
                </a:lnTo>
                <a:lnTo>
                  <a:pt x="74" y="128"/>
                </a:lnTo>
                <a:lnTo>
                  <a:pt x="82" y="126"/>
                </a:lnTo>
                <a:lnTo>
                  <a:pt x="91" y="123"/>
                </a:lnTo>
                <a:lnTo>
                  <a:pt x="100" y="118"/>
                </a:lnTo>
                <a:lnTo>
                  <a:pt x="107" y="113"/>
                </a:lnTo>
                <a:lnTo>
                  <a:pt x="114" y="107"/>
                </a:lnTo>
                <a:lnTo>
                  <a:pt x="119" y="99"/>
                </a:lnTo>
                <a:lnTo>
                  <a:pt x="124" y="91"/>
                </a:lnTo>
                <a:lnTo>
                  <a:pt x="127" y="83"/>
                </a:lnTo>
                <a:lnTo>
                  <a:pt x="129" y="73"/>
                </a:lnTo>
                <a:lnTo>
                  <a:pt x="129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49" name="Freeform 145"/>
          <p:cNvSpPr/>
          <p:nvPr/>
        </p:nvSpPr>
        <p:spPr>
          <a:xfrm>
            <a:off x="2378075" y="177958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29">
                <a:moveTo>
                  <a:pt x="130" y="64"/>
                </a:moveTo>
                <a:lnTo>
                  <a:pt x="129" y="55"/>
                </a:lnTo>
                <a:lnTo>
                  <a:pt x="127" y="47"/>
                </a:lnTo>
                <a:lnTo>
                  <a:pt x="124" y="38"/>
                </a:lnTo>
                <a:lnTo>
                  <a:pt x="119" y="29"/>
                </a:lnTo>
                <a:lnTo>
                  <a:pt x="114" y="22"/>
                </a:lnTo>
                <a:lnTo>
                  <a:pt x="107" y="15"/>
                </a:lnTo>
                <a:lnTo>
                  <a:pt x="100" y="10"/>
                </a:lnTo>
                <a:lnTo>
                  <a:pt x="92" y="5"/>
                </a:lnTo>
                <a:lnTo>
                  <a:pt x="84" y="2"/>
                </a:lnTo>
                <a:lnTo>
                  <a:pt x="75" y="0"/>
                </a:lnTo>
                <a:lnTo>
                  <a:pt x="65" y="0"/>
                </a:lnTo>
                <a:lnTo>
                  <a:pt x="57" y="0"/>
                </a:lnTo>
                <a:lnTo>
                  <a:pt x="47" y="2"/>
                </a:lnTo>
                <a:lnTo>
                  <a:pt x="38" y="5"/>
                </a:lnTo>
                <a:lnTo>
                  <a:pt x="31" y="10"/>
                </a:lnTo>
                <a:lnTo>
                  <a:pt x="23" y="15"/>
                </a:lnTo>
                <a:lnTo>
                  <a:pt x="17" y="22"/>
                </a:lnTo>
                <a:lnTo>
                  <a:pt x="11" y="29"/>
                </a:lnTo>
                <a:lnTo>
                  <a:pt x="7" y="38"/>
                </a:lnTo>
                <a:lnTo>
                  <a:pt x="4" y="47"/>
                </a:lnTo>
                <a:lnTo>
                  <a:pt x="1" y="55"/>
                </a:lnTo>
                <a:lnTo>
                  <a:pt x="0" y="64"/>
                </a:lnTo>
                <a:lnTo>
                  <a:pt x="1" y="74"/>
                </a:lnTo>
                <a:lnTo>
                  <a:pt x="4" y="82"/>
                </a:lnTo>
                <a:lnTo>
                  <a:pt x="7" y="91"/>
                </a:lnTo>
                <a:lnTo>
                  <a:pt x="11" y="99"/>
                </a:lnTo>
                <a:lnTo>
                  <a:pt x="17" y="107"/>
                </a:lnTo>
                <a:lnTo>
                  <a:pt x="23" y="113"/>
                </a:lnTo>
                <a:lnTo>
                  <a:pt x="31" y="119"/>
                </a:lnTo>
                <a:lnTo>
                  <a:pt x="38" y="123"/>
                </a:lnTo>
                <a:lnTo>
                  <a:pt x="47" y="126"/>
                </a:lnTo>
                <a:lnTo>
                  <a:pt x="57" y="129"/>
                </a:lnTo>
                <a:lnTo>
                  <a:pt x="65" y="129"/>
                </a:lnTo>
                <a:lnTo>
                  <a:pt x="75" y="129"/>
                </a:lnTo>
                <a:lnTo>
                  <a:pt x="84" y="126"/>
                </a:lnTo>
                <a:lnTo>
                  <a:pt x="92" y="123"/>
                </a:lnTo>
                <a:lnTo>
                  <a:pt x="100" y="119"/>
                </a:lnTo>
                <a:lnTo>
                  <a:pt x="107" y="113"/>
                </a:lnTo>
                <a:lnTo>
                  <a:pt x="114" y="107"/>
                </a:lnTo>
                <a:lnTo>
                  <a:pt x="119" y="99"/>
                </a:lnTo>
                <a:lnTo>
                  <a:pt x="124" y="91"/>
                </a:lnTo>
                <a:lnTo>
                  <a:pt x="127" y="82"/>
                </a:lnTo>
                <a:lnTo>
                  <a:pt x="129" y="74"/>
                </a:lnTo>
                <a:lnTo>
                  <a:pt x="130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0" name="Freeform 146"/>
          <p:cNvSpPr/>
          <p:nvPr/>
        </p:nvSpPr>
        <p:spPr>
          <a:xfrm>
            <a:off x="1625600" y="2597150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30">
                <a:moveTo>
                  <a:pt x="129" y="65"/>
                </a:moveTo>
                <a:lnTo>
                  <a:pt x="129" y="55"/>
                </a:lnTo>
                <a:lnTo>
                  <a:pt x="127" y="46"/>
                </a:lnTo>
                <a:lnTo>
                  <a:pt x="124" y="38"/>
                </a:lnTo>
                <a:lnTo>
                  <a:pt x="119" y="29"/>
                </a:lnTo>
                <a:lnTo>
                  <a:pt x="114" y="23"/>
                </a:lnTo>
                <a:lnTo>
                  <a:pt x="107" y="16"/>
                </a:lnTo>
                <a:lnTo>
                  <a:pt x="100" y="10"/>
                </a:lnTo>
                <a:lnTo>
                  <a:pt x="91" y="5"/>
                </a:lnTo>
                <a:lnTo>
                  <a:pt x="82" y="2"/>
                </a:lnTo>
                <a:lnTo>
                  <a:pt x="74" y="1"/>
                </a:lnTo>
                <a:lnTo>
                  <a:pt x="64" y="0"/>
                </a:lnTo>
                <a:lnTo>
                  <a:pt x="55" y="1"/>
                </a:lnTo>
                <a:lnTo>
                  <a:pt x="47" y="2"/>
                </a:lnTo>
                <a:lnTo>
                  <a:pt x="38" y="5"/>
                </a:lnTo>
                <a:lnTo>
                  <a:pt x="30" y="10"/>
                </a:lnTo>
                <a:lnTo>
                  <a:pt x="22" y="16"/>
                </a:lnTo>
                <a:lnTo>
                  <a:pt x="15" y="23"/>
                </a:lnTo>
                <a:lnTo>
                  <a:pt x="10" y="29"/>
                </a:lnTo>
                <a:lnTo>
                  <a:pt x="6" y="38"/>
                </a:lnTo>
                <a:lnTo>
                  <a:pt x="2" y="46"/>
                </a:lnTo>
                <a:lnTo>
                  <a:pt x="0" y="55"/>
                </a:lnTo>
                <a:lnTo>
                  <a:pt x="0" y="65"/>
                </a:lnTo>
                <a:lnTo>
                  <a:pt x="0" y="73"/>
                </a:lnTo>
                <a:lnTo>
                  <a:pt x="2" y="83"/>
                </a:lnTo>
                <a:lnTo>
                  <a:pt x="6" y="92"/>
                </a:lnTo>
                <a:lnTo>
                  <a:pt x="10" y="99"/>
                </a:lnTo>
                <a:lnTo>
                  <a:pt x="15" y="107"/>
                </a:lnTo>
                <a:lnTo>
                  <a:pt x="22" y="113"/>
                </a:lnTo>
                <a:lnTo>
                  <a:pt x="30" y="119"/>
                </a:lnTo>
                <a:lnTo>
                  <a:pt x="38" y="123"/>
                </a:lnTo>
                <a:lnTo>
                  <a:pt x="47" y="126"/>
                </a:lnTo>
                <a:lnTo>
                  <a:pt x="55" y="129"/>
                </a:lnTo>
                <a:lnTo>
                  <a:pt x="64" y="130"/>
                </a:lnTo>
                <a:lnTo>
                  <a:pt x="74" y="129"/>
                </a:lnTo>
                <a:lnTo>
                  <a:pt x="82" y="126"/>
                </a:lnTo>
                <a:lnTo>
                  <a:pt x="91" y="123"/>
                </a:lnTo>
                <a:lnTo>
                  <a:pt x="100" y="119"/>
                </a:lnTo>
                <a:lnTo>
                  <a:pt x="107" y="113"/>
                </a:lnTo>
                <a:lnTo>
                  <a:pt x="114" y="107"/>
                </a:lnTo>
                <a:lnTo>
                  <a:pt x="119" y="99"/>
                </a:lnTo>
                <a:lnTo>
                  <a:pt x="124" y="92"/>
                </a:lnTo>
                <a:lnTo>
                  <a:pt x="127" y="83"/>
                </a:lnTo>
                <a:lnTo>
                  <a:pt x="129" y="73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1" name="Freeform 147"/>
          <p:cNvSpPr/>
          <p:nvPr/>
        </p:nvSpPr>
        <p:spPr>
          <a:xfrm>
            <a:off x="1544638" y="2781300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7"/>
                </a:lnTo>
                <a:lnTo>
                  <a:pt x="127" y="47"/>
                </a:lnTo>
                <a:lnTo>
                  <a:pt x="123" y="38"/>
                </a:lnTo>
                <a:lnTo>
                  <a:pt x="119" y="31"/>
                </a:lnTo>
                <a:lnTo>
                  <a:pt x="114" y="23"/>
                </a:lnTo>
                <a:lnTo>
                  <a:pt x="107" y="17"/>
                </a:lnTo>
                <a:lnTo>
                  <a:pt x="100" y="11"/>
                </a:lnTo>
                <a:lnTo>
                  <a:pt x="92" y="7"/>
                </a:lnTo>
                <a:lnTo>
                  <a:pt x="83" y="4"/>
                </a:lnTo>
                <a:lnTo>
                  <a:pt x="74" y="1"/>
                </a:lnTo>
                <a:lnTo>
                  <a:pt x="65" y="0"/>
                </a:lnTo>
                <a:lnTo>
                  <a:pt x="55" y="1"/>
                </a:lnTo>
                <a:lnTo>
                  <a:pt x="47" y="4"/>
                </a:lnTo>
                <a:lnTo>
                  <a:pt x="38" y="7"/>
                </a:lnTo>
                <a:lnTo>
                  <a:pt x="29" y="11"/>
                </a:lnTo>
                <a:lnTo>
                  <a:pt x="23" y="17"/>
                </a:lnTo>
                <a:lnTo>
                  <a:pt x="16" y="23"/>
                </a:lnTo>
                <a:lnTo>
                  <a:pt x="10" y="31"/>
                </a:lnTo>
                <a:lnTo>
                  <a:pt x="6" y="38"/>
                </a:lnTo>
                <a:lnTo>
                  <a:pt x="2" y="47"/>
                </a:lnTo>
                <a:lnTo>
                  <a:pt x="1" y="57"/>
                </a:lnTo>
                <a:lnTo>
                  <a:pt x="0" y="65"/>
                </a:lnTo>
                <a:lnTo>
                  <a:pt x="1" y="75"/>
                </a:lnTo>
                <a:lnTo>
                  <a:pt x="2" y="84"/>
                </a:lnTo>
                <a:lnTo>
                  <a:pt x="6" y="92"/>
                </a:lnTo>
                <a:lnTo>
                  <a:pt x="10" y="101"/>
                </a:lnTo>
                <a:lnTo>
                  <a:pt x="16" y="107"/>
                </a:lnTo>
                <a:lnTo>
                  <a:pt x="23" y="114"/>
                </a:lnTo>
                <a:lnTo>
                  <a:pt x="29" y="120"/>
                </a:lnTo>
                <a:lnTo>
                  <a:pt x="38" y="125"/>
                </a:lnTo>
                <a:lnTo>
                  <a:pt x="47" y="128"/>
                </a:lnTo>
                <a:lnTo>
                  <a:pt x="55" y="129"/>
                </a:lnTo>
                <a:lnTo>
                  <a:pt x="65" y="130"/>
                </a:lnTo>
                <a:lnTo>
                  <a:pt x="74" y="129"/>
                </a:lnTo>
                <a:lnTo>
                  <a:pt x="83" y="128"/>
                </a:lnTo>
                <a:lnTo>
                  <a:pt x="92" y="125"/>
                </a:lnTo>
                <a:lnTo>
                  <a:pt x="100" y="120"/>
                </a:lnTo>
                <a:lnTo>
                  <a:pt x="107" y="114"/>
                </a:lnTo>
                <a:lnTo>
                  <a:pt x="114" y="107"/>
                </a:lnTo>
                <a:lnTo>
                  <a:pt x="119" y="101"/>
                </a:lnTo>
                <a:lnTo>
                  <a:pt x="123" y="92"/>
                </a:lnTo>
                <a:lnTo>
                  <a:pt x="127" y="84"/>
                </a:lnTo>
                <a:lnTo>
                  <a:pt x="129" y="75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2" name="Freeform 148"/>
          <p:cNvSpPr/>
          <p:nvPr/>
        </p:nvSpPr>
        <p:spPr>
          <a:xfrm>
            <a:off x="1704975" y="2881313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5"/>
                </a:lnTo>
                <a:lnTo>
                  <a:pt x="128" y="46"/>
                </a:lnTo>
                <a:lnTo>
                  <a:pt x="124" y="38"/>
                </a:lnTo>
                <a:lnTo>
                  <a:pt x="120" y="29"/>
                </a:lnTo>
                <a:lnTo>
                  <a:pt x="114" y="23"/>
                </a:lnTo>
                <a:lnTo>
                  <a:pt x="107" y="15"/>
                </a:lnTo>
                <a:lnTo>
                  <a:pt x="101" y="10"/>
                </a:lnTo>
                <a:lnTo>
                  <a:pt x="92" y="5"/>
                </a:lnTo>
                <a:lnTo>
                  <a:pt x="83" y="2"/>
                </a:lnTo>
                <a:lnTo>
                  <a:pt x="75" y="0"/>
                </a:lnTo>
                <a:lnTo>
                  <a:pt x="65" y="0"/>
                </a:lnTo>
                <a:lnTo>
                  <a:pt x="56" y="0"/>
                </a:lnTo>
                <a:lnTo>
                  <a:pt x="47" y="2"/>
                </a:lnTo>
                <a:lnTo>
                  <a:pt x="38" y="5"/>
                </a:lnTo>
                <a:lnTo>
                  <a:pt x="30" y="10"/>
                </a:lnTo>
                <a:lnTo>
                  <a:pt x="23" y="15"/>
                </a:lnTo>
                <a:lnTo>
                  <a:pt x="16" y="23"/>
                </a:lnTo>
                <a:lnTo>
                  <a:pt x="11" y="29"/>
                </a:lnTo>
                <a:lnTo>
                  <a:pt x="7" y="38"/>
                </a:lnTo>
                <a:lnTo>
                  <a:pt x="3" y="46"/>
                </a:lnTo>
                <a:lnTo>
                  <a:pt x="1" y="55"/>
                </a:lnTo>
                <a:lnTo>
                  <a:pt x="0" y="65"/>
                </a:lnTo>
                <a:lnTo>
                  <a:pt x="1" y="73"/>
                </a:lnTo>
                <a:lnTo>
                  <a:pt x="3" y="83"/>
                </a:lnTo>
                <a:lnTo>
                  <a:pt x="7" y="92"/>
                </a:lnTo>
                <a:lnTo>
                  <a:pt x="11" y="99"/>
                </a:lnTo>
                <a:lnTo>
                  <a:pt x="16" y="107"/>
                </a:lnTo>
                <a:lnTo>
                  <a:pt x="23" y="113"/>
                </a:lnTo>
                <a:lnTo>
                  <a:pt x="30" y="119"/>
                </a:lnTo>
                <a:lnTo>
                  <a:pt x="38" y="123"/>
                </a:lnTo>
                <a:lnTo>
                  <a:pt x="47" y="126"/>
                </a:lnTo>
                <a:lnTo>
                  <a:pt x="56" y="129"/>
                </a:lnTo>
                <a:lnTo>
                  <a:pt x="65" y="130"/>
                </a:lnTo>
                <a:lnTo>
                  <a:pt x="75" y="129"/>
                </a:lnTo>
                <a:lnTo>
                  <a:pt x="83" y="126"/>
                </a:lnTo>
                <a:lnTo>
                  <a:pt x="92" y="123"/>
                </a:lnTo>
                <a:lnTo>
                  <a:pt x="101" y="119"/>
                </a:lnTo>
                <a:lnTo>
                  <a:pt x="107" y="113"/>
                </a:lnTo>
                <a:lnTo>
                  <a:pt x="114" y="107"/>
                </a:lnTo>
                <a:lnTo>
                  <a:pt x="120" y="99"/>
                </a:lnTo>
                <a:lnTo>
                  <a:pt x="124" y="92"/>
                </a:lnTo>
                <a:lnTo>
                  <a:pt x="128" y="83"/>
                </a:lnTo>
                <a:lnTo>
                  <a:pt x="129" y="73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3" name="Freeform 149"/>
          <p:cNvSpPr/>
          <p:nvPr/>
        </p:nvSpPr>
        <p:spPr>
          <a:xfrm>
            <a:off x="2378075" y="2662238"/>
            <a:ext cx="50800" cy="523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5"/>
                </a:lnTo>
                <a:lnTo>
                  <a:pt x="127" y="47"/>
                </a:lnTo>
                <a:lnTo>
                  <a:pt x="124" y="38"/>
                </a:lnTo>
                <a:lnTo>
                  <a:pt x="119" y="29"/>
                </a:lnTo>
                <a:lnTo>
                  <a:pt x="114" y="22"/>
                </a:lnTo>
                <a:lnTo>
                  <a:pt x="107" y="15"/>
                </a:lnTo>
                <a:lnTo>
                  <a:pt x="100" y="10"/>
                </a:lnTo>
                <a:lnTo>
                  <a:pt x="92" y="6"/>
                </a:lnTo>
                <a:lnTo>
                  <a:pt x="84" y="2"/>
                </a:lnTo>
                <a:lnTo>
                  <a:pt x="75" y="0"/>
                </a:lnTo>
                <a:lnTo>
                  <a:pt x="65" y="0"/>
                </a:lnTo>
                <a:lnTo>
                  <a:pt x="57" y="0"/>
                </a:lnTo>
                <a:lnTo>
                  <a:pt x="47" y="2"/>
                </a:lnTo>
                <a:lnTo>
                  <a:pt x="38" y="6"/>
                </a:lnTo>
                <a:lnTo>
                  <a:pt x="31" y="10"/>
                </a:lnTo>
                <a:lnTo>
                  <a:pt x="23" y="15"/>
                </a:lnTo>
                <a:lnTo>
                  <a:pt x="17" y="22"/>
                </a:lnTo>
                <a:lnTo>
                  <a:pt x="11" y="29"/>
                </a:lnTo>
                <a:lnTo>
                  <a:pt x="7" y="38"/>
                </a:lnTo>
                <a:lnTo>
                  <a:pt x="4" y="47"/>
                </a:lnTo>
                <a:lnTo>
                  <a:pt x="1" y="55"/>
                </a:lnTo>
                <a:lnTo>
                  <a:pt x="0" y="65"/>
                </a:lnTo>
                <a:lnTo>
                  <a:pt x="1" y="74"/>
                </a:lnTo>
                <a:lnTo>
                  <a:pt x="4" y="83"/>
                </a:lnTo>
                <a:lnTo>
                  <a:pt x="7" y="92"/>
                </a:lnTo>
                <a:lnTo>
                  <a:pt x="11" y="100"/>
                </a:lnTo>
                <a:lnTo>
                  <a:pt x="17" y="107"/>
                </a:lnTo>
                <a:lnTo>
                  <a:pt x="23" y="114"/>
                </a:lnTo>
                <a:lnTo>
                  <a:pt x="31" y="119"/>
                </a:lnTo>
                <a:lnTo>
                  <a:pt x="38" y="123"/>
                </a:lnTo>
                <a:lnTo>
                  <a:pt x="47" y="127"/>
                </a:lnTo>
                <a:lnTo>
                  <a:pt x="57" y="129"/>
                </a:lnTo>
                <a:lnTo>
                  <a:pt x="65" y="130"/>
                </a:lnTo>
                <a:lnTo>
                  <a:pt x="75" y="129"/>
                </a:lnTo>
                <a:lnTo>
                  <a:pt x="84" y="127"/>
                </a:lnTo>
                <a:lnTo>
                  <a:pt x="92" y="123"/>
                </a:lnTo>
                <a:lnTo>
                  <a:pt x="100" y="119"/>
                </a:lnTo>
                <a:lnTo>
                  <a:pt x="107" y="114"/>
                </a:lnTo>
                <a:lnTo>
                  <a:pt x="114" y="107"/>
                </a:lnTo>
                <a:lnTo>
                  <a:pt x="119" y="100"/>
                </a:lnTo>
                <a:lnTo>
                  <a:pt x="124" y="92"/>
                </a:lnTo>
                <a:lnTo>
                  <a:pt x="127" y="83"/>
                </a:lnTo>
                <a:lnTo>
                  <a:pt x="129" y="74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4" name="Freeform 150"/>
          <p:cNvSpPr/>
          <p:nvPr/>
        </p:nvSpPr>
        <p:spPr>
          <a:xfrm>
            <a:off x="2868613" y="2295525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29">
                <a:moveTo>
                  <a:pt x="129" y="64"/>
                </a:moveTo>
                <a:lnTo>
                  <a:pt x="129" y="56"/>
                </a:lnTo>
                <a:lnTo>
                  <a:pt x="127" y="46"/>
                </a:lnTo>
                <a:lnTo>
                  <a:pt x="124" y="37"/>
                </a:lnTo>
                <a:lnTo>
                  <a:pt x="119" y="30"/>
                </a:lnTo>
                <a:lnTo>
                  <a:pt x="114" y="22"/>
                </a:lnTo>
                <a:lnTo>
                  <a:pt x="107" y="16"/>
                </a:lnTo>
                <a:lnTo>
                  <a:pt x="100" y="10"/>
                </a:lnTo>
                <a:lnTo>
                  <a:pt x="91" y="6"/>
                </a:lnTo>
                <a:lnTo>
                  <a:pt x="82" y="3"/>
                </a:lnTo>
                <a:lnTo>
                  <a:pt x="74" y="1"/>
                </a:lnTo>
                <a:lnTo>
                  <a:pt x="64" y="0"/>
                </a:lnTo>
                <a:lnTo>
                  <a:pt x="55" y="1"/>
                </a:lnTo>
                <a:lnTo>
                  <a:pt x="47" y="3"/>
                </a:lnTo>
                <a:lnTo>
                  <a:pt x="38" y="6"/>
                </a:lnTo>
                <a:lnTo>
                  <a:pt x="30" y="10"/>
                </a:lnTo>
                <a:lnTo>
                  <a:pt x="22" y="16"/>
                </a:lnTo>
                <a:lnTo>
                  <a:pt x="15" y="22"/>
                </a:lnTo>
                <a:lnTo>
                  <a:pt x="10" y="30"/>
                </a:lnTo>
                <a:lnTo>
                  <a:pt x="6" y="37"/>
                </a:lnTo>
                <a:lnTo>
                  <a:pt x="3" y="46"/>
                </a:lnTo>
                <a:lnTo>
                  <a:pt x="0" y="56"/>
                </a:lnTo>
                <a:lnTo>
                  <a:pt x="0" y="64"/>
                </a:lnTo>
                <a:lnTo>
                  <a:pt x="0" y="74"/>
                </a:lnTo>
                <a:lnTo>
                  <a:pt x="3" y="83"/>
                </a:lnTo>
                <a:lnTo>
                  <a:pt x="6" y="91"/>
                </a:lnTo>
                <a:lnTo>
                  <a:pt x="10" y="100"/>
                </a:lnTo>
                <a:lnTo>
                  <a:pt x="15" y="108"/>
                </a:lnTo>
                <a:lnTo>
                  <a:pt x="22" y="114"/>
                </a:lnTo>
                <a:lnTo>
                  <a:pt x="30" y="119"/>
                </a:lnTo>
                <a:lnTo>
                  <a:pt x="38" y="124"/>
                </a:lnTo>
                <a:lnTo>
                  <a:pt x="47" y="127"/>
                </a:lnTo>
                <a:lnTo>
                  <a:pt x="55" y="129"/>
                </a:lnTo>
                <a:lnTo>
                  <a:pt x="64" y="129"/>
                </a:lnTo>
                <a:lnTo>
                  <a:pt x="74" y="129"/>
                </a:lnTo>
                <a:lnTo>
                  <a:pt x="82" y="127"/>
                </a:lnTo>
                <a:lnTo>
                  <a:pt x="91" y="124"/>
                </a:lnTo>
                <a:lnTo>
                  <a:pt x="100" y="119"/>
                </a:lnTo>
                <a:lnTo>
                  <a:pt x="107" y="114"/>
                </a:lnTo>
                <a:lnTo>
                  <a:pt x="114" y="108"/>
                </a:lnTo>
                <a:lnTo>
                  <a:pt x="119" y="100"/>
                </a:lnTo>
                <a:lnTo>
                  <a:pt x="124" y="91"/>
                </a:lnTo>
                <a:lnTo>
                  <a:pt x="127" y="83"/>
                </a:lnTo>
                <a:lnTo>
                  <a:pt x="129" y="74"/>
                </a:lnTo>
                <a:lnTo>
                  <a:pt x="129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5" name="Freeform 151"/>
          <p:cNvSpPr/>
          <p:nvPr/>
        </p:nvSpPr>
        <p:spPr>
          <a:xfrm>
            <a:off x="2868613" y="6057900"/>
            <a:ext cx="50800" cy="523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30">
                <a:moveTo>
                  <a:pt x="129" y="65"/>
                </a:moveTo>
                <a:lnTo>
                  <a:pt x="129" y="55"/>
                </a:lnTo>
                <a:lnTo>
                  <a:pt x="127" y="47"/>
                </a:lnTo>
                <a:lnTo>
                  <a:pt x="124" y="38"/>
                </a:lnTo>
                <a:lnTo>
                  <a:pt x="119" y="30"/>
                </a:lnTo>
                <a:lnTo>
                  <a:pt x="114" y="23"/>
                </a:lnTo>
                <a:lnTo>
                  <a:pt x="107" y="17"/>
                </a:lnTo>
                <a:lnTo>
                  <a:pt x="100" y="10"/>
                </a:lnTo>
                <a:lnTo>
                  <a:pt x="91" y="6"/>
                </a:lnTo>
                <a:lnTo>
                  <a:pt x="82" y="3"/>
                </a:lnTo>
                <a:lnTo>
                  <a:pt x="74" y="1"/>
                </a:lnTo>
                <a:lnTo>
                  <a:pt x="64" y="0"/>
                </a:lnTo>
                <a:lnTo>
                  <a:pt x="55" y="1"/>
                </a:lnTo>
                <a:lnTo>
                  <a:pt x="47" y="3"/>
                </a:lnTo>
                <a:lnTo>
                  <a:pt x="38" y="6"/>
                </a:lnTo>
                <a:lnTo>
                  <a:pt x="30" y="10"/>
                </a:lnTo>
                <a:lnTo>
                  <a:pt x="22" y="17"/>
                </a:lnTo>
                <a:lnTo>
                  <a:pt x="15" y="23"/>
                </a:lnTo>
                <a:lnTo>
                  <a:pt x="10" y="30"/>
                </a:lnTo>
                <a:lnTo>
                  <a:pt x="6" y="38"/>
                </a:lnTo>
                <a:lnTo>
                  <a:pt x="3" y="47"/>
                </a:lnTo>
                <a:lnTo>
                  <a:pt x="0" y="55"/>
                </a:lnTo>
                <a:lnTo>
                  <a:pt x="0" y="65"/>
                </a:lnTo>
                <a:lnTo>
                  <a:pt x="0" y="74"/>
                </a:lnTo>
                <a:lnTo>
                  <a:pt x="3" y="84"/>
                </a:lnTo>
                <a:lnTo>
                  <a:pt x="6" y="92"/>
                </a:lnTo>
                <a:lnTo>
                  <a:pt x="10" y="100"/>
                </a:lnTo>
                <a:lnTo>
                  <a:pt x="15" y="107"/>
                </a:lnTo>
                <a:lnTo>
                  <a:pt x="22" y="114"/>
                </a:lnTo>
                <a:lnTo>
                  <a:pt x="30" y="119"/>
                </a:lnTo>
                <a:lnTo>
                  <a:pt x="38" y="124"/>
                </a:lnTo>
                <a:lnTo>
                  <a:pt x="47" y="127"/>
                </a:lnTo>
                <a:lnTo>
                  <a:pt x="55" y="129"/>
                </a:lnTo>
                <a:lnTo>
                  <a:pt x="64" y="130"/>
                </a:lnTo>
                <a:lnTo>
                  <a:pt x="74" y="129"/>
                </a:lnTo>
                <a:lnTo>
                  <a:pt x="82" y="127"/>
                </a:lnTo>
                <a:lnTo>
                  <a:pt x="91" y="124"/>
                </a:lnTo>
                <a:lnTo>
                  <a:pt x="100" y="119"/>
                </a:lnTo>
                <a:lnTo>
                  <a:pt x="107" y="114"/>
                </a:lnTo>
                <a:lnTo>
                  <a:pt x="114" y="107"/>
                </a:lnTo>
                <a:lnTo>
                  <a:pt x="119" y="100"/>
                </a:lnTo>
                <a:lnTo>
                  <a:pt x="124" y="92"/>
                </a:lnTo>
                <a:lnTo>
                  <a:pt x="127" y="84"/>
                </a:lnTo>
                <a:lnTo>
                  <a:pt x="129" y="74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6" name="Freeform 152"/>
          <p:cNvSpPr/>
          <p:nvPr/>
        </p:nvSpPr>
        <p:spPr>
          <a:xfrm>
            <a:off x="3211513" y="5383213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30">
                <a:moveTo>
                  <a:pt x="129" y="65"/>
                </a:moveTo>
                <a:lnTo>
                  <a:pt x="128" y="55"/>
                </a:lnTo>
                <a:lnTo>
                  <a:pt x="127" y="47"/>
                </a:lnTo>
                <a:lnTo>
                  <a:pt x="124" y="38"/>
                </a:lnTo>
                <a:lnTo>
                  <a:pt x="120" y="29"/>
                </a:lnTo>
                <a:lnTo>
                  <a:pt x="113" y="23"/>
                </a:lnTo>
                <a:lnTo>
                  <a:pt x="107" y="16"/>
                </a:lnTo>
                <a:lnTo>
                  <a:pt x="100" y="10"/>
                </a:lnTo>
                <a:lnTo>
                  <a:pt x="92" y="6"/>
                </a:lnTo>
                <a:lnTo>
                  <a:pt x="83" y="2"/>
                </a:lnTo>
                <a:lnTo>
                  <a:pt x="74" y="1"/>
                </a:lnTo>
                <a:lnTo>
                  <a:pt x="65" y="0"/>
                </a:lnTo>
                <a:lnTo>
                  <a:pt x="56" y="1"/>
                </a:lnTo>
                <a:lnTo>
                  <a:pt x="46" y="2"/>
                </a:lnTo>
                <a:lnTo>
                  <a:pt x="37" y="6"/>
                </a:lnTo>
                <a:lnTo>
                  <a:pt x="30" y="10"/>
                </a:lnTo>
                <a:lnTo>
                  <a:pt x="22" y="16"/>
                </a:lnTo>
                <a:lnTo>
                  <a:pt x="16" y="23"/>
                </a:lnTo>
                <a:lnTo>
                  <a:pt x="10" y="29"/>
                </a:lnTo>
                <a:lnTo>
                  <a:pt x="6" y="38"/>
                </a:lnTo>
                <a:lnTo>
                  <a:pt x="3" y="47"/>
                </a:lnTo>
                <a:lnTo>
                  <a:pt x="1" y="55"/>
                </a:lnTo>
                <a:lnTo>
                  <a:pt x="0" y="65"/>
                </a:lnTo>
                <a:lnTo>
                  <a:pt x="1" y="74"/>
                </a:lnTo>
                <a:lnTo>
                  <a:pt x="3" y="83"/>
                </a:lnTo>
                <a:lnTo>
                  <a:pt x="6" y="92"/>
                </a:lnTo>
                <a:lnTo>
                  <a:pt x="10" y="100"/>
                </a:lnTo>
                <a:lnTo>
                  <a:pt x="16" y="107"/>
                </a:lnTo>
                <a:lnTo>
                  <a:pt x="22" y="114"/>
                </a:lnTo>
                <a:lnTo>
                  <a:pt x="30" y="119"/>
                </a:lnTo>
                <a:lnTo>
                  <a:pt x="37" y="123"/>
                </a:lnTo>
                <a:lnTo>
                  <a:pt x="46" y="127"/>
                </a:lnTo>
                <a:lnTo>
                  <a:pt x="56" y="129"/>
                </a:lnTo>
                <a:lnTo>
                  <a:pt x="65" y="130"/>
                </a:lnTo>
                <a:lnTo>
                  <a:pt x="74" y="129"/>
                </a:lnTo>
                <a:lnTo>
                  <a:pt x="83" y="127"/>
                </a:lnTo>
                <a:lnTo>
                  <a:pt x="92" y="123"/>
                </a:lnTo>
                <a:lnTo>
                  <a:pt x="100" y="119"/>
                </a:lnTo>
                <a:lnTo>
                  <a:pt x="107" y="114"/>
                </a:lnTo>
                <a:lnTo>
                  <a:pt x="113" y="107"/>
                </a:lnTo>
                <a:lnTo>
                  <a:pt x="120" y="100"/>
                </a:lnTo>
                <a:lnTo>
                  <a:pt x="124" y="92"/>
                </a:lnTo>
                <a:lnTo>
                  <a:pt x="127" y="83"/>
                </a:lnTo>
                <a:lnTo>
                  <a:pt x="128" y="74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7" name="Freeform 153"/>
          <p:cNvSpPr/>
          <p:nvPr/>
        </p:nvSpPr>
        <p:spPr>
          <a:xfrm>
            <a:off x="3130550" y="502443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8" h="129">
                <a:moveTo>
                  <a:pt x="128" y="64"/>
                </a:moveTo>
                <a:lnTo>
                  <a:pt x="128" y="55"/>
                </a:lnTo>
                <a:lnTo>
                  <a:pt x="126" y="47"/>
                </a:lnTo>
                <a:lnTo>
                  <a:pt x="123" y="38"/>
                </a:lnTo>
                <a:lnTo>
                  <a:pt x="118" y="29"/>
                </a:lnTo>
                <a:lnTo>
                  <a:pt x="113" y="22"/>
                </a:lnTo>
                <a:lnTo>
                  <a:pt x="107" y="15"/>
                </a:lnTo>
                <a:lnTo>
                  <a:pt x="99" y="10"/>
                </a:lnTo>
                <a:lnTo>
                  <a:pt x="90" y="6"/>
                </a:lnTo>
                <a:lnTo>
                  <a:pt x="82" y="2"/>
                </a:lnTo>
                <a:lnTo>
                  <a:pt x="73" y="0"/>
                </a:lnTo>
                <a:lnTo>
                  <a:pt x="64" y="0"/>
                </a:lnTo>
                <a:lnTo>
                  <a:pt x="55" y="0"/>
                </a:lnTo>
                <a:lnTo>
                  <a:pt x="46" y="2"/>
                </a:lnTo>
                <a:lnTo>
                  <a:pt x="37" y="6"/>
                </a:lnTo>
                <a:lnTo>
                  <a:pt x="29" y="10"/>
                </a:lnTo>
                <a:lnTo>
                  <a:pt x="21" y="15"/>
                </a:lnTo>
                <a:lnTo>
                  <a:pt x="15" y="22"/>
                </a:lnTo>
                <a:lnTo>
                  <a:pt x="9" y="29"/>
                </a:lnTo>
                <a:lnTo>
                  <a:pt x="5" y="38"/>
                </a:lnTo>
                <a:lnTo>
                  <a:pt x="2" y="47"/>
                </a:lnTo>
                <a:lnTo>
                  <a:pt x="0" y="55"/>
                </a:lnTo>
                <a:lnTo>
                  <a:pt x="0" y="64"/>
                </a:lnTo>
                <a:lnTo>
                  <a:pt x="0" y="74"/>
                </a:lnTo>
                <a:lnTo>
                  <a:pt x="2" y="82"/>
                </a:lnTo>
                <a:lnTo>
                  <a:pt x="5" y="91"/>
                </a:lnTo>
                <a:lnTo>
                  <a:pt x="9" y="99"/>
                </a:lnTo>
                <a:lnTo>
                  <a:pt x="15" y="107"/>
                </a:lnTo>
                <a:lnTo>
                  <a:pt x="21" y="114"/>
                </a:lnTo>
                <a:lnTo>
                  <a:pt x="29" y="119"/>
                </a:lnTo>
                <a:lnTo>
                  <a:pt x="37" y="123"/>
                </a:lnTo>
                <a:lnTo>
                  <a:pt x="46" y="127"/>
                </a:lnTo>
                <a:lnTo>
                  <a:pt x="55" y="129"/>
                </a:lnTo>
                <a:lnTo>
                  <a:pt x="64" y="129"/>
                </a:lnTo>
                <a:lnTo>
                  <a:pt x="73" y="129"/>
                </a:lnTo>
                <a:lnTo>
                  <a:pt x="82" y="127"/>
                </a:lnTo>
                <a:lnTo>
                  <a:pt x="90" y="123"/>
                </a:lnTo>
                <a:lnTo>
                  <a:pt x="99" y="119"/>
                </a:lnTo>
                <a:lnTo>
                  <a:pt x="107" y="114"/>
                </a:lnTo>
                <a:lnTo>
                  <a:pt x="113" y="107"/>
                </a:lnTo>
                <a:lnTo>
                  <a:pt x="118" y="99"/>
                </a:lnTo>
                <a:lnTo>
                  <a:pt x="123" y="91"/>
                </a:lnTo>
                <a:lnTo>
                  <a:pt x="126" y="82"/>
                </a:lnTo>
                <a:lnTo>
                  <a:pt x="128" y="74"/>
                </a:lnTo>
                <a:lnTo>
                  <a:pt x="128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8" name="Freeform 154"/>
          <p:cNvSpPr/>
          <p:nvPr/>
        </p:nvSpPr>
        <p:spPr>
          <a:xfrm>
            <a:off x="3051175" y="489108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29">
                <a:moveTo>
                  <a:pt x="129" y="65"/>
                </a:moveTo>
                <a:lnTo>
                  <a:pt x="128" y="55"/>
                </a:lnTo>
                <a:lnTo>
                  <a:pt x="126" y="47"/>
                </a:lnTo>
                <a:lnTo>
                  <a:pt x="123" y="38"/>
                </a:lnTo>
                <a:lnTo>
                  <a:pt x="118" y="29"/>
                </a:lnTo>
                <a:lnTo>
                  <a:pt x="113" y="22"/>
                </a:lnTo>
                <a:lnTo>
                  <a:pt x="107" y="15"/>
                </a:lnTo>
                <a:lnTo>
                  <a:pt x="99" y="10"/>
                </a:lnTo>
                <a:lnTo>
                  <a:pt x="91" y="6"/>
                </a:lnTo>
                <a:lnTo>
                  <a:pt x="83" y="2"/>
                </a:lnTo>
                <a:lnTo>
                  <a:pt x="73" y="0"/>
                </a:lnTo>
                <a:lnTo>
                  <a:pt x="64" y="0"/>
                </a:lnTo>
                <a:lnTo>
                  <a:pt x="55" y="0"/>
                </a:lnTo>
                <a:lnTo>
                  <a:pt x="46" y="2"/>
                </a:lnTo>
                <a:lnTo>
                  <a:pt x="37" y="6"/>
                </a:lnTo>
                <a:lnTo>
                  <a:pt x="29" y="10"/>
                </a:lnTo>
                <a:lnTo>
                  <a:pt x="22" y="15"/>
                </a:lnTo>
                <a:lnTo>
                  <a:pt x="16" y="22"/>
                </a:lnTo>
                <a:lnTo>
                  <a:pt x="10" y="29"/>
                </a:lnTo>
                <a:lnTo>
                  <a:pt x="5" y="38"/>
                </a:lnTo>
                <a:lnTo>
                  <a:pt x="2" y="47"/>
                </a:lnTo>
                <a:lnTo>
                  <a:pt x="1" y="55"/>
                </a:lnTo>
                <a:lnTo>
                  <a:pt x="0" y="65"/>
                </a:lnTo>
                <a:lnTo>
                  <a:pt x="1" y="74"/>
                </a:lnTo>
                <a:lnTo>
                  <a:pt x="2" y="82"/>
                </a:lnTo>
                <a:lnTo>
                  <a:pt x="5" y="91"/>
                </a:lnTo>
                <a:lnTo>
                  <a:pt x="10" y="99"/>
                </a:lnTo>
                <a:lnTo>
                  <a:pt x="16" y="107"/>
                </a:lnTo>
                <a:lnTo>
                  <a:pt x="22" y="114"/>
                </a:lnTo>
                <a:lnTo>
                  <a:pt x="29" y="119"/>
                </a:lnTo>
                <a:lnTo>
                  <a:pt x="37" y="123"/>
                </a:lnTo>
                <a:lnTo>
                  <a:pt x="46" y="126"/>
                </a:lnTo>
                <a:lnTo>
                  <a:pt x="55" y="129"/>
                </a:lnTo>
                <a:lnTo>
                  <a:pt x="64" y="129"/>
                </a:lnTo>
                <a:lnTo>
                  <a:pt x="73" y="129"/>
                </a:lnTo>
                <a:lnTo>
                  <a:pt x="83" y="126"/>
                </a:lnTo>
                <a:lnTo>
                  <a:pt x="91" y="123"/>
                </a:lnTo>
                <a:lnTo>
                  <a:pt x="99" y="119"/>
                </a:lnTo>
                <a:lnTo>
                  <a:pt x="107" y="114"/>
                </a:lnTo>
                <a:lnTo>
                  <a:pt x="113" y="107"/>
                </a:lnTo>
                <a:lnTo>
                  <a:pt x="118" y="99"/>
                </a:lnTo>
                <a:lnTo>
                  <a:pt x="123" y="91"/>
                </a:lnTo>
                <a:lnTo>
                  <a:pt x="126" y="82"/>
                </a:lnTo>
                <a:lnTo>
                  <a:pt x="128" y="74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59" name="Freeform 155"/>
          <p:cNvSpPr/>
          <p:nvPr/>
        </p:nvSpPr>
        <p:spPr>
          <a:xfrm>
            <a:off x="2868613" y="4708525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30">
                <a:moveTo>
                  <a:pt x="129" y="65"/>
                </a:moveTo>
                <a:lnTo>
                  <a:pt x="129" y="55"/>
                </a:lnTo>
                <a:lnTo>
                  <a:pt x="127" y="46"/>
                </a:lnTo>
                <a:lnTo>
                  <a:pt x="124" y="38"/>
                </a:lnTo>
                <a:lnTo>
                  <a:pt x="119" y="29"/>
                </a:lnTo>
                <a:lnTo>
                  <a:pt x="114" y="23"/>
                </a:lnTo>
                <a:lnTo>
                  <a:pt x="107" y="16"/>
                </a:lnTo>
                <a:lnTo>
                  <a:pt x="100" y="10"/>
                </a:lnTo>
                <a:lnTo>
                  <a:pt x="91" y="5"/>
                </a:lnTo>
                <a:lnTo>
                  <a:pt x="82" y="2"/>
                </a:lnTo>
                <a:lnTo>
                  <a:pt x="74" y="0"/>
                </a:lnTo>
                <a:lnTo>
                  <a:pt x="64" y="0"/>
                </a:lnTo>
                <a:lnTo>
                  <a:pt x="55" y="0"/>
                </a:lnTo>
                <a:lnTo>
                  <a:pt x="47" y="2"/>
                </a:lnTo>
                <a:lnTo>
                  <a:pt x="38" y="5"/>
                </a:lnTo>
                <a:lnTo>
                  <a:pt x="30" y="10"/>
                </a:lnTo>
                <a:lnTo>
                  <a:pt x="22" y="16"/>
                </a:lnTo>
                <a:lnTo>
                  <a:pt x="15" y="23"/>
                </a:lnTo>
                <a:lnTo>
                  <a:pt x="10" y="29"/>
                </a:lnTo>
                <a:lnTo>
                  <a:pt x="6" y="38"/>
                </a:lnTo>
                <a:lnTo>
                  <a:pt x="3" y="46"/>
                </a:lnTo>
                <a:lnTo>
                  <a:pt x="0" y="55"/>
                </a:lnTo>
                <a:lnTo>
                  <a:pt x="0" y="65"/>
                </a:lnTo>
                <a:lnTo>
                  <a:pt x="0" y="73"/>
                </a:lnTo>
                <a:lnTo>
                  <a:pt x="3" y="83"/>
                </a:lnTo>
                <a:lnTo>
                  <a:pt x="6" y="92"/>
                </a:lnTo>
                <a:lnTo>
                  <a:pt x="10" y="99"/>
                </a:lnTo>
                <a:lnTo>
                  <a:pt x="15" y="107"/>
                </a:lnTo>
                <a:lnTo>
                  <a:pt x="22" y="113"/>
                </a:lnTo>
                <a:lnTo>
                  <a:pt x="30" y="119"/>
                </a:lnTo>
                <a:lnTo>
                  <a:pt x="38" y="123"/>
                </a:lnTo>
                <a:lnTo>
                  <a:pt x="47" y="126"/>
                </a:lnTo>
                <a:lnTo>
                  <a:pt x="55" y="128"/>
                </a:lnTo>
                <a:lnTo>
                  <a:pt x="64" y="130"/>
                </a:lnTo>
                <a:lnTo>
                  <a:pt x="74" y="128"/>
                </a:lnTo>
                <a:lnTo>
                  <a:pt x="82" y="126"/>
                </a:lnTo>
                <a:lnTo>
                  <a:pt x="91" y="123"/>
                </a:lnTo>
                <a:lnTo>
                  <a:pt x="100" y="119"/>
                </a:lnTo>
                <a:lnTo>
                  <a:pt x="107" y="113"/>
                </a:lnTo>
                <a:lnTo>
                  <a:pt x="114" y="107"/>
                </a:lnTo>
                <a:lnTo>
                  <a:pt x="119" y="99"/>
                </a:lnTo>
                <a:lnTo>
                  <a:pt x="124" y="92"/>
                </a:lnTo>
                <a:lnTo>
                  <a:pt x="127" y="83"/>
                </a:lnTo>
                <a:lnTo>
                  <a:pt x="129" y="73"/>
                </a:lnTo>
                <a:lnTo>
                  <a:pt x="129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0" name="Freeform 156"/>
          <p:cNvSpPr/>
          <p:nvPr/>
        </p:nvSpPr>
        <p:spPr>
          <a:xfrm>
            <a:off x="2378075" y="4549775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29">
                <a:moveTo>
                  <a:pt x="130" y="65"/>
                </a:moveTo>
                <a:lnTo>
                  <a:pt x="129" y="55"/>
                </a:lnTo>
                <a:lnTo>
                  <a:pt x="127" y="47"/>
                </a:lnTo>
                <a:lnTo>
                  <a:pt x="124" y="38"/>
                </a:lnTo>
                <a:lnTo>
                  <a:pt x="119" y="29"/>
                </a:lnTo>
                <a:lnTo>
                  <a:pt x="114" y="22"/>
                </a:lnTo>
                <a:lnTo>
                  <a:pt x="107" y="15"/>
                </a:lnTo>
                <a:lnTo>
                  <a:pt x="100" y="10"/>
                </a:lnTo>
                <a:lnTo>
                  <a:pt x="92" y="6"/>
                </a:lnTo>
                <a:lnTo>
                  <a:pt x="84" y="2"/>
                </a:lnTo>
                <a:lnTo>
                  <a:pt x="75" y="0"/>
                </a:lnTo>
                <a:lnTo>
                  <a:pt x="65" y="0"/>
                </a:lnTo>
                <a:lnTo>
                  <a:pt x="57" y="0"/>
                </a:lnTo>
                <a:lnTo>
                  <a:pt x="47" y="2"/>
                </a:lnTo>
                <a:lnTo>
                  <a:pt x="38" y="6"/>
                </a:lnTo>
                <a:lnTo>
                  <a:pt x="31" y="10"/>
                </a:lnTo>
                <a:lnTo>
                  <a:pt x="23" y="15"/>
                </a:lnTo>
                <a:lnTo>
                  <a:pt x="17" y="22"/>
                </a:lnTo>
                <a:lnTo>
                  <a:pt x="11" y="29"/>
                </a:lnTo>
                <a:lnTo>
                  <a:pt x="7" y="38"/>
                </a:lnTo>
                <a:lnTo>
                  <a:pt x="4" y="47"/>
                </a:lnTo>
                <a:lnTo>
                  <a:pt x="1" y="55"/>
                </a:lnTo>
                <a:lnTo>
                  <a:pt x="0" y="65"/>
                </a:lnTo>
                <a:lnTo>
                  <a:pt x="1" y="74"/>
                </a:lnTo>
                <a:lnTo>
                  <a:pt x="4" y="82"/>
                </a:lnTo>
                <a:lnTo>
                  <a:pt x="7" y="91"/>
                </a:lnTo>
                <a:lnTo>
                  <a:pt x="11" y="99"/>
                </a:lnTo>
                <a:lnTo>
                  <a:pt x="17" y="107"/>
                </a:lnTo>
                <a:lnTo>
                  <a:pt x="23" y="114"/>
                </a:lnTo>
                <a:lnTo>
                  <a:pt x="31" y="119"/>
                </a:lnTo>
                <a:lnTo>
                  <a:pt x="38" y="123"/>
                </a:lnTo>
                <a:lnTo>
                  <a:pt x="47" y="126"/>
                </a:lnTo>
                <a:lnTo>
                  <a:pt x="57" y="129"/>
                </a:lnTo>
                <a:lnTo>
                  <a:pt x="65" y="129"/>
                </a:lnTo>
                <a:lnTo>
                  <a:pt x="75" y="129"/>
                </a:lnTo>
                <a:lnTo>
                  <a:pt x="84" y="126"/>
                </a:lnTo>
                <a:lnTo>
                  <a:pt x="92" y="123"/>
                </a:lnTo>
                <a:lnTo>
                  <a:pt x="100" y="119"/>
                </a:lnTo>
                <a:lnTo>
                  <a:pt x="107" y="114"/>
                </a:lnTo>
                <a:lnTo>
                  <a:pt x="114" y="107"/>
                </a:lnTo>
                <a:lnTo>
                  <a:pt x="119" y="99"/>
                </a:lnTo>
                <a:lnTo>
                  <a:pt x="124" y="91"/>
                </a:lnTo>
                <a:lnTo>
                  <a:pt x="127" y="82"/>
                </a:lnTo>
                <a:lnTo>
                  <a:pt x="129" y="74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1" name="Freeform 158"/>
          <p:cNvSpPr/>
          <p:nvPr/>
        </p:nvSpPr>
        <p:spPr>
          <a:xfrm>
            <a:off x="1625600" y="502443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29" h="129">
                <a:moveTo>
                  <a:pt x="129" y="64"/>
                </a:moveTo>
                <a:lnTo>
                  <a:pt x="129" y="55"/>
                </a:lnTo>
                <a:lnTo>
                  <a:pt x="127" y="47"/>
                </a:lnTo>
                <a:lnTo>
                  <a:pt x="124" y="38"/>
                </a:lnTo>
                <a:lnTo>
                  <a:pt x="119" y="29"/>
                </a:lnTo>
                <a:lnTo>
                  <a:pt x="114" y="22"/>
                </a:lnTo>
                <a:lnTo>
                  <a:pt x="107" y="15"/>
                </a:lnTo>
                <a:lnTo>
                  <a:pt x="100" y="10"/>
                </a:lnTo>
                <a:lnTo>
                  <a:pt x="91" y="6"/>
                </a:lnTo>
                <a:lnTo>
                  <a:pt x="82" y="2"/>
                </a:lnTo>
                <a:lnTo>
                  <a:pt x="74" y="0"/>
                </a:lnTo>
                <a:lnTo>
                  <a:pt x="64" y="0"/>
                </a:lnTo>
                <a:lnTo>
                  <a:pt x="55" y="0"/>
                </a:lnTo>
                <a:lnTo>
                  <a:pt x="47" y="2"/>
                </a:lnTo>
                <a:lnTo>
                  <a:pt x="38" y="6"/>
                </a:lnTo>
                <a:lnTo>
                  <a:pt x="30" y="10"/>
                </a:lnTo>
                <a:lnTo>
                  <a:pt x="22" y="15"/>
                </a:lnTo>
                <a:lnTo>
                  <a:pt x="15" y="22"/>
                </a:lnTo>
                <a:lnTo>
                  <a:pt x="10" y="29"/>
                </a:lnTo>
                <a:lnTo>
                  <a:pt x="6" y="38"/>
                </a:lnTo>
                <a:lnTo>
                  <a:pt x="2" y="47"/>
                </a:lnTo>
                <a:lnTo>
                  <a:pt x="0" y="55"/>
                </a:lnTo>
                <a:lnTo>
                  <a:pt x="0" y="64"/>
                </a:lnTo>
                <a:lnTo>
                  <a:pt x="0" y="74"/>
                </a:lnTo>
                <a:lnTo>
                  <a:pt x="2" y="82"/>
                </a:lnTo>
                <a:lnTo>
                  <a:pt x="6" y="91"/>
                </a:lnTo>
                <a:lnTo>
                  <a:pt x="10" y="99"/>
                </a:lnTo>
                <a:lnTo>
                  <a:pt x="15" y="107"/>
                </a:lnTo>
                <a:lnTo>
                  <a:pt x="22" y="114"/>
                </a:lnTo>
                <a:lnTo>
                  <a:pt x="30" y="119"/>
                </a:lnTo>
                <a:lnTo>
                  <a:pt x="38" y="123"/>
                </a:lnTo>
                <a:lnTo>
                  <a:pt x="47" y="127"/>
                </a:lnTo>
                <a:lnTo>
                  <a:pt x="55" y="129"/>
                </a:lnTo>
                <a:lnTo>
                  <a:pt x="64" y="129"/>
                </a:lnTo>
                <a:lnTo>
                  <a:pt x="74" y="129"/>
                </a:lnTo>
                <a:lnTo>
                  <a:pt x="82" y="127"/>
                </a:lnTo>
                <a:lnTo>
                  <a:pt x="91" y="123"/>
                </a:lnTo>
                <a:lnTo>
                  <a:pt x="100" y="119"/>
                </a:lnTo>
                <a:lnTo>
                  <a:pt x="107" y="114"/>
                </a:lnTo>
                <a:lnTo>
                  <a:pt x="114" y="107"/>
                </a:lnTo>
                <a:lnTo>
                  <a:pt x="119" y="99"/>
                </a:lnTo>
                <a:lnTo>
                  <a:pt x="124" y="91"/>
                </a:lnTo>
                <a:lnTo>
                  <a:pt x="127" y="82"/>
                </a:lnTo>
                <a:lnTo>
                  <a:pt x="129" y="74"/>
                </a:lnTo>
                <a:lnTo>
                  <a:pt x="129" y="64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2" name="Freeform 159"/>
          <p:cNvSpPr/>
          <p:nvPr/>
        </p:nvSpPr>
        <p:spPr>
          <a:xfrm>
            <a:off x="1544638" y="5383213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5"/>
                </a:lnTo>
                <a:lnTo>
                  <a:pt x="127" y="47"/>
                </a:lnTo>
                <a:lnTo>
                  <a:pt x="123" y="38"/>
                </a:lnTo>
                <a:lnTo>
                  <a:pt x="119" y="29"/>
                </a:lnTo>
                <a:lnTo>
                  <a:pt x="114" y="23"/>
                </a:lnTo>
                <a:lnTo>
                  <a:pt x="107" y="16"/>
                </a:lnTo>
                <a:lnTo>
                  <a:pt x="100" y="10"/>
                </a:lnTo>
                <a:lnTo>
                  <a:pt x="92" y="6"/>
                </a:lnTo>
                <a:lnTo>
                  <a:pt x="83" y="2"/>
                </a:lnTo>
                <a:lnTo>
                  <a:pt x="74" y="1"/>
                </a:lnTo>
                <a:lnTo>
                  <a:pt x="65" y="0"/>
                </a:lnTo>
                <a:lnTo>
                  <a:pt x="55" y="1"/>
                </a:lnTo>
                <a:lnTo>
                  <a:pt x="47" y="2"/>
                </a:lnTo>
                <a:lnTo>
                  <a:pt x="38" y="6"/>
                </a:lnTo>
                <a:lnTo>
                  <a:pt x="29" y="10"/>
                </a:lnTo>
                <a:lnTo>
                  <a:pt x="23" y="16"/>
                </a:lnTo>
                <a:lnTo>
                  <a:pt x="16" y="23"/>
                </a:lnTo>
                <a:lnTo>
                  <a:pt x="10" y="29"/>
                </a:lnTo>
                <a:lnTo>
                  <a:pt x="6" y="38"/>
                </a:lnTo>
                <a:lnTo>
                  <a:pt x="2" y="47"/>
                </a:lnTo>
                <a:lnTo>
                  <a:pt x="1" y="55"/>
                </a:lnTo>
                <a:lnTo>
                  <a:pt x="0" y="65"/>
                </a:lnTo>
                <a:lnTo>
                  <a:pt x="1" y="74"/>
                </a:lnTo>
                <a:lnTo>
                  <a:pt x="2" y="83"/>
                </a:lnTo>
                <a:lnTo>
                  <a:pt x="6" y="92"/>
                </a:lnTo>
                <a:lnTo>
                  <a:pt x="10" y="100"/>
                </a:lnTo>
                <a:lnTo>
                  <a:pt x="16" y="107"/>
                </a:lnTo>
                <a:lnTo>
                  <a:pt x="23" y="114"/>
                </a:lnTo>
                <a:lnTo>
                  <a:pt x="29" y="119"/>
                </a:lnTo>
                <a:lnTo>
                  <a:pt x="38" y="123"/>
                </a:lnTo>
                <a:lnTo>
                  <a:pt x="47" y="127"/>
                </a:lnTo>
                <a:lnTo>
                  <a:pt x="55" y="129"/>
                </a:lnTo>
                <a:lnTo>
                  <a:pt x="65" y="130"/>
                </a:lnTo>
                <a:lnTo>
                  <a:pt x="74" y="129"/>
                </a:lnTo>
                <a:lnTo>
                  <a:pt x="83" y="127"/>
                </a:lnTo>
                <a:lnTo>
                  <a:pt x="92" y="123"/>
                </a:lnTo>
                <a:lnTo>
                  <a:pt x="100" y="119"/>
                </a:lnTo>
                <a:lnTo>
                  <a:pt x="107" y="114"/>
                </a:lnTo>
                <a:lnTo>
                  <a:pt x="114" y="107"/>
                </a:lnTo>
                <a:lnTo>
                  <a:pt x="119" y="100"/>
                </a:lnTo>
                <a:lnTo>
                  <a:pt x="123" y="92"/>
                </a:lnTo>
                <a:lnTo>
                  <a:pt x="127" y="83"/>
                </a:lnTo>
                <a:lnTo>
                  <a:pt x="129" y="74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3" name="Freeform 160"/>
          <p:cNvSpPr/>
          <p:nvPr/>
        </p:nvSpPr>
        <p:spPr>
          <a:xfrm>
            <a:off x="1704975" y="587533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5"/>
                </a:lnTo>
                <a:lnTo>
                  <a:pt x="128" y="47"/>
                </a:lnTo>
                <a:lnTo>
                  <a:pt x="124" y="38"/>
                </a:lnTo>
                <a:lnTo>
                  <a:pt x="120" y="30"/>
                </a:lnTo>
                <a:lnTo>
                  <a:pt x="114" y="23"/>
                </a:lnTo>
                <a:lnTo>
                  <a:pt x="107" y="16"/>
                </a:lnTo>
                <a:lnTo>
                  <a:pt x="101" y="11"/>
                </a:lnTo>
                <a:lnTo>
                  <a:pt x="92" y="7"/>
                </a:lnTo>
                <a:lnTo>
                  <a:pt x="83" y="3"/>
                </a:lnTo>
                <a:lnTo>
                  <a:pt x="75" y="1"/>
                </a:lnTo>
                <a:lnTo>
                  <a:pt x="65" y="0"/>
                </a:lnTo>
                <a:lnTo>
                  <a:pt x="56" y="1"/>
                </a:lnTo>
                <a:lnTo>
                  <a:pt x="47" y="3"/>
                </a:lnTo>
                <a:lnTo>
                  <a:pt x="38" y="7"/>
                </a:lnTo>
                <a:lnTo>
                  <a:pt x="30" y="11"/>
                </a:lnTo>
                <a:lnTo>
                  <a:pt x="23" y="16"/>
                </a:lnTo>
                <a:lnTo>
                  <a:pt x="16" y="23"/>
                </a:lnTo>
                <a:lnTo>
                  <a:pt x="11" y="30"/>
                </a:lnTo>
                <a:lnTo>
                  <a:pt x="7" y="38"/>
                </a:lnTo>
                <a:lnTo>
                  <a:pt x="3" y="47"/>
                </a:lnTo>
                <a:lnTo>
                  <a:pt x="1" y="55"/>
                </a:lnTo>
                <a:lnTo>
                  <a:pt x="0" y="65"/>
                </a:lnTo>
                <a:lnTo>
                  <a:pt x="1" y="75"/>
                </a:lnTo>
                <a:lnTo>
                  <a:pt x="3" y="83"/>
                </a:lnTo>
                <a:lnTo>
                  <a:pt x="7" y="92"/>
                </a:lnTo>
                <a:lnTo>
                  <a:pt x="11" y="100"/>
                </a:lnTo>
                <a:lnTo>
                  <a:pt x="16" y="107"/>
                </a:lnTo>
                <a:lnTo>
                  <a:pt x="23" y="114"/>
                </a:lnTo>
                <a:lnTo>
                  <a:pt x="30" y="119"/>
                </a:lnTo>
                <a:lnTo>
                  <a:pt x="38" y="123"/>
                </a:lnTo>
                <a:lnTo>
                  <a:pt x="47" y="127"/>
                </a:lnTo>
                <a:lnTo>
                  <a:pt x="56" y="129"/>
                </a:lnTo>
                <a:lnTo>
                  <a:pt x="65" y="130"/>
                </a:lnTo>
                <a:lnTo>
                  <a:pt x="75" y="129"/>
                </a:lnTo>
                <a:lnTo>
                  <a:pt x="83" y="127"/>
                </a:lnTo>
                <a:lnTo>
                  <a:pt x="92" y="123"/>
                </a:lnTo>
                <a:lnTo>
                  <a:pt x="101" y="119"/>
                </a:lnTo>
                <a:lnTo>
                  <a:pt x="107" y="114"/>
                </a:lnTo>
                <a:lnTo>
                  <a:pt x="114" y="107"/>
                </a:lnTo>
                <a:lnTo>
                  <a:pt x="120" y="100"/>
                </a:lnTo>
                <a:lnTo>
                  <a:pt x="124" y="92"/>
                </a:lnTo>
                <a:lnTo>
                  <a:pt x="128" y="83"/>
                </a:lnTo>
                <a:lnTo>
                  <a:pt x="129" y="75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4" name="Freeform 161"/>
          <p:cNvSpPr/>
          <p:nvPr/>
        </p:nvSpPr>
        <p:spPr>
          <a:xfrm>
            <a:off x="2378075" y="6218238"/>
            <a:ext cx="50800" cy="50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30" h="130">
                <a:moveTo>
                  <a:pt x="130" y="65"/>
                </a:moveTo>
                <a:lnTo>
                  <a:pt x="129" y="55"/>
                </a:lnTo>
                <a:lnTo>
                  <a:pt x="127" y="47"/>
                </a:lnTo>
                <a:lnTo>
                  <a:pt x="124" y="38"/>
                </a:lnTo>
                <a:lnTo>
                  <a:pt x="119" y="30"/>
                </a:lnTo>
                <a:lnTo>
                  <a:pt x="114" y="23"/>
                </a:lnTo>
                <a:lnTo>
                  <a:pt x="107" y="16"/>
                </a:lnTo>
                <a:lnTo>
                  <a:pt x="100" y="11"/>
                </a:lnTo>
                <a:lnTo>
                  <a:pt x="92" y="7"/>
                </a:lnTo>
                <a:lnTo>
                  <a:pt x="84" y="3"/>
                </a:lnTo>
                <a:lnTo>
                  <a:pt x="75" y="1"/>
                </a:lnTo>
                <a:lnTo>
                  <a:pt x="65" y="0"/>
                </a:lnTo>
                <a:lnTo>
                  <a:pt x="57" y="1"/>
                </a:lnTo>
                <a:lnTo>
                  <a:pt x="47" y="3"/>
                </a:lnTo>
                <a:lnTo>
                  <a:pt x="38" y="7"/>
                </a:lnTo>
                <a:lnTo>
                  <a:pt x="31" y="11"/>
                </a:lnTo>
                <a:lnTo>
                  <a:pt x="23" y="16"/>
                </a:lnTo>
                <a:lnTo>
                  <a:pt x="17" y="23"/>
                </a:lnTo>
                <a:lnTo>
                  <a:pt x="11" y="30"/>
                </a:lnTo>
                <a:lnTo>
                  <a:pt x="7" y="38"/>
                </a:lnTo>
                <a:lnTo>
                  <a:pt x="4" y="47"/>
                </a:lnTo>
                <a:lnTo>
                  <a:pt x="1" y="55"/>
                </a:lnTo>
                <a:lnTo>
                  <a:pt x="0" y="65"/>
                </a:lnTo>
                <a:lnTo>
                  <a:pt x="1" y="75"/>
                </a:lnTo>
                <a:lnTo>
                  <a:pt x="4" y="83"/>
                </a:lnTo>
                <a:lnTo>
                  <a:pt x="7" y="92"/>
                </a:lnTo>
                <a:lnTo>
                  <a:pt x="11" y="100"/>
                </a:lnTo>
                <a:lnTo>
                  <a:pt x="17" y="107"/>
                </a:lnTo>
                <a:lnTo>
                  <a:pt x="23" y="114"/>
                </a:lnTo>
                <a:lnTo>
                  <a:pt x="31" y="119"/>
                </a:lnTo>
                <a:lnTo>
                  <a:pt x="38" y="123"/>
                </a:lnTo>
                <a:lnTo>
                  <a:pt x="47" y="127"/>
                </a:lnTo>
                <a:lnTo>
                  <a:pt x="57" y="129"/>
                </a:lnTo>
                <a:lnTo>
                  <a:pt x="65" y="130"/>
                </a:lnTo>
                <a:lnTo>
                  <a:pt x="75" y="129"/>
                </a:lnTo>
                <a:lnTo>
                  <a:pt x="84" y="127"/>
                </a:lnTo>
                <a:lnTo>
                  <a:pt x="92" y="123"/>
                </a:lnTo>
                <a:lnTo>
                  <a:pt x="100" y="119"/>
                </a:lnTo>
                <a:lnTo>
                  <a:pt x="107" y="114"/>
                </a:lnTo>
                <a:lnTo>
                  <a:pt x="114" y="107"/>
                </a:lnTo>
                <a:lnTo>
                  <a:pt x="119" y="100"/>
                </a:lnTo>
                <a:lnTo>
                  <a:pt x="124" y="92"/>
                </a:lnTo>
                <a:lnTo>
                  <a:pt x="127" y="83"/>
                </a:lnTo>
                <a:lnTo>
                  <a:pt x="129" y="75"/>
                </a:lnTo>
                <a:lnTo>
                  <a:pt x="130" y="65"/>
                </a:lnTo>
                <a:close/>
              </a:path>
            </a:pathLst>
          </a:custGeom>
          <a:noFill/>
          <a:ln w="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5" name="Freeform 162"/>
          <p:cNvSpPr/>
          <p:nvPr/>
        </p:nvSpPr>
        <p:spPr>
          <a:xfrm>
            <a:off x="1497013" y="5500688"/>
            <a:ext cx="4762" cy="20637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" h="50">
                <a:moveTo>
                  <a:pt x="2" y="0"/>
                </a:moveTo>
                <a:lnTo>
                  <a:pt x="2" y="1"/>
                </a:lnTo>
                <a:lnTo>
                  <a:pt x="2" y="3"/>
                </a:lnTo>
                <a:lnTo>
                  <a:pt x="1" y="5"/>
                </a:lnTo>
                <a:lnTo>
                  <a:pt x="1" y="7"/>
                </a:lnTo>
                <a:lnTo>
                  <a:pt x="1" y="8"/>
                </a:lnTo>
                <a:lnTo>
                  <a:pt x="1" y="10"/>
                </a:lnTo>
                <a:lnTo>
                  <a:pt x="1" y="12"/>
                </a:lnTo>
                <a:lnTo>
                  <a:pt x="1" y="13"/>
                </a:lnTo>
                <a:lnTo>
                  <a:pt x="0" y="15"/>
                </a:lnTo>
                <a:lnTo>
                  <a:pt x="0" y="16"/>
                </a:lnTo>
                <a:lnTo>
                  <a:pt x="1" y="19"/>
                </a:lnTo>
                <a:lnTo>
                  <a:pt x="1" y="21"/>
                </a:lnTo>
                <a:lnTo>
                  <a:pt x="1" y="22"/>
                </a:lnTo>
                <a:lnTo>
                  <a:pt x="1" y="24"/>
                </a:lnTo>
                <a:lnTo>
                  <a:pt x="1" y="25"/>
                </a:lnTo>
                <a:lnTo>
                  <a:pt x="2" y="27"/>
                </a:lnTo>
                <a:lnTo>
                  <a:pt x="2" y="28"/>
                </a:lnTo>
                <a:lnTo>
                  <a:pt x="3" y="30"/>
                </a:lnTo>
                <a:lnTo>
                  <a:pt x="3" y="32"/>
                </a:lnTo>
                <a:lnTo>
                  <a:pt x="4" y="34"/>
                </a:lnTo>
                <a:lnTo>
                  <a:pt x="6" y="35"/>
                </a:lnTo>
                <a:lnTo>
                  <a:pt x="7" y="36"/>
                </a:lnTo>
                <a:lnTo>
                  <a:pt x="8" y="39"/>
                </a:lnTo>
                <a:lnTo>
                  <a:pt x="12" y="45"/>
                </a:lnTo>
                <a:lnTo>
                  <a:pt x="12" y="47"/>
                </a:lnTo>
                <a:lnTo>
                  <a:pt x="13" y="48"/>
                </a:lnTo>
                <a:lnTo>
                  <a:pt x="14" y="49"/>
                </a:lnTo>
                <a:lnTo>
                  <a:pt x="15" y="5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6" name="Freeform 163"/>
          <p:cNvSpPr/>
          <p:nvPr/>
        </p:nvSpPr>
        <p:spPr>
          <a:xfrm>
            <a:off x="1452563" y="5424488"/>
            <a:ext cx="61912" cy="968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5" h="243">
                <a:moveTo>
                  <a:pt x="153" y="31"/>
                </a:moveTo>
                <a:lnTo>
                  <a:pt x="153" y="30"/>
                </a:lnTo>
                <a:lnTo>
                  <a:pt x="155" y="29"/>
                </a:lnTo>
                <a:lnTo>
                  <a:pt x="155" y="28"/>
                </a:lnTo>
                <a:lnTo>
                  <a:pt x="155" y="27"/>
                </a:lnTo>
                <a:lnTo>
                  <a:pt x="155" y="26"/>
                </a:lnTo>
                <a:lnTo>
                  <a:pt x="155" y="25"/>
                </a:lnTo>
                <a:lnTo>
                  <a:pt x="155" y="23"/>
                </a:lnTo>
                <a:lnTo>
                  <a:pt x="155" y="22"/>
                </a:lnTo>
                <a:lnTo>
                  <a:pt x="155" y="20"/>
                </a:lnTo>
                <a:lnTo>
                  <a:pt x="153" y="19"/>
                </a:lnTo>
                <a:lnTo>
                  <a:pt x="153" y="18"/>
                </a:lnTo>
                <a:lnTo>
                  <a:pt x="153" y="17"/>
                </a:lnTo>
                <a:lnTo>
                  <a:pt x="152" y="14"/>
                </a:lnTo>
                <a:lnTo>
                  <a:pt x="151" y="12"/>
                </a:lnTo>
                <a:lnTo>
                  <a:pt x="151" y="11"/>
                </a:lnTo>
                <a:lnTo>
                  <a:pt x="151" y="9"/>
                </a:lnTo>
                <a:lnTo>
                  <a:pt x="150" y="8"/>
                </a:lnTo>
                <a:lnTo>
                  <a:pt x="149" y="6"/>
                </a:lnTo>
                <a:lnTo>
                  <a:pt x="149" y="5"/>
                </a:lnTo>
                <a:lnTo>
                  <a:pt x="148" y="4"/>
                </a:lnTo>
                <a:lnTo>
                  <a:pt x="148" y="3"/>
                </a:lnTo>
                <a:lnTo>
                  <a:pt x="147" y="2"/>
                </a:lnTo>
                <a:lnTo>
                  <a:pt x="146" y="2"/>
                </a:lnTo>
                <a:lnTo>
                  <a:pt x="145" y="1"/>
                </a:lnTo>
                <a:lnTo>
                  <a:pt x="144" y="1"/>
                </a:lnTo>
                <a:lnTo>
                  <a:pt x="143" y="0"/>
                </a:lnTo>
                <a:lnTo>
                  <a:pt x="142" y="0"/>
                </a:lnTo>
                <a:lnTo>
                  <a:pt x="140" y="0"/>
                </a:lnTo>
                <a:lnTo>
                  <a:pt x="139" y="0"/>
                </a:lnTo>
                <a:lnTo>
                  <a:pt x="137" y="0"/>
                </a:lnTo>
                <a:lnTo>
                  <a:pt x="135" y="0"/>
                </a:lnTo>
                <a:lnTo>
                  <a:pt x="132" y="0"/>
                </a:lnTo>
                <a:lnTo>
                  <a:pt x="130" y="0"/>
                </a:lnTo>
                <a:lnTo>
                  <a:pt x="126" y="0"/>
                </a:lnTo>
                <a:lnTo>
                  <a:pt x="122" y="0"/>
                </a:lnTo>
                <a:lnTo>
                  <a:pt x="117" y="0"/>
                </a:lnTo>
                <a:lnTo>
                  <a:pt x="111" y="0"/>
                </a:lnTo>
                <a:lnTo>
                  <a:pt x="107" y="0"/>
                </a:lnTo>
                <a:lnTo>
                  <a:pt x="105" y="0"/>
                </a:lnTo>
                <a:lnTo>
                  <a:pt x="102" y="0"/>
                </a:lnTo>
                <a:lnTo>
                  <a:pt x="99" y="0"/>
                </a:lnTo>
                <a:lnTo>
                  <a:pt x="97" y="0"/>
                </a:lnTo>
                <a:lnTo>
                  <a:pt x="94" y="1"/>
                </a:lnTo>
                <a:lnTo>
                  <a:pt x="92" y="1"/>
                </a:lnTo>
                <a:lnTo>
                  <a:pt x="90" y="2"/>
                </a:lnTo>
                <a:lnTo>
                  <a:pt x="86" y="2"/>
                </a:lnTo>
                <a:lnTo>
                  <a:pt x="84" y="3"/>
                </a:lnTo>
                <a:lnTo>
                  <a:pt x="82" y="3"/>
                </a:lnTo>
                <a:lnTo>
                  <a:pt x="80" y="4"/>
                </a:lnTo>
                <a:lnTo>
                  <a:pt x="78" y="5"/>
                </a:lnTo>
                <a:lnTo>
                  <a:pt x="76" y="8"/>
                </a:lnTo>
                <a:lnTo>
                  <a:pt x="73" y="9"/>
                </a:lnTo>
                <a:lnTo>
                  <a:pt x="71" y="10"/>
                </a:lnTo>
                <a:lnTo>
                  <a:pt x="69" y="11"/>
                </a:lnTo>
                <a:lnTo>
                  <a:pt x="67" y="13"/>
                </a:lnTo>
                <a:lnTo>
                  <a:pt x="65" y="14"/>
                </a:lnTo>
                <a:lnTo>
                  <a:pt x="64" y="16"/>
                </a:lnTo>
                <a:lnTo>
                  <a:pt x="62" y="18"/>
                </a:lnTo>
                <a:lnTo>
                  <a:pt x="57" y="22"/>
                </a:lnTo>
                <a:lnTo>
                  <a:pt x="56" y="23"/>
                </a:lnTo>
                <a:lnTo>
                  <a:pt x="54" y="25"/>
                </a:lnTo>
                <a:lnTo>
                  <a:pt x="53" y="27"/>
                </a:lnTo>
                <a:lnTo>
                  <a:pt x="51" y="29"/>
                </a:lnTo>
                <a:lnTo>
                  <a:pt x="50" y="30"/>
                </a:lnTo>
                <a:lnTo>
                  <a:pt x="50" y="31"/>
                </a:lnTo>
                <a:lnTo>
                  <a:pt x="48" y="33"/>
                </a:lnTo>
                <a:lnTo>
                  <a:pt x="45" y="38"/>
                </a:lnTo>
                <a:lnTo>
                  <a:pt x="43" y="42"/>
                </a:lnTo>
                <a:lnTo>
                  <a:pt x="40" y="46"/>
                </a:lnTo>
                <a:lnTo>
                  <a:pt x="39" y="49"/>
                </a:lnTo>
                <a:lnTo>
                  <a:pt x="38" y="51"/>
                </a:lnTo>
                <a:lnTo>
                  <a:pt x="37" y="53"/>
                </a:lnTo>
                <a:lnTo>
                  <a:pt x="36" y="55"/>
                </a:lnTo>
                <a:lnTo>
                  <a:pt x="35" y="57"/>
                </a:lnTo>
                <a:lnTo>
                  <a:pt x="34" y="59"/>
                </a:lnTo>
                <a:lnTo>
                  <a:pt x="32" y="63"/>
                </a:lnTo>
                <a:lnTo>
                  <a:pt x="32" y="65"/>
                </a:lnTo>
                <a:lnTo>
                  <a:pt x="31" y="69"/>
                </a:lnTo>
                <a:lnTo>
                  <a:pt x="28" y="79"/>
                </a:lnTo>
                <a:lnTo>
                  <a:pt x="26" y="89"/>
                </a:lnTo>
                <a:lnTo>
                  <a:pt x="21" y="108"/>
                </a:lnTo>
                <a:lnTo>
                  <a:pt x="15" y="127"/>
                </a:lnTo>
                <a:lnTo>
                  <a:pt x="12" y="137"/>
                </a:lnTo>
                <a:lnTo>
                  <a:pt x="10" y="147"/>
                </a:lnTo>
                <a:lnTo>
                  <a:pt x="7" y="158"/>
                </a:lnTo>
                <a:lnTo>
                  <a:pt x="5" y="162"/>
                </a:lnTo>
                <a:lnTo>
                  <a:pt x="4" y="167"/>
                </a:lnTo>
                <a:lnTo>
                  <a:pt x="3" y="172"/>
                </a:lnTo>
                <a:lnTo>
                  <a:pt x="2" y="177"/>
                </a:lnTo>
                <a:lnTo>
                  <a:pt x="1" y="179"/>
                </a:lnTo>
                <a:lnTo>
                  <a:pt x="1" y="181"/>
                </a:lnTo>
                <a:lnTo>
                  <a:pt x="0" y="185"/>
                </a:lnTo>
                <a:lnTo>
                  <a:pt x="0" y="187"/>
                </a:lnTo>
                <a:lnTo>
                  <a:pt x="0" y="189"/>
                </a:lnTo>
                <a:lnTo>
                  <a:pt x="0" y="192"/>
                </a:lnTo>
                <a:lnTo>
                  <a:pt x="0" y="194"/>
                </a:lnTo>
                <a:lnTo>
                  <a:pt x="0" y="197"/>
                </a:lnTo>
                <a:lnTo>
                  <a:pt x="0" y="200"/>
                </a:lnTo>
                <a:lnTo>
                  <a:pt x="0" y="202"/>
                </a:lnTo>
                <a:lnTo>
                  <a:pt x="0" y="204"/>
                </a:lnTo>
                <a:lnTo>
                  <a:pt x="0" y="207"/>
                </a:lnTo>
                <a:lnTo>
                  <a:pt x="1" y="209"/>
                </a:lnTo>
                <a:lnTo>
                  <a:pt x="1" y="212"/>
                </a:lnTo>
                <a:lnTo>
                  <a:pt x="2" y="214"/>
                </a:lnTo>
                <a:lnTo>
                  <a:pt x="3" y="217"/>
                </a:lnTo>
                <a:lnTo>
                  <a:pt x="4" y="219"/>
                </a:lnTo>
                <a:lnTo>
                  <a:pt x="4" y="221"/>
                </a:lnTo>
                <a:lnTo>
                  <a:pt x="5" y="224"/>
                </a:lnTo>
                <a:lnTo>
                  <a:pt x="7" y="226"/>
                </a:lnTo>
                <a:lnTo>
                  <a:pt x="8" y="227"/>
                </a:lnTo>
                <a:lnTo>
                  <a:pt x="9" y="228"/>
                </a:lnTo>
                <a:lnTo>
                  <a:pt x="9" y="229"/>
                </a:lnTo>
                <a:lnTo>
                  <a:pt x="10" y="230"/>
                </a:lnTo>
                <a:lnTo>
                  <a:pt x="11" y="231"/>
                </a:lnTo>
                <a:lnTo>
                  <a:pt x="11" y="232"/>
                </a:lnTo>
                <a:lnTo>
                  <a:pt x="12" y="233"/>
                </a:lnTo>
                <a:lnTo>
                  <a:pt x="13" y="234"/>
                </a:lnTo>
                <a:lnTo>
                  <a:pt x="14" y="235"/>
                </a:lnTo>
                <a:lnTo>
                  <a:pt x="15" y="235"/>
                </a:lnTo>
                <a:lnTo>
                  <a:pt x="16" y="237"/>
                </a:lnTo>
                <a:lnTo>
                  <a:pt x="17" y="238"/>
                </a:lnTo>
                <a:lnTo>
                  <a:pt x="18" y="238"/>
                </a:lnTo>
                <a:lnTo>
                  <a:pt x="19" y="239"/>
                </a:lnTo>
                <a:lnTo>
                  <a:pt x="21" y="240"/>
                </a:lnTo>
                <a:lnTo>
                  <a:pt x="22" y="240"/>
                </a:lnTo>
                <a:lnTo>
                  <a:pt x="23" y="240"/>
                </a:lnTo>
                <a:lnTo>
                  <a:pt x="24" y="241"/>
                </a:lnTo>
                <a:lnTo>
                  <a:pt x="25" y="241"/>
                </a:lnTo>
                <a:lnTo>
                  <a:pt x="26" y="241"/>
                </a:lnTo>
                <a:lnTo>
                  <a:pt x="27" y="242"/>
                </a:lnTo>
                <a:lnTo>
                  <a:pt x="29" y="242"/>
                </a:lnTo>
                <a:lnTo>
                  <a:pt x="31" y="242"/>
                </a:lnTo>
                <a:lnTo>
                  <a:pt x="34" y="242"/>
                </a:lnTo>
                <a:lnTo>
                  <a:pt x="37" y="243"/>
                </a:lnTo>
                <a:lnTo>
                  <a:pt x="39" y="243"/>
                </a:lnTo>
                <a:lnTo>
                  <a:pt x="41" y="243"/>
                </a:lnTo>
                <a:lnTo>
                  <a:pt x="52" y="242"/>
                </a:lnTo>
                <a:lnTo>
                  <a:pt x="54" y="242"/>
                </a:lnTo>
                <a:lnTo>
                  <a:pt x="56" y="242"/>
                </a:lnTo>
                <a:lnTo>
                  <a:pt x="62" y="243"/>
                </a:lnTo>
                <a:lnTo>
                  <a:pt x="64" y="243"/>
                </a:lnTo>
                <a:lnTo>
                  <a:pt x="67" y="243"/>
                </a:lnTo>
                <a:lnTo>
                  <a:pt x="68" y="243"/>
                </a:lnTo>
                <a:lnTo>
                  <a:pt x="69" y="243"/>
                </a:lnTo>
                <a:lnTo>
                  <a:pt x="70" y="243"/>
                </a:lnTo>
                <a:lnTo>
                  <a:pt x="71" y="242"/>
                </a:lnTo>
                <a:lnTo>
                  <a:pt x="72" y="242"/>
                </a:lnTo>
                <a:lnTo>
                  <a:pt x="73" y="242"/>
                </a:lnTo>
                <a:lnTo>
                  <a:pt x="76" y="241"/>
                </a:lnTo>
                <a:lnTo>
                  <a:pt x="77" y="241"/>
                </a:lnTo>
                <a:lnTo>
                  <a:pt x="78" y="240"/>
                </a:lnTo>
                <a:lnTo>
                  <a:pt x="79" y="240"/>
                </a:lnTo>
                <a:lnTo>
                  <a:pt x="80" y="239"/>
                </a:lnTo>
                <a:lnTo>
                  <a:pt x="81" y="239"/>
                </a:lnTo>
                <a:lnTo>
                  <a:pt x="82" y="238"/>
                </a:lnTo>
                <a:lnTo>
                  <a:pt x="83" y="237"/>
                </a:lnTo>
                <a:lnTo>
                  <a:pt x="85" y="235"/>
                </a:lnTo>
                <a:lnTo>
                  <a:pt x="88" y="233"/>
                </a:lnTo>
                <a:lnTo>
                  <a:pt x="89" y="232"/>
                </a:lnTo>
                <a:lnTo>
                  <a:pt x="91" y="230"/>
                </a:lnTo>
                <a:lnTo>
                  <a:pt x="93" y="229"/>
                </a:lnTo>
                <a:lnTo>
                  <a:pt x="94" y="227"/>
                </a:lnTo>
                <a:lnTo>
                  <a:pt x="96" y="225"/>
                </a:lnTo>
                <a:lnTo>
                  <a:pt x="97" y="222"/>
                </a:lnTo>
                <a:lnTo>
                  <a:pt x="99" y="220"/>
                </a:lnTo>
                <a:lnTo>
                  <a:pt x="101" y="218"/>
                </a:lnTo>
                <a:lnTo>
                  <a:pt x="102" y="216"/>
                </a:lnTo>
                <a:lnTo>
                  <a:pt x="103" y="214"/>
                </a:lnTo>
                <a:lnTo>
                  <a:pt x="104" y="212"/>
                </a:lnTo>
                <a:lnTo>
                  <a:pt x="105" y="209"/>
                </a:lnTo>
                <a:lnTo>
                  <a:pt x="106" y="207"/>
                </a:lnTo>
                <a:lnTo>
                  <a:pt x="107" y="205"/>
                </a:lnTo>
                <a:lnTo>
                  <a:pt x="108" y="203"/>
                </a:lnTo>
                <a:lnTo>
                  <a:pt x="109" y="200"/>
                </a:lnTo>
                <a:lnTo>
                  <a:pt x="110" y="198"/>
                </a:lnTo>
                <a:lnTo>
                  <a:pt x="110" y="195"/>
                </a:lnTo>
                <a:lnTo>
                  <a:pt x="111" y="193"/>
                </a:lnTo>
                <a:lnTo>
                  <a:pt x="112" y="188"/>
                </a:lnTo>
                <a:lnTo>
                  <a:pt x="115" y="184"/>
                </a:lnTo>
                <a:lnTo>
                  <a:pt x="116" y="178"/>
                </a:lnTo>
                <a:lnTo>
                  <a:pt x="118" y="168"/>
                </a:lnTo>
                <a:lnTo>
                  <a:pt x="120" y="159"/>
                </a:lnTo>
                <a:lnTo>
                  <a:pt x="122" y="149"/>
                </a:lnTo>
                <a:lnTo>
                  <a:pt x="124" y="139"/>
                </a:lnTo>
                <a:lnTo>
                  <a:pt x="128" y="130"/>
                </a:lnTo>
                <a:lnTo>
                  <a:pt x="130" y="120"/>
                </a:lnTo>
                <a:lnTo>
                  <a:pt x="132" y="110"/>
                </a:lnTo>
                <a:lnTo>
                  <a:pt x="135" y="100"/>
                </a:lnTo>
                <a:lnTo>
                  <a:pt x="137" y="91"/>
                </a:lnTo>
                <a:lnTo>
                  <a:pt x="140" y="81"/>
                </a:lnTo>
                <a:lnTo>
                  <a:pt x="144" y="71"/>
                </a:lnTo>
                <a:lnTo>
                  <a:pt x="146" y="62"/>
                </a:lnTo>
                <a:lnTo>
                  <a:pt x="148" y="56"/>
                </a:lnTo>
                <a:lnTo>
                  <a:pt x="149" y="52"/>
                </a:lnTo>
                <a:lnTo>
                  <a:pt x="150" y="46"/>
                </a:lnTo>
                <a:lnTo>
                  <a:pt x="151" y="41"/>
                </a:lnTo>
                <a:lnTo>
                  <a:pt x="152" y="37"/>
                </a:lnTo>
                <a:lnTo>
                  <a:pt x="152" y="35"/>
                </a:lnTo>
                <a:lnTo>
                  <a:pt x="153" y="31"/>
                </a:lnTo>
                <a:close/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7" name="Freeform 164"/>
          <p:cNvSpPr/>
          <p:nvPr/>
        </p:nvSpPr>
        <p:spPr>
          <a:xfrm>
            <a:off x="3267075" y="5429250"/>
            <a:ext cx="65088" cy="14446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62" h="364">
                <a:moveTo>
                  <a:pt x="97" y="0"/>
                </a:moveTo>
                <a:lnTo>
                  <a:pt x="0" y="364"/>
                </a:lnTo>
                <a:lnTo>
                  <a:pt x="64" y="364"/>
                </a:lnTo>
                <a:lnTo>
                  <a:pt x="69" y="363"/>
                </a:lnTo>
                <a:lnTo>
                  <a:pt x="76" y="362"/>
                </a:lnTo>
                <a:lnTo>
                  <a:pt x="82" y="360"/>
                </a:lnTo>
                <a:lnTo>
                  <a:pt x="89" y="355"/>
                </a:lnTo>
                <a:lnTo>
                  <a:pt x="95" y="351"/>
                </a:lnTo>
                <a:lnTo>
                  <a:pt x="102" y="345"/>
                </a:lnTo>
                <a:lnTo>
                  <a:pt x="107" y="340"/>
                </a:lnTo>
                <a:lnTo>
                  <a:pt x="112" y="334"/>
                </a:lnTo>
                <a:lnTo>
                  <a:pt x="118" y="326"/>
                </a:lnTo>
                <a:lnTo>
                  <a:pt x="122" y="318"/>
                </a:lnTo>
                <a:lnTo>
                  <a:pt x="127" y="310"/>
                </a:lnTo>
                <a:lnTo>
                  <a:pt x="130" y="301"/>
                </a:lnTo>
                <a:lnTo>
                  <a:pt x="132" y="293"/>
                </a:lnTo>
                <a:lnTo>
                  <a:pt x="159" y="192"/>
                </a:lnTo>
                <a:lnTo>
                  <a:pt x="161" y="183"/>
                </a:lnTo>
                <a:lnTo>
                  <a:pt x="162" y="175"/>
                </a:lnTo>
                <a:lnTo>
                  <a:pt x="162" y="167"/>
                </a:lnTo>
                <a:lnTo>
                  <a:pt x="162" y="159"/>
                </a:lnTo>
                <a:lnTo>
                  <a:pt x="161" y="152"/>
                </a:lnTo>
                <a:lnTo>
                  <a:pt x="159" y="145"/>
                </a:lnTo>
                <a:lnTo>
                  <a:pt x="157" y="139"/>
                </a:lnTo>
                <a:lnTo>
                  <a:pt x="154" y="134"/>
                </a:lnTo>
                <a:lnTo>
                  <a:pt x="149" y="129"/>
                </a:lnTo>
                <a:lnTo>
                  <a:pt x="145" y="126"/>
                </a:lnTo>
                <a:lnTo>
                  <a:pt x="139" y="123"/>
                </a:lnTo>
                <a:lnTo>
                  <a:pt x="134" y="122"/>
                </a:lnTo>
                <a:lnTo>
                  <a:pt x="129" y="121"/>
                </a:lnTo>
                <a:lnTo>
                  <a:pt x="65" y="12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68" name="Line 165"/>
          <p:cNvSpPr/>
          <p:nvPr/>
        </p:nvSpPr>
        <p:spPr>
          <a:xfrm flipH="1">
            <a:off x="2324100" y="6365875"/>
            <a:ext cx="1428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69" name="Freeform 166"/>
          <p:cNvSpPr/>
          <p:nvPr/>
        </p:nvSpPr>
        <p:spPr>
          <a:xfrm>
            <a:off x="2311400" y="6337300"/>
            <a:ext cx="12700" cy="285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3" h="71">
                <a:moveTo>
                  <a:pt x="3" y="0"/>
                </a:moveTo>
                <a:lnTo>
                  <a:pt x="1" y="8"/>
                </a:lnTo>
                <a:lnTo>
                  <a:pt x="0" y="17"/>
                </a:lnTo>
                <a:lnTo>
                  <a:pt x="0" y="26"/>
                </a:lnTo>
                <a:lnTo>
                  <a:pt x="0" y="33"/>
                </a:lnTo>
                <a:lnTo>
                  <a:pt x="1" y="41"/>
                </a:lnTo>
                <a:lnTo>
                  <a:pt x="3" y="47"/>
                </a:lnTo>
                <a:lnTo>
                  <a:pt x="5" y="53"/>
                </a:lnTo>
                <a:lnTo>
                  <a:pt x="10" y="58"/>
                </a:lnTo>
                <a:lnTo>
                  <a:pt x="13" y="62"/>
                </a:lnTo>
                <a:lnTo>
                  <a:pt x="17" y="67"/>
                </a:lnTo>
                <a:lnTo>
                  <a:pt x="23" y="69"/>
                </a:lnTo>
                <a:lnTo>
                  <a:pt x="28" y="70"/>
                </a:lnTo>
                <a:lnTo>
                  <a:pt x="33" y="7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70" name="Line 167"/>
          <p:cNvSpPr/>
          <p:nvPr/>
        </p:nvSpPr>
        <p:spPr>
          <a:xfrm flipV="1">
            <a:off x="2312988" y="6297613"/>
            <a:ext cx="9525" cy="396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71" name="Freeform 168"/>
          <p:cNvSpPr/>
          <p:nvPr/>
        </p:nvSpPr>
        <p:spPr>
          <a:xfrm>
            <a:off x="2322513" y="6269038"/>
            <a:ext cx="28575" cy="285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69" h="71">
                <a:moveTo>
                  <a:pt x="69" y="0"/>
                </a:moveTo>
                <a:lnTo>
                  <a:pt x="63" y="1"/>
                </a:lnTo>
                <a:lnTo>
                  <a:pt x="56" y="2"/>
                </a:lnTo>
                <a:lnTo>
                  <a:pt x="50" y="5"/>
                </a:lnTo>
                <a:lnTo>
                  <a:pt x="43" y="8"/>
                </a:lnTo>
                <a:lnTo>
                  <a:pt x="37" y="13"/>
                </a:lnTo>
                <a:lnTo>
                  <a:pt x="31" y="18"/>
                </a:lnTo>
                <a:lnTo>
                  <a:pt x="25" y="24"/>
                </a:lnTo>
                <a:lnTo>
                  <a:pt x="20" y="31"/>
                </a:lnTo>
                <a:lnTo>
                  <a:pt x="15" y="38"/>
                </a:lnTo>
                <a:lnTo>
                  <a:pt x="10" y="46"/>
                </a:lnTo>
                <a:lnTo>
                  <a:pt x="7" y="54"/>
                </a:lnTo>
                <a:lnTo>
                  <a:pt x="3" y="62"/>
                </a:lnTo>
                <a:lnTo>
                  <a:pt x="0" y="7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72" name="Line 169"/>
          <p:cNvSpPr/>
          <p:nvPr/>
        </p:nvSpPr>
        <p:spPr>
          <a:xfrm>
            <a:off x="2351088" y="6269038"/>
            <a:ext cx="127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73" name="Freeform 170"/>
          <p:cNvSpPr/>
          <p:nvPr/>
        </p:nvSpPr>
        <p:spPr>
          <a:xfrm>
            <a:off x="2284413" y="4394200"/>
            <a:ext cx="65087" cy="14446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62" h="364">
                <a:moveTo>
                  <a:pt x="162" y="0"/>
                </a:moveTo>
                <a:lnTo>
                  <a:pt x="64" y="364"/>
                </a:lnTo>
                <a:lnTo>
                  <a:pt x="0" y="364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74" name="Freeform 171"/>
          <p:cNvSpPr/>
          <p:nvPr/>
        </p:nvSpPr>
        <p:spPr>
          <a:xfrm>
            <a:off x="2271713" y="4510088"/>
            <a:ext cx="12700" cy="285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4" h="71">
                <a:moveTo>
                  <a:pt x="4" y="0"/>
                </a:moveTo>
                <a:lnTo>
                  <a:pt x="2" y="9"/>
                </a:lnTo>
                <a:lnTo>
                  <a:pt x="0" y="17"/>
                </a:lnTo>
                <a:lnTo>
                  <a:pt x="0" y="26"/>
                </a:lnTo>
                <a:lnTo>
                  <a:pt x="0" y="33"/>
                </a:lnTo>
                <a:lnTo>
                  <a:pt x="2" y="41"/>
                </a:lnTo>
                <a:lnTo>
                  <a:pt x="4" y="48"/>
                </a:lnTo>
                <a:lnTo>
                  <a:pt x="7" y="53"/>
                </a:lnTo>
                <a:lnTo>
                  <a:pt x="10" y="58"/>
                </a:lnTo>
                <a:lnTo>
                  <a:pt x="13" y="63"/>
                </a:lnTo>
                <a:lnTo>
                  <a:pt x="18" y="67"/>
                </a:lnTo>
                <a:lnTo>
                  <a:pt x="23" y="69"/>
                </a:lnTo>
                <a:lnTo>
                  <a:pt x="29" y="70"/>
                </a:lnTo>
                <a:lnTo>
                  <a:pt x="34" y="7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75" name="Line 172"/>
          <p:cNvSpPr/>
          <p:nvPr/>
        </p:nvSpPr>
        <p:spPr>
          <a:xfrm flipV="1">
            <a:off x="2273300" y="4470400"/>
            <a:ext cx="9525" cy="396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76" name="Freeform 173"/>
          <p:cNvSpPr/>
          <p:nvPr/>
        </p:nvSpPr>
        <p:spPr>
          <a:xfrm>
            <a:off x="2282825" y="4443413"/>
            <a:ext cx="28575" cy="26987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69" h="72">
                <a:moveTo>
                  <a:pt x="69" y="0"/>
                </a:moveTo>
                <a:lnTo>
                  <a:pt x="62" y="1"/>
                </a:lnTo>
                <a:lnTo>
                  <a:pt x="56" y="2"/>
                </a:lnTo>
                <a:lnTo>
                  <a:pt x="49" y="6"/>
                </a:lnTo>
                <a:lnTo>
                  <a:pt x="43" y="9"/>
                </a:lnTo>
                <a:lnTo>
                  <a:pt x="36" y="13"/>
                </a:lnTo>
                <a:lnTo>
                  <a:pt x="31" y="19"/>
                </a:lnTo>
                <a:lnTo>
                  <a:pt x="25" y="24"/>
                </a:lnTo>
                <a:lnTo>
                  <a:pt x="19" y="32"/>
                </a:lnTo>
                <a:lnTo>
                  <a:pt x="15" y="38"/>
                </a:lnTo>
                <a:lnTo>
                  <a:pt x="9" y="47"/>
                </a:lnTo>
                <a:lnTo>
                  <a:pt x="6" y="54"/>
                </a:lnTo>
                <a:lnTo>
                  <a:pt x="3" y="63"/>
                </a:lnTo>
                <a:lnTo>
                  <a:pt x="0" y="72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77" name="Line 174"/>
          <p:cNvSpPr/>
          <p:nvPr/>
        </p:nvSpPr>
        <p:spPr>
          <a:xfrm>
            <a:off x="2311400" y="4443413"/>
            <a:ext cx="23813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78" name="Line 175"/>
          <p:cNvSpPr/>
          <p:nvPr/>
        </p:nvSpPr>
        <p:spPr>
          <a:xfrm flipH="1">
            <a:off x="1673225" y="5173663"/>
            <a:ext cx="28575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79" name="Freeform 176"/>
          <p:cNvSpPr/>
          <p:nvPr/>
        </p:nvSpPr>
        <p:spPr>
          <a:xfrm>
            <a:off x="1662113" y="5149850"/>
            <a:ext cx="11112" cy="2381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9" h="61">
                <a:moveTo>
                  <a:pt x="3" y="0"/>
                </a:moveTo>
                <a:lnTo>
                  <a:pt x="1" y="8"/>
                </a:lnTo>
                <a:lnTo>
                  <a:pt x="0" y="16"/>
                </a:lnTo>
                <a:lnTo>
                  <a:pt x="0" y="23"/>
                </a:lnTo>
                <a:lnTo>
                  <a:pt x="1" y="31"/>
                </a:lnTo>
                <a:lnTo>
                  <a:pt x="2" y="37"/>
                </a:lnTo>
                <a:lnTo>
                  <a:pt x="4" y="43"/>
                </a:lnTo>
                <a:lnTo>
                  <a:pt x="7" y="48"/>
                </a:lnTo>
                <a:lnTo>
                  <a:pt x="10" y="52"/>
                </a:lnTo>
                <a:lnTo>
                  <a:pt x="14" y="56"/>
                </a:lnTo>
                <a:lnTo>
                  <a:pt x="18" y="59"/>
                </a:lnTo>
                <a:lnTo>
                  <a:pt x="24" y="60"/>
                </a:lnTo>
                <a:lnTo>
                  <a:pt x="29" y="6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80" name="Line 177"/>
          <p:cNvSpPr/>
          <p:nvPr/>
        </p:nvSpPr>
        <p:spPr>
          <a:xfrm flipV="1">
            <a:off x="1662113" y="5108575"/>
            <a:ext cx="11112" cy="412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81" name="Freeform 178"/>
          <p:cNvSpPr/>
          <p:nvPr/>
        </p:nvSpPr>
        <p:spPr>
          <a:xfrm>
            <a:off x="1673225" y="5076825"/>
            <a:ext cx="46038" cy="317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17" h="81">
                <a:moveTo>
                  <a:pt x="114" y="81"/>
                </a:moveTo>
                <a:lnTo>
                  <a:pt x="116" y="72"/>
                </a:lnTo>
                <a:lnTo>
                  <a:pt x="117" y="63"/>
                </a:lnTo>
                <a:lnTo>
                  <a:pt x="117" y="54"/>
                </a:lnTo>
                <a:lnTo>
                  <a:pt x="117" y="45"/>
                </a:lnTo>
                <a:lnTo>
                  <a:pt x="116" y="38"/>
                </a:lnTo>
                <a:lnTo>
                  <a:pt x="115" y="30"/>
                </a:lnTo>
                <a:lnTo>
                  <a:pt x="112" y="24"/>
                </a:lnTo>
                <a:lnTo>
                  <a:pt x="109" y="17"/>
                </a:lnTo>
                <a:lnTo>
                  <a:pt x="105" y="13"/>
                </a:lnTo>
                <a:lnTo>
                  <a:pt x="101" y="7"/>
                </a:lnTo>
                <a:lnTo>
                  <a:pt x="95" y="4"/>
                </a:lnTo>
                <a:lnTo>
                  <a:pt x="90" y="2"/>
                </a:lnTo>
                <a:lnTo>
                  <a:pt x="85" y="1"/>
                </a:lnTo>
                <a:lnTo>
                  <a:pt x="78" y="0"/>
                </a:lnTo>
                <a:lnTo>
                  <a:pt x="72" y="1"/>
                </a:lnTo>
                <a:lnTo>
                  <a:pt x="65" y="2"/>
                </a:lnTo>
                <a:lnTo>
                  <a:pt x="59" y="4"/>
                </a:lnTo>
                <a:lnTo>
                  <a:pt x="52" y="7"/>
                </a:lnTo>
                <a:lnTo>
                  <a:pt x="45" y="13"/>
                </a:lnTo>
                <a:lnTo>
                  <a:pt x="38" y="17"/>
                </a:lnTo>
                <a:lnTo>
                  <a:pt x="32" y="24"/>
                </a:lnTo>
                <a:lnTo>
                  <a:pt x="26" y="30"/>
                </a:lnTo>
                <a:lnTo>
                  <a:pt x="21" y="38"/>
                </a:lnTo>
                <a:lnTo>
                  <a:pt x="15" y="45"/>
                </a:lnTo>
                <a:lnTo>
                  <a:pt x="10" y="54"/>
                </a:lnTo>
                <a:lnTo>
                  <a:pt x="7" y="63"/>
                </a:lnTo>
                <a:lnTo>
                  <a:pt x="3" y="72"/>
                </a:lnTo>
                <a:lnTo>
                  <a:pt x="0" y="8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82" name="Freeform 179"/>
          <p:cNvSpPr/>
          <p:nvPr/>
        </p:nvSpPr>
        <p:spPr>
          <a:xfrm>
            <a:off x="1668463" y="5108575"/>
            <a:ext cx="49212" cy="158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24" h="40">
                <a:moveTo>
                  <a:pt x="124" y="0"/>
                </a:moveTo>
                <a:lnTo>
                  <a:pt x="113" y="40"/>
                </a:lnTo>
                <a:lnTo>
                  <a:pt x="0" y="4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83" name="Line 180"/>
          <p:cNvSpPr/>
          <p:nvPr/>
        </p:nvSpPr>
        <p:spPr>
          <a:xfrm flipV="1">
            <a:off x="3086100" y="5127625"/>
            <a:ext cx="28575" cy="11271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84" name="Freeform 181"/>
          <p:cNvSpPr/>
          <p:nvPr/>
        </p:nvSpPr>
        <p:spPr>
          <a:xfrm>
            <a:off x="3114675" y="5095875"/>
            <a:ext cx="31750" cy="31750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77" h="81">
                <a:moveTo>
                  <a:pt x="77" y="0"/>
                </a:moveTo>
                <a:lnTo>
                  <a:pt x="71" y="2"/>
                </a:lnTo>
                <a:lnTo>
                  <a:pt x="64" y="3"/>
                </a:lnTo>
                <a:lnTo>
                  <a:pt x="58" y="5"/>
                </a:lnTo>
                <a:lnTo>
                  <a:pt x="52" y="9"/>
                </a:lnTo>
                <a:lnTo>
                  <a:pt x="45" y="13"/>
                </a:lnTo>
                <a:lnTo>
                  <a:pt x="37" y="19"/>
                </a:lnTo>
                <a:lnTo>
                  <a:pt x="32" y="24"/>
                </a:lnTo>
                <a:lnTo>
                  <a:pt x="26" y="31"/>
                </a:lnTo>
                <a:lnTo>
                  <a:pt x="20" y="38"/>
                </a:lnTo>
                <a:lnTo>
                  <a:pt x="15" y="47"/>
                </a:lnTo>
                <a:lnTo>
                  <a:pt x="10" y="54"/>
                </a:lnTo>
                <a:lnTo>
                  <a:pt x="6" y="63"/>
                </a:lnTo>
                <a:lnTo>
                  <a:pt x="3" y="73"/>
                </a:lnTo>
                <a:lnTo>
                  <a:pt x="0" y="8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85" name="Line 182"/>
          <p:cNvSpPr/>
          <p:nvPr/>
        </p:nvSpPr>
        <p:spPr>
          <a:xfrm>
            <a:off x="3100388" y="5145088"/>
            <a:ext cx="33337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86" name="Freeform 183"/>
          <p:cNvSpPr/>
          <p:nvPr/>
        </p:nvSpPr>
        <p:spPr>
          <a:xfrm>
            <a:off x="2787650" y="5949950"/>
            <a:ext cx="76200" cy="14446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96" h="364">
                <a:moveTo>
                  <a:pt x="0" y="364"/>
                </a:moveTo>
                <a:lnTo>
                  <a:pt x="49" y="364"/>
                </a:lnTo>
                <a:lnTo>
                  <a:pt x="55" y="363"/>
                </a:lnTo>
                <a:lnTo>
                  <a:pt x="62" y="362"/>
                </a:lnTo>
                <a:lnTo>
                  <a:pt x="68" y="360"/>
                </a:lnTo>
                <a:lnTo>
                  <a:pt x="75" y="356"/>
                </a:lnTo>
                <a:lnTo>
                  <a:pt x="80" y="351"/>
                </a:lnTo>
                <a:lnTo>
                  <a:pt x="87" y="346"/>
                </a:lnTo>
                <a:lnTo>
                  <a:pt x="93" y="340"/>
                </a:lnTo>
                <a:lnTo>
                  <a:pt x="98" y="334"/>
                </a:lnTo>
                <a:lnTo>
                  <a:pt x="103" y="326"/>
                </a:lnTo>
                <a:lnTo>
                  <a:pt x="107" y="319"/>
                </a:lnTo>
                <a:lnTo>
                  <a:pt x="111" y="310"/>
                </a:lnTo>
                <a:lnTo>
                  <a:pt x="115" y="302"/>
                </a:lnTo>
                <a:lnTo>
                  <a:pt x="118" y="293"/>
                </a:lnTo>
                <a:lnTo>
                  <a:pt x="196" y="0"/>
                </a:lnTo>
                <a:lnTo>
                  <a:pt x="132" y="0"/>
                </a:lnTo>
                <a:lnTo>
                  <a:pt x="127" y="1"/>
                </a:lnTo>
                <a:lnTo>
                  <a:pt x="120" y="2"/>
                </a:lnTo>
                <a:lnTo>
                  <a:pt x="114" y="4"/>
                </a:lnTo>
                <a:lnTo>
                  <a:pt x="107" y="9"/>
                </a:lnTo>
                <a:lnTo>
                  <a:pt x="101" y="13"/>
                </a:lnTo>
                <a:lnTo>
                  <a:pt x="95" y="19"/>
                </a:lnTo>
                <a:lnTo>
                  <a:pt x="89" y="24"/>
                </a:lnTo>
                <a:lnTo>
                  <a:pt x="83" y="30"/>
                </a:lnTo>
                <a:lnTo>
                  <a:pt x="78" y="38"/>
                </a:lnTo>
                <a:lnTo>
                  <a:pt x="74" y="46"/>
                </a:lnTo>
                <a:lnTo>
                  <a:pt x="70" y="54"/>
                </a:lnTo>
                <a:lnTo>
                  <a:pt x="67" y="63"/>
                </a:lnTo>
                <a:lnTo>
                  <a:pt x="64" y="71"/>
                </a:lnTo>
                <a:lnTo>
                  <a:pt x="37" y="172"/>
                </a:lnTo>
                <a:lnTo>
                  <a:pt x="35" y="181"/>
                </a:lnTo>
                <a:lnTo>
                  <a:pt x="34" y="189"/>
                </a:lnTo>
                <a:lnTo>
                  <a:pt x="34" y="197"/>
                </a:lnTo>
                <a:lnTo>
                  <a:pt x="34" y="205"/>
                </a:lnTo>
                <a:lnTo>
                  <a:pt x="35" y="212"/>
                </a:lnTo>
                <a:lnTo>
                  <a:pt x="37" y="219"/>
                </a:lnTo>
                <a:lnTo>
                  <a:pt x="39" y="225"/>
                </a:lnTo>
                <a:lnTo>
                  <a:pt x="42" y="230"/>
                </a:lnTo>
                <a:lnTo>
                  <a:pt x="47" y="235"/>
                </a:lnTo>
                <a:lnTo>
                  <a:pt x="51" y="238"/>
                </a:lnTo>
                <a:lnTo>
                  <a:pt x="56" y="241"/>
                </a:lnTo>
                <a:lnTo>
                  <a:pt x="62" y="242"/>
                </a:lnTo>
                <a:lnTo>
                  <a:pt x="67" y="243"/>
                </a:lnTo>
                <a:lnTo>
                  <a:pt x="131" y="243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87" name="Freeform 184"/>
          <p:cNvSpPr/>
          <p:nvPr/>
        </p:nvSpPr>
        <p:spPr>
          <a:xfrm>
            <a:off x="2930525" y="4873625"/>
            <a:ext cx="73025" cy="9525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185" h="242">
                <a:moveTo>
                  <a:pt x="0" y="242"/>
                </a:moveTo>
                <a:lnTo>
                  <a:pt x="65" y="0"/>
                </a:lnTo>
                <a:lnTo>
                  <a:pt x="185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88" name="Freeform 185"/>
          <p:cNvSpPr/>
          <p:nvPr/>
        </p:nvSpPr>
        <p:spPr>
          <a:xfrm>
            <a:off x="3003550" y="4873625"/>
            <a:ext cx="14288" cy="269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0"/>
              </a:cxn>
            </a:cxnLst>
            <a:pathLst>
              <a:path w="34" h="70">
                <a:moveTo>
                  <a:pt x="31" y="70"/>
                </a:moveTo>
                <a:lnTo>
                  <a:pt x="32" y="61"/>
                </a:lnTo>
                <a:lnTo>
                  <a:pt x="33" y="54"/>
                </a:lnTo>
                <a:lnTo>
                  <a:pt x="34" y="45"/>
                </a:lnTo>
                <a:lnTo>
                  <a:pt x="33" y="38"/>
                </a:lnTo>
                <a:lnTo>
                  <a:pt x="32" y="30"/>
                </a:lnTo>
                <a:lnTo>
                  <a:pt x="31" y="23"/>
                </a:lnTo>
                <a:lnTo>
                  <a:pt x="28" y="17"/>
                </a:lnTo>
                <a:lnTo>
                  <a:pt x="25" y="12"/>
                </a:lnTo>
                <a:lnTo>
                  <a:pt x="21" y="7"/>
                </a:lnTo>
                <a:lnTo>
                  <a:pt x="16" y="4"/>
                </a:lnTo>
                <a:lnTo>
                  <a:pt x="12" y="2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89" name="Line 186"/>
          <p:cNvSpPr/>
          <p:nvPr/>
        </p:nvSpPr>
        <p:spPr>
          <a:xfrm flipH="1">
            <a:off x="2997200" y="4900613"/>
            <a:ext cx="19050" cy="682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90" name="Line 187"/>
          <p:cNvSpPr/>
          <p:nvPr/>
        </p:nvSpPr>
        <p:spPr>
          <a:xfrm flipV="1">
            <a:off x="2963863" y="4873625"/>
            <a:ext cx="25400" cy="952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91" name="Freeform 188"/>
          <p:cNvSpPr/>
          <p:nvPr/>
        </p:nvSpPr>
        <p:spPr>
          <a:xfrm>
            <a:off x="1674813" y="5948363"/>
            <a:ext cx="50800" cy="96837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128" h="243">
                <a:moveTo>
                  <a:pt x="0" y="243"/>
                </a:moveTo>
                <a:lnTo>
                  <a:pt x="64" y="0"/>
                </a:lnTo>
                <a:lnTo>
                  <a:pt x="128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92" name="Freeform 189"/>
          <p:cNvSpPr/>
          <p:nvPr/>
        </p:nvSpPr>
        <p:spPr>
          <a:xfrm>
            <a:off x="1725613" y="5948363"/>
            <a:ext cx="12700" cy="285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</a:cxnLst>
            <a:pathLst>
              <a:path w="35" h="71">
                <a:moveTo>
                  <a:pt x="30" y="71"/>
                </a:moveTo>
                <a:lnTo>
                  <a:pt x="32" y="63"/>
                </a:lnTo>
                <a:lnTo>
                  <a:pt x="34" y="54"/>
                </a:lnTo>
                <a:lnTo>
                  <a:pt x="35" y="46"/>
                </a:lnTo>
                <a:lnTo>
                  <a:pt x="34" y="38"/>
                </a:lnTo>
                <a:lnTo>
                  <a:pt x="32" y="31"/>
                </a:lnTo>
                <a:lnTo>
                  <a:pt x="30" y="24"/>
                </a:lnTo>
                <a:lnTo>
                  <a:pt x="28" y="18"/>
                </a:lnTo>
                <a:lnTo>
                  <a:pt x="25" y="13"/>
                </a:lnTo>
                <a:lnTo>
                  <a:pt x="21" y="9"/>
                </a:lnTo>
                <a:lnTo>
                  <a:pt x="16" y="5"/>
                </a:lnTo>
                <a:lnTo>
                  <a:pt x="11" y="2"/>
                </a:lnTo>
                <a:lnTo>
                  <a:pt x="5" y="1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93" name="Line 190"/>
          <p:cNvSpPr/>
          <p:nvPr/>
        </p:nvSpPr>
        <p:spPr>
          <a:xfrm flipH="1">
            <a:off x="1719263" y="5976938"/>
            <a:ext cx="17462" cy="682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94" name="Line 191"/>
          <p:cNvSpPr/>
          <p:nvPr/>
        </p:nvSpPr>
        <p:spPr>
          <a:xfrm flipV="1">
            <a:off x="2776538" y="4722813"/>
            <a:ext cx="30162" cy="1158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95" name="Line 192"/>
          <p:cNvSpPr/>
          <p:nvPr/>
        </p:nvSpPr>
        <p:spPr>
          <a:xfrm>
            <a:off x="2797175" y="4760913"/>
            <a:ext cx="19050" cy="6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96" name="Freeform 193"/>
          <p:cNvSpPr/>
          <p:nvPr/>
        </p:nvSpPr>
        <p:spPr>
          <a:xfrm>
            <a:off x="2816225" y="4767263"/>
            <a:ext cx="11113" cy="254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</a:cxnLst>
            <a:pathLst>
              <a:path w="28" h="67">
                <a:moveTo>
                  <a:pt x="25" y="67"/>
                </a:moveTo>
                <a:lnTo>
                  <a:pt x="27" y="59"/>
                </a:lnTo>
                <a:lnTo>
                  <a:pt x="28" y="51"/>
                </a:lnTo>
                <a:lnTo>
                  <a:pt x="28" y="42"/>
                </a:lnTo>
                <a:lnTo>
                  <a:pt x="27" y="34"/>
                </a:lnTo>
                <a:lnTo>
                  <a:pt x="25" y="27"/>
                </a:lnTo>
                <a:lnTo>
                  <a:pt x="22" y="20"/>
                </a:lnTo>
                <a:lnTo>
                  <a:pt x="19" y="14"/>
                </a:lnTo>
                <a:lnTo>
                  <a:pt x="15" y="8"/>
                </a:lnTo>
                <a:lnTo>
                  <a:pt x="11" y="5"/>
                </a:lnTo>
                <a:lnTo>
                  <a:pt x="5" y="2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97" name="Line 194"/>
          <p:cNvSpPr/>
          <p:nvPr/>
        </p:nvSpPr>
        <p:spPr>
          <a:xfrm flipH="1">
            <a:off x="2811463" y="4792663"/>
            <a:ext cx="15875" cy="555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698" name="Freeform 195"/>
          <p:cNvSpPr/>
          <p:nvPr/>
        </p:nvSpPr>
        <p:spPr>
          <a:xfrm>
            <a:off x="1403350" y="2790825"/>
            <a:ext cx="61913" cy="9683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5" h="243">
                <a:moveTo>
                  <a:pt x="154" y="33"/>
                </a:moveTo>
                <a:lnTo>
                  <a:pt x="154" y="32"/>
                </a:lnTo>
                <a:lnTo>
                  <a:pt x="154" y="30"/>
                </a:lnTo>
                <a:lnTo>
                  <a:pt x="154" y="29"/>
                </a:lnTo>
                <a:lnTo>
                  <a:pt x="155" y="28"/>
                </a:lnTo>
                <a:lnTo>
                  <a:pt x="155" y="26"/>
                </a:lnTo>
                <a:lnTo>
                  <a:pt x="155" y="25"/>
                </a:lnTo>
                <a:lnTo>
                  <a:pt x="155" y="24"/>
                </a:lnTo>
                <a:lnTo>
                  <a:pt x="154" y="23"/>
                </a:lnTo>
                <a:lnTo>
                  <a:pt x="154" y="22"/>
                </a:lnTo>
                <a:lnTo>
                  <a:pt x="154" y="21"/>
                </a:lnTo>
                <a:lnTo>
                  <a:pt x="154" y="19"/>
                </a:lnTo>
                <a:lnTo>
                  <a:pt x="154" y="18"/>
                </a:lnTo>
                <a:lnTo>
                  <a:pt x="153" y="16"/>
                </a:lnTo>
                <a:lnTo>
                  <a:pt x="153" y="15"/>
                </a:lnTo>
                <a:lnTo>
                  <a:pt x="153" y="14"/>
                </a:lnTo>
                <a:lnTo>
                  <a:pt x="152" y="12"/>
                </a:lnTo>
                <a:lnTo>
                  <a:pt x="152" y="11"/>
                </a:lnTo>
                <a:lnTo>
                  <a:pt x="151" y="10"/>
                </a:lnTo>
                <a:lnTo>
                  <a:pt x="151" y="9"/>
                </a:lnTo>
                <a:lnTo>
                  <a:pt x="150" y="8"/>
                </a:lnTo>
                <a:lnTo>
                  <a:pt x="150" y="7"/>
                </a:lnTo>
                <a:lnTo>
                  <a:pt x="149" y="6"/>
                </a:lnTo>
                <a:lnTo>
                  <a:pt x="149" y="5"/>
                </a:lnTo>
                <a:lnTo>
                  <a:pt x="148" y="5"/>
                </a:lnTo>
                <a:lnTo>
                  <a:pt x="148" y="3"/>
                </a:lnTo>
                <a:lnTo>
                  <a:pt x="147" y="3"/>
                </a:lnTo>
                <a:lnTo>
                  <a:pt x="147" y="2"/>
                </a:lnTo>
                <a:lnTo>
                  <a:pt x="146" y="2"/>
                </a:lnTo>
                <a:lnTo>
                  <a:pt x="144" y="1"/>
                </a:lnTo>
                <a:lnTo>
                  <a:pt x="143" y="1"/>
                </a:lnTo>
                <a:lnTo>
                  <a:pt x="142" y="1"/>
                </a:lnTo>
                <a:lnTo>
                  <a:pt x="141" y="0"/>
                </a:lnTo>
                <a:lnTo>
                  <a:pt x="140" y="0"/>
                </a:lnTo>
                <a:lnTo>
                  <a:pt x="139" y="0"/>
                </a:lnTo>
                <a:lnTo>
                  <a:pt x="138" y="0"/>
                </a:lnTo>
                <a:lnTo>
                  <a:pt x="137" y="0"/>
                </a:lnTo>
                <a:lnTo>
                  <a:pt x="136" y="0"/>
                </a:lnTo>
                <a:lnTo>
                  <a:pt x="133" y="0"/>
                </a:lnTo>
                <a:lnTo>
                  <a:pt x="130" y="0"/>
                </a:lnTo>
                <a:lnTo>
                  <a:pt x="127" y="0"/>
                </a:lnTo>
                <a:lnTo>
                  <a:pt x="125" y="0"/>
                </a:lnTo>
                <a:lnTo>
                  <a:pt x="122" y="0"/>
                </a:lnTo>
                <a:lnTo>
                  <a:pt x="120" y="0"/>
                </a:lnTo>
                <a:lnTo>
                  <a:pt x="117" y="0"/>
                </a:lnTo>
                <a:lnTo>
                  <a:pt x="114" y="0"/>
                </a:lnTo>
                <a:lnTo>
                  <a:pt x="112" y="0"/>
                </a:lnTo>
                <a:lnTo>
                  <a:pt x="110" y="0"/>
                </a:lnTo>
                <a:lnTo>
                  <a:pt x="108" y="0"/>
                </a:lnTo>
                <a:lnTo>
                  <a:pt x="104" y="0"/>
                </a:lnTo>
                <a:lnTo>
                  <a:pt x="102" y="1"/>
                </a:lnTo>
                <a:lnTo>
                  <a:pt x="100" y="1"/>
                </a:lnTo>
                <a:lnTo>
                  <a:pt x="97" y="1"/>
                </a:lnTo>
                <a:lnTo>
                  <a:pt x="96" y="1"/>
                </a:lnTo>
                <a:lnTo>
                  <a:pt x="95" y="1"/>
                </a:lnTo>
                <a:lnTo>
                  <a:pt x="94" y="1"/>
                </a:lnTo>
                <a:lnTo>
                  <a:pt x="93" y="2"/>
                </a:lnTo>
                <a:lnTo>
                  <a:pt x="92" y="2"/>
                </a:lnTo>
                <a:lnTo>
                  <a:pt x="89" y="2"/>
                </a:lnTo>
                <a:lnTo>
                  <a:pt x="88" y="2"/>
                </a:lnTo>
                <a:lnTo>
                  <a:pt x="87" y="3"/>
                </a:lnTo>
                <a:lnTo>
                  <a:pt x="86" y="3"/>
                </a:lnTo>
                <a:lnTo>
                  <a:pt x="85" y="3"/>
                </a:lnTo>
                <a:lnTo>
                  <a:pt x="84" y="5"/>
                </a:lnTo>
                <a:lnTo>
                  <a:pt x="83" y="5"/>
                </a:lnTo>
                <a:lnTo>
                  <a:pt x="82" y="6"/>
                </a:lnTo>
                <a:lnTo>
                  <a:pt x="81" y="6"/>
                </a:lnTo>
                <a:lnTo>
                  <a:pt x="79" y="7"/>
                </a:lnTo>
                <a:lnTo>
                  <a:pt x="77" y="7"/>
                </a:lnTo>
                <a:lnTo>
                  <a:pt x="76" y="8"/>
                </a:lnTo>
                <a:lnTo>
                  <a:pt x="75" y="8"/>
                </a:lnTo>
                <a:lnTo>
                  <a:pt x="74" y="9"/>
                </a:lnTo>
                <a:lnTo>
                  <a:pt x="73" y="9"/>
                </a:lnTo>
                <a:lnTo>
                  <a:pt x="72" y="10"/>
                </a:lnTo>
                <a:lnTo>
                  <a:pt x="71" y="11"/>
                </a:lnTo>
                <a:lnTo>
                  <a:pt x="70" y="12"/>
                </a:lnTo>
                <a:lnTo>
                  <a:pt x="69" y="13"/>
                </a:lnTo>
                <a:lnTo>
                  <a:pt x="68" y="14"/>
                </a:lnTo>
                <a:lnTo>
                  <a:pt x="66" y="15"/>
                </a:lnTo>
                <a:lnTo>
                  <a:pt x="63" y="18"/>
                </a:lnTo>
                <a:lnTo>
                  <a:pt x="62" y="19"/>
                </a:lnTo>
                <a:lnTo>
                  <a:pt x="58" y="22"/>
                </a:lnTo>
                <a:lnTo>
                  <a:pt x="56" y="24"/>
                </a:lnTo>
                <a:lnTo>
                  <a:pt x="56" y="25"/>
                </a:lnTo>
                <a:lnTo>
                  <a:pt x="55" y="26"/>
                </a:lnTo>
                <a:lnTo>
                  <a:pt x="54" y="27"/>
                </a:lnTo>
                <a:lnTo>
                  <a:pt x="53" y="28"/>
                </a:lnTo>
                <a:lnTo>
                  <a:pt x="52" y="28"/>
                </a:lnTo>
                <a:lnTo>
                  <a:pt x="52" y="29"/>
                </a:lnTo>
                <a:lnTo>
                  <a:pt x="50" y="30"/>
                </a:lnTo>
                <a:lnTo>
                  <a:pt x="49" y="32"/>
                </a:lnTo>
                <a:lnTo>
                  <a:pt x="49" y="33"/>
                </a:lnTo>
                <a:lnTo>
                  <a:pt x="48" y="34"/>
                </a:lnTo>
                <a:lnTo>
                  <a:pt x="47" y="36"/>
                </a:lnTo>
                <a:lnTo>
                  <a:pt x="46" y="38"/>
                </a:lnTo>
                <a:lnTo>
                  <a:pt x="45" y="40"/>
                </a:lnTo>
                <a:lnTo>
                  <a:pt x="43" y="42"/>
                </a:lnTo>
                <a:lnTo>
                  <a:pt x="41" y="47"/>
                </a:lnTo>
                <a:lnTo>
                  <a:pt x="40" y="49"/>
                </a:lnTo>
                <a:lnTo>
                  <a:pt x="39" y="51"/>
                </a:lnTo>
                <a:lnTo>
                  <a:pt x="38" y="52"/>
                </a:lnTo>
                <a:lnTo>
                  <a:pt x="38" y="53"/>
                </a:lnTo>
                <a:lnTo>
                  <a:pt x="36" y="54"/>
                </a:lnTo>
                <a:lnTo>
                  <a:pt x="36" y="56"/>
                </a:lnTo>
                <a:lnTo>
                  <a:pt x="35" y="57"/>
                </a:lnTo>
                <a:lnTo>
                  <a:pt x="35" y="59"/>
                </a:lnTo>
                <a:lnTo>
                  <a:pt x="34" y="60"/>
                </a:lnTo>
                <a:lnTo>
                  <a:pt x="34" y="61"/>
                </a:lnTo>
                <a:lnTo>
                  <a:pt x="33" y="62"/>
                </a:lnTo>
                <a:lnTo>
                  <a:pt x="33" y="63"/>
                </a:lnTo>
                <a:lnTo>
                  <a:pt x="32" y="65"/>
                </a:lnTo>
                <a:lnTo>
                  <a:pt x="32" y="68"/>
                </a:lnTo>
                <a:lnTo>
                  <a:pt x="31" y="70"/>
                </a:lnTo>
                <a:lnTo>
                  <a:pt x="29" y="80"/>
                </a:lnTo>
                <a:lnTo>
                  <a:pt x="26" y="90"/>
                </a:lnTo>
                <a:lnTo>
                  <a:pt x="23" y="100"/>
                </a:lnTo>
                <a:lnTo>
                  <a:pt x="20" y="109"/>
                </a:lnTo>
                <a:lnTo>
                  <a:pt x="15" y="129"/>
                </a:lnTo>
                <a:lnTo>
                  <a:pt x="13" y="139"/>
                </a:lnTo>
                <a:lnTo>
                  <a:pt x="9" y="148"/>
                </a:lnTo>
                <a:lnTo>
                  <a:pt x="8" y="154"/>
                </a:lnTo>
                <a:lnTo>
                  <a:pt x="7" y="158"/>
                </a:lnTo>
                <a:lnTo>
                  <a:pt x="6" y="163"/>
                </a:lnTo>
                <a:lnTo>
                  <a:pt x="5" y="168"/>
                </a:lnTo>
                <a:lnTo>
                  <a:pt x="4" y="173"/>
                </a:lnTo>
                <a:lnTo>
                  <a:pt x="3" y="177"/>
                </a:lnTo>
                <a:lnTo>
                  <a:pt x="2" y="181"/>
                </a:lnTo>
                <a:lnTo>
                  <a:pt x="2" y="183"/>
                </a:lnTo>
                <a:lnTo>
                  <a:pt x="1" y="185"/>
                </a:lnTo>
                <a:lnTo>
                  <a:pt x="1" y="186"/>
                </a:lnTo>
                <a:lnTo>
                  <a:pt x="1" y="188"/>
                </a:lnTo>
                <a:lnTo>
                  <a:pt x="1" y="189"/>
                </a:lnTo>
                <a:lnTo>
                  <a:pt x="1" y="190"/>
                </a:lnTo>
                <a:lnTo>
                  <a:pt x="0" y="191"/>
                </a:lnTo>
                <a:lnTo>
                  <a:pt x="0" y="193"/>
                </a:lnTo>
                <a:lnTo>
                  <a:pt x="0" y="194"/>
                </a:lnTo>
                <a:lnTo>
                  <a:pt x="0" y="196"/>
                </a:lnTo>
                <a:lnTo>
                  <a:pt x="0" y="197"/>
                </a:lnTo>
                <a:lnTo>
                  <a:pt x="0" y="198"/>
                </a:lnTo>
                <a:lnTo>
                  <a:pt x="0" y="199"/>
                </a:lnTo>
                <a:lnTo>
                  <a:pt x="0" y="200"/>
                </a:lnTo>
                <a:lnTo>
                  <a:pt x="0" y="201"/>
                </a:lnTo>
                <a:lnTo>
                  <a:pt x="1" y="203"/>
                </a:lnTo>
                <a:lnTo>
                  <a:pt x="1" y="204"/>
                </a:lnTo>
                <a:lnTo>
                  <a:pt x="1" y="205"/>
                </a:lnTo>
                <a:lnTo>
                  <a:pt x="1" y="207"/>
                </a:lnTo>
                <a:lnTo>
                  <a:pt x="1" y="208"/>
                </a:lnTo>
                <a:lnTo>
                  <a:pt x="1" y="209"/>
                </a:lnTo>
                <a:lnTo>
                  <a:pt x="2" y="211"/>
                </a:lnTo>
                <a:lnTo>
                  <a:pt x="2" y="212"/>
                </a:lnTo>
                <a:lnTo>
                  <a:pt x="2" y="213"/>
                </a:lnTo>
                <a:lnTo>
                  <a:pt x="2" y="214"/>
                </a:lnTo>
                <a:lnTo>
                  <a:pt x="3" y="215"/>
                </a:lnTo>
                <a:lnTo>
                  <a:pt x="3" y="216"/>
                </a:lnTo>
                <a:lnTo>
                  <a:pt x="3" y="217"/>
                </a:lnTo>
                <a:lnTo>
                  <a:pt x="4" y="218"/>
                </a:lnTo>
                <a:lnTo>
                  <a:pt x="4" y="221"/>
                </a:lnTo>
                <a:lnTo>
                  <a:pt x="5" y="222"/>
                </a:lnTo>
                <a:lnTo>
                  <a:pt x="5" y="223"/>
                </a:lnTo>
                <a:lnTo>
                  <a:pt x="6" y="224"/>
                </a:lnTo>
                <a:lnTo>
                  <a:pt x="6" y="225"/>
                </a:lnTo>
                <a:lnTo>
                  <a:pt x="7" y="226"/>
                </a:lnTo>
                <a:lnTo>
                  <a:pt x="7" y="227"/>
                </a:lnTo>
                <a:lnTo>
                  <a:pt x="8" y="228"/>
                </a:lnTo>
                <a:lnTo>
                  <a:pt x="8" y="229"/>
                </a:lnTo>
                <a:lnTo>
                  <a:pt x="9" y="230"/>
                </a:lnTo>
                <a:lnTo>
                  <a:pt x="11" y="231"/>
                </a:lnTo>
                <a:lnTo>
                  <a:pt x="11" y="232"/>
                </a:lnTo>
                <a:lnTo>
                  <a:pt x="12" y="234"/>
                </a:lnTo>
                <a:lnTo>
                  <a:pt x="13" y="235"/>
                </a:lnTo>
                <a:lnTo>
                  <a:pt x="14" y="235"/>
                </a:lnTo>
                <a:lnTo>
                  <a:pt x="15" y="236"/>
                </a:lnTo>
                <a:lnTo>
                  <a:pt x="15" y="237"/>
                </a:lnTo>
                <a:lnTo>
                  <a:pt x="16" y="238"/>
                </a:lnTo>
                <a:lnTo>
                  <a:pt x="17" y="238"/>
                </a:lnTo>
                <a:lnTo>
                  <a:pt x="18" y="239"/>
                </a:lnTo>
                <a:lnTo>
                  <a:pt x="19" y="240"/>
                </a:lnTo>
                <a:lnTo>
                  <a:pt x="20" y="240"/>
                </a:lnTo>
                <a:lnTo>
                  <a:pt x="21" y="241"/>
                </a:lnTo>
                <a:lnTo>
                  <a:pt x="23" y="241"/>
                </a:lnTo>
                <a:lnTo>
                  <a:pt x="25" y="241"/>
                </a:lnTo>
                <a:lnTo>
                  <a:pt x="26" y="242"/>
                </a:lnTo>
                <a:lnTo>
                  <a:pt x="27" y="242"/>
                </a:lnTo>
                <a:lnTo>
                  <a:pt x="28" y="242"/>
                </a:lnTo>
                <a:lnTo>
                  <a:pt x="29" y="243"/>
                </a:lnTo>
                <a:lnTo>
                  <a:pt x="30" y="243"/>
                </a:lnTo>
                <a:lnTo>
                  <a:pt x="32" y="243"/>
                </a:lnTo>
                <a:lnTo>
                  <a:pt x="33" y="243"/>
                </a:lnTo>
                <a:lnTo>
                  <a:pt x="34" y="243"/>
                </a:lnTo>
                <a:lnTo>
                  <a:pt x="35" y="243"/>
                </a:lnTo>
                <a:lnTo>
                  <a:pt x="36" y="243"/>
                </a:lnTo>
                <a:lnTo>
                  <a:pt x="38" y="243"/>
                </a:lnTo>
                <a:lnTo>
                  <a:pt x="40" y="243"/>
                </a:lnTo>
                <a:lnTo>
                  <a:pt x="42" y="243"/>
                </a:lnTo>
                <a:lnTo>
                  <a:pt x="44" y="243"/>
                </a:lnTo>
                <a:lnTo>
                  <a:pt x="47" y="243"/>
                </a:lnTo>
                <a:lnTo>
                  <a:pt x="49" y="243"/>
                </a:lnTo>
                <a:lnTo>
                  <a:pt x="52" y="243"/>
                </a:lnTo>
                <a:lnTo>
                  <a:pt x="55" y="243"/>
                </a:lnTo>
                <a:lnTo>
                  <a:pt x="56" y="243"/>
                </a:lnTo>
                <a:lnTo>
                  <a:pt x="57" y="243"/>
                </a:lnTo>
                <a:lnTo>
                  <a:pt x="59" y="243"/>
                </a:lnTo>
                <a:lnTo>
                  <a:pt x="62" y="243"/>
                </a:lnTo>
                <a:lnTo>
                  <a:pt x="63" y="243"/>
                </a:lnTo>
                <a:lnTo>
                  <a:pt x="65" y="243"/>
                </a:lnTo>
                <a:lnTo>
                  <a:pt x="66" y="243"/>
                </a:lnTo>
                <a:lnTo>
                  <a:pt x="67" y="243"/>
                </a:lnTo>
                <a:lnTo>
                  <a:pt x="69" y="243"/>
                </a:lnTo>
                <a:lnTo>
                  <a:pt x="70" y="243"/>
                </a:lnTo>
                <a:lnTo>
                  <a:pt x="71" y="243"/>
                </a:lnTo>
                <a:lnTo>
                  <a:pt x="72" y="243"/>
                </a:lnTo>
                <a:lnTo>
                  <a:pt x="73" y="243"/>
                </a:lnTo>
                <a:lnTo>
                  <a:pt x="74" y="242"/>
                </a:lnTo>
                <a:lnTo>
                  <a:pt x="75" y="242"/>
                </a:lnTo>
                <a:lnTo>
                  <a:pt x="76" y="241"/>
                </a:lnTo>
                <a:lnTo>
                  <a:pt x="77" y="241"/>
                </a:lnTo>
                <a:lnTo>
                  <a:pt x="79" y="240"/>
                </a:lnTo>
                <a:lnTo>
                  <a:pt x="81" y="240"/>
                </a:lnTo>
                <a:lnTo>
                  <a:pt x="82" y="239"/>
                </a:lnTo>
                <a:lnTo>
                  <a:pt x="83" y="239"/>
                </a:lnTo>
                <a:lnTo>
                  <a:pt x="84" y="238"/>
                </a:lnTo>
                <a:lnTo>
                  <a:pt x="85" y="237"/>
                </a:lnTo>
                <a:lnTo>
                  <a:pt x="86" y="236"/>
                </a:lnTo>
                <a:lnTo>
                  <a:pt x="87" y="235"/>
                </a:lnTo>
                <a:lnTo>
                  <a:pt x="88" y="234"/>
                </a:lnTo>
                <a:lnTo>
                  <a:pt x="89" y="234"/>
                </a:lnTo>
                <a:lnTo>
                  <a:pt x="90" y="232"/>
                </a:lnTo>
                <a:lnTo>
                  <a:pt x="92" y="231"/>
                </a:lnTo>
                <a:lnTo>
                  <a:pt x="93" y="230"/>
                </a:lnTo>
                <a:lnTo>
                  <a:pt x="93" y="229"/>
                </a:lnTo>
                <a:lnTo>
                  <a:pt x="94" y="228"/>
                </a:lnTo>
                <a:lnTo>
                  <a:pt x="95" y="228"/>
                </a:lnTo>
                <a:lnTo>
                  <a:pt x="96" y="227"/>
                </a:lnTo>
                <a:lnTo>
                  <a:pt x="96" y="226"/>
                </a:lnTo>
                <a:lnTo>
                  <a:pt x="97" y="225"/>
                </a:lnTo>
                <a:lnTo>
                  <a:pt x="98" y="224"/>
                </a:lnTo>
                <a:lnTo>
                  <a:pt x="99" y="223"/>
                </a:lnTo>
                <a:lnTo>
                  <a:pt x="99" y="222"/>
                </a:lnTo>
                <a:lnTo>
                  <a:pt x="100" y="221"/>
                </a:lnTo>
                <a:lnTo>
                  <a:pt x="101" y="220"/>
                </a:lnTo>
                <a:lnTo>
                  <a:pt x="101" y="218"/>
                </a:lnTo>
                <a:lnTo>
                  <a:pt x="102" y="217"/>
                </a:lnTo>
                <a:lnTo>
                  <a:pt x="102" y="216"/>
                </a:lnTo>
                <a:lnTo>
                  <a:pt x="103" y="215"/>
                </a:lnTo>
                <a:lnTo>
                  <a:pt x="103" y="214"/>
                </a:lnTo>
                <a:lnTo>
                  <a:pt x="104" y="213"/>
                </a:lnTo>
                <a:lnTo>
                  <a:pt x="106" y="212"/>
                </a:lnTo>
                <a:lnTo>
                  <a:pt x="106" y="211"/>
                </a:lnTo>
                <a:lnTo>
                  <a:pt x="107" y="209"/>
                </a:lnTo>
                <a:lnTo>
                  <a:pt x="108" y="205"/>
                </a:lnTo>
                <a:lnTo>
                  <a:pt x="109" y="203"/>
                </a:lnTo>
                <a:lnTo>
                  <a:pt x="110" y="201"/>
                </a:lnTo>
                <a:lnTo>
                  <a:pt x="110" y="199"/>
                </a:lnTo>
                <a:lnTo>
                  <a:pt x="111" y="197"/>
                </a:lnTo>
                <a:lnTo>
                  <a:pt x="112" y="194"/>
                </a:lnTo>
                <a:lnTo>
                  <a:pt x="112" y="191"/>
                </a:lnTo>
                <a:lnTo>
                  <a:pt x="113" y="189"/>
                </a:lnTo>
                <a:lnTo>
                  <a:pt x="114" y="187"/>
                </a:lnTo>
                <a:lnTo>
                  <a:pt x="114" y="184"/>
                </a:lnTo>
                <a:lnTo>
                  <a:pt x="115" y="182"/>
                </a:lnTo>
                <a:lnTo>
                  <a:pt x="115" y="180"/>
                </a:lnTo>
                <a:lnTo>
                  <a:pt x="116" y="174"/>
                </a:lnTo>
                <a:lnTo>
                  <a:pt x="119" y="170"/>
                </a:lnTo>
                <a:lnTo>
                  <a:pt x="121" y="160"/>
                </a:lnTo>
                <a:lnTo>
                  <a:pt x="123" y="149"/>
                </a:lnTo>
                <a:lnTo>
                  <a:pt x="125" y="140"/>
                </a:lnTo>
                <a:lnTo>
                  <a:pt x="127" y="130"/>
                </a:lnTo>
                <a:lnTo>
                  <a:pt x="130" y="120"/>
                </a:lnTo>
                <a:lnTo>
                  <a:pt x="133" y="110"/>
                </a:lnTo>
                <a:lnTo>
                  <a:pt x="136" y="101"/>
                </a:lnTo>
                <a:lnTo>
                  <a:pt x="138" y="91"/>
                </a:lnTo>
                <a:lnTo>
                  <a:pt x="141" y="81"/>
                </a:lnTo>
                <a:lnTo>
                  <a:pt x="143" y="72"/>
                </a:lnTo>
                <a:lnTo>
                  <a:pt x="146" y="67"/>
                </a:lnTo>
                <a:lnTo>
                  <a:pt x="147" y="62"/>
                </a:lnTo>
                <a:lnTo>
                  <a:pt x="148" y="57"/>
                </a:lnTo>
                <a:lnTo>
                  <a:pt x="149" y="54"/>
                </a:lnTo>
                <a:lnTo>
                  <a:pt x="149" y="52"/>
                </a:lnTo>
                <a:lnTo>
                  <a:pt x="150" y="50"/>
                </a:lnTo>
                <a:lnTo>
                  <a:pt x="151" y="48"/>
                </a:lnTo>
                <a:lnTo>
                  <a:pt x="151" y="45"/>
                </a:lnTo>
                <a:lnTo>
                  <a:pt x="152" y="42"/>
                </a:lnTo>
                <a:lnTo>
                  <a:pt x="152" y="37"/>
                </a:lnTo>
                <a:lnTo>
                  <a:pt x="153" y="35"/>
                </a:lnTo>
                <a:lnTo>
                  <a:pt x="153" y="34"/>
                </a:lnTo>
                <a:lnTo>
                  <a:pt x="154" y="33"/>
                </a:lnTo>
                <a:close/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699" name="Freeform 196"/>
          <p:cNvSpPr/>
          <p:nvPr/>
        </p:nvSpPr>
        <p:spPr>
          <a:xfrm>
            <a:off x="1446213" y="2867025"/>
            <a:ext cx="6350" cy="20638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" h="50">
                <a:moveTo>
                  <a:pt x="2" y="0"/>
                </a:moveTo>
                <a:lnTo>
                  <a:pt x="2" y="2"/>
                </a:lnTo>
                <a:lnTo>
                  <a:pt x="1" y="3"/>
                </a:lnTo>
                <a:lnTo>
                  <a:pt x="1" y="5"/>
                </a:lnTo>
                <a:lnTo>
                  <a:pt x="1" y="6"/>
                </a:lnTo>
                <a:lnTo>
                  <a:pt x="1" y="8"/>
                </a:lnTo>
                <a:lnTo>
                  <a:pt x="0" y="10"/>
                </a:lnTo>
                <a:lnTo>
                  <a:pt x="0" y="11"/>
                </a:lnTo>
                <a:lnTo>
                  <a:pt x="0" y="14"/>
                </a:lnTo>
                <a:lnTo>
                  <a:pt x="0" y="15"/>
                </a:lnTo>
                <a:lnTo>
                  <a:pt x="0" y="17"/>
                </a:lnTo>
                <a:lnTo>
                  <a:pt x="0" y="19"/>
                </a:lnTo>
                <a:lnTo>
                  <a:pt x="0" y="20"/>
                </a:lnTo>
                <a:lnTo>
                  <a:pt x="1" y="22"/>
                </a:lnTo>
                <a:lnTo>
                  <a:pt x="1" y="23"/>
                </a:lnTo>
                <a:lnTo>
                  <a:pt x="1" y="24"/>
                </a:lnTo>
                <a:lnTo>
                  <a:pt x="1" y="25"/>
                </a:lnTo>
                <a:lnTo>
                  <a:pt x="1" y="27"/>
                </a:lnTo>
                <a:lnTo>
                  <a:pt x="2" y="27"/>
                </a:lnTo>
                <a:lnTo>
                  <a:pt x="2" y="28"/>
                </a:lnTo>
                <a:lnTo>
                  <a:pt x="2" y="29"/>
                </a:lnTo>
                <a:lnTo>
                  <a:pt x="2" y="30"/>
                </a:lnTo>
                <a:lnTo>
                  <a:pt x="3" y="30"/>
                </a:lnTo>
                <a:lnTo>
                  <a:pt x="3" y="31"/>
                </a:lnTo>
                <a:lnTo>
                  <a:pt x="3" y="32"/>
                </a:lnTo>
                <a:lnTo>
                  <a:pt x="4" y="33"/>
                </a:lnTo>
                <a:lnTo>
                  <a:pt x="5" y="35"/>
                </a:lnTo>
                <a:lnTo>
                  <a:pt x="5" y="36"/>
                </a:lnTo>
                <a:lnTo>
                  <a:pt x="6" y="37"/>
                </a:lnTo>
                <a:lnTo>
                  <a:pt x="7" y="39"/>
                </a:lnTo>
                <a:lnTo>
                  <a:pt x="10" y="42"/>
                </a:lnTo>
                <a:lnTo>
                  <a:pt x="11" y="45"/>
                </a:lnTo>
                <a:lnTo>
                  <a:pt x="12" y="46"/>
                </a:lnTo>
                <a:lnTo>
                  <a:pt x="13" y="47"/>
                </a:lnTo>
                <a:lnTo>
                  <a:pt x="13" y="48"/>
                </a:lnTo>
                <a:lnTo>
                  <a:pt x="14" y="48"/>
                </a:lnTo>
                <a:lnTo>
                  <a:pt x="14" y="49"/>
                </a:lnTo>
                <a:lnTo>
                  <a:pt x="15" y="49"/>
                </a:lnTo>
                <a:lnTo>
                  <a:pt x="15" y="5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00" name="Line 197"/>
          <p:cNvSpPr/>
          <p:nvPr/>
        </p:nvSpPr>
        <p:spPr>
          <a:xfrm flipH="1">
            <a:off x="1504950" y="2743200"/>
            <a:ext cx="15875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01" name="Freeform 198"/>
          <p:cNvSpPr/>
          <p:nvPr/>
        </p:nvSpPr>
        <p:spPr>
          <a:xfrm>
            <a:off x="3235325" y="1571625"/>
            <a:ext cx="65088" cy="14446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63" h="364">
                <a:moveTo>
                  <a:pt x="98" y="0"/>
                </a:moveTo>
                <a:lnTo>
                  <a:pt x="0" y="364"/>
                </a:lnTo>
                <a:lnTo>
                  <a:pt x="64" y="364"/>
                </a:lnTo>
                <a:lnTo>
                  <a:pt x="70" y="363"/>
                </a:lnTo>
                <a:lnTo>
                  <a:pt x="77" y="362"/>
                </a:lnTo>
                <a:lnTo>
                  <a:pt x="83" y="360"/>
                </a:lnTo>
                <a:lnTo>
                  <a:pt x="90" y="356"/>
                </a:lnTo>
                <a:lnTo>
                  <a:pt x="95" y="351"/>
                </a:lnTo>
                <a:lnTo>
                  <a:pt x="102" y="346"/>
                </a:lnTo>
                <a:lnTo>
                  <a:pt x="107" y="340"/>
                </a:lnTo>
                <a:lnTo>
                  <a:pt x="114" y="334"/>
                </a:lnTo>
                <a:lnTo>
                  <a:pt x="118" y="326"/>
                </a:lnTo>
                <a:lnTo>
                  <a:pt x="122" y="319"/>
                </a:lnTo>
                <a:lnTo>
                  <a:pt x="127" y="310"/>
                </a:lnTo>
                <a:lnTo>
                  <a:pt x="130" y="302"/>
                </a:lnTo>
                <a:lnTo>
                  <a:pt x="133" y="293"/>
                </a:lnTo>
                <a:lnTo>
                  <a:pt x="160" y="192"/>
                </a:lnTo>
                <a:lnTo>
                  <a:pt x="161" y="184"/>
                </a:lnTo>
                <a:lnTo>
                  <a:pt x="163" y="175"/>
                </a:lnTo>
                <a:lnTo>
                  <a:pt x="163" y="168"/>
                </a:lnTo>
                <a:lnTo>
                  <a:pt x="163" y="159"/>
                </a:lnTo>
                <a:lnTo>
                  <a:pt x="161" y="152"/>
                </a:lnTo>
                <a:lnTo>
                  <a:pt x="160" y="145"/>
                </a:lnTo>
                <a:lnTo>
                  <a:pt x="157" y="140"/>
                </a:lnTo>
                <a:lnTo>
                  <a:pt x="154" y="134"/>
                </a:lnTo>
                <a:lnTo>
                  <a:pt x="150" y="130"/>
                </a:lnTo>
                <a:lnTo>
                  <a:pt x="145" y="125"/>
                </a:lnTo>
                <a:lnTo>
                  <a:pt x="141" y="123"/>
                </a:lnTo>
                <a:lnTo>
                  <a:pt x="135" y="122"/>
                </a:lnTo>
                <a:lnTo>
                  <a:pt x="129" y="121"/>
                </a:lnTo>
                <a:lnTo>
                  <a:pt x="65" y="12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02" name="Line 199"/>
          <p:cNvSpPr/>
          <p:nvPr/>
        </p:nvSpPr>
        <p:spPr>
          <a:xfrm flipH="1">
            <a:off x="3317875" y="1571625"/>
            <a:ext cx="15875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03" name="Line 200"/>
          <p:cNvSpPr/>
          <p:nvPr/>
        </p:nvSpPr>
        <p:spPr>
          <a:xfrm flipH="1">
            <a:off x="2505075" y="2776538"/>
            <a:ext cx="1428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04" name="Freeform 201"/>
          <p:cNvSpPr/>
          <p:nvPr/>
        </p:nvSpPr>
        <p:spPr>
          <a:xfrm>
            <a:off x="2492375" y="2749550"/>
            <a:ext cx="12700" cy="26988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4" h="71">
                <a:moveTo>
                  <a:pt x="4" y="0"/>
                </a:moveTo>
                <a:lnTo>
                  <a:pt x="2" y="9"/>
                </a:lnTo>
                <a:lnTo>
                  <a:pt x="1" y="18"/>
                </a:lnTo>
                <a:lnTo>
                  <a:pt x="0" y="25"/>
                </a:lnTo>
                <a:lnTo>
                  <a:pt x="1" y="33"/>
                </a:lnTo>
                <a:lnTo>
                  <a:pt x="2" y="40"/>
                </a:lnTo>
                <a:lnTo>
                  <a:pt x="3" y="47"/>
                </a:lnTo>
                <a:lnTo>
                  <a:pt x="6" y="53"/>
                </a:lnTo>
                <a:lnTo>
                  <a:pt x="10" y="59"/>
                </a:lnTo>
                <a:lnTo>
                  <a:pt x="14" y="63"/>
                </a:lnTo>
                <a:lnTo>
                  <a:pt x="18" y="66"/>
                </a:lnTo>
                <a:lnTo>
                  <a:pt x="22" y="70"/>
                </a:lnTo>
                <a:lnTo>
                  <a:pt x="28" y="71"/>
                </a:lnTo>
                <a:lnTo>
                  <a:pt x="34" y="7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05" name="Line 202"/>
          <p:cNvSpPr/>
          <p:nvPr/>
        </p:nvSpPr>
        <p:spPr>
          <a:xfrm flipV="1">
            <a:off x="2524125" y="2732088"/>
            <a:ext cx="11113" cy="412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06" name="Freeform 203"/>
          <p:cNvSpPr/>
          <p:nvPr/>
        </p:nvSpPr>
        <p:spPr>
          <a:xfrm>
            <a:off x="2535238" y="2705100"/>
            <a:ext cx="26987" cy="26988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68" h="70">
                <a:moveTo>
                  <a:pt x="68" y="0"/>
                </a:moveTo>
                <a:lnTo>
                  <a:pt x="62" y="0"/>
                </a:lnTo>
                <a:lnTo>
                  <a:pt x="55" y="2"/>
                </a:lnTo>
                <a:lnTo>
                  <a:pt x="50" y="4"/>
                </a:lnTo>
                <a:lnTo>
                  <a:pt x="43" y="7"/>
                </a:lnTo>
                <a:lnTo>
                  <a:pt x="37" y="12"/>
                </a:lnTo>
                <a:lnTo>
                  <a:pt x="30" y="17"/>
                </a:lnTo>
                <a:lnTo>
                  <a:pt x="25" y="23"/>
                </a:lnTo>
                <a:lnTo>
                  <a:pt x="20" y="30"/>
                </a:lnTo>
                <a:lnTo>
                  <a:pt x="14" y="38"/>
                </a:lnTo>
                <a:lnTo>
                  <a:pt x="10" y="45"/>
                </a:lnTo>
                <a:lnTo>
                  <a:pt x="6" y="54"/>
                </a:lnTo>
                <a:lnTo>
                  <a:pt x="2" y="61"/>
                </a:lnTo>
                <a:lnTo>
                  <a:pt x="0" y="7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07" name="Line 204"/>
          <p:cNvSpPr/>
          <p:nvPr/>
        </p:nvSpPr>
        <p:spPr>
          <a:xfrm>
            <a:off x="2562225" y="2705100"/>
            <a:ext cx="127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08" name="Line 205"/>
          <p:cNvSpPr/>
          <p:nvPr/>
        </p:nvSpPr>
        <p:spPr>
          <a:xfrm flipH="1">
            <a:off x="2598738" y="2655888"/>
            <a:ext cx="14287" cy="333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09" name="Freeform 206"/>
          <p:cNvSpPr/>
          <p:nvPr/>
        </p:nvSpPr>
        <p:spPr>
          <a:xfrm>
            <a:off x="2470150" y="1843088"/>
            <a:ext cx="65088" cy="144462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61" h="364">
                <a:moveTo>
                  <a:pt x="161" y="0"/>
                </a:moveTo>
                <a:lnTo>
                  <a:pt x="64" y="364"/>
                </a:lnTo>
                <a:lnTo>
                  <a:pt x="0" y="364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10" name="Freeform 207"/>
          <p:cNvSpPr/>
          <p:nvPr/>
        </p:nvSpPr>
        <p:spPr>
          <a:xfrm>
            <a:off x="2457450" y="1960563"/>
            <a:ext cx="12700" cy="26987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3" h="71">
                <a:moveTo>
                  <a:pt x="3" y="0"/>
                </a:moveTo>
                <a:lnTo>
                  <a:pt x="1" y="9"/>
                </a:lnTo>
                <a:lnTo>
                  <a:pt x="0" y="17"/>
                </a:lnTo>
                <a:lnTo>
                  <a:pt x="0" y="25"/>
                </a:lnTo>
                <a:lnTo>
                  <a:pt x="0" y="33"/>
                </a:lnTo>
                <a:lnTo>
                  <a:pt x="1" y="40"/>
                </a:lnTo>
                <a:lnTo>
                  <a:pt x="3" y="47"/>
                </a:lnTo>
                <a:lnTo>
                  <a:pt x="5" y="53"/>
                </a:lnTo>
                <a:lnTo>
                  <a:pt x="8" y="59"/>
                </a:lnTo>
                <a:lnTo>
                  <a:pt x="13" y="63"/>
                </a:lnTo>
                <a:lnTo>
                  <a:pt x="17" y="66"/>
                </a:lnTo>
                <a:lnTo>
                  <a:pt x="22" y="68"/>
                </a:lnTo>
                <a:lnTo>
                  <a:pt x="28" y="71"/>
                </a:lnTo>
                <a:lnTo>
                  <a:pt x="33" y="7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11" name="Line 208"/>
          <p:cNvSpPr/>
          <p:nvPr/>
        </p:nvSpPr>
        <p:spPr>
          <a:xfrm flipV="1">
            <a:off x="2459038" y="1919288"/>
            <a:ext cx="9525" cy="412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12" name="Freeform 209"/>
          <p:cNvSpPr/>
          <p:nvPr/>
        </p:nvSpPr>
        <p:spPr>
          <a:xfrm>
            <a:off x="2468563" y="1892300"/>
            <a:ext cx="26987" cy="26988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68" h="70">
                <a:moveTo>
                  <a:pt x="68" y="0"/>
                </a:moveTo>
                <a:lnTo>
                  <a:pt x="63" y="0"/>
                </a:lnTo>
                <a:lnTo>
                  <a:pt x="56" y="2"/>
                </a:lnTo>
                <a:lnTo>
                  <a:pt x="50" y="4"/>
                </a:lnTo>
                <a:lnTo>
                  <a:pt x="43" y="7"/>
                </a:lnTo>
                <a:lnTo>
                  <a:pt x="37" y="11"/>
                </a:lnTo>
                <a:lnTo>
                  <a:pt x="30" y="17"/>
                </a:lnTo>
                <a:lnTo>
                  <a:pt x="25" y="23"/>
                </a:lnTo>
                <a:lnTo>
                  <a:pt x="19" y="30"/>
                </a:lnTo>
                <a:lnTo>
                  <a:pt x="14" y="37"/>
                </a:lnTo>
                <a:lnTo>
                  <a:pt x="10" y="45"/>
                </a:lnTo>
                <a:lnTo>
                  <a:pt x="5" y="53"/>
                </a:lnTo>
                <a:lnTo>
                  <a:pt x="2" y="61"/>
                </a:lnTo>
                <a:lnTo>
                  <a:pt x="0" y="7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13" name="Line 210"/>
          <p:cNvSpPr/>
          <p:nvPr/>
        </p:nvSpPr>
        <p:spPr>
          <a:xfrm>
            <a:off x="2495550" y="1892300"/>
            <a:ext cx="254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14" name="Line 211"/>
          <p:cNvSpPr/>
          <p:nvPr/>
        </p:nvSpPr>
        <p:spPr>
          <a:xfrm flipH="1">
            <a:off x="2551113" y="1843088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15" name="Line 212"/>
          <p:cNvSpPr/>
          <p:nvPr/>
        </p:nvSpPr>
        <p:spPr>
          <a:xfrm flipH="1">
            <a:off x="1722438" y="2740025"/>
            <a:ext cx="28575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16" name="Freeform 213"/>
          <p:cNvSpPr/>
          <p:nvPr/>
        </p:nvSpPr>
        <p:spPr>
          <a:xfrm>
            <a:off x="1711325" y="2716213"/>
            <a:ext cx="11113" cy="23812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9" h="60">
                <a:moveTo>
                  <a:pt x="3" y="0"/>
                </a:moveTo>
                <a:lnTo>
                  <a:pt x="1" y="8"/>
                </a:lnTo>
                <a:lnTo>
                  <a:pt x="0" y="16"/>
                </a:lnTo>
                <a:lnTo>
                  <a:pt x="0" y="24"/>
                </a:lnTo>
                <a:lnTo>
                  <a:pt x="1" y="30"/>
                </a:lnTo>
                <a:lnTo>
                  <a:pt x="2" y="37"/>
                </a:lnTo>
                <a:lnTo>
                  <a:pt x="4" y="43"/>
                </a:lnTo>
                <a:lnTo>
                  <a:pt x="6" y="48"/>
                </a:lnTo>
                <a:lnTo>
                  <a:pt x="11" y="53"/>
                </a:lnTo>
                <a:lnTo>
                  <a:pt x="14" y="56"/>
                </a:lnTo>
                <a:lnTo>
                  <a:pt x="19" y="59"/>
                </a:lnTo>
                <a:lnTo>
                  <a:pt x="24" y="60"/>
                </a:lnTo>
                <a:lnTo>
                  <a:pt x="29" y="6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17" name="Line 214"/>
          <p:cNvSpPr/>
          <p:nvPr/>
        </p:nvSpPr>
        <p:spPr>
          <a:xfrm flipV="1">
            <a:off x="1712913" y="2676525"/>
            <a:ext cx="11112" cy="396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18" name="Freeform 215"/>
          <p:cNvSpPr/>
          <p:nvPr/>
        </p:nvSpPr>
        <p:spPr>
          <a:xfrm>
            <a:off x="1724025" y="2644775"/>
            <a:ext cx="46038" cy="317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17" h="81">
                <a:moveTo>
                  <a:pt x="113" y="81"/>
                </a:moveTo>
                <a:lnTo>
                  <a:pt x="116" y="72"/>
                </a:lnTo>
                <a:lnTo>
                  <a:pt x="117" y="63"/>
                </a:lnTo>
                <a:lnTo>
                  <a:pt x="117" y="54"/>
                </a:lnTo>
                <a:lnTo>
                  <a:pt x="117" y="46"/>
                </a:lnTo>
                <a:lnTo>
                  <a:pt x="116" y="38"/>
                </a:lnTo>
                <a:lnTo>
                  <a:pt x="115" y="31"/>
                </a:lnTo>
                <a:lnTo>
                  <a:pt x="112" y="24"/>
                </a:lnTo>
                <a:lnTo>
                  <a:pt x="109" y="18"/>
                </a:lnTo>
                <a:lnTo>
                  <a:pt x="105" y="12"/>
                </a:lnTo>
                <a:lnTo>
                  <a:pt x="101" y="8"/>
                </a:lnTo>
                <a:lnTo>
                  <a:pt x="96" y="5"/>
                </a:lnTo>
                <a:lnTo>
                  <a:pt x="91" y="2"/>
                </a:lnTo>
                <a:lnTo>
                  <a:pt x="84" y="0"/>
                </a:lnTo>
                <a:lnTo>
                  <a:pt x="78" y="0"/>
                </a:lnTo>
                <a:lnTo>
                  <a:pt x="71" y="0"/>
                </a:lnTo>
                <a:lnTo>
                  <a:pt x="65" y="2"/>
                </a:lnTo>
                <a:lnTo>
                  <a:pt x="58" y="5"/>
                </a:lnTo>
                <a:lnTo>
                  <a:pt x="52" y="8"/>
                </a:lnTo>
                <a:lnTo>
                  <a:pt x="44" y="12"/>
                </a:lnTo>
                <a:lnTo>
                  <a:pt x="38" y="18"/>
                </a:lnTo>
                <a:lnTo>
                  <a:pt x="31" y="24"/>
                </a:lnTo>
                <a:lnTo>
                  <a:pt x="26" y="31"/>
                </a:lnTo>
                <a:lnTo>
                  <a:pt x="21" y="38"/>
                </a:lnTo>
                <a:lnTo>
                  <a:pt x="15" y="46"/>
                </a:lnTo>
                <a:lnTo>
                  <a:pt x="11" y="54"/>
                </a:lnTo>
                <a:lnTo>
                  <a:pt x="7" y="63"/>
                </a:lnTo>
                <a:lnTo>
                  <a:pt x="3" y="72"/>
                </a:lnTo>
                <a:lnTo>
                  <a:pt x="0" y="8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19" name="Freeform 216"/>
          <p:cNvSpPr/>
          <p:nvPr/>
        </p:nvSpPr>
        <p:spPr>
          <a:xfrm>
            <a:off x="1719263" y="2676525"/>
            <a:ext cx="49212" cy="158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24" h="40">
                <a:moveTo>
                  <a:pt x="124" y="0"/>
                </a:moveTo>
                <a:lnTo>
                  <a:pt x="114" y="40"/>
                </a:lnTo>
                <a:lnTo>
                  <a:pt x="0" y="4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20" name="Line 217"/>
          <p:cNvSpPr/>
          <p:nvPr/>
        </p:nvSpPr>
        <p:spPr>
          <a:xfrm flipH="1">
            <a:off x="1804988" y="2595563"/>
            <a:ext cx="14287" cy="333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21" name="Line 218"/>
          <p:cNvSpPr/>
          <p:nvPr/>
        </p:nvSpPr>
        <p:spPr>
          <a:xfrm flipV="1">
            <a:off x="3300413" y="1192213"/>
            <a:ext cx="30162" cy="11271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22" name="Freeform 219"/>
          <p:cNvSpPr/>
          <p:nvPr/>
        </p:nvSpPr>
        <p:spPr>
          <a:xfrm>
            <a:off x="3330575" y="1160463"/>
            <a:ext cx="31750" cy="31750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79" h="81">
                <a:moveTo>
                  <a:pt x="79" y="0"/>
                </a:moveTo>
                <a:lnTo>
                  <a:pt x="73" y="1"/>
                </a:lnTo>
                <a:lnTo>
                  <a:pt x="65" y="2"/>
                </a:lnTo>
                <a:lnTo>
                  <a:pt x="59" y="4"/>
                </a:lnTo>
                <a:lnTo>
                  <a:pt x="52" y="9"/>
                </a:lnTo>
                <a:lnTo>
                  <a:pt x="46" y="13"/>
                </a:lnTo>
                <a:lnTo>
                  <a:pt x="39" y="18"/>
                </a:lnTo>
                <a:lnTo>
                  <a:pt x="33" y="24"/>
                </a:lnTo>
                <a:lnTo>
                  <a:pt x="26" y="30"/>
                </a:lnTo>
                <a:lnTo>
                  <a:pt x="21" y="38"/>
                </a:lnTo>
                <a:lnTo>
                  <a:pt x="15" y="46"/>
                </a:lnTo>
                <a:lnTo>
                  <a:pt x="11" y="54"/>
                </a:lnTo>
                <a:lnTo>
                  <a:pt x="7" y="63"/>
                </a:lnTo>
                <a:lnTo>
                  <a:pt x="4" y="72"/>
                </a:lnTo>
                <a:lnTo>
                  <a:pt x="0" y="8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23" name="Line 220"/>
          <p:cNvSpPr/>
          <p:nvPr/>
        </p:nvSpPr>
        <p:spPr>
          <a:xfrm>
            <a:off x="3314700" y="1208088"/>
            <a:ext cx="3333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24" name="Line 221"/>
          <p:cNvSpPr/>
          <p:nvPr/>
        </p:nvSpPr>
        <p:spPr>
          <a:xfrm flipH="1">
            <a:off x="3389313" y="1160463"/>
            <a:ext cx="12700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25" name="Freeform 222"/>
          <p:cNvSpPr/>
          <p:nvPr/>
        </p:nvSpPr>
        <p:spPr>
          <a:xfrm>
            <a:off x="2962275" y="2336800"/>
            <a:ext cx="77788" cy="14446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97" h="363">
                <a:moveTo>
                  <a:pt x="0" y="363"/>
                </a:moveTo>
                <a:lnTo>
                  <a:pt x="50" y="363"/>
                </a:lnTo>
                <a:lnTo>
                  <a:pt x="55" y="363"/>
                </a:lnTo>
                <a:lnTo>
                  <a:pt x="62" y="362"/>
                </a:lnTo>
                <a:lnTo>
                  <a:pt x="68" y="358"/>
                </a:lnTo>
                <a:lnTo>
                  <a:pt x="75" y="355"/>
                </a:lnTo>
                <a:lnTo>
                  <a:pt x="81" y="351"/>
                </a:lnTo>
                <a:lnTo>
                  <a:pt x="87" y="345"/>
                </a:lnTo>
                <a:lnTo>
                  <a:pt x="93" y="339"/>
                </a:lnTo>
                <a:lnTo>
                  <a:pt x="99" y="333"/>
                </a:lnTo>
                <a:lnTo>
                  <a:pt x="104" y="325"/>
                </a:lnTo>
                <a:lnTo>
                  <a:pt x="108" y="317"/>
                </a:lnTo>
                <a:lnTo>
                  <a:pt x="112" y="310"/>
                </a:lnTo>
                <a:lnTo>
                  <a:pt x="116" y="301"/>
                </a:lnTo>
                <a:lnTo>
                  <a:pt x="118" y="293"/>
                </a:lnTo>
                <a:lnTo>
                  <a:pt x="197" y="0"/>
                </a:lnTo>
                <a:lnTo>
                  <a:pt x="133" y="0"/>
                </a:lnTo>
                <a:lnTo>
                  <a:pt x="127" y="0"/>
                </a:lnTo>
                <a:lnTo>
                  <a:pt x="120" y="2"/>
                </a:lnTo>
                <a:lnTo>
                  <a:pt x="114" y="4"/>
                </a:lnTo>
                <a:lnTo>
                  <a:pt x="107" y="7"/>
                </a:lnTo>
                <a:lnTo>
                  <a:pt x="102" y="12"/>
                </a:lnTo>
                <a:lnTo>
                  <a:pt x="95" y="17"/>
                </a:lnTo>
                <a:lnTo>
                  <a:pt x="90" y="24"/>
                </a:lnTo>
                <a:lnTo>
                  <a:pt x="84" y="30"/>
                </a:lnTo>
                <a:lnTo>
                  <a:pt x="79" y="38"/>
                </a:lnTo>
                <a:lnTo>
                  <a:pt x="75" y="45"/>
                </a:lnTo>
                <a:lnTo>
                  <a:pt x="71" y="53"/>
                </a:lnTo>
                <a:lnTo>
                  <a:pt x="67" y="61"/>
                </a:lnTo>
                <a:lnTo>
                  <a:pt x="64" y="70"/>
                </a:lnTo>
                <a:lnTo>
                  <a:pt x="37" y="172"/>
                </a:lnTo>
                <a:lnTo>
                  <a:pt x="36" y="180"/>
                </a:lnTo>
                <a:lnTo>
                  <a:pt x="35" y="188"/>
                </a:lnTo>
                <a:lnTo>
                  <a:pt x="34" y="196"/>
                </a:lnTo>
                <a:lnTo>
                  <a:pt x="34" y="204"/>
                </a:lnTo>
                <a:lnTo>
                  <a:pt x="36" y="212"/>
                </a:lnTo>
                <a:lnTo>
                  <a:pt x="37" y="218"/>
                </a:lnTo>
                <a:lnTo>
                  <a:pt x="40" y="225"/>
                </a:lnTo>
                <a:lnTo>
                  <a:pt x="44" y="230"/>
                </a:lnTo>
                <a:lnTo>
                  <a:pt x="47" y="234"/>
                </a:lnTo>
                <a:lnTo>
                  <a:pt x="52" y="237"/>
                </a:lnTo>
                <a:lnTo>
                  <a:pt x="57" y="240"/>
                </a:lnTo>
                <a:lnTo>
                  <a:pt x="62" y="242"/>
                </a:lnTo>
                <a:lnTo>
                  <a:pt x="68" y="242"/>
                </a:lnTo>
                <a:lnTo>
                  <a:pt x="132" y="242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26" name="Line 223"/>
          <p:cNvSpPr/>
          <p:nvPr/>
        </p:nvSpPr>
        <p:spPr>
          <a:xfrm flipH="1">
            <a:off x="3068638" y="2287588"/>
            <a:ext cx="14287" cy="333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27" name="Freeform 224"/>
          <p:cNvSpPr/>
          <p:nvPr/>
        </p:nvSpPr>
        <p:spPr>
          <a:xfrm>
            <a:off x="3148013" y="1071563"/>
            <a:ext cx="73025" cy="9525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185" h="242">
                <a:moveTo>
                  <a:pt x="0" y="242"/>
                </a:moveTo>
                <a:lnTo>
                  <a:pt x="65" y="0"/>
                </a:lnTo>
                <a:lnTo>
                  <a:pt x="185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28" name="Freeform 225"/>
          <p:cNvSpPr/>
          <p:nvPr/>
        </p:nvSpPr>
        <p:spPr>
          <a:xfrm>
            <a:off x="3221038" y="1071563"/>
            <a:ext cx="14287" cy="269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0"/>
              </a:cxn>
            </a:cxnLst>
            <a:pathLst>
              <a:path w="34" h="70">
                <a:moveTo>
                  <a:pt x="30" y="70"/>
                </a:moveTo>
                <a:lnTo>
                  <a:pt x="32" y="62"/>
                </a:lnTo>
                <a:lnTo>
                  <a:pt x="33" y="53"/>
                </a:lnTo>
                <a:lnTo>
                  <a:pt x="34" y="45"/>
                </a:lnTo>
                <a:lnTo>
                  <a:pt x="33" y="38"/>
                </a:lnTo>
                <a:lnTo>
                  <a:pt x="32" y="30"/>
                </a:lnTo>
                <a:lnTo>
                  <a:pt x="30" y="24"/>
                </a:lnTo>
                <a:lnTo>
                  <a:pt x="28" y="17"/>
                </a:lnTo>
                <a:lnTo>
                  <a:pt x="25" y="12"/>
                </a:lnTo>
                <a:lnTo>
                  <a:pt x="20" y="8"/>
                </a:lnTo>
                <a:lnTo>
                  <a:pt x="16" y="4"/>
                </a:lnTo>
                <a:lnTo>
                  <a:pt x="11" y="2"/>
                </a:lnTo>
                <a:lnTo>
                  <a:pt x="5" y="0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29" name="Line 226"/>
          <p:cNvSpPr/>
          <p:nvPr/>
        </p:nvSpPr>
        <p:spPr>
          <a:xfrm flipH="1">
            <a:off x="3214688" y="1098550"/>
            <a:ext cx="19050" cy="682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30" name="Line 227"/>
          <p:cNvSpPr/>
          <p:nvPr/>
        </p:nvSpPr>
        <p:spPr>
          <a:xfrm flipV="1">
            <a:off x="3181350" y="1071563"/>
            <a:ext cx="25400" cy="952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31" name="Line 228"/>
          <p:cNvSpPr/>
          <p:nvPr/>
        </p:nvSpPr>
        <p:spPr>
          <a:xfrm flipH="1">
            <a:off x="3246438" y="1022350"/>
            <a:ext cx="14287" cy="333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32" name="Freeform 229"/>
          <p:cNvSpPr/>
          <p:nvPr/>
        </p:nvSpPr>
        <p:spPr>
          <a:xfrm>
            <a:off x="1801813" y="2978150"/>
            <a:ext cx="50800" cy="96838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128" h="243">
                <a:moveTo>
                  <a:pt x="0" y="243"/>
                </a:moveTo>
                <a:lnTo>
                  <a:pt x="64" y="0"/>
                </a:lnTo>
                <a:lnTo>
                  <a:pt x="128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33" name="Freeform 230"/>
          <p:cNvSpPr/>
          <p:nvPr/>
        </p:nvSpPr>
        <p:spPr>
          <a:xfrm>
            <a:off x="1852613" y="2978150"/>
            <a:ext cx="12700" cy="285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</a:cxnLst>
            <a:pathLst>
              <a:path w="34" h="71">
                <a:moveTo>
                  <a:pt x="30" y="71"/>
                </a:moveTo>
                <a:lnTo>
                  <a:pt x="33" y="62"/>
                </a:lnTo>
                <a:lnTo>
                  <a:pt x="34" y="54"/>
                </a:lnTo>
                <a:lnTo>
                  <a:pt x="34" y="45"/>
                </a:lnTo>
                <a:lnTo>
                  <a:pt x="34" y="38"/>
                </a:lnTo>
                <a:lnTo>
                  <a:pt x="33" y="30"/>
                </a:lnTo>
                <a:lnTo>
                  <a:pt x="30" y="24"/>
                </a:lnTo>
                <a:lnTo>
                  <a:pt x="28" y="18"/>
                </a:lnTo>
                <a:lnTo>
                  <a:pt x="25" y="13"/>
                </a:lnTo>
                <a:lnTo>
                  <a:pt x="21" y="8"/>
                </a:lnTo>
                <a:lnTo>
                  <a:pt x="16" y="4"/>
                </a:lnTo>
                <a:lnTo>
                  <a:pt x="11" y="2"/>
                </a:lnTo>
                <a:lnTo>
                  <a:pt x="6" y="1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34" name="Line 231"/>
          <p:cNvSpPr/>
          <p:nvPr/>
        </p:nvSpPr>
        <p:spPr>
          <a:xfrm flipH="1">
            <a:off x="1846263" y="3006725"/>
            <a:ext cx="17462" cy="68263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35" name="Line 232"/>
          <p:cNvSpPr/>
          <p:nvPr/>
        </p:nvSpPr>
        <p:spPr>
          <a:xfrm flipH="1">
            <a:off x="1900238" y="2930525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36" name="Freeform 233"/>
          <p:cNvSpPr/>
          <p:nvPr/>
        </p:nvSpPr>
        <p:spPr>
          <a:xfrm>
            <a:off x="7208838" y="2924175"/>
            <a:ext cx="61912" cy="952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6" h="243">
                <a:moveTo>
                  <a:pt x="155" y="32"/>
                </a:moveTo>
                <a:lnTo>
                  <a:pt x="155" y="30"/>
                </a:lnTo>
                <a:lnTo>
                  <a:pt x="156" y="28"/>
                </a:lnTo>
                <a:lnTo>
                  <a:pt x="156" y="24"/>
                </a:lnTo>
                <a:lnTo>
                  <a:pt x="156" y="22"/>
                </a:lnTo>
                <a:lnTo>
                  <a:pt x="155" y="17"/>
                </a:lnTo>
                <a:lnTo>
                  <a:pt x="153" y="11"/>
                </a:lnTo>
                <a:lnTo>
                  <a:pt x="152" y="9"/>
                </a:lnTo>
                <a:lnTo>
                  <a:pt x="151" y="7"/>
                </a:lnTo>
                <a:lnTo>
                  <a:pt x="149" y="5"/>
                </a:lnTo>
                <a:lnTo>
                  <a:pt x="148" y="3"/>
                </a:lnTo>
                <a:lnTo>
                  <a:pt x="146" y="2"/>
                </a:lnTo>
                <a:lnTo>
                  <a:pt x="144" y="1"/>
                </a:lnTo>
                <a:lnTo>
                  <a:pt x="142" y="0"/>
                </a:lnTo>
                <a:lnTo>
                  <a:pt x="139" y="0"/>
                </a:lnTo>
                <a:lnTo>
                  <a:pt x="128" y="0"/>
                </a:lnTo>
                <a:lnTo>
                  <a:pt x="118" y="0"/>
                </a:lnTo>
                <a:lnTo>
                  <a:pt x="108" y="0"/>
                </a:lnTo>
                <a:lnTo>
                  <a:pt x="103" y="1"/>
                </a:lnTo>
                <a:lnTo>
                  <a:pt x="99" y="1"/>
                </a:lnTo>
                <a:lnTo>
                  <a:pt x="93" y="2"/>
                </a:lnTo>
                <a:lnTo>
                  <a:pt x="88" y="3"/>
                </a:lnTo>
                <a:lnTo>
                  <a:pt x="84" y="4"/>
                </a:lnTo>
                <a:lnTo>
                  <a:pt x="79" y="6"/>
                </a:lnTo>
                <a:lnTo>
                  <a:pt x="75" y="8"/>
                </a:lnTo>
                <a:lnTo>
                  <a:pt x="71" y="11"/>
                </a:lnTo>
                <a:lnTo>
                  <a:pt x="66" y="15"/>
                </a:lnTo>
                <a:lnTo>
                  <a:pt x="63" y="18"/>
                </a:lnTo>
                <a:lnTo>
                  <a:pt x="55" y="26"/>
                </a:lnTo>
                <a:lnTo>
                  <a:pt x="52" y="29"/>
                </a:lnTo>
                <a:lnTo>
                  <a:pt x="49" y="33"/>
                </a:lnTo>
                <a:lnTo>
                  <a:pt x="39" y="50"/>
                </a:lnTo>
                <a:lnTo>
                  <a:pt x="37" y="56"/>
                </a:lnTo>
                <a:lnTo>
                  <a:pt x="35" y="60"/>
                </a:lnTo>
                <a:lnTo>
                  <a:pt x="32" y="70"/>
                </a:lnTo>
                <a:lnTo>
                  <a:pt x="26" y="89"/>
                </a:lnTo>
                <a:lnTo>
                  <a:pt x="16" y="128"/>
                </a:lnTo>
                <a:lnTo>
                  <a:pt x="10" y="148"/>
                </a:lnTo>
                <a:lnTo>
                  <a:pt x="6" y="167"/>
                </a:lnTo>
                <a:lnTo>
                  <a:pt x="4" y="177"/>
                </a:lnTo>
                <a:lnTo>
                  <a:pt x="3" y="182"/>
                </a:lnTo>
                <a:lnTo>
                  <a:pt x="1" y="188"/>
                </a:lnTo>
                <a:lnTo>
                  <a:pt x="1" y="192"/>
                </a:lnTo>
                <a:lnTo>
                  <a:pt x="0" y="197"/>
                </a:lnTo>
                <a:lnTo>
                  <a:pt x="1" y="203"/>
                </a:lnTo>
                <a:lnTo>
                  <a:pt x="1" y="207"/>
                </a:lnTo>
                <a:lnTo>
                  <a:pt x="3" y="212"/>
                </a:lnTo>
                <a:lnTo>
                  <a:pt x="5" y="217"/>
                </a:lnTo>
                <a:lnTo>
                  <a:pt x="6" y="222"/>
                </a:lnTo>
                <a:lnTo>
                  <a:pt x="8" y="226"/>
                </a:lnTo>
                <a:lnTo>
                  <a:pt x="11" y="231"/>
                </a:lnTo>
                <a:lnTo>
                  <a:pt x="12" y="233"/>
                </a:lnTo>
                <a:lnTo>
                  <a:pt x="14" y="234"/>
                </a:lnTo>
                <a:lnTo>
                  <a:pt x="17" y="236"/>
                </a:lnTo>
                <a:lnTo>
                  <a:pt x="18" y="237"/>
                </a:lnTo>
                <a:lnTo>
                  <a:pt x="20" y="239"/>
                </a:lnTo>
                <a:lnTo>
                  <a:pt x="23" y="240"/>
                </a:lnTo>
                <a:lnTo>
                  <a:pt x="25" y="240"/>
                </a:lnTo>
                <a:lnTo>
                  <a:pt x="27" y="242"/>
                </a:lnTo>
                <a:lnTo>
                  <a:pt x="33" y="243"/>
                </a:lnTo>
                <a:lnTo>
                  <a:pt x="37" y="243"/>
                </a:lnTo>
                <a:lnTo>
                  <a:pt x="43" y="243"/>
                </a:lnTo>
                <a:lnTo>
                  <a:pt x="52" y="243"/>
                </a:lnTo>
                <a:lnTo>
                  <a:pt x="58" y="243"/>
                </a:lnTo>
                <a:lnTo>
                  <a:pt x="63" y="243"/>
                </a:lnTo>
                <a:lnTo>
                  <a:pt x="67" y="243"/>
                </a:lnTo>
                <a:lnTo>
                  <a:pt x="71" y="243"/>
                </a:lnTo>
                <a:lnTo>
                  <a:pt x="73" y="243"/>
                </a:lnTo>
                <a:lnTo>
                  <a:pt x="75" y="242"/>
                </a:lnTo>
                <a:lnTo>
                  <a:pt x="77" y="240"/>
                </a:lnTo>
                <a:lnTo>
                  <a:pt x="83" y="238"/>
                </a:lnTo>
                <a:lnTo>
                  <a:pt x="87" y="236"/>
                </a:lnTo>
                <a:lnTo>
                  <a:pt x="90" y="233"/>
                </a:lnTo>
                <a:lnTo>
                  <a:pt x="94" y="229"/>
                </a:lnTo>
                <a:lnTo>
                  <a:pt x="98" y="225"/>
                </a:lnTo>
                <a:lnTo>
                  <a:pt x="100" y="221"/>
                </a:lnTo>
                <a:lnTo>
                  <a:pt x="103" y="217"/>
                </a:lnTo>
                <a:lnTo>
                  <a:pt x="105" y="212"/>
                </a:lnTo>
                <a:lnTo>
                  <a:pt x="107" y="208"/>
                </a:lnTo>
                <a:lnTo>
                  <a:pt x="110" y="203"/>
                </a:lnTo>
                <a:lnTo>
                  <a:pt x="111" y="198"/>
                </a:lnTo>
                <a:lnTo>
                  <a:pt x="114" y="189"/>
                </a:lnTo>
                <a:lnTo>
                  <a:pt x="117" y="179"/>
                </a:lnTo>
                <a:lnTo>
                  <a:pt x="119" y="169"/>
                </a:lnTo>
                <a:lnTo>
                  <a:pt x="124" y="149"/>
                </a:lnTo>
                <a:lnTo>
                  <a:pt x="129" y="129"/>
                </a:lnTo>
                <a:lnTo>
                  <a:pt x="133" y="110"/>
                </a:lnTo>
                <a:lnTo>
                  <a:pt x="139" y="90"/>
                </a:lnTo>
                <a:lnTo>
                  <a:pt x="145" y="71"/>
                </a:lnTo>
                <a:lnTo>
                  <a:pt x="147" y="61"/>
                </a:lnTo>
                <a:lnTo>
                  <a:pt x="151" y="51"/>
                </a:lnTo>
                <a:lnTo>
                  <a:pt x="155" y="32"/>
                </a:lnTo>
                <a:close/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37" name="Freeform 234"/>
          <p:cNvSpPr/>
          <p:nvPr/>
        </p:nvSpPr>
        <p:spPr>
          <a:xfrm>
            <a:off x="7251700" y="3000375"/>
            <a:ext cx="6350" cy="19050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5" h="51">
                <a:moveTo>
                  <a:pt x="2" y="0"/>
                </a:moveTo>
                <a:lnTo>
                  <a:pt x="1" y="6"/>
                </a:lnTo>
                <a:lnTo>
                  <a:pt x="0" y="14"/>
                </a:lnTo>
                <a:lnTo>
                  <a:pt x="0" y="17"/>
                </a:lnTo>
                <a:lnTo>
                  <a:pt x="1" y="20"/>
                </a:lnTo>
                <a:lnTo>
                  <a:pt x="1" y="24"/>
                </a:lnTo>
                <a:lnTo>
                  <a:pt x="2" y="27"/>
                </a:lnTo>
                <a:lnTo>
                  <a:pt x="3" y="30"/>
                </a:lnTo>
                <a:lnTo>
                  <a:pt x="4" y="33"/>
                </a:lnTo>
                <a:lnTo>
                  <a:pt x="7" y="40"/>
                </a:lnTo>
                <a:lnTo>
                  <a:pt x="10" y="45"/>
                </a:lnTo>
                <a:lnTo>
                  <a:pt x="13" y="48"/>
                </a:lnTo>
                <a:lnTo>
                  <a:pt x="15" y="5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38" name="Line 235"/>
          <p:cNvSpPr/>
          <p:nvPr/>
        </p:nvSpPr>
        <p:spPr>
          <a:xfrm flipH="1">
            <a:off x="7339013" y="2874963"/>
            <a:ext cx="14287" cy="333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39" name="Line 236"/>
          <p:cNvSpPr/>
          <p:nvPr/>
        </p:nvSpPr>
        <p:spPr>
          <a:xfrm flipH="1">
            <a:off x="7312025" y="2876550"/>
            <a:ext cx="14288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40" name="Freeform 237"/>
          <p:cNvSpPr/>
          <p:nvPr/>
        </p:nvSpPr>
        <p:spPr>
          <a:xfrm>
            <a:off x="7243763" y="1606550"/>
            <a:ext cx="65087" cy="14446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62" h="364">
                <a:moveTo>
                  <a:pt x="97" y="0"/>
                </a:moveTo>
                <a:lnTo>
                  <a:pt x="0" y="364"/>
                </a:lnTo>
                <a:lnTo>
                  <a:pt x="64" y="364"/>
                </a:lnTo>
                <a:lnTo>
                  <a:pt x="69" y="363"/>
                </a:lnTo>
                <a:lnTo>
                  <a:pt x="76" y="362"/>
                </a:lnTo>
                <a:lnTo>
                  <a:pt x="82" y="359"/>
                </a:lnTo>
                <a:lnTo>
                  <a:pt x="89" y="356"/>
                </a:lnTo>
                <a:lnTo>
                  <a:pt x="95" y="351"/>
                </a:lnTo>
                <a:lnTo>
                  <a:pt x="102" y="346"/>
                </a:lnTo>
                <a:lnTo>
                  <a:pt x="107" y="341"/>
                </a:lnTo>
                <a:lnTo>
                  <a:pt x="112" y="333"/>
                </a:lnTo>
                <a:lnTo>
                  <a:pt x="118" y="327"/>
                </a:lnTo>
                <a:lnTo>
                  <a:pt x="122" y="318"/>
                </a:lnTo>
                <a:lnTo>
                  <a:pt x="126" y="310"/>
                </a:lnTo>
                <a:lnTo>
                  <a:pt x="130" y="302"/>
                </a:lnTo>
                <a:lnTo>
                  <a:pt x="132" y="293"/>
                </a:lnTo>
                <a:lnTo>
                  <a:pt x="159" y="193"/>
                </a:lnTo>
                <a:lnTo>
                  <a:pt x="161" y="184"/>
                </a:lnTo>
                <a:lnTo>
                  <a:pt x="162" y="175"/>
                </a:lnTo>
                <a:lnTo>
                  <a:pt x="162" y="167"/>
                </a:lnTo>
                <a:lnTo>
                  <a:pt x="162" y="159"/>
                </a:lnTo>
                <a:lnTo>
                  <a:pt x="161" y="152"/>
                </a:lnTo>
                <a:lnTo>
                  <a:pt x="159" y="145"/>
                </a:lnTo>
                <a:lnTo>
                  <a:pt x="157" y="140"/>
                </a:lnTo>
                <a:lnTo>
                  <a:pt x="153" y="134"/>
                </a:lnTo>
                <a:lnTo>
                  <a:pt x="149" y="130"/>
                </a:lnTo>
                <a:lnTo>
                  <a:pt x="145" y="126"/>
                </a:lnTo>
                <a:lnTo>
                  <a:pt x="139" y="123"/>
                </a:lnTo>
                <a:lnTo>
                  <a:pt x="134" y="122"/>
                </a:lnTo>
                <a:lnTo>
                  <a:pt x="129" y="121"/>
                </a:lnTo>
                <a:lnTo>
                  <a:pt x="65" y="12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41" name="Line 238"/>
          <p:cNvSpPr/>
          <p:nvPr/>
        </p:nvSpPr>
        <p:spPr>
          <a:xfrm flipH="1">
            <a:off x="7329488" y="1611313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42" name="Line 239"/>
          <p:cNvSpPr/>
          <p:nvPr/>
        </p:nvSpPr>
        <p:spPr>
          <a:xfrm flipH="1">
            <a:off x="7358063" y="1611313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43" name="Line 240"/>
          <p:cNvSpPr/>
          <p:nvPr/>
        </p:nvSpPr>
        <p:spPr>
          <a:xfrm flipH="1">
            <a:off x="8264525" y="2876550"/>
            <a:ext cx="1428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44" name="Freeform 241"/>
          <p:cNvSpPr/>
          <p:nvPr/>
        </p:nvSpPr>
        <p:spPr>
          <a:xfrm>
            <a:off x="8251825" y="2849563"/>
            <a:ext cx="12700" cy="269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3" h="70">
                <a:moveTo>
                  <a:pt x="3" y="0"/>
                </a:moveTo>
                <a:lnTo>
                  <a:pt x="3" y="1"/>
                </a:lnTo>
                <a:lnTo>
                  <a:pt x="2" y="3"/>
                </a:lnTo>
                <a:lnTo>
                  <a:pt x="2" y="4"/>
                </a:lnTo>
                <a:lnTo>
                  <a:pt x="2" y="6"/>
                </a:lnTo>
                <a:lnTo>
                  <a:pt x="1" y="8"/>
                </a:lnTo>
                <a:lnTo>
                  <a:pt x="1" y="9"/>
                </a:lnTo>
                <a:lnTo>
                  <a:pt x="1" y="12"/>
                </a:lnTo>
                <a:lnTo>
                  <a:pt x="0" y="13"/>
                </a:lnTo>
                <a:lnTo>
                  <a:pt x="0" y="15"/>
                </a:lnTo>
                <a:lnTo>
                  <a:pt x="0" y="17"/>
                </a:lnTo>
                <a:lnTo>
                  <a:pt x="0" y="18"/>
                </a:lnTo>
                <a:lnTo>
                  <a:pt x="0" y="20"/>
                </a:lnTo>
                <a:lnTo>
                  <a:pt x="0" y="21"/>
                </a:lnTo>
                <a:lnTo>
                  <a:pt x="0" y="24"/>
                </a:lnTo>
                <a:lnTo>
                  <a:pt x="0" y="25"/>
                </a:lnTo>
                <a:lnTo>
                  <a:pt x="0" y="27"/>
                </a:lnTo>
                <a:lnTo>
                  <a:pt x="0" y="28"/>
                </a:lnTo>
                <a:lnTo>
                  <a:pt x="0" y="30"/>
                </a:lnTo>
                <a:lnTo>
                  <a:pt x="0" y="31"/>
                </a:lnTo>
                <a:lnTo>
                  <a:pt x="0" y="33"/>
                </a:lnTo>
                <a:lnTo>
                  <a:pt x="0" y="34"/>
                </a:lnTo>
                <a:lnTo>
                  <a:pt x="1" y="35"/>
                </a:lnTo>
                <a:lnTo>
                  <a:pt x="1" y="38"/>
                </a:lnTo>
                <a:lnTo>
                  <a:pt x="1" y="39"/>
                </a:lnTo>
                <a:lnTo>
                  <a:pt x="1" y="40"/>
                </a:lnTo>
                <a:lnTo>
                  <a:pt x="2" y="42"/>
                </a:lnTo>
                <a:lnTo>
                  <a:pt x="2" y="43"/>
                </a:lnTo>
                <a:lnTo>
                  <a:pt x="2" y="44"/>
                </a:lnTo>
                <a:lnTo>
                  <a:pt x="3" y="45"/>
                </a:lnTo>
                <a:lnTo>
                  <a:pt x="3" y="47"/>
                </a:lnTo>
                <a:lnTo>
                  <a:pt x="4" y="48"/>
                </a:lnTo>
                <a:lnTo>
                  <a:pt x="4" y="49"/>
                </a:lnTo>
                <a:lnTo>
                  <a:pt x="5" y="51"/>
                </a:lnTo>
                <a:lnTo>
                  <a:pt x="5" y="52"/>
                </a:lnTo>
                <a:lnTo>
                  <a:pt x="6" y="53"/>
                </a:lnTo>
                <a:lnTo>
                  <a:pt x="6" y="54"/>
                </a:lnTo>
                <a:lnTo>
                  <a:pt x="8" y="55"/>
                </a:lnTo>
                <a:lnTo>
                  <a:pt x="8" y="56"/>
                </a:lnTo>
                <a:lnTo>
                  <a:pt x="9" y="57"/>
                </a:lnTo>
                <a:lnTo>
                  <a:pt x="10" y="58"/>
                </a:lnTo>
                <a:lnTo>
                  <a:pt x="10" y="59"/>
                </a:lnTo>
                <a:lnTo>
                  <a:pt x="11" y="60"/>
                </a:lnTo>
                <a:lnTo>
                  <a:pt x="12" y="61"/>
                </a:lnTo>
                <a:lnTo>
                  <a:pt x="13" y="61"/>
                </a:lnTo>
                <a:lnTo>
                  <a:pt x="14" y="62"/>
                </a:lnTo>
                <a:lnTo>
                  <a:pt x="14" y="63"/>
                </a:lnTo>
                <a:lnTo>
                  <a:pt x="15" y="65"/>
                </a:lnTo>
                <a:lnTo>
                  <a:pt x="16" y="65"/>
                </a:lnTo>
                <a:lnTo>
                  <a:pt x="17" y="66"/>
                </a:lnTo>
                <a:lnTo>
                  <a:pt x="18" y="66"/>
                </a:lnTo>
                <a:lnTo>
                  <a:pt x="19" y="67"/>
                </a:lnTo>
                <a:lnTo>
                  <a:pt x="20" y="67"/>
                </a:lnTo>
                <a:lnTo>
                  <a:pt x="22" y="68"/>
                </a:lnTo>
                <a:lnTo>
                  <a:pt x="23" y="68"/>
                </a:lnTo>
                <a:lnTo>
                  <a:pt x="24" y="69"/>
                </a:lnTo>
                <a:lnTo>
                  <a:pt x="25" y="69"/>
                </a:lnTo>
                <a:lnTo>
                  <a:pt x="26" y="69"/>
                </a:lnTo>
                <a:lnTo>
                  <a:pt x="27" y="69"/>
                </a:lnTo>
                <a:lnTo>
                  <a:pt x="28" y="70"/>
                </a:lnTo>
                <a:lnTo>
                  <a:pt x="29" y="70"/>
                </a:lnTo>
                <a:lnTo>
                  <a:pt x="30" y="70"/>
                </a:lnTo>
                <a:lnTo>
                  <a:pt x="31" y="70"/>
                </a:lnTo>
                <a:lnTo>
                  <a:pt x="32" y="70"/>
                </a:lnTo>
                <a:lnTo>
                  <a:pt x="33" y="7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45" name="Line 242"/>
          <p:cNvSpPr/>
          <p:nvPr/>
        </p:nvSpPr>
        <p:spPr>
          <a:xfrm flipV="1">
            <a:off x="8253413" y="2809875"/>
            <a:ext cx="11112" cy="396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46" name="Freeform 243"/>
          <p:cNvSpPr/>
          <p:nvPr/>
        </p:nvSpPr>
        <p:spPr>
          <a:xfrm>
            <a:off x="8264525" y="2781300"/>
            <a:ext cx="26988" cy="285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68" h="70">
                <a:moveTo>
                  <a:pt x="68" y="0"/>
                </a:moveTo>
                <a:lnTo>
                  <a:pt x="67" y="0"/>
                </a:lnTo>
                <a:lnTo>
                  <a:pt x="66" y="0"/>
                </a:lnTo>
                <a:lnTo>
                  <a:pt x="65" y="0"/>
                </a:lnTo>
                <a:lnTo>
                  <a:pt x="64" y="0"/>
                </a:lnTo>
                <a:lnTo>
                  <a:pt x="63" y="0"/>
                </a:lnTo>
                <a:lnTo>
                  <a:pt x="61" y="0"/>
                </a:lnTo>
                <a:lnTo>
                  <a:pt x="60" y="1"/>
                </a:lnTo>
                <a:lnTo>
                  <a:pt x="59" y="1"/>
                </a:lnTo>
                <a:lnTo>
                  <a:pt x="57" y="1"/>
                </a:lnTo>
                <a:lnTo>
                  <a:pt x="56" y="2"/>
                </a:lnTo>
                <a:lnTo>
                  <a:pt x="55" y="2"/>
                </a:lnTo>
                <a:lnTo>
                  <a:pt x="53" y="2"/>
                </a:lnTo>
                <a:lnTo>
                  <a:pt x="52" y="3"/>
                </a:lnTo>
                <a:lnTo>
                  <a:pt x="51" y="3"/>
                </a:lnTo>
                <a:lnTo>
                  <a:pt x="50" y="4"/>
                </a:lnTo>
                <a:lnTo>
                  <a:pt x="49" y="5"/>
                </a:lnTo>
                <a:lnTo>
                  <a:pt x="47" y="5"/>
                </a:lnTo>
                <a:lnTo>
                  <a:pt x="46" y="6"/>
                </a:lnTo>
                <a:lnTo>
                  <a:pt x="45" y="8"/>
                </a:lnTo>
                <a:lnTo>
                  <a:pt x="43" y="8"/>
                </a:lnTo>
                <a:lnTo>
                  <a:pt x="42" y="9"/>
                </a:lnTo>
                <a:lnTo>
                  <a:pt x="40" y="10"/>
                </a:lnTo>
                <a:lnTo>
                  <a:pt x="39" y="11"/>
                </a:lnTo>
                <a:lnTo>
                  <a:pt x="38" y="12"/>
                </a:lnTo>
                <a:lnTo>
                  <a:pt x="37" y="13"/>
                </a:lnTo>
                <a:lnTo>
                  <a:pt x="36" y="13"/>
                </a:lnTo>
                <a:lnTo>
                  <a:pt x="35" y="14"/>
                </a:lnTo>
                <a:lnTo>
                  <a:pt x="33" y="15"/>
                </a:lnTo>
                <a:lnTo>
                  <a:pt x="32" y="16"/>
                </a:lnTo>
                <a:lnTo>
                  <a:pt x="30" y="18"/>
                </a:lnTo>
                <a:lnTo>
                  <a:pt x="29" y="19"/>
                </a:lnTo>
                <a:lnTo>
                  <a:pt x="28" y="21"/>
                </a:lnTo>
                <a:lnTo>
                  <a:pt x="27" y="22"/>
                </a:lnTo>
                <a:lnTo>
                  <a:pt x="26" y="23"/>
                </a:lnTo>
                <a:lnTo>
                  <a:pt x="25" y="24"/>
                </a:lnTo>
                <a:lnTo>
                  <a:pt x="24" y="26"/>
                </a:lnTo>
                <a:lnTo>
                  <a:pt x="23" y="27"/>
                </a:lnTo>
                <a:lnTo>
                  <a:pt x="22" y="28"/>
                </a:lnTo>
                <a:lnTo>
                  <a:pt x="21" y="29"/>
                </a:lnTo>
                <a:lnTo>
                  <a:pt x="20" y="31"/>
                </a:lnTo>
                <a:lnTo>
                  <a:pt x="19" y="32"/>
                </a:lnTo>
                <a:lnTo>
                  <a:pt x="18" y="33"/>
                </a:lnTo>
                <a:lnTo>
                  <a:pt x="16" y="36"/>
                </a:lnTo>
                <a:lnTo>
                  <a:pt x="15" y="37"/>
                </a:lnTo>
                <a:lnTo>
                  <a:pt x="14" y="39"/>
                </a:lnTo>
                <a:lnTo>
                  <a:pt x="13" y="40"/>
                </a:lnTo>
                <a:lnTo>
                  <a:pt x="12" y="42"/>
                </a:lnTo>
                <a:lnTo>
                  <a:pt x="11" y="43"/>
                </a:lnTo>
                <a:lnTo>
                  <a:pt x="10" y="45"/>
                </a:lnTo>
                <a:lnTo>
                  <a:pt x="10" y="46"/>
                </a:lnTo>
                <a:lnTo>
                  <a:pt x="9" y="49"/>
                </a:lnTo>
                <a:lnTo>
                  <a:pt x="8" y="50"/>
                </a:lnTo>
                <a:lnTo>
                  <a:pt x="7" y="52"/>
                </a:lnTo>
                <a:lnTo>
                  <a:pt x="7" y="53"/>
                </a:lnTo>
                <a:lnTo>
                  <a:pt x="6" y="55"/>
                </a:lnTo>
                <a:lnTo>
                  <a:pt x="5" y="56"/>
                </a:lnTo>
                <a:lnTo>
                  <a:pt x="5" y="58"/>
                </a:lnTo>
                <a:lnTo>
                  <a:pt x="3" y="59"/>
                </a:lnTo>
                <a:lnTo>
                  <a:pt x="3" y="62"/>
                </a:lnTo>
                <a:lnTo>
                  <a:pt x="2" y="64"/>
                </a:lnTo>
                <a:lnTo>
                  <a:pt x="1" y="65"/>
                </a:lnTo>
                <a:lnTo>
                  <a:pt x="1" y="67"/>
                </a:lnTo>
                <a:lnTo>
                  <a:pt x="1" y="68"/>
                </a:lnTo>
                <a:lnTo>
                  <a:pt x="0" y="7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47" name="Line 244"/>
          <p:cNvSpPr/>
          <p:nvPr/>
        </p:nvSpPr>
        <p:spPr>
          <a:xfrm>
            <a:off x="8291513" y="2781300"/>
            <a:ext cx="127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48" name="Line 245"/>
          <p:cNvSpPr/>
          <p:nvPr/>
        </p:nvSpPr>
        <p:spPr>
          <a:xfrm flipH="1">
            <a:off x="8331200" y="2736850"/>
            <a:ext cx="14288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49" name="Line 246"/>
          <p:cNvSpPr/>
          <p:nvPr/>
        </p:nvSpPr>
        <p:spPr>
          <a:xfrm flipH="1">
            <a:off x="8359775" y="2736850"/>
            <a:ext cx="14288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50" name="Freeform 247"/>
          <p:cNvSpPr/>
          <p:nvPr/>
        </p:nvSpPr>
        <p:spPr>
          <a:xfrm>
            <a:off x="6408738" y="1905000"/>
            <a:ext cx="63500" cy="14446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61" h="364">
                <a:moveTo>
                  <a:pt x="161" y="0"/>
                </a:moveTo>
                <a:lnTo>
                  <a:pt x="64" y="364"/>
                </a:lnTo>
                <a:lnTo>
                  <a:pt x="0" y="364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51" name="Freeform 248"/>
          <p:cNvSpPr/>
          <p:nvPr/>
        </p:nvSpPr>
        <p:spPr>
          <a:xfrm>
            <a:off x="6396038" y="2020888"/>
            <a:ext cx="12700" cy="285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33" h="71">
                <a:moveTo>
                  <a:pt x="3" y="0"/>
                </a:moveTo>
                <a:lnTo>
                  <a:pt x="1" y="8"/>
                </a:lnTo>
                <a:lnTo>
                  <a:pt x="0" y="17"/>
                </a:lnTo>
                <a:lnTo>
                  <a:pt x="0" y="25"/>
                </a:lnTo>
                <a:lnTo>
                  <a:pt x="0" y="33"/>
                </a:lnTo>
                <a:lnTo>
                  <a:pt x="1" y="40"/>
                </a:lnTo>
                <a:lnTo>
                  <a:pt x="3" y="47"/>
                </a:lnTo>
                <a:lnTo>
                  <a:pt x="5" y="53"/>
                </a:lnTo>
                <a:lnTo>
                  <a:pt x="9" y="58"/>
                </a:lnTo>
                <a:lnTo>
                  <a:pt x="13" y="62"/>
                </a:lnTo>
                <a:lnTo>
                  <a:pt x="17" y="66"/>
                </a:lnTo>
                <a:lnTo>
                  <a:pt x="23" y="69"/>
                </a:lnTo>
                <a:lnTo>
                  <a:pt x="28" y="70"/>
                </a:lnTo>
                <a:lnTo>
                  <a:pt x="33" y="7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52" name="Line 249"/>
          <p:cNvSpPr/>
          <p:nvPr/>
        </p:nvSpPr>
        <p:spPr>
          <a:xfrm flipV="1">
            <a:off x="6397625" y="1981200"/>
            <a:ext cx="9525" cy="3968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53" name="Freeform 250"/>
          <p:cNvSpPr/>
          <p:nvPr/>
        </p:nvSpPr>
        <p:spPr>
          <a:xfrm>
            <a:off x="6407150" y="1952625"/>
            <a:ext cx="26988" cy="285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68" h="71">
                <a:moveTo>
                  <a:pt x="68" y="0"/>
                </a:moveTo>
                <a:lnTo>
                  <a:pt x="63" y="1"/>
                </a:lnTo>
                <a:lnTo>
                  <a:pt x="56" y="2"/>
                </a:lnTo>
                <a:lnTo>
                  <a:pt x="50" y="4"/>
                </a:lnTo>
                <a:lnTo>
                  <a:pt x="43" y="9"/>
                </a:lnTo>
                <a:lnTo>
                  <a:pt x="37" y="13"/>
                </a:lnTo>
                <a:lnTo>
                  <a:pt x="30" y="18"/>
                </a:lnTo>
                <a:lnTo>
                  <a:pt x="25" y="24"/>
                </a:lnTo>
                <a:lnTo>
                  <a:pt x="20" y="30"/>
                </a:lnTo>
                <a:lnTo>
                  <a:pt x="14" y="38"/>
                </a:lnTo>
                <a:lnTo>
                  <a:pt x="10" y="45"/>
                </a:lnTo>
                <a:lnTo>
                  <a:pt x="6" y="54"/>
                </a:lnTo>
                <a:lnTo>
                  <a:pt x="2" y="63"/>
                </a:lnTo>
                <a:lnTo>
                  <a:pt x="0" y="7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54" name="Line 251"/>
          <p:cNvSpPr/>
          <p:nvPr/>
        </p:nvSpPr>
        <p:spPr>
          <a:xfrm>
            <a:off x="6434138" y="1952625"/>
            <a:ext cx="2540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55" name="Line 252"/>
          <p:cNvSpPr/>
          <p:nvPr/>
        </p:nvSpPr>
        <p:spPr>
          <a:xfrm flipH="1">
            <a:off x="6486525" y="1908175"/>
            <a:ext cx="14288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56" name="Line 253"/>
          <p:cNvSpPr/>
          <p:nvPr/>
        </p:nvSpPr>
        <p:spPr>
          <a:xfrm flipH="1">
            <a:off x="6513513" y="1908175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57" name="Line 254"/>
          <p:cNvSpPr/>
          <p:nvPr/>
        </p:nvSpPr>
        <p:spPr>
          <a:xfrm flipH="1">
            <a:off x="7175500" y="2665413"/>
            <a:ext cx="2698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58" name="Freeform 255"/>
          <p:cNvSpPr/>
          <p:nvPr/>
        </p:nvSpPr>
        <p:spPr>
          <a:xfrm>
            <a:off x="7162800" y="2641600"/>
            <a:ext cx="12700" cy="23813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29" h="60">
                <a:moveTo>
                  <a:pt x="3" y="0"/>
                </a:moveTo>
                <a:lnTo>
                  <a:pt x="1" y="7"/>
                </a:lnTo>
                <a:lnTo>
                  <a:pt x="0" y="16"/>
                </a:lnTo>
                <a:lnTo>
                  <a:pt x="0" y="23"/>
                </a:lnTo>
                <a:lnTo>
                  <a:pt x="1" y="30"/>
                </a:lnTo>
                <a:lnTo>
                  <a:pt x="2" y="37"/>
                </a:lnTo>
                <a:lnTo>
                  <a:pt x="4" y="43"/>
                </a:lnTo>
                <a:lnTo>
                  <a:pt x="6" y="49"/>
                </a:lnTo>
                <a:lnTo>
                  <a:pt x="10" y="53"/>
                </a:lnTo>
                <a:lnTo>
                  <a:pt x="14" y="56"/>
                </a:lnTo>
                <a:lnTo>
                  <a:pt x="18" y="58"/>
                </a:lnTo>
                <a:lnTo>
                  <a:pt x="24" y="60"/>
                </a:lnTo>
                <a:lnTo>
                  <a:pt x="29" y="6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59" name="Line 256"/>
          <p:cNvSpPr/>
          <p:nvPr/>
        </p:nvSpPr>
        <p:spPr>
          <a:xfrm flipV="1">
            <a:off x="7164388" y="2601913"/>
            <a:ext cx="11112" cy="396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60" name="Freeform 257"/>
          <p:cNvSpPr/>
          <p:nvPr/>
        </p:nvSpPr>
        <p:spPr>
          <a:xfrm>
            <a:off x="7175500" y="2570163"/>
            <a:ext cx="46038" cy="317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17" h="80">
                <a:moveTo>
                  <a:pt x="114" y="80"/>
                </a:moveTo>
                <a:lnTo>
                  <a:pt x="115" y="72"/>
                </a:lnTo>
                <a:lnTo>
                  <a:pt x="117" y="63"/>
                </a:lnTo>
                <a:lnTo>
                  <a:pt x="117" y="54"/>
                </a:lnTo>
                <a:lnTo>
                  <a:pt x="117" y="46"/>
                </a:lnTo>
                <a:lnTo>
                  <a:pt x="116" y="38"/>
                </a:lnTo>
                <a:lnTo>
                  <a:pt x="115" y="31"/>
                </a:lnTo>
                <a:lnTo>
                  <a:pt x="111" y="23"/>
                </a:lnTo>
                <a:lnTo>
                  <a:pt x="108" y="18"/>
                </a:lnTo>
                <a:lnTo>
                  <a:pt x="105" y="12"/>
                </a:lnTo>
                <a:lnTo>
                  <a:pt x="101" y="8"/>
                </a:lnTo>
                <a:lnTo>
                  <a:pt x="95" y="5"/>
                </a:lnTo>
                <a:lnTo>
                  <a:pt x="90" y="2"/>
                </a:lnTo>
                <a:lnTo>
                  <a:pt x="84" y="0"/>
                </a:lnTo>
                <a:lnTo>
                  <a:pt x="78" y="0"/>
                </a:lnTo>
                <a:lnTo>
                  <a:pt x="71" y="0"/>
                </a:lnTo>
                <a:lnTo>
                  <a:pt x="65" y="2"/>
                </a:lnTo>
                <a:lnTo>
                  <a:pt x="58" y="5"/>
                </a:lnTo>
                <a:lnTo>
                  <a:pt x="51" y="8"/>
                </a:lnTo>
                <a:lnTo>
                  <a:pt x="44" y="12"/>
                </a:lnTo>
                <a:lnTo>
                  <a:pt x="38" y="18"/>
                </a:lnTo>
                <a:lnTo>
                  <a:pt x="31" y="23"/>
                </a:lnTo>
                <a:lnTo>
                  <a:pt x="26" y="31"/>
                </a:lnTo>
                <a:lnTo>
                  <a:pt x="20" y="38"/>
                </a:lnTo>
                <a:lnTo>
                  <a:pt x="15" y="46"/>
                </a:lnTo>
                <a:lnTo>
                  <a:pt x="10" y="54"/>
                </a:lnTo>
                <a:lnTo>
                  <a:pt x="7" y="63"/>
                </a:lnTo>
                <a:lnTo>
                  <a:pt x="2" y="72"/>
                </a:lnTo>
                <a:lnTo>
                  <a:pt x="0" y="8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61" name="Freeform 258"/>
          <p:cNvSpPr/>
          <p:nvPr/>
        </p:nvSpPr>
        <p:spPr>
          <a:xfrm>
            <a:off x="7170738" y="2601913"/>
            <a:ext cx="49212" cy="158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125" h="41">
                <a:moveTo>
                  <a:pt x="125" y="0"/>
                </a:moveTo>
                <a:lnTo>
                  <a:pt x="113" y="41"/>
                </a:lnTo>
                <a:lnTo>
                  <a:pt x="0" y="4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62" name="Line 259"/>
          <p:cNvSpPr/>
          <p:nvPr/>
        </p:nvSpPr>
        <p:spPr>
          <a:xfrm flipH="1">
            <a:off x="7254875" y="2525713"/>
            <a:ext cx="14288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63" name="Line 260"/>
          <p:cNvSpPr/>
          <p:nvPr/>
        </p:nvSpPr>
        <p:spPr>
          <a:xfrm flipH="1">
            <a:off x="7283450" y="2525713"/>
            <a:ext cx="12700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64" name="Line 261"/>
          <p:cNvSpPr/>
          <p:nvPr/>
        </p:nvSpPr>
        <p:spPr>
          <a:xfrm flipV="1">
            <a:off x="7110413" y="1225550"/>
            <a:ext cx="30162" cy="11112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65" name="Freeform 262"/>
          <p:cNvSpPr/>
          <p:nvPr/>
        </p:nvSpPr>
        <p:spPr>
          <a:xfrm>
            <a:off x="7140575" y="1192213"/>
            <a:ext cx="30163" cy="33337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pathLst>
              <a:path w="77" h="81">
                <a:moveTo>
                  <a:pt x="77" y="0"/>
                </a:moveTo>
                <a:lnTo>
                  <a:pt x="71" y="0"/>
                </a:lnTo>
                <a:lnTo>
                  <a:pt x="64" y="2"/>
                </a:lnTo>
                <a:lnTo>
                  <a:pt x="58" y="4"/>
                </a:lnTo>
                <a:lnTo>
                  <a:pt x="50" y="7"/>
                </a:lnTo>
                <a:lnTo>
                  <a:pt x="44" y="12"/>
                </a:lnTo>
                <a:lnTo>
                  <a:pt x="37" y="17"/>
                </a:lnTo>
                <a:lnTo>
                  <a:pt x="31" y="24"/>
                </a:lnTo>
                <a:lnTo>
                  <a:pt x="25" y="30"/>
                </a:lnTo>
                <a:lnTo>
                  <a:pt x="19" y="38"/>
                </a:lnTo>
                <a:lnTo>
                  <a:pt x="15" y="45"/>
                </a:lnTo>
                <a:lnTo>
                  <a:pt x="9" y="54"/>
                </a:lnTo>
                <a:lnTo>
                  <a:pt x="6" y="63"/>
                </a:lnTo>
                <a:lnTo>
                  <a:pt x="2" y="71"/>
                </a:lnTo>
                <a:lnTo>
                  <a:pt x="0" y="81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66" name="Line 263"/>
          <p:cNvSpPr/>
          <p:nvPr/>
        </p:nvSpPr>
        <p:spPr>
          <a:xfrm>
            <a:off x="7124700" y="1241425"/>
            <a:ext cx="33338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67" name="Line 264"/>
          <p:cNvSpPr/>
          <p:nvPr/>
        </p:nvSpPr>
        <p:spPr>
          <a:xfrm flipH="1">
            <a:off x="7197725" y="1192213"/>
            <a:ext cx="14288" cy="333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68" name="Line 265"/>
          <p:cNvSpPr/>
          <p:nvPr/>
        </p:nvSpPr>
        <p:spPr>
          <a:xfrm flipH="1">
            <a:off x="7218363" y="1192213"/>
            <a:ext cx="14287" cy="333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69" name="Freeform 266"/>
          <p:cNvSpPr/>
          <p:nvPr/>
        </p:nvSpPr>
        <p:spPr>
          <a:xfrm>
            <a:off x="7872413" y="2428875"/>
            <a:ext cx="77787" cy="14446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pathLst>
              <a:path w="196" h="364">
                <a:moveTo>
                  <a:pt x="0" y="364"/>
                </a:moveTo>
                <a:lnTo>
                  <a:pt x="50" y="364"/>
                </a:lnTo>
                <a:lnTo>
                  <a:pt x="56" y="363"/>
                </a:lnTo>
                <a:lnTo>
                  <a:pt x="61" y="362"/>
                </a:lnTo>
                <a:lnTo>
                  <a:pt x="68" y="360"/>
                </a:lnTo>
                <a:lnTo>
                  <a:pt x="74" y="356"/>
                </a:lnTo>
                <a:lnTo>
                  <a:pt x="81" y="351"/>
                </a:lnTo>
                <a:lnTo>
                  <a:pt x="87" y="346"/>
                </a:lnTo>
                <a:lnTo>
                  <a:pt x="93" y="340"/>
                </a:lnTo>
                <a:lnTo>
                  <a:pt x="98" y="334"/>
                </a:lnTo>
                <a:lnTo>
                  <a:pt x="104" y="326"/>
                </a:lnTo>
                <a:lnTo>
                  <a:pt x="108" y="319"/>
                </a:lnTo>
                <a:lnTo>
                  <a:pt x="112" y="310"/>
                </a:lnTo>
                <a:lnTo>
                  <a:pt x="115" y="302"/>
                </a:lnTo>
                <a:lnTo>
                  <a:pt x="118" y="293"/>
                </a:lnTo>
                <a:lnTo>
                  <a:pt x="196" y="0"/>
                </a:lnTo>
                <a:lnTo>
                  <a:pt x="133" y="0"/>
                </a:lnTo>
                <a:lnTo>
                  <a:pt x="126" y="1"/>
                </a:lnTo>
                <a:lnTo>
                  <a:pt x="121" y="2"/>
                </a:lnTo>
                <a:lnTo>
                  <a:pt x="114" y="4"/>
                </a:lnTo>
                <a:lnTo>
                  <a:pt x="108" y="9"/>
                </a:lnTo>
                <a:lnTo>
                  <a:pt x="101" y="13"/>
                </a:lnTo>
                <a:lnTo>
                  <a:pt x="95" y="19"/>
                </a:lnTo>
                <a:lnTo>
                  <a:pt x="90" y="24"/>
                </a:lnTo>
                <a:lnTo>
                  <a:pt x="84" y="30"/>
                </a:lnTo>
                <a:lnTo>
                  <a:pt x="79" y="38"/>
                </a:lnTo>
                <a:lnTo>
                  <a:pt x="74" y="46"/>
                </a:lnTo>
                <a:lnTo>
                  <a:pt x="70" y="54"/>
                </a:lnTo>
                <a:lnTo>
                  <a:pt x="67" y="63"/>
                </a:lnTo>
                <a:lnTo>
                  <a:pt x="65" y="71"/>
                </a:lnTo>
                <a:lnTo>
                  <a:pt x="38" y="172"/>
                </a:lnTo>
                <a:lnTo>
                  <a:pt x="35" y="181"/>
                </a:lnTo>
                <a:lnTo>
                  <a:pt x="34" y="189"/>
                </a:lnTo>
                <a:lnTo>
                  <a:pt x="33" y="197"/>
                </a:lnTo>
                <a:lnTo>
                  <a:pt x="34" y="205"/>
                </a:lnTo>
                <a:lnTo>
                  <a:pt x="35" y="212"/>
                </a:lnTo>
                <a:lnTo>
                  <a:pt x="38" y="219"/>
                </a:lnTo>
                <a:lnTo>
                  <a:pt x="40" y="225"/>
                </a:lnTo>
                <a:lnTo>
                  <a:pt x="43" y="230"/>
                </a:lnTo>
                <a:lnTo>
                  <a:pt x="47" y="235"/>
                </a:lnTo>
                <a:lnTo>
                  <a:pt x="52" y="238"/>
                </a:lnTo>
                <a:lnTo>
                  <a:pt x="57" y="241"/>
                </a:lnTo>
                <a:lnTo>
                  <a:pt x="62" y="242"/>
                </a:lnTo>
                <a:lnTo>
                  <a:pt x="68" y="243"/>
                </a:lnTo>
                <a:lnTo>
                  <a:pt x="132" y="243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70" name="Line 267"/>
          <p:cNvSpPr/>
          <p:nvPr/>
        </p:nvSpPr>
        <p:spPr>
          <a:xfrm flipH="1">
            <a:off x="7977188" y="2384425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71" name="Line 268"/>
          <p:cNvSpPr/>
          <p:nvPr/>
        </p:nvSpPr>
        <p:spPr>
          <a:xfrm flipH="1">
            <a:off x="8004175" y="2384425"/>
            <a:ext cx="14288" cy="33338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72" name="Freeform 269"/>
          <p:cNvSpPr/>
          <p:nvPr/>
        </p:nvSpPr>
        <p:spPr>
          <a:xfrm>
            <a:off x="6896100" y="1060450"/>
            <a:ext cx="73025" cy="9525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184" h="242">
                <a:moveTo>
                  <a:pt x="0" y="242"/>
                </a:moveTo>
                <a:lnTo>
                  <a:pt x="65" y="0"/>
                </a:lnTo>
                <a:lnTo>
                  <a:pt x="184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73" name="Freeform 270"/>
          <p:cNvSpPr/>
          <p:nvPr/>
        </p:nvSpPr>
        <p:spPr>
          <a:xfrm>
            <a:off x="6969125" y="1060450"/>
            <a:ext cx="12700" cy="269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0"/>
              </a:cxn>
            </a:cxnLst>
            <a:pathLst>
              <a:path w="34" h="70">
                <a:moveTo>
                  <a:pt x="31" y="70"/>
                </a:moveTo>
                <a:lnTo>
                  <a:pt x="33" y="62"/>
                </a:lnTo>
                <a:lnTo>
                  <a:pt x="34" y="53"/>
                </a:lnTo>
                <a:lnTo>
                  <a:pt x="34" y="45"/>
                </a:lnTo>
                <a:lnTo>
                  <a:pt x="34" y="38"/>
                </a:lnTo>
                <a:lnTo>
                  <a:pt x="33" y="30"/>
                </a:lnTo>
                <a:lnTo>
                  <a:pt x="31" y="24"/>
                </a:lnTo>
                <a:lnTo>
                  <a:pt x="29" y="17"/>
                </a:lnTo>
                <a:lnTo>
                  <a:pt x="25" y="12"/>
                </a:lnTo>
                <a:lnTo>
                  <a:pt x="21" y="8"/>
                </a:lnTo>
                <a:lnTo>
                  <a:pt x="17" y="4"/>
                </a:lnTo>
                <a:lnTo>
                  <a:pt x="11" y="1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74" name="Line 271"/>
          <p:cNvSpPr/>
          <p:nvPr/>
        </p:nvSpPr>
        <p:spPr>
          <a:xfrm flipH="1">
            <a:off x="6962775" y="1087438"/>
            <a:ext cx="17463" cy="682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75" name="Line 272"/>
          <p:cNvSpPr/>
          <p:nvPr/>
        </p:nvSpPr>
        <p:spPr>
          <a:xfrm flipV="1">
            <a:off x="6929438" y="1060450"/>
            <a:ext cx="25400" cy="952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76" name="Line 273"/>
          <p:cNvSpPr/>
          <p:nvPr/>
        </p:nvSpPr>
        <p:spPr>
          <a:xfrm flipH="1">
            <a:off x="7005638" y="1036638"/>
            <a:ext cx="12700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77" name="Line 274"/>
          <p:cNvSpPr/>
          <p:nvPr/>
        </p:nvSpPr>
        <p:spPr>
          <a:xfrm flipH="1">
            <a:off x="7032625" y="1036638"/>
            <a:ext cx="14288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78" name="Freeform 275"/>
          <p:cNvSpPr/>
          <p:nvPr/>
        </p:nvSpPr>
        <p:spPr>
          <a:xfrm>
            <a:off x="7920038" y="2978150"/>
            <a:ext cx="50800" cy="9525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0"/>
              </a:cxn>
            </a:cxnLst>
            <a:pathLst>
              <a:path w="128" h="242">
                <a:moveTo>
                  <a:pt x="0" y="242"/>
                </a:moveTo>
                <a:lnTo>
                  <a:pt x="64" y="0"/>
                </a:lnTo>
                <a:lnTo>
                  <a:pt x="128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79" name="Freeform 276"/>
          <p:cNvSpPr/>
          <p:nvPr/>
        </p:nvSpPr>
        <p:spPr>
          <a:xfrm>
            <a:off x="7970838" y="2978150"/>
            <a:ext cx="12700" cy="269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0"/>
              </a:cxn>
            </a:cxnLst>
            <a:pathLst>
              <a:path w="34" h="70">
                <a:moveTo>
                  <a:pt x="30" y="70"/>
                </a:moveTo>
                <a:lnTo>
                  <a:pt x="33" y="61"/>
                </a:lnTo>
                <a:lnTo>
                  <a:pt x="34" y="54"/>
                </a:lnTo>
                <a:lnTo>
                  <a:pt x="34" y="45"/>
                </a:lnTo>
                <a:lnTo>
                  <a:pt x="34" y="38"/>
                </a:lnTo>
                <a:lnTo>
                  <a:pt x="33" y="30"/>
                </a:lnTo>
                <a:lnTo>
                  <a:pt x="30" y="23"/>
                </a:lnTo>
                <a:lnTo>
                  <a:pt x="28" y="17"/>
                </a:lnTo>
                <a:lnTo>
                  <a:pt x="25" y="12"/>
                </a:lnTo>
                <a:lnTo>
                  <a:pt x="21" y="7"/>
                </a:lnTo>
                <a:lnTo>
                  <a:pt x="16" y="4"/>
                </a:lnTo>
                <a:lnTo>
                  <a:pt x="11" y="2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80" name="Line 277"/>
          <p:cNvSpPr/>
          <p:nvPr/>
        </p:nvSpPr>
        <p:spPr>
          <a:xfrm flipH="1">
            <a:off x="7964488" y="3005138"/>
            <a:ext cx="17462" cy="682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1" name="Line 278"/>
          <p:cNvSpPr/>
          <p:nvPr/>
        </p:nvSpPr>
        <p:spPr>
          <a:xfrm flipH="1">
            <a:off x="8012113" y="2947988"/>
            <a:ext cx="14287" cy="301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2" name="Line 279"/>
          <p:cNvSpPr/>
          <p:nvPr/>
        </p:nvSpPr>
        <p:spPr>
          <a:xfrm flipH="1">
            <a:off x="8040688" y="2946400"/>
            <a:ext cx="12700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3" name="Line 280"/>
          <p:cNvSpPr/>
          <p:nvPr/>
        </p:nvSpPr>
        <p:spPr>
          <a:xfrm flipV="1">
            <a:off x="2816225" y="1236663"/>
            <a:ext cx="30163" cy="1158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4" name="Line 281"/>
          <p:cNvSpPr/>
          <p:nvPr/>
        </p:nvSpPr>
        <p:spPr>
          <a:xfrm>
            <a:off x="2836863" y="1274763"/>
            <a:ext cx="20637" cy="6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5" name="Freeform 282"/>
          <p:cNvSpPr/>
          <p:nvPr/>
        </p:nvSpPr>
        <p:spPr>
          <a:xfrm>
            <a:off x="2857500" y="1281113"/>
            <a:ext cx="9525" cy="254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</a:cxnLst>
            <a:pathLst>
              <a:path w="27" h="67">
                <a:moveTo>
                  <a:pt x="23" y="67"/>
                </a:moveTo>
                <a:lnTo>
                  <a:pt x="26" y="60"/>
                </a:lnTo>
                <a:lnTo>
                  <a:pt x="27" y="51"/>
                </a:lnTo>
                <a:lnTo>
                  <a:pt x="27" y="42"/>
                </a:lnTo>
                <a:lnTo>
                  <a:pt x="26" y="35"/>
                </a:lnTo>
                <a:lnTo>
                  <a:pt x="24" y="27"/>
                </a:lnTo>
                <a:lnTo>
                  <a:pt x="21" y="21"/>
                </a:lnTo>
                <a:lnTo>
                  <a:pt x="18" y="14"/>
                </a:lnTo>
                <a:lnTo>
                  <a:pt x="15" y="10"/>
                </a:lnTo>
                <a:lnTo>
                  <a:pt x="9" y="6"/>
                </a:lnTo>
                <a:lnTo>
                  <a:pt x="5" y="2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86" name="Line 283"/>
          <p:cNvSpPr/>
          <p:nvPr/>
        </p:nvSpPr>
        <p:spPr>
          <a:xfrm flipH="1">
            <a:off x="2851150" y="1306513"/>
            <a:ext cx="15875" cy="55562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7" name="Line 284"/>
          <p:cNvSpPr/>
          <p:nvPr/>
        </p:nvSpPr>
        <p:spPr>
          <a:xfrm flipH="1">
            <a:off x="2897188" y="1227138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8" name="Line 285"/>
          <p:cNvSpPr/>
          <p:nvPr/>
        </p:nvSpPr>
        <p:spPr>
          <a:xfrm flipV="1">
            <a:off x="6748463" y="1316038"/>
            <a:ext cx="31750" cy="11588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89" name="Line 286"/>
          <p:cNvSpPr/>
          <p:nvPr/>
        </p:nvSpPr>
        <p:spPr>
          <a:xfrm>
            <a:off x="6769100" y="1354138"/>
            <a:ext cx="20638" cy="63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90" name="Freeform 287"/>
          <p:cNvSpPr/>
          <p:nvPr/>
        </p:nvSpPr>
        <p:spPr>
          <a:xfrm>
            <a:off x="6789738" y="1360488"/>
            <a:ext cx="11112" cy="269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</a:cxnLst>
            <a:pathLst>
              <a:path w="27" h="68">
                <a:moveTo>
                  <a:pt x="24" y="68"/>
                </a:moveTo>
                <a:lnTo>
                  <a:pt x="26" y="59"/>
                </a:lnTo>
                <a:lnTo>
                  <a:pt x="27" y="52"/>
                </a:lnTo>
                <a:lnTo>
                  <a:pt x="27" y="43"/>
                </a:lnTo>
                <a:lnTo>
                  <a:pt x="26" y="36"/>
                </a:lnTo>
                <a:lnTo>
                  <a:pt x="25" y="28"/>
                </a:lnTo>
                <a:lnTo>
                  <a:pt x="22" y="22"/>
                </a:lnTo>
                <a:lnTo>
                  <a:pt x="18" y="15"/>
                </a:lnTo>
                <a:lnTo>
                  <a:pt x="15" y="10"/>
                </a:lnTo>
                <a:lnTo>
                  <a:pt x="10" y="5"/>
                </a:lnTo>
                <a:lnTo>
                  <a:pt x="5" y="2"/>
                </a:lnTo>
                <a:lnTo>
                  <a:pt x="0" y="0"/>
                </a:lnTo>
              </a:path>
            </a:pathLst>
          </a:custGeom>
          <a:noFill/>
          <a:ln w="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8791" name="Line 288"/>
          <p:cNvSpPr/>
          <p:nvPr/>
        </p:nvSpPr>
        <p:spPr>
          <a:xfrm flipH="1">
            <a:off x="6784975" y="1387475"/>
            <a:ext cx="14288" cy="53975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92" name="Line 289"/>
          <p:cNvSpPr/>
          <p:nvPr/>
        </p:nvSpPr>
        <p:spPr>
          <a:xfrm flipH="1">
            <a:off x="6831013" y="1306513"/>
            <a:ext cx="14287" cy="31750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793" name="Line 290"/>
          <p:cNvSpPr/>
          <p:nvPr/>
        </p:nvSpPr>
        <p:spPr>
          <a:xfrm flipH="1">
            <a:off x="6858000" y="1306513"/>
            <a:ext cx="15875" cy="33337"/>
          </a:xfrm>
          <a:prstGeom prst="line">
            <a:avLst/>
          </a:prstGeom>
          <a:ln w="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8794" name="Group 291"/>
          <p:cNvGrpSpPr/>
          <p:nvPr/>
        </p:nvGrpSpPr>
        <p:grpSpPr>
          <a:xfrm>
            <a:off x="3248025" y="1889125"/>
            <a:ext cx="0" cy="1228725"/>
            <a:chOff x="2058" y="1196"/>
            <a:chExt cx="0" cy="774"/>
          </a:xfrm>
        </p:grpSpPr>
        <p:sp>
          <p:nvSpPr>
            <p:cNvPr id="108813" name="Line 292"/>
            <p:cNvSpPr/>
            <p:nvPr/>
          </p:nvSpPr>
          <p:spPr>
            <a:xfrm>
              <a:off x="2058" y="1196"/>
              <a:ext cx="0" cy="124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14" name="Line 293"/>
            <p:cNvSpPr/>
            <p:nvPr/>
          </p:nvSpPr>
          <p:spPr>
            <a:xfrm>
              <a:off x="2058" y="1360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15" name="Line 294"/>
            <p:cNvSpPr/>
            <p:nvPr/>
          </p:nvSpPr>
          <p:spPr>
            <a:xfrm>
              <a:off x="2058" y="1522"/>
              <a:ext cx="0" cy="121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16" name="Line 295"/>
            <p:cNvSpPr/>
            <p:nvPr/>
          </p:nvSpPr>
          <p:spPr>
            <a:xfrm>
              <a:off x="2058" y="1684"/>
              <a:ext cx="0" cy="121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17" name="Line 296"/>
            <p:cNvSpPr/>
            <p:nvPr/>
          </p:nvSpPr>
          <p:spPr>
            <a:xfrm>
              <a:off x="2058" y="1845"/>
              <a:ext cx="0" cy="12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8795" name="Group 297"/>
          <p:cNvGrpSpPr/>
          <p:nvPr/>
        </p:nvGrpSpPr>
        <p:grpSpPr>
          <a:xfrm>
            <a:off x="6537325" y="2201863"/>
            <a:ext cx="0" cy="911225"/>
            <a:chOff x="4142" y="1396"/>
            <a:chExt cx="0" cy="574"/>
          </a:xfrm>
        </p:grpSpPr>
        <p:sp>
          <p:nvSpPr>
            <p:cNvPr id="108809" name="Line 298"/>
            <p:cNvSpPr/>
            <p:nvPr/>
          </p:nvSpPr>
          <p:spPr>
            <a:xfrm>
              <a:off x="4142" y="1396"/>
              <a:ext cx="0" cy="10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10" name="Line 299"/>
            <p:cNvSpPr/>
            <p:nvPr/>
          </p:nvSpPr>
          <p:spPr>
            <a:xfrm>
              <a:off x="4142" y="1541"/>
              <a:ext cx="0" cy="122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11" name="Line 300"/>
            <p:cNvSpPr/>
            <p:nvPr/>
          </p:nvSpPr>
          <p:spPr>
            <a:xfrm>
              <a:off x="4142" y="1703"/>
              <a:ext cx="0" cy="121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12" name="Line 301"/>
            <p:cNvSpPr/>
            <p:nvPr/>
          </p:nvSpPr>
          <p:spPr>
            <a:xfrm>
              <a:off x="4142" y="1865"/>
              <a:ext cx="0" cy="105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8796" name="Group 302"/>
          <p:cNvGrpSpPr/>
          <p:nvPr/>
        </p:nvGrpSpPr>
        <p:grpSpPr>
          <a:xfrm flipH="1">
            <a:off x="8205788" y="2865438"/>
            <a:ext cx="69850" cy="261937"/>
            <a:chOff x="5192" y="1772"/>
            <a:chExt cx="0" cy="198"/>
          </a:xfrm>
        </p:grpSpPr>
        <p:sp>
          <p:nvSpPr>
            <p:cNvPr id="108807" name="Line 303"/>
            <p:cNvSpPr/>
            <p:nvPr/>
          </p:nvSpPr>
          <p:spPr>
            <a:xfrm>
              <a:off x="5192" y="1772"/>
              <a:ext cx="0" cy="78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08" name="Line 304"/>
            <p:cNvSpPr/>
            <p:nvPr/>
          </p:nvSpPr>
          <p:spPr>
            <a:xfrm>
              <a:off x="5192" y="1891"/>
              <a:ext cx="0" cy="79"/>
            </a:xfrm>
            <a:prstGeom prst="line">
              <a:avLst/>
            </a:prstGeom>
            <a:ln w="127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59025" name="Group 305"/>
          <p:cNvGrpSpPr/>
          <p:nvPr/>
        </p:nvGrpSpPr>
        <p:grpSpPr>
          <a:xfrm>
            <a:off x="1571625" y="2786063"/>
            <a:ext cx="69850" cy="287337"/>
            <a:chOff x="975" y="1752"/>
            <a:chExt cx="0" cy="181"/>
          </a:xfrm>
        </p:grpSpPr>
        <p:sp>
          <p:nvSpPr>
            <p:cNvPr id="108805" name="Line 306"/>
            <p:cNvSpPr/>
            <p:nvPr/>
          </p:nvSpPr>
          <p:spPr>
            <a:xfrm>
              <a:off x="975" y="1752"/>
              <a:ext cx="0" cy="9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8806" name="Line 307"/>
            <p:cNvSpPr/>
            <p:nvPr/>
          </p:nvSpPr>
          <p:spPr>
            <a:xfrm>
              <a:off x="975" y="1888"/>
              <a:ext cx="0" cy="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59028" name="Line 308"/>
          <p:cNvSpPr/>
          <p:nvPr/>
        </p:nvSpPr>
        <p:spPr>
          <a:xfrm>
            <a:off x="3248025" y="1552575"/>
            <a:ext cx="0" cy="2873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9029" name="Line 309"/>
          <p:cNvSpPr/>
          <p:nvPr/>
        </p:nvSpPr>
        <p:spPr>
          <a:xfrm>
            <a:off x="6535738" y="1820863"/>
            <a:ext cx="0" cy="287337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9030" name="Line 310"/>
          <p:cNvSpPr/>
          <p:nvPr/>
        </p:nvSpPr>
        <p:spPr>
          <a:xfrm flipV="1">
            <a:off x="8205788" y="2717800"/>
            <a:ext cx="0" cy="96838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8801" name="Text Box 315"/>
          <p:cNvSpPr txBox="1"/>
          <p:nvPr/>
        </p:nvSpPr>
        <p:spPr>
          <a:xfrm>
            <a:off x="250825" y="287655"/>
            <a:ext cx="868489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30.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补全圆锥垂直穿圆柱孔后的正面投影与侧面投影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pic>
        <p:nvPicPr>
          <p:cNvPr id="15903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700" y="3429000"/>
            <a:ext cx="3390900" cy="3200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9037" name="Picture 3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163" y="765175"/>
            <a:ext cx="3571875" cy="4257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9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Text Box 315"/>
          <p:cNvSpPr txBox="1"/>
          <p:nvPr/>
        </p:nvSpPr>
        <p:spPr>
          <a:xfrm>
            <a:off x="100013" y="171450"/>
            <a:ext cx="789781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l"/>
            <a:r>
              <a:rPr lang="en-US" altLang="zh-CN" sz="3600" b="1" dirty="0">
                <a:solidFill>
                  <a:srgbClr val="99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 45</a:t>
            </a:r>
            <a:r>
              <a:rPr lang="en-US" altLang="zh-CN" sz="3600" b="1" dirty="0">
                <a:solidFill>
                  <a:srgbClr val="990000"/>
                </a:solidFill>
                <a:latin typeface="TIE-ISOCPEUI" pitchFamily="34" charset="0"/>
                <a:ea typeface="宋体" panose="02010600030101010101" pitchFamily="2" charset="-122"/>
              </a:rPr>
              <a:t>°</a:t>
            </a:r>
            <a:r>
              <a:rPr lang="zh-CN" altLang="en-US" sz="3600" b="1" dirty="0">
                <a:solidFill>
                  <a:srgbClr val="99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斜线的画法</a:t>
            </a:r>
            <a:endParaRPr lang="zh-CN" altLang="en-US" sz="3600" b="1" dirty="0">
              <a:solidFill>
                <a:srgbClr val="99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56668" name="AutoShape 316">
            <a:hlinkClick r:id="rId1" action="ppaction://hlinksldjump"/>
          </p:cNvPr>
          <p:cNvSpPr/>
          <p:nvPr/>
        </p:nvSpPr>
        <p:spPr>
          <a:xfrm>
            <a:off x="8523288" y="6389688"/>
            <a:ext cx="273050" cy="273050"/>
          </a:xfrm>
          <a:prstGeom prst="actionButtonBeginning">
            <a:avLst/>
          </a:prstGeom>
          <a:solidFill>
            <a:srgbClr val="FF00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TIE-ISOCPEUI" pitchFamily="34" charset="0"/>
              <a:ea typeface="楷体_GB2312" pitchFamily="49" charset="-122"/>
            </a:endParaRPr>
          </a:p>
        </p:txBody>
      </p:sp>
      <p:sp>
        <p:nvSpPr>
          <p:cNvPr id="356669" name="Line 317"/>
          <p:cNvSpPr/>
          <p:nvPr/>
        </p:nvSpPr>
        <p:spPr>
          <a:xfrm>
            <a:off x="3333750" y="3321050"/>
            <a:ext cx="3175" cy="598488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70" name="Line 318"/>
          <p:cNvSpPr/>
          <p:nvPr/>
        </p:nvSpPr>
        <p:spPr>
          <a:xfrm flipH="1">
            <a:off x="2236788" y="3919538"/>
            <a:ext cx="1096962" cy="317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71" name="Line 319"/>
          <p:cNvSpPr/>
          <p:nvPr/>
        </p:nvSpPr>
        <p:spPr>
          <a:xfrm>
            <a:off x="3209925" y="3794125"/>
            <a:ext cx="1263650" cy="1266825"/>
          </a:xfrm>
          <a:prstGeom prst="line">
            <a:avLst/>
          </a:prstGeom>
          <a:ln w="190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72" name="Freeform 320"/>
          <p:cNvSpPr/>
          <p:nvPr/>
        </p:nvSpPr>
        <p:spPr>
          <a:xfrm>
            <a:off x="1339850" y="3919538"/>
            <a:ext cx="1196975" cy="1036637"/>
          </a:xfrm>
          <a:custGeom>
            <a:avLst/>
            <a:gdLst>
              <a:gd name="txL" fmla="*/ 0 w 2762"/>
              <a:gd name="txT" fmla="*/ 0 h 2393"/>
              <a:gd name="txR" fmla="*/ 2762 w 2762"/>
              <a:gd name="txB" fmla="*/ 2393 h 2393"/>
            </a:gdLst>
            <a:ahLst/>
            <a:cxnLst>
              <a:cxn ang="0">
                <a:pos x="2762" y="1196"/>
              </a:cxn>
              <a:cxn ang="0">
                <a:pos x="2072" y="0"/>
              </a:cxn>
              <a:cxn ang="0">
                <a:pos x="691" y="0"/>
              </a:cxn>
              <a:cxn ang="0">
                <a:pos x="0" y="1196"/>
              </a:cxn>
              <a:cxn ang="0">
                <a:pos x="691" y="2393"/>
              </a:cxn>
              <a:cxn ang="0">
                <a:pos x="2072" y="2393"/>
              </a:cxn>
              <a:cxn ang="0">
                <a:pos x="2762" y="1196"/>
              </a:cxn>
            </a:cxnLst>
            <a:rect l="txL" t="txT" r="txR" b="txB"/>
            <a:pathLst>
              <a:path w="2762" h="2393">
                <a:moveTo>
                  <a:pt x="2762" y="1196"/>
                </a:moveTo>
                <a:lnTo>
                  <a:pt x="2072" y="0"/>
                </a:lnTo>
                <a:lnTo>
                  <a:pt x="691" y="0"/>
                </a:lnTo>
                <a:lnTo>
                  <a:pt x="0" y="1196"/>
                </a:lnTo>
                <a:lnTo>
                  <a:pt x="691" y="2393"/>
                </a:lnTo>
                <a:lnTo>
                  <a:pt x="2072" y="2393"/>
                </a:lnTo>
                <a:lnTo>
                  <a:pt x="2762" y="1196"/>
                </a:lnTo>
                <a:close/>
              </a:path>
            </a:pathLst>
          </a:custGeom>
          <a:noFill/>
          <a:ln w="381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" name="Group 321"/>
          <p:cNvGrpSpPr/>
          <p:nvPr/>
        </p:nvGrpSpPr>
        <p:grpSpPr>
          <a:xfrm>
            <a:off x="1339850" y="2081213"/>
            <a:ext cx="1198563" cy="1243012"/>
            <a:chOff x="2253" y="2597"/>
            <a:chExt cx="461" cy="478"/>
          </a:xfrm>
        </p:grpSpPr>
        <p:sp>
          <p:nvSpPr>
            <p:cNvPr id="80930" name="Line 322"/>
            <p:cNvSpPr/>
            <p:nvPr/>
          </p:nvSpPr>
          <p:spPr>
            <a:xfrm>
              <a:off x="2253" y="3074"/>
              <a:ext cx="460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31" name="Line 323"/>
            <p:cNvSpPr/>
            <p:nvPr/>
          </p:nvSpPr>
          <p:spPr>
            <a:xfrm flipV="1">
              <a:off x="2713" y="2597"/>
              <a:ext cx="1" cy="477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32" name="Line 324"/>
            <p:cNvSpPr/>
            <p:nvPr/>
          </p:nvSpPr>
          <p:spPr>
            <a:xfrm flipH="1">
              <a:off x="2253" y="2603"/>
              <a:ext cx="460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33" name="Line 325"/>
            <p:cNvSpPr/>
            <p:nvPr/>
          </p:nvSpPr>
          <p:spPr>
            <a:xfrm>
              <a:off x="2253" y="2609"/>
              <a:ext cx="1" cy="46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34" name="Line 326"/>
            <p:cNvSpPr/>
            <p:nvPr/>
          </p:nvSpPr>
          <p:spPr>
            <a:xfrm flipV="1">
              <a:off x="2368" y="2597"/>
              <a:ext cx="1" cy="477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35" name="Line 327"/>
            <p:cNvSpPr/>
            <p:nvPr/>
          </p:nvSpPr>
          <p:spPr>
            <a:xfrm flipV="1">
              <a:off x="2598" y="2603"/>
              <a:ext cx="1" cy="47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56680" name="Line 328"/>
          <p:cNvSpPr/>
          <p:nvPr/>
        </p:nvSpPr>
        <p:spPr>
          <a:xfrm>
            <a:off x="2527300" y="4437063"/>
            <a:ext cx="1323975" cy="317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81" name="Line 329"/>
          <p:cNvSpPr/>
          <p:nvPr/>
        </p:nvSpPr>
        <p:spPr>
          <a:xfrm flipV="1">
            <a:off x="3851275" y="3321050"/>
            <a:ext cx="3175" cy="1116013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82" name="Line 330"/>
          <p:cNvSpPr/>
          <p:nvPr/>
        </p:nvSpPr>
        <p:spPr>
          <a:xfrm>
            <a:off x="2236788" y="4956175"/>
            <a:ext cx="2135187" cy="317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83" name="Line 331"/>
          <p:cNvSpPr/>
          <p:nvPr/>
        </p:nvSpPr>
        <p:spPr>
          <a:xfrm flipV="1">
            <a:off x="4371975" y="3321050"/>
            <a:ext cx="3175" cy="163512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" name="Group 332"/>
          <p:cNvGrpSpPr/>
          <p:nvPr/>
        </p:nvGrpSpPr>
        <p:grpSpPr>
          <a:xfrm>
            <a:off x="3333750" y="2081213"/>
            <a:ext cx="1041400" cy="1243012"/>
            <a:chOff x="2265" y="989"/>
            <a:chExt cx="656" cy="783"/>
          </a:xfrm>
        </p:grpSpPr>
        <p:sp>
          <p:nvSpPr>
            <p:cNvPr id="80925" name="Line 333"/>
            <p:cNvSpPr/>
            <p:nvPr/>
          </p:nvSpPr>
          <p:spPr>
            <a:xfrm>
              <a:off x="2265" y="1770"/>
              <a:ext cx="654" cy="2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26" name="Line 334"/>
            <p:cNvSpPr/>
            <p:nvPr/>
          </p:nvSpPr>
          <p:spPr>
            <a:xfrm flipH="1">
              <a:off x="2265" y="999"/>
              <a:ext cx="654" cy="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27" name="Line 335"/>
            <p:cNvSpPr/>
            <p:nvPr/>
          </p:nvSpPr>
          <p:spPr>
            <a:xfrm>
              <a:off x="2265" y="989"/>
              <a:ext cx="2" cy="78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28" name="Line 336"/>
            <p:cNvSpPr/>
            <p:nvPr/>
          </p:nvSpPr>
          <p:spPr>
            <a:xfrm flipV="1">
              <a:off x="2591" y="989"/>
              <a:ext cx="2" cy="78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0929" name="Line 337"/>
            <p:cNvSpPr/>
            <p:nvPr/>
          </p:nvSpPr>
          <p:spPr>
            <a:xfrm flipV="1">
              <a:off x="2919" y="999"/>
              <a:ext cx="2" cy="77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56690" name="Text Box 338"/>
          <p:cNvSpPr txBox="1"/>
          <p:nvPr/>
        </p:nvSpPr>
        <p:spPr>
          <a:xfrm>
            <a:off x="796925" y="930275"/>
            <a:ext cx="7662863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536575" indent="-536575" algn="l"/>
            <a:r>
              <a:rPr lang="en-US" altLang="zh-CN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、若只有正面和水平投影（或正面和侧面投影），则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45°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斜线可随意画在何处。</a:t>
            </a:r>
            <a:endParaRPr lang="zh-CN" altLang="en-US" sz="2800" b="1" dirty="0">
              <a:latin typeface="楷体_GB2312" pitchFamily="49" charset="-122"/>
              <a:ea typeface="Times New Roman" panose="02020603050405020304" pitchFamily="18" charset="0"/>
            </a:endParaRPr>
          </a:p>
        </p:txBody>
      </p:sp>
      <p:sp>
        <p:nvSpPr>
          <p:cNvPr id="356691" name="Line 339"/>
          <p:cNvSpPr/>
          <p:nvPr/>
        </p:nvSpPr>
        <p:spPr>
          <a:xfrm>
            <a:off x="3333750" y="3921125"/>
            <a:ext cx="1285875" cy="0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2" name="Line 340"/>
          <p:cNvSpPr/>
          <p:nvPr/>
        </p:nvSpPr>
        <p:spPr>
          <a:xfrm>
            <a:off x="3848100" y="4445000"/>
            <a:ext cx="1285875" cy="0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3" name="Line 341"/>
          <p:cNvSpPr/>
          <p:nvPr/>
        </p:nvSpPr>
        <p:spPr>
          <a:xfrm>
            <a:off x="4362450" y="4959350"/>
            <a:ext cx="1285875" cy="0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4" name="Line 342"/>
          <p:cNvSpPr/>
          <p:nvPr/>
        </p:nvSpPr>
        <p:spPr>
          <a:xfrm>
            <a:off x="4610100" y="3321050"/>
            <a:ext cx="3175" cy="598488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5" name="Line 343"/>
          <p:cNvSpPr/>
          <p:nvPr/>
        </p:nvSpPr>
        <p:spPr>
          <a:xfrm flipV="1">
            <a:off x="5127625" y="3321050"/>
            <a:ext cx="3175" cy="1116013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6" name="Line 344"/>
          <p:cNvSpPr/>
          <p:nvPr/>
        </p:nvSpPr>
        <p:spPr>
          <a:xfrm flipV="1">
            <a:off x="5648325" y="3321050"/>
            <a:ext cx="3175" cy="163512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7" name="Line 345"/>
          <p:cNvSpPr/>
          <p:nvPr/>
        </p:nvSpPr>
        <p:spPr>
          <a:xfrm>
            <a:off x="3333750" y="3917950"/>
            <a:ext cx="4763" cy="871538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8" name="Line 346"/>
          <p:cNvSpPr/>
          <p:nvPr/>
        </p:nvSpPr>
        <p:spPr>
          <a:xfrm>
            <a:off x="4368800" y="4959350"/>
            <a:ext cx="4763" cy="871538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699" name="Line 347"/>
          <p:cNvSpPr/>
          <p:nvPr/>
        </p:nvSpPr>
        <p:spPr>
          <a:xfrm>
            <a:off x="3848100" y="4438650"/>
            <a:ext cx="4763" cy="871538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700" name="Line 348"/>
          <p:cNvSpPr/>
          <p:nvPr/>
        </p:nvSpPr>
        <p:spPr>
          <a:xfrm flipH="1">
            <a:off x="2230438" y="4789488"/>
            <a:ext cx="1096962" cy="317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701" name="Line 349"/>
          <p:cNvSpPr/>
          <p:nvPr/>
        </p:nvSpPr>
        <p:spPr>
          <a:xfrm>
            <a:off x="2520950" y="5307013"/>
            <a:ext cx="1323975" cy="317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702" name="Line 350"/>
          <p:cNvSpPr/>
          <p:nvPr/>
        </p:nvSpPr>
        <p:spPr>
          <a:xfrm>
            <a:off x="2230438" y="5826125"/>
            <a:ext cx="2135187" cy="3175"/>
          </a:xfrm>
          <a:prstGeom prst="line">
            <a:avLst/>
          </a:prstGeom>
          <a:ln w="1905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6703" name="Text Box 351"/>
          <p:cNvSpPr txBox="1"/>
          <p:nvPr/>
        </p:nvSpPr>
        <p:spPr>
          <a:xfrm>
            <a:off x="809625" y="5349875"/>
            <a:ext cx="7662863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536575" indent="-536575" algn="l"/>
            <a:r>
              <a:rPr lang="en-US" altLang="zh-CN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、若已有水平和侧面投影，则一定要找出同一点在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45°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斜线上的交点，再画出</a:t>
            </a:r>
            <a:r>
              <a:rPr lang="en-US" altLang="zh-CN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45°</a:t>
            </a:r>
            <a:r>
              <a:rPr lang="zh-CN" altLang="en-US" sz="2800" b="1" dirty="0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斜线。</a:t>
            </a:r>
            <a:endParaRPr lang="zh-CN" altLang="en-US" sz="2800" b="1" dirty="0">
              <a:latin typeface="楷体_GB2312" pitchFamily="49" charset="-122"/>
              <a:ea typeface="Times New Roman" panose="02020603050405020304" pitchFamily="18" charset="0"/>
            </a:endParaRPr>
          </a:p>
        </p:txBody>
      </p:sp>
      <p:sp>
        <p:nvSpPr>
          <p:cNvPr id="356704" name="Line 352"/>
          <p:cNvSpPr/>
          <p:nvPr/>
        </p:nvSpPr>
        <p:spPr>
          <a:xfrm>
            <a:off x="3213100" y="3797300"/>
            <a:ext cx="1263650" cy="1266825"/>
          </a:xfrm>
          <a:prstGeom prst="line">
            <a:avLst/>
          </a:prstGeom>
          <a:ln w="190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6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35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5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5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5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35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5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35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13889 -3.7037E-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56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356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35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35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356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356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356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 L 0.13958 0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3" dur="1000"/>
                                        <p:tgtEl>
                                          <p:spTgt spid="356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6" dur="1000"/>
                                        <p:tgtEl>
                                          <p:spTgt spid="3566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9" dur="1000"/>
                                        <p:tgtEl>
                                          <p:spTgt spid="356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89 -3.7037E-7 L 1.11111E-6 -3.7037E-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356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5" dur="1000"/>
                                        <p:tgtEl>
                                          <p:spTgt spid="356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8" dur="1000"/>
                                        <p:tgtEl>
                                          <p:spTgt spid="356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1" dur="1000"/>
                                        <p:tgtEl>
                                          <p:spTgt spid="356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5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5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5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1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958 0 L 0.00017 0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1000"/>
                                        <p:tgtEl>
                                          <p:spTgt spid="35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1000"/>
                                        <p:tgtEl>
                                          <p:spTgt spid="35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35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1000"/>
                                        <p:tgtEl>
                                          <p:spTgt spid="35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1.11111E-6 0.1266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356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0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2000"/>
                                        <p:tgtEl>
                                          <p:spTgt spid="356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2000"/>
                                        <p:tgtEl>
                                          <p:spTgt spid="356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2000"/>
                                        <p:tgtEl>
                                          <p:spTgt spid="35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1000"/>
                                        <p:tgtEl>
                                          <p:spTgt spid="356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1000"/>
                                        <p:tgtEl>
                                          <p:spTgt spid="356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0" dur="1000"/>
                                        <p:tgtEl>
                                          <p:spTgt spid="35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3000"/>
                            </p:stCondLst>
                            <p:childTnLst>
                              <p:par>
                                <p:cTn id="17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0.12755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356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12755 L 8.33333E-7 0.00093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356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1000"/>
                                        <p:tgtEl>
                                          <p:spTgt spid="356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1000"/>
                                        <p:tgtEl>
                                          <p:spTgt spid="35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2" dur="1000"/>
                                        <p:tgtEl>
                                          <p:spTgt spid="35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1000"/>
                                        <p:tgtEl>
                                          <p:spTgt spid="356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1000" fill="hold"/>
                                        <p:tgtEl>
                                          <p:spTgt spid="356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1000" fill="hold"/>
                                        <p:tgtEl>
                                          <p:spTgt spid="356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668" grpId="0" bldLvl="0" animBg="1"/>
      <p:bldP spid="356690" grpId="0"/>
      <p:bldP spid="35670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任意多边形 58369"/>
          <p:cNvSpPr/>
          <p:nvPr/>
        </p:nvSpPr>
        <p:spPr>
          <a:xfrm>
            <a:off x="3429000" y="2282825"/>
            <a:ext cx="1524000" cy="762000"/>
          </a:xfrm>
          <a:custGeom>
            <a:avLst/>
            <a:gdLst/>
            <a:ahLst/>
            <a:cxnLst/>
            <a:pathLst>
              <a:path w="960" h="480">
                <a:moveTo>
                  <a:pt x="0" y="0"/>
                </a:moveTo>
                <a:lnTo>
                  <a:pt x="960" y="0"/>
                </a:lnTo>
                <a:lnTo>
                  <a:pt x="960" y="159"/>
                </a:lnTo>
                <a:lnTo>
                  <a:pt x="630" y="174"/>
                </a:lnTo>
                <a:lnTo>
                  <a:pt x="624" y="480"/>
                </a:lnTo>
                <a:lnTo>
                  <a:pt x="480" y="480"/>
                </a:lnTo>
                <a:lnTo>
                  <a:pt x="480" y="288"/>
                </a:lnTo>
                <a:lnTo>
                  <a:pt x="144" y="288"/>
                </a:lnTo>
                <a:lnTo>
                  <a:pt x="144" y="480"/>
                </a:lnTo>
                <a:lnTo>
                  <a:pt x="0" y="480"/>
                </a:lnTo>
                <a:lnTo>
                  <a:pt x="0" y="0"/>
                </a:lnTo>
                <a:close/>
              </a:path>
            </a:pathLst>
          </a:custGeom>
          <a:solidFill>
            <a:srgbClr val="FF66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8371" name="直接连接符 58370"/>
          <p:cNvSpPr/>
          <p:nvPr/>
        </p:nvSpPr>
        <p:spPr>
          <a:xfrm>
            <a:off x="1219200" y="3044825"/>
            <a:ext cx="37338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2" name="任意多边形 58371"/>
          <p:cNvSpPr/>
          <p:nvPr/>
        </p:nvSpPr>
        <p:spPr>
          <a:xfrm>
            <a:off x="1219200" y="4264025"/>
            <a:ext cx="1295400" cy="1524000"/>
          </a:xfrm>
          <a:custGeom>
            <a:avLst/>
            <a:gdLst/>
            <a:ahLst/>
            <a:cxnLst/>
            <a:pathLst>
              <a:path w="816" h="960">
                <a:moveTo>
                  <a:pt x="0" y="0"/>
                </a:moveTo>
                <a:lnTo>
                  <a:pt x="816" y="0"/>
                </a:lnTo>
                <a:lnTo>
                  <a:pt x="816" y="960"/>
                </a:lnTo>
                <a:lnTo>
                  <a:pt x="528" y="960"/>
                </a:lnTo>
                <a:lnTo>
                  <a:pt x="528" y="624"/>
                </a:lnTo>
                <a:lnTo>
                  <a:pt x="0" y="624"/>
                </a:lnTo>
                <a:lnTo>
                  <a:pt x="0" y="480"/>
                </a:lnTo>
                <a:lnTo>
                  <a:pt x="336" y="480"/>
                </a:lnTo>
                <a:lnTo>
                  <a:pt x="336" y="144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66FF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58373" name="组合 58372"/>
          <p:cNvGrpSpPr/>
          <p:nvPr/>
        </p:nvGrpSpPr>
        <p:grpSpPr>
          <a:xfrm>
            <a:off x="1219200" y="4264025"/>
            <a:ext cx="1676400" cy="1524000"/>
            <a:chOff x="768" y="2928"/>
            <a:chExt cx="1056" cy="960"/>
          </a:xfrm>
        </p:grpSpPr>
        <p:sp>
          <p:nvSpPr>
            <p:cNvPr id="58374" name="直接连接符 58373"/>
            <p:cNvSpPr/>
            <p:nvPr/>
          </p:nvSpPr>
          <p:spPr>
            <a:xfrm>
              <a:off x="768" y="2928"/>
              <a:ext cx="105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75" name="直接连接符 58374"/>
            <p:cNvSpPr/>
            <p:nvPr/>
          </p:nvSpPr>
          <p:spPr>
            <a:xfrm>
              <a:off x="768" y="2928"/>
              <a:ext cx="0" cy="96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76" name="直接连接符 58375"/>
            <p:cNvSpPr/>
            <p:nvPr/>
          </p:nvSpPr>
          <p:spPr>
            <a:xfrm>
              <a:off x="768" y="3888"/>
              <a:ext cx="105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77" name="直接连接符 58376"/>
            <p:cNvSpPr/>
            <p:nvPr/>
          </p:nvSpPr>
          <p:spPr>
            <a:xfrm>
              <a:off x="1824" y="2928"/>
              <a:ext cx="0" cy="96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8378" name="直接连接符 58377"/>
          <p:cNvSpPr/>
          <p:nvPr/>
        </p:nvSpPr>
        <p:spPr>
          <a:xfrm>
            <a:off x="3429000" y="3044825"/>
            <a:ext cx="1524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79" name="文本框 58378"/>
          <p:cNvSpPr txBox="1"/>
          <p:nvPr/>
        </p:nvSpPr>
        <p:spPr>
          <a:xfrm>
            <a:off x="593725" y="-207962"/>
            <a:ext cx="184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endParaRPr dirty="0">
              <a:latin typeface="Times New Roman" panose="02020603050405020304" pitchFamily="18" charset="0"/>
            </a:endParaRPr>
          </a:p>
        </p:txBody>
      </p:sp>
      <p:grpSp>
        <p:nvGrpSpPr>
          <p:cNvPr id="58381" name="组合 58380"/>
          <p:cNvGrpSpPr/>
          <p:nvPr/>
        </p:nvGrpSpPr>
        <p:grpSpPr>
          <a:xfrm>
            <a:off x="1219200" y="1749425"/>
            <a:ext cx="1676400" cy="1905000"/>
            <a:chOff x="768" y="1344"/>
            <a:chExt cx="1056" cy="1200"/>
          </a:xfrm>
        </p:grpSpPr>
        <p:sp>
          <p:nvSpPr>
            <p:cNvPr id="58382" name="直接连接符 58381"/>
            <p:cNvSpPr/>
            <p:nvPr/>
          </p:nvSpPr>
          <p:spPr>
            <a:xfrm>
              <a:off x="768" y="1344"/>
              <a:ext cx="105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83" name="直接连接符 58382"/>
            <p:cNvSpPr/>
            <p:nvPr/>
          </p:nvSpPr>
          <p:spPr>
            <a:xfrm>
              <a:off x="768" y="1344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84" name="直接连接符 58383"/>
            <p:cNvSpPr/>
            <p:nvPr/>
          </p:nvSpPr>
          <p:spPr>
            <a:xfrm>
              <a:off x="768" y="2544"/>
              <a:ext cx="1056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85" name="直接连接符 58384"/>
            <p:cNvSpPr/>
            <p:nvPr/>
          </p:nvSpPr>
          <p:spPr>
            <a:xfrm flipV="1">
              <a:off x="1824" y="1344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8386" name="组合 58385"/>
          <p:cNvGrpSpPr/>
          <p:nvPr/>
        </p:nvGrpSpPr>
        <p:grpSpPr>
          <a:xfrm>
            <a:off x="3429000" y="1749425"/>
            <a:ext cx="1524000" cy="1905000"/>
            <a:chOff x="2160" y="1344"/>
            <a:chExt cx="960" cy="1200"/>
          </a:xfrm>
        </p:grpSpPr>
        <p:sp>
          <p:nvSpPr>
            <p:cNvPr id="58387" name="直接连接符 58386"/>
            <p:cNvSpPr/>
            <p:nvPr/>
          </p:nvSpPr>
          <p:spPr>
            <a:xfrm>
              <a:off x="2160" y="1344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88" name="直接连接符 58387"/>
            <p:cNvSpPr/>
            <p:nvPr/>
          </p:nvSpPr>
          <p:spPr>
            <a:xfrm>
              <a:off x="2160" y="1344"/>
              <a:ext cx="960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89" name="直接连接符 58388"/>
            <p:cNvSpPr/>
            <p:nvPr/>
          </p:nvSpPr>
          <p:spPr>
            <a:xfrm flipV="1">
              <a:off x="3120" y="1344"/>
              <a:ext cx="0" cy="120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390" name="直接连接符 58389"/>
            <p:cNvSpPr/>
            <p:nvPr/>
          </p:nvSpPr>
          <p:spPr>
            <a:xfrm rot="5400000">
              <a:off x="2640" y="2064"/>
              <a:ext cx="0" cy="96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8391" name="直接连接符 58390"/>
          <p:cNvSpPr/>
          <p:nvPr/>
        </p:nvSpPr>
        <p:spPr>
          <a:xfrm>
            <a:off x="2514600" y="1749425"/>
            <a:ext cx="0" cy="533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2" name="直接连接符 58391"/>
          <p:cNvSpPr/>
          <p:nvPr/>
        </p:nvSpPr>
        <p:spPr>
          <a:xfrm flipH="1">
            <a:off x="1219200" y="2282825"/>
            <a:ext cx="1295400" cy="74771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3" name="直接连接符 58392"/>
          <p:cNvSpPr/>
          <p:nvPr/>
        </p:nvSpPr>
        <p:spPr>
          <a:xfrm>
            <a:off x="3429000" y="2282825"/>
            <a:ext cx="1524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4" name="直接连接符 58393"/>
          <p:cNvSpPr/>
          <p:nvPr/>
        </p:nvSpPr>
        <p:spPr>
          <a:xfrm>
            <a:off x="2514600" y="4264025"/>
            <a:ext cx="0" cy="1524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5" name="直接连接符 58394"/>
          <p:cNvSpPr/>
          <p:nvPr/>
        </p:nvSpPr>
        <p:spPr>
          <a:xfrm>
            <a:off x="1219200" y="5254625"/>
            <a:ext cx="8382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6" name="直接连接符 58395"/>
          <p:cNvSpPr/>
          <p:nvPr/>
        </p:nvSpPr>
        <p:spPr>
          <a:xfrm>
            <a:off x="2057400" y="5254625"/>
            <a:ext cx="0" cy="533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397" name="任意多边形 58396"/>
          <p:cNvSpPr/>
          <p:nvPr/>
        </p:nvSpPr>
        <p:spPr>
          <a:xfrm>
            <a:off x="2057400" y="2541588"/>
            <a:ext cx="1588" cy="1112837"/>
          </a:xfrm>
          <a:custGeom>
            <a:avLst/>
            <a:gdLst/>
            <a:ahLst/>
            <a:cxnLst/>
            <a:pathLst>
              <a:path w="1" h="701">
                <a:moveTo>
                  <a:pt x="0" y="701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398" name="任意多边形 58397"/>
          <p:cNvSpPr/>
          <p:nvPr/>
        </p:nvSpPr>
        <p:spPr>
          <a:xfrm>
            <a:off x="4419600" y="2541588"/>
            <a:ext cx="533400" cy="1587"/>
          </a:xfrm>
          <a:custGeom>
            <a:avLst/>
            <a:gdLst/>
            <a:ahLst/>
            <a:cxnLst/>
            <a:pathLst>
              <a:path w="336" h="1">
                <a:moveTo>
                  <a:pt x="0" y="0"/>
                </a:moveTo>
                <a:lnTo>
                  <a:pt x="33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58399" name="组合 58398"/>
          <p:cNvGrpSpPr/>
          <p:nvPr/>
        </p:nvGrpSpPr>
        <p:grpSpPr>
          <a:xfrm>
            <a:off x="1219200" y="1749425"/>
            <a:ext cx="1295400" cy="1295400"/>
            <a:chOff x="768" y="1344"/>
            <a:chExt cx="816" cy="816"/>
          </a:xfrm>
        </p:grpSpPr>
        <p:sp>
          <p:nvSpPr>
            <p:cNvPr id="58400" name="直接连接符 58399"/>
            <p:cNvSpPr/>
            <p:nvPr/>
          </p:nvSpPr>
          <p:spPr>
            <a:xfrm>
              <a:off x="768" y="1344"/>
              <a:ext cx="816" cy="0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01" name="直接连接符 58400"/>
            <p:cNvSpPr/>
            <p:nvPr/>
          </p:nvSpPr>
          <p:spPr>
            <a:xfrm>
              <a:off x="768" y="1344"/>
              <a:ext cx="0" cy="816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58402" name="组合 58401"/>
          <p:cNvGrpSpPr/>
          <p:nvPr/>
        </p:nvGrpSpPr>
        <p:grpSpPr>
          <a:xfrm>
            <a:off x="1219200" y="5254625"/>
            <a:ext cx="838200" cy="533400"/>
            <a:chOff x="768" y="3552"/>
            <a:chExt cx="528" cy="336"/>
          </a:xfrm>
        </p:grpSpPr>
        <p:sp>
          <p:nvSpPr>
            <p:cNvPr id="58403" name="直接连接符 58402"/>
            <p:cNvSpPr/>
            <p:nvPr/>
          </p:nvSpPr>
          <p:spPr>
            <a:xfrm>
              <a:off x="768" y="3552"/>
              <a:ext cx="0" cy="336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8404" name="直接连接符 58403"/>
            <p:cNvSpPr/>
            <p:nvPr/>
          </p:nvSpPr>
          <p:spPr>
            <a:xfrm>
              <a:off x="768" y="3888"/>
              <a:ext cx="528" cy="0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8405" name="直接连接符 58404"/>
          <p:cNvSpPr/>
          <p:nvPr/>
        </p:nvSpPr>
        <p:spPr>
          <a:xfrm>
            <a:off x="1219200" y="4492625"/>
            <a:ext cx="0" cy="533400"/>
          </a:xfrm>
          <a:prstGeom prst="line">
            <a:avLst/>
          </a:prstGeom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06" name="直接连接符 58405"/>
          <p:cNvSpPr/>
          <p:nvPr/>
        </p:nvSpPr>
        <p:spPr>
          <a:xfrm>
            <a:off x="1219200" y="4492625"/>
            <a:ext cx="5334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07" name="直接连接符 58406"/>
          <p:cNvSpPr/>
          <p:nvPr/>
        </p:nvSpPr>
        <p:spPr>
          <a:xfrm>
            <a:off x="1219200" y="5026025"/>
            <a:ext cx="533400" cy="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08" name="直接连接符 58407"/>
          <p:cNvSpPr/>
          <p:nvPr/>
        </p:nvSpPr>
        <p:spPr>
          <a:xfrm flipV="1">
            <a:off x="1752600" y="4492625"/>
            <a:ext cx="0" cy="533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09" name="直接连接符 58408"/>
          <p:cNvSpPr/>
          <p:nvPr/>
        </p:nvSpPr>
        <p:spPr>
          <a:xfrm flipV="1">
            <a:off x="1752600" y="2740025"/>
            <a:ext cx="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58410" name="直接连接符 58409"/>
          <p:cNvSpPr/>
          <p:nvPr/>
        </p:nvSpPr>
        <p:spPr>
          <a:xfrm rot="5400000">
            <a:off x="3924300" y="2778125"/>
            <a:ext cx="0" cy="533400"/>
          </a:xfrm>
          <a:prstGeom prst="line">
            <a:avLst/>
          </a:prstGeom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1" name="直接连接符 58410"/>
          <p:cNvSpPr/>
          <p:nvPr/>
        </p:nvSpPr>
        <p:spPr>
          <a:xfrm flipV="1">
            <a:off x="3657600" y="2740025"/>
            <a:ext cx="0" cy="914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2" name="直接连接符 58411"/>
          <p:cNvSpPr/>
          <p:nvPr/>
        </p:nvSpPr>
        <p:spPr>
          <a:xfrm>
            <a:off x="4419600" y="3044825"/>
            <a:ext cx="533400" cy="0"/>
          </a:xfrm>
          <a:prstGeom prst="line">
            <a:avLst/>
          </a:prstGeom>
          <a:ln w="1270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3" name="直接连接符 58412"/>
          <p:cNvSpPr/>
          <p:nvPr/>
        </p:nvSpPr>
        <p:spPr>
          <a:xfrm flipV="1">
            <a:off x="4191000" y="2740025"/>
            <a:ext cx="0" cy="914400"/>
          </a:xfrm>
          <a:prstGeom prst="line">
            <a:avLst/>
          </a:prstGeom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4" name="直接连接符 58413"/>
          <p:cNvSpPr/>
          <p:nvPr/>
        </p:nvSpPr>
        <p:spPr>
          <a:xfrm>
            <a:off x="3657600" y="2740025"/>
            <a:ext cx="5334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5" name="直接连接符 58414"/>
          <p:cNvSpPr/>
          <p:nvPr/>
        </p:nvSpPr>
        <p:spPr>
          <a:xfrm>
            <a:off x="2514600" y="2282825"/>
            <a:ext cx="0" cy="35052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6" name="直接连接符 58415"/>
          <p:cNvSpPr/>
          <p:nvPr/>
        </p:nvSpPr>
        <p:spPr>
          <a:xfrm>
            <a:off x="2514600" y="2282825"/>
            <a:ext cx="24384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17" name="任意多边形 58416"/>
          <p:cNvSpPr/>
          <p:nvPr/>
        </p:nvSpPr>
        <p:spPr>
          <a:xfrm>
            <a:off x="2057400" y="2541588"/>
            <a:ext cx="1588" cy="2713037"/>
          </a:xfrm>
          <a:custGeom>
            <a:avLst/>
            <a:gdLst/>
            <a:ahLst/>
            <a:cxnLst/>
            <a:pathLst>
              <a:path w="1" h="1709">
                <a:moveTo>
                  <a:pt x="0" y="170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418" name="任意多边形 58417"/>
          <p:cNvSpPr/>
          <p:nvPr/>
        </p:nvSpPr>
        <p:spPr>
          <a:xfrm>
            <a:off x="2057400" y="2541588"/>
            <a:ext cx="2887663" cy="1587"/>
          </a:xfrm>
          <a:custGeom>
            <a:avLst/>
            <a:gdLst/>
            <a:ahLst/>
            <a:cxnLst/>
            <a:pathLst>
              <a:path w="1819" h="1">
                <a:moveTo>
                  <a:pt x="0" y="0"/>
                </a:moveTo>
                <a:lnTo>
                  <a:pt x="1819" y="0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419" name="直接连接符 58418"/>
          <p:cNvSpPr/>
          <p:nvPr/>
        </p:nvSpPr>
        <p:spPr>
          <a:xfrm flipV="1">
            <a:off x="1752600" y="2740025"/>
            <a:ext cx="0" cy="17526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20" name="直接连接符 58419"/>
          <p:cNvSpPr/>
          <p:nvPr/>
        </p:nvSpPr>
        <p:spPr>
          <a:xfrm>
            <a:off x="1752600" y="2740025"/>
            <a:ext cx="24384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8421" name="任意多边形 58420"/>
          <p:cNvSpPr/>
          <p:nvPr/>
        </p:nvSpPr>
        <p:spPr>
          <a:xfrm>
            <a:off x="4416425" y="2541588"/>
            <a:ext cx="3175" cy="1108075"/>
          </a:xfrm>
          <a:custGeom>
            <a:avLst/>
            <a:gdLst/>
            <a:ahLst/>
            <a:cxnLst/>
            <a:pathLst>
              <a:path w="2" h="698">
                <a:moveTo>
                  <a:pt x="2" y="0"/>
                </a:moveTo>
                <a:lnTo>
                  <a:pt x="0" y="69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58422" name="直接连接符 58421"/>
          <p:cNvSpPr/>
          <p:nvPr/>
        </p:nvSpPr>
        <p:spPr>
          <a:xfrm flipV="1">
            <a:off x="1219200" y="2282825"/>
            <a:ext cx="1295400" cy="762000"/>
          </a:xfrm>
          <a:prstGeom prst="line">
            <a:avLst/>
          </a:prstGeom>
          <a:ln w="38100" cap="flat" cmpd="sng">
            <a:solidFill>
              <a:srgbClr val="FF33CC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8423" name="组合 58422"/>
          <p:cNvGrpSpPr/>
          <p:nvPr/>
        </p:nvGrpSpPr>
        <p:grpSpPr>
          <a:xfrm>
            <a:off x="1030288" y="1563688"/>
            <a:ext cx="4159250" cy="4532312"/>
            <a:chOff x="649" y="843"/>
            <a:chExt cx="2620" cy="2855"/>
          </a:xfrm>
        </p:grpSpPr>
        <p:sp>
          <p:nvSpPr>
            <p:cNvPr id="58424" name="矩形 58423"/>
            <p:cNvSpPr/>
            <p:nvPr/>
          </p:nvSpPr>
          <p:spPr>
            <a:xfrm>
              <a:off x="649" y="843"/>
              <a:ext cx="2620" cy="2855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58425" name="组合 58424"/>
            <p:cNvGrpSpPr/>
            <p:nvPr/>
          </p:nvGrpSpPr>
          <p:grpSpPr>
            <a:xfrm>
              <a:off x="761" y="953"/>
              <a:ext cx="2366" cy="2567"/>
              <a:chOff x="761" y="953"/>
              <a:chExt cx="2366" cy="2567"/>
            </a:xfrm>
          </p:grpSpPr>
          <p:sp>
            <p:nvSpPr>
              <p:cNvPr id="58426" name="任意多边形 58425"/>
              <p:cNvSpPr/>
              <p:nvPr/>
            </p:nvSpPr>
            <p:spPr>
              <a:xfrm>
                <a:off x="1584" y="960"/>
                <a:ext cx="1" cy="356"/>
              </a:xfrm>
              <a:custGeom>
                <a:avLst/>
                <a:gdLst/>
                <a:ahLst/>
                <a:cxnLst/>
                <a:pathLst>
                  <a:path w="1" h="356">
                    <a:moveTo>
                      <a:pt x="0" y="0"/>
                    </a:moveTo>
                    <a:lnTo>
                      <a:pt x="1" y="356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27" name="任意多边形 58426"/>
              <p:cNvSpPr/>
              <p:nvPr/>
            </p:nvSpPr>
            <p:spPr>
              <a:xfrm>
                <a:off x="1577" y="960"/>
                <a:ext cx="256" cy="1"/>
              </a:xfrm>
              <a:custGeom>
                <a:avLst/>
                <a:gdLst/>
                <a:ahLst/>
                <a:cxnLst/>
                <a:pathLst>
                  <a:path w="256" h="1">
                    <a:moveTo>
                      <a:pt x="0" y="0"/>
                    </a:moveTo>
                    <a:lnTo>
                      <a:pt x="256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28" name="任意多边形 58427"/>
              <p:cNvSpPr/>
              <p:nvPr/>
            </p:nvSpPr>
            <p:spPr>
              <a:xfrm>
                <a:off x="1824" y="960"/>
                <a:ext cx="1" cy="1207"/>
              </a:xfrm>
              <a:custGeom>
                <a:avLst/>
                <a:gdLst/>
                <a:ahLst/>
                <a:cxnLst/>
                <a:pathLst>
                  <a:path w="1" h="1207">
                    <a:moveTo>
                      <a:pt x="0" y="0"/>
                    </a:moveTo>
                    <a:lnTo>
                      <a:pt x="1" y="1207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29" name="直接连接符 58428"/>
              <p:cNvSpPr/>
              <p:nvPr/>
            </p:nvSpPr>
            <p:spPr>
              <a:xfrm flipH="1">
                <a:off x="768" y="1296"/>
                <a:ext cx="816" cy="471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30" name="任意多边形 58429"/>
              <p:cNvSpPr/>
              <p:nvPr/>
            </p:nvSpPr>
            <p:spPr>
              <a:xfrm>
                <a:off x="768" y="1769"/>
                <a:ext cx="3" cy="398"/>
              </a:xfrm>
              <a:custGeom>
                <a:avLst/>
                <a:gdLst/>
                <a:ahLst/>
                <a:cxnLst/>
                <a:pathLst>
                  <a:path w="3" h="398">
                    <a:moveTo>
                      <a:pt x="0" y="0"/>
                    </a:moveTo>
                    <a:lnTo>
                      <a:pt x="3" y="398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31" name="任意多边形 58430"/>
              <p:cNvSpPr/>
              <p:nvPr/>
            </p:nvSpPr>
            <p:spPr>
              <a:xfrm>
                <a:off x="768" y="2160"/>
                <a:ext cx="1065" cy="1"/>
              </a:xfrm>
              <a:custGeom>
                <a:avLst/>
                <a:gdLst/>
                <a:ahLst/>
                <a:cxnLst/>
                <a:pathLst>
                  <a:path w="1065" h="1">
                    <a:moveTo>
                      <a:pt x="0" y="0"/>
                    </a:moveTo>
                    <a:lnTo>
                      <a:pt x="1065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32" name="任意多边形 58431"/>
              <p:cNvSpPr/>
              <p:nvPr/>
            </p:nvSpPr>
            <p:spPr>
              <a:xfrm>
                <a:off x="1296" y="1469"/>
                <a:ext cx="1" cy="691"/>
              </a:xfrm>
              <a:custGeom>
                <a:avLst/>
                <a:gdLst/>
                <a:ahLst/>
                <a:cxnLst/>
                <a:pathLst>
                  <a:path w="1" h="691">
                    <a:moveTo>
                      <a:pt x="0" y="0"/>
                    </a:moveTo>
                    <a:lnTo>
                      <a:pt x="1" y="691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33" name="直接连接符 58432"/>
              <p:cNvSpPr/>
              <p:nvPr/>
            </p:nvSpPr>
            <p:spPr>
              <a:xfrm>
                <a:off x="1104" y="1584"/>
                <a:ext cx="0" cy="576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58434" name="任意多边形 58433"/>
              <p:cNvSpPr/>
              <p:nvPr/>
            </p:nvSpPr>
            <p:spPr>
              <a:xfrm>
                <a:off x="768" y="2537"/>
                <a:ext cx="3" cy="161"/>
              </a:xfrm>
              <a:custGeom>
                <a:avLst/>
                <a:gdLst/>
                <a:ahLst/>
                <a:cxnLst/>
                <a:pathLst>
                  <a:path w="3" h="161">
                    <a:moveTo>
                      <a:pt x="0" y="0"/>
                    </a:moveTo>
                    <a:lnTo>
                      <a:pt x="3" y="161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35" name="任意多边形 58434"/>
              <p:cNvSpPr/>
              <p:nvPr/>
            </p:nvSpPr>
            <p:spPr>
              <a:xfrm>
                <a:off x="761" y="2544"/>
                <a:ext cx="1072" cy="2"/>
              </a:xfrm>
              <a:custGeom>
                <a:avLst/>
                <a:gdLst/>
                <a:ahLst/>
                <a:cxnLst/>
                <a:pathLst>
                  <a:path w="1072" h="2">
                    <a:moveTo>
                      <a:pt x="0" y="0"/>
                    </a:moveTo>
                    <a:lnTo>
                      <a:pt x="1072" y="2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36" name="任意多边形 58435"/>
              <p:cNvSpPr/>
              <p:nvPr/>
            </p:nvSpPr>
            <p:spPr>
              <a:xfrm>
                <a:off x="1824" y="2537"/>
                <a:ext cx="1" cy="983"/>
              </a:xfrm>
              <a:custGeom>
                <a:avLst/>
                <a:gdLst/>
                <a:ahLst/>
                <a:cxnLst/>
                <a:pathLst>
                  <a:path w="1" h="983">
                    <a:moveTo>
                      <a:pt x="0" y="0"/>
                    </a:moveTo>
                    <a:lnTo>
                      <a:pt x="1" y="983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37" name="直接连接符 58436"/>
              <p:cNvSpPr/>
              <p:nvPr/>
            </p:nvSpPr>
            <p:spPr>
              <a:xfrm>
                <a:off x="1584" y="2544"/>
                <a:ext cx="0" cy="96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38" name="任意多边形 58437"/>
              <p:cNvSpPr/>
              <p:nvPr/>
            </p:nvSpPr>
            <p:spPr>
              <a:xfrm>
                <a:off x="1104" y="2681"/>
                <a:ext cx="1" cy="359"/>
              </a:xfrm>
              <a:custGeom>
                <a:avLst/>
                <a:gdLst/>
                <a:ahLst/>
                <a:cxnLst/>
                <a:pathLst>
                  <a:path w="1" h="359">
                    <a:moveTo>
                      <a:pt x="0" y="0"/>
                    </a:moveTo>
                    <a:lnTo>
                      <a:pt x="1" y="359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39" name="直接连接符 58438"/>
              <p:cNvSpPr/>
              <p:nvPr/>
            </p:nvSpPr>
            <p:spPr>
              <a:xfrm>
                <a:off x="775" y="2688"/>
                <a:ext cx="336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40" name="任意多边形 58439"/>
              <p:cNvSpPr/>
              <p:nvPr/>
            </p:nvSpPr>
            <p:spPr>
              <a:xfrm>
                <a:off x="771" y="3019"/>
                <a:ext cx="1" cy="160"/>
              </a:xfrm>
              <a:custGeom>
                <a:avLst/>
                <a:gdLst/>
                <a:ahLst/>
                <a:cxnLst/>
                <a:pathLst>
                  <a:path w="1" h="160">
                    <a:moveTo>
                      <a:pt x="0" y="0"/>
                    </a:moveTo>
                    <a:lnTo>
                      <a:pt x="0" y="16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41" name="直接连接符 58440"/>
              <p:cNvSpPr/>
              <p:nvPr/>
            </p:nvSpPr>
            <p:spPr>
              <a:xfrm>
                <a:off x="768" y="3024"/>
                <a:ext cx="336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42" name="直接连接符 58441"/>
              <p:cNvSpPr/>
              <p:nvPr/>
            </p:nvSpPr>
            <p:spPr>
              <a:xfrm>
                <a:off x="768" y="3168"/>
                <a:ext cx="528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43" name="任意多边形 58442"/>
              <p:cNvSpPr/>
              <p:nvPr/>
            </p:nvSpPr>
            <p:spPr>
              <a:xfrm>
                <a:off x="1294" y="3161"/>
                <a:ext cx="2" cy="359"/>
              </a:xfrm>
              <a:custGeom>
                <a:avLst/>
                <a:gdLst/>
                <a:ahLst/>
                <a:cxnLst/>
                <a:pathLst>
                  <a:path w="2" h="359">
                    <a:moveTo>
                      <a:pt x="2" y="0"/>
                    </a:moveTo>
                    <a:lnTo>
                      <a:pt x="0" y="359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44" name="任意多边形 58443"/>
              <p:cNvSpPr/>
              <p:nvPr/>
            </p:nvSpPr>
            <p:spPr>
              <a:xfrm>
                <a:off x="1296" y="3504"/>
                <a:ext cx="537" cy="2"/>
              </a:xfrm>
              <a:custGeom>
                <a:avLst/>
                <a:gdLst/>
                <a:ahLst/>
                <a:cxnLst/>
                <a:pathLst>
                  <a:path w="537" h="2">
                    <a:moveTo>
                      <a:pt x="0" y="0"/>
                    </a:moveTo>
                    <a:lnTo>
                      <a:pt x="537" y="2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45" name="直接连接符 58444"/>
              <p:cNvSpPr/>
              <p:nvPr/>
            </p:nvSpPr>
            <p:spPr>
              <a:xfrm>
                <a:off x="2160" y="960"/>
                <a:ext cx="0" cy="120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46" name="任意多边形 58445"/>
              <p:cNvSpPr/>
              <p:nvPr/>
            </p:nvSpPr>
            <p:spPr>
              <a:xfrm>
                <a:off x="2153" y="960"/>
                <a:ext cx="974" cy="1"/>
              </a:xfrm>
              <a:custGeom>
                <a:avLst/>
                <a:gdLst/>
                <a:ahLst/>
                <a:cxnLst/>
                <a:pathLst>
                  <a:path w="974" h="1">
                    <a:moveTo>
                      <a:pt x="0" y="0"/>
                    </a:moveTo>
                    <a:lnTo>
                      <a:pt x="974" y="1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47" name="任意多边形 58446"/>
              <p:cNvSpPr/>
              <p:nvPr/>
            </p:nvSpPr>
            <p:spPr>
              <a:xfrm>
                <a:off x="3120" y="953"/>
                <a:ext cx="1" cy="1222"/>
              </a:xfrm>
              <a:custGeom>
                <a:avLst/>
                <a:gdLst/>
                <a:ahLst/>
                <a:cxnLst/>
                <a:pathLst>
                  <a:path w="1" h="1222">
                    <a:moveTo>
                      <a:pt x="0" y="0"/>
                    </a:moveTo>
                    <a:lnTo>
                      <a:pt x="0" y="1222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48" name="直接连接符 58447"/>
              <p:cNvSpPr/>
              <p:nvPr/>
            </p:nvSpPr>
            <p:spPr>
              <a:xfrm>
                <a:off x="2160" y="1296"/>
                <a:ext cx="96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49" name="任意多边形 58448"/>
              <p:cNvSpPr/>
              <p:nvPr/>
            </p:nvSpPr>
            <p:spPr>
              <a:xfrm>
                <a:off x="2297" y="1584"/>
                <a:ext cx="350" cy="2"/>
              </a:xfrm>
              <a:custGeom>
                <a:avLst/>
                <a:gdLst/>
                <a:ahLst/>
                <a:cxnLst/>
                <a:pathLst>
                  <a:path w="350" h="2">
                    <a:moveTo>
                      <a:pt x="0" y="0"/>
                    </a:moveTo>
                    <a:lnTo>
                      <a:pt x="350" y="2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50" name="任意多边形 58449"/>
              <p:cNvSpPr/>
              <p:nvPr/>
            </p:nvSpPr>
            <p:spPr>
              <a:xfrm>
                <a:off x="2779" y="1459"/>
                <a:ext cx="336" cy="5"/>
              </a:xfrm>
              <a:custGeom>
                <a:avLst/>
                <a:gdLst/>
                <a:ahLst/>
                <a:cxnLst/>
                <a:pathLst>
                  <a:path w="336" h="5">
                    <a:moveTo>
                      <a:pt x="0" y="0"/>
                    </a:moveTo>
                    <a:lnTo>
                      <a:pt x="336" y="5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51" name="任意多边形 58450"/>
              <p:cNvSpPr/>
              <p:nvPr/>
            </p:nvSpPr>
            <p:spPr>
              <a:xfrm>
                <a:off x="2785" y="1462"/>
                <a:ext cx="1" cy="698"/>
              </a:xfrm>
              <a:custGeom>
                <a:avLst/>
                <a:gdLst/>
                <a:ahLst/>
                <a:cxnLst/>
                <a:pathLst>
                  <a:path w="1" h="698">
                    <a:moveTo>
                      <a:pt x="0" y="0"/>
                    </a:moveTo>
                    <a:lnTo>
                      <a:pt x="0" y="698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52" name="直接连接符 58451"/>
              <p:cNvSpPr/>
              <p:nvPr/>
            </p:nvSpPr>
            <p:spPr>
              <a:xfrm>
                <a:off x="2304" y="1584"/>
                <a:ext cx="0" cy="576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53" name="直接连接符 58452"/>
              <p:cNvSpPr/>
              <p:nvPr/>
            </p:nvSpPr>
            <p:spPr>
              <a:xfrm>
                <a:off x="2640" y="1584"/>
                <a:ext cx="0" cy="576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54" name="任意多边形 58453"/>
              <p:cNvSpPr/>
              <p:nvPr/>
            </p:nvSpPr>
            <p:spPr>
              <a:xfrm>
                <a:off x="2153" y="2160"/>
                <a:ext cx="974" cy="1"/>
              </a:xfrm>
              <a:custGeom>
                <a:avLst/>
                <a:gdLst/>
                <a:ahLst/>
                <a:cxnLst/>
                <a:pathLst>
                  <a:path w="974" h="1">
                    <a:moveTo>
                      <a:pt x="0" y="0"/>
                    </a:moveTo>
                    <a:lnTo>
                      <a:pt x="974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8455" name="直接连接符 58454"/>
              <p:cNvSpPr/>
              <p:nvPr/>
            </p:nvSpPr>
            <p:spPr>
              <a:xfrm>
                <a:off x="2160" y="1776"/>
                <a:ext cx="144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8456" name="直接连接符 58455"/>
              <p:cNvSpPr/>
              <p:nvPr/>
            </p:nvSpPr>
            <p:spPr>
              <a:xfrm>
                <a:off x="2640" y="1776"/>
                <a:ext cx="144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58457" name="组合 58456"/>
          <p:cNvGrpSpPr/>
          <p:nvPr/>
        </p:nvGrpSpPr>
        <p:grpSpPr>
          <a:xfrm>
            <a:off x="5943600" y="2778125"/>
            <a:ext cx="2473325" cy="2781300"/>
            <a:chOff x="3744" y="1608"/>
            <a:chExt cx="1558" cy="1752"/>
          </a:xfrm>
        </p:grpSpPr>
        <p:pic>
          <p:nvPicPr>
            <p:cNvPr id="58458" name="图片 58457"/>
            <p:cNvPicPr>
              <a:picLocks noChangeAspect="1"/>
            </p:cNvPicPr>
            <p:nvPr/>
          </p:nvPicPr>
          <p:blipFill>
            <a:blip r:embed="rId1">
              <a:lum bright="23999" contrast="-12000"/>
            </a:blip>
            <a:stretch>
              <a:fillRect/>
            </a:stretch>
          </p:blipFill>
          <p:spPr>
            <a:xfrm>
              <a:off x="3744" y="1608"/>
              <a:ext cx="1558" cy="175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8459" name="任意多边形 58458"/>
            <p:cNvSpPr/>
            <p:nvPr/>
          </p:nvSpPr>
          <p:spPr>
            <a:xfrm>
              <a:off x="4297" y="1771"/>
              <a:ext cx="676" cy="705"/>
            </a:xfrm>
            <a:custGeom>
              <a:avLst/>
              <a:gdLst/>
              <a:ahLst/>
              <a:cxnLst/>
              <a:pathLst>
                <a:path w="676" h="705">
                  <a:moveTo>
                    <a:pt x="0" y="0"/>
                  </a:moveTo>
                  <a:lnTo>
                    <a:pt x="0" y="465"/>
                  </a:lnTo>
                  <a:lnTo>
                    <a:pt x="676" y="705"/>
                  </a:lnTo>
                  <a:lnTo>
                    <a:pt x="676" y="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FF"/>
            </a:solidFill>
            <a:ln w="9525" cap="flat" cmpd="sng">
              <a:solidFill>
                <a:srgbClr val="FFCC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460" name="任意多边形 58459"/>
            <p:cNvSpPr/>
            <p:nvPr/>
          </p:nvSpPr>
          <p:spPr>
            <a:xfrm>
              <a:off x="4694" y="2558"/>
              <a:ext cx="178" cy="716"/>
            </a:xfrm>
            <a:custGeom>
              <a:avLst/>
              <a:gdLst/>
              <a:ahLst/>
              <a:cxnLst/>
              <a:pathLst>
                <a:path w="178" h="716">
                  <a:moveTo>
                    <a:pt x="0" y="0"/>
                  </a:moveTo>
                  <a:lnTo>
                    <a:pt x="178" y="63"/>
                  </a:lnTo>
                  <a:lnTo>
                    <a:pt x="178" y="716"/>
                  </a:lnTo>
                  <a:lnTo>
                    <a:pt x="0" y="6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99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461" name="任意多边形 58460"/>
            <p:cNvSpPr/>
            <p:nvPr/>
          </p:nvSpPr>
          <p:spPr>
            <a:xfrm>
              <a:off x="4008" y="2606"/>
              <a:ext cx="240" cy="620"/>
            </a:xfrm>
            <a:custGeom>
              <a:avLst/>
              <a:gdLst/>
              <a:ahLst/>
              <a:cxnLst/>
              <a:pathLst>
                <a:path w="240" h="620">
                  <a:moveTo>
                    <a:pt x="173" y="557"/>
                  </a:moveTo>
                  <a:lnTo>
                    <a:pt x="0" y="620"/>
                  </a:lnTo>
                  <a:lnTo>
                    <a:pt x="0" y="308"/>
                  </a:lnTo>
                  <a:lnTo>
                    <a:pt x="240" y="0"/>
                  </a:lnTo>
                  <a:lnTo>
                    <a:pt x="240" y="284"/>
                  </a:lnTo>
                  <a:lnTo>
                    <a:pt x="173" y="375"/>
                  </a:lnTo>
                  <a:lnTo>
                    <a:pt x="173" y="557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462" name="任意多边形 58461"/>
            <p:cNvSpPr/>
            <p:nvPr/>
          </p:nvSpPr>
          <p:spPr>
            <a:xfrm>
              <a:off x="4354" y="2568"/>
              <a:ext cx="340" cy="768"/>
            </a:xfrm>
            <a:custGeom>
              <a:avLst/>
              <a:gdLst/>
              <a:ahLst/>
              <a:cxnLst/>
              <a:pathLst>
                <a:path w="340" h="768">
                  <a:moveTo>
                    <a:pt x="340" y="658"/>
                  </a:moveTo>
                  <a:lnTo>
                    <a:pt x="0" y="768"/>
                  </a:lnTo>
                  <a:lnTo>
                    <a:pt x="0" y="456"/>
                  </a:lnTo>
                  <a:lnTo>
                    <a:pt x="340" y="0"/>
                  </a:lnTo>
                  <a:lnTo>
                    <a:pt x="340" y="658"/>
                  </a:lnTo>
                  <a:close/>
                </a:path>
              </a:pathLst>
            </a:custGeom>
            <a:solidFill>
              <a:srgbClr val="00FF0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58466" name="文本框 58465"/>
          <p:cNvSpPr txBox="1"/>
          <p:nvPr/>
        </p:nvSpPr>
        <p:spPr>
          <a:xfrm>
            <a:off x="528320" y="484823"/>
            <a:ext cx="6923405" cy="47815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31.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切割型组合体的画法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(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导向块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)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58467" name="直接连接符 58466"/>
          <p:cNvSpPr/>
          <p:nvPr/>
        </p:nvSpPr>
        <p:spPr>
          <a:xfrm flipH="1" flipV="1">
            <a:off x="7885113" y="5734050"/>
            <a:ext cx="719137" cy="358775"/>
          </a:xfrm>
          <a:prstGeom prst="line">
            <a:avLst/>
          </a:prstGeom>
          <a:ln w="101600" cap="flat" cmpd="sng">
            <a:solidFill>
              <a:srgbClr val="FF0066"/>
            </a:solidFill>
            <a:prstDash val="solid"/>
            <a:headEnd type="none" w="med" len="med"/>
            <a:tailEnd type="stealth" w="lg" len="lg"/>
          </a:ln>
        </p:spPr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8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84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84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5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584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84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4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58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Text Box 549"/>
          <p:cNvSpPr txBox="1"/>
          <p:nvPr/>
        </p:nvSpPr>
        <p:spPr>
          <a:xfrm>
            <a:off x="360045" y="442595"/>
            <a:ext cx="834580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32.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根据组合体的三视图，用线面分析法想象其空间形状。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383861" name="AutoShape 885">
            <a:hlinkClick r:id="rId1" action="ppaction://hlinksldjump"/>
          </p:cNvPr>
          <p:cNvSpPr/>
          <p:nvPr/>
        </p:nvSpPr>
        <p:spPr>
          <a:xfrm>
            <a:off x="8523288" y="6389688"/>
            <a:ext cx="273050" cy="273050"/>
          </a:xfrm>
          <a:prstGeom prst="actionButtonBeginning">
            <a:avLst/>
          </a:prstGeom>
          <a:solidFill>
            <a:srgbClr val="FF00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2148" name="Freeform 164"/>
          <p:cNvSpPr/>
          <p:nvPr/>
        </p:nvSpPr>
        <p:spPr>
          <a:xfrm>
            <a:off x="2047875" y="4848225"/>
            <a:ext cx="1219200" cy="1504950"/>
          </a:xfrm>
          <a:custGeom>
            <a:avLst/>
            <a:gdLst>
              <a:gd name="txL" fmla="*/ 0 w 768"/>
              <a:gd name="txT" fmla="*/ 0 h 948"/>
              <a:gd name="txR" fmla="*/ 768 w 768"/>
              <a:gd name="txB" fmla="*/ 948 h 948"/>
            </a:gdLst>
            <a:ahLst/>
            <a:cxnLst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68" h="948">
                <a:moveTo>
                  <a:pt x="0" y="744"/>
                </a:moveTo>
                <a:lnTo>
                  <a:pt x="0" y="0"/>
                </a:lnTo>
                <a:lnTo>
                  <a:pt x="768" y="0"/>
                </a:lnTo>
                <a:lnTo>
                  <a:pt x="768" y="948"/>
                </a:lnTo>
                <a:lnTo>
                  <a:pt x="420" y="948"/>
                </a:lnTo>
                <a:lnTo>
                  <a:pt x="0" y="744"/>
                </a:lnTo>
                <a:close/>
              </a:path>
            </a:pathLst>
          </a:custGeom>
          <a:solidFill>
            <a:srgbClr val="9999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2134" name="Freeform 150"/>
          <p:cNvSpPr/>
          <p:nvPr/>
        </p:nvSpPr>
        <p:spPr>
          <a:xfrm>
            <a:off x="1162050" y="2238375"/>
            <a:ext cx="2105025" cy="1800225"/>
          </a:xfrm>
          <a:custGeom>
            <a:avLst/>
            <a:gdLst>
              <a:gd name="txL" fmla="*/ 0 w 1332"/>
              <a:gd name="txT" fmla="*/ 0 h 1134"/>
              <a:gd name="txR" fmla="*/ 1332 w 1332"/>
              <a:gd name="txB" fmla="*/ 1134 h 1134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32" h="1134">
                <a:moveTo>
                  <a:pt x="0" y="570"/>
                </a:moveTo>
                <a:lnTo>
                  <a:pt x="0" y="1134"/>
                </a:lnTo>
                <a:lnTo>
                  <a:pt x="1332" y="1134"/>
                </a:lnTo>
                <a:lnTo>
                  <a:pt x="1332" y="0"/>
                </a:lnTo>
                <a:lnTo>
                  <a:pt x="558" y="0"/>
                </a:lnTo>
                <a:lnTo>
                  <a:pt x="558" y="570"/>
                </a:lnTo>
                <a:lnTo>
                  <a:pt x="0" y="570"/>
                </a:lnTo>
                <a:close/>
              </a:path>
            </a:pathLst>
          </a:custGeom>
          <a:solidFill>
            <a:srgbClr val="66CC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2143" name="Rectangle 159"/>
          <p:cNvSpPr/>
          <p:nvPr/>
        </p:nvSpPr>
        <p:spPr>
          <a:xfrm>
            <a:off x="2714625" y="2238375"/>
            <a:ext cx="542925" cy="1800225"/>
          </a:xfrm>
          <a:prstGeom prst="rect">
            <a:avLst/>
          </a:prstGeom>
          <a:solidFill>
            <a:srgbClr val="00FF00"/>
          </a:solidFill>
          <a:ln w="9525">
            <a:noFill/>
          </a:ln>
        </p:spPr>
        <p:txBody>
          <a:bodyPr wrap="none" anchor="ctr"/>
          <a:p>
            <a:pPr>
              <a:spcBef>
                <a:spcPct val="50000"/>
              </a:spcBef>
            </a:pPr>
            <a:endParaRPr lang="zh-CN" altLang="zh-CN" sz="2400" dirty="0">
              <a:solidFill>
                <a:srgbClr val="0000FF"/>
              </a:solidFill>
              <a:latin typeface="Comic Sans MS" panose="030F0902030302020204" pitchFamily="66" charset="0"/>
              <a:ea typeface="仿宋_GB2312" pitchFamily="49" charset="-122"/>
            </a:endParaRPr>
          </a:p>
        </p:txBody>
      </p:sp>
      <p:sp>
        <p:nvSpPr>
          <p:cNvPr id="42135" name="Rectangle 151"/>
          <p:cNvSpPr/>
          <p:nvPr/>
        </p:nvSpPr>
        <p:spPr>
          <a:xfrm>
            <a:off x="3905250" y="2238375"/>
            <a:ext cx="1485900" cy="1800225"/>
          </a:xfrm>
          <a:prstGeom prst="rect">
            <a:avLst/>
          </a:prstGeom>
          <a:solidFill>
            <a:srgbClr val="66CCFF"/>
          </a:solidFill>
          <a:ln w="9525">
            <a:noFill/>
          </a:ln>
        </p:spPr>
        <p:txBody>
          <a:bodyPr wrap="none" anchor="ctr"/>
          <a:p>
            <a:pPr>
              <a:spcBef>
                <a:spcPct val="50000"/>
              </a:spcBef>
            </a:pPr>
            <a:endParaRPr lang="zh-CN" altLang="zh-CN" sz="2400" dirty="0">
              <a:solidFill>
                <a:srgbClr val="0000FF"/>
              </a:solidFill>
              <a:latin typeface="Comic Sans MS" panose="030F0902030302020204" pitchFamily="66" charset="0"/>
              <a:ea typeface="仿宋_GB2312" pitchFamily="49" charset="-122"/>
            </a:endParaRPr>
          </a:p>
        </p:txBody>
      </p:sp>
      <p:sp>
        <p:nvSpPr>
          <p:cNvPr id="42142" name="Freeform 158"/>
          <p:cNvSpPr/>
          <p:nvPr/>
        </p:nvSpPr>
        <p:spPr>
          <a:xfrm>
            <a:off x="4648200" y="2238375"/>
            <a:ext cx="762000" cy="1809750"/>
          </a:xfrm>
          <a:custGeom>
            <a:avLst/>
            <a:gdLst>
              <a:gd name="txL" fmla="*/ 0 w 996"/>
              <a:gd name="txT" fmla="*/ 0 h 1140"/>
              <a:gd name="txR" fmla="*/ 996 w 996"/>
              <a:gd name="txB" fmla="*/ 1140 h 1140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6" h="1140">
                <a:moveTo>
                  <a:pt x="12" y="576"/>
                </a:moveTo>
                <a:cubicBezTo>
                  <a:pt x="8" y="588"/>
                  <a:pt x="0" y="612"/>
                  <a:pt x="0" y="612"/>
                </a:cubicBezTo>
                <a:lnTo>
                  <a:pt x="0" y="1140"/>
                </a:lnTo>
                <a:lnTo>
                  <a:pt x="996" y="1140"/>
                </a:lnTo>
                <a:lnTo>
                  <a:pt x="996" y="0"/>
                </a:lnTo>
                <a:lnTo>
                  <a:pt x="582" y="0"/>
                </a:lnTo>
                <a:lnTo>
                  <a:pt x="582" y="576"/>
                </a:lnTo>
                <a:lnTo>
                  <a:pt x="12" y="576"/>
                </a:lnTo>
                <a:close/>
              </a:path>
            </a:pathLst>
          </a:custGeom>
          <a:solidFill>
            <a:srgbClr val="FFCC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2141" name="Freeform 157"/>
          <p:cNvSpPr/>
          <p:nvPr/>
        </p:nvSpPr>
        <p:spPr>
          <a:xfrm>
            <a:off x="1133475" y="2228850"/>
            <a:ext cx="1581150" cy="1809750"/>
          </a:xfrm>
          <a:custGeom>
            <a:avLst/>
            <a:gdLst>
              <a:gd name="txL" fmla="*/ 0 w 996"/>
              <a:gd name="txT" fmla="*/ 0 h 1140"/>
              <a:gd name="txR" fmla="*/ 996 w 996"/>
              <a:gd name="txB" fmla="*/ 1140 h 1140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6" h="1140">
                <a:moveTo>
                  <a:pt x="12" y="576"/>
                </a:moveTo>
                <a:cubicBezTo>
                  <a:pt x="8" y="588"/>
                  <a:pt x="0" y="612"/>
                  <a:pt x="0" y="612"/>
                </a:cubicBezTo>
                <a:lnTo>
                  <a:pt x="0" y="1140"/>
                </a:lnTo>
                <a:lnTo>
                  <a:pt x="996" y="1140"/>
                </a:lnTo>
                <a:lnTo>
                  <a:pt x="996" y="0"/>
                </a:lnTo>
                <a:lnTo>
                  <a:pt x="582" y="0"/>
                </a:lnTo>
                <a:lnTo>
                  <a:pt x="582" y="576"/>
                </a:lnTo>
                <a:lnTo>
                  <a:pt x="12" y="576"/>
                </a:lnTo>
                <a:close/>
              </a:path>
            </a:pathLst>
          </a:custGeom>
          <a:solidFill>
            <a:srgbClr val="FFCC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" name="Group 152"/>
          <p:cNvGrpSpPr/>
          <p:nvPr/>
        </p:nvGrpSpPr>
        <p:grpSpPr>
          <a:xfrm>
            <a:off x="5872163" y="1878013"/>
            <a:ext cx="2552700" cy="2627312"/>
            <a:chOff x="3603" y="1333"/>
            <a:chExt cx="1608" cy="1655"/>
          </a:xfrm>
        </p:grpSpPr>
        <p:pic>
          <p:nvPicPr>
            <p:cNvPr id="45120" name="Picture 9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6944" b="47742"/>
            <a:stretch>
              <a:fillRect/>
            </a:stretch>
          </p:blipFill>
          <p:spPr>
            <a:xfrm>
              <a:off x="3603" y="1333"/>
              <a:ext cx="1608" cy="16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121" name="Line 72"/>
            <p:cNvSpPr/>
            <p:nvPr/>
          </p:nvSpPr>
          <p:spPr>
            <a:xfrm flipV="1">
              <a:off x="4020" y="1660"/>
              <a:ext cx="1" cy="442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22" name="Freeform 73"/>
            <p:cNvSpPr/>
            <p:nvPr/>
          </p:nvSpPr>
          <p:spPr>
            <a:xfrm>
              <a:off x="3636" y="2102"/>
              <a:ext cx="887" cy="290"/>
            </a:xfrm>
            <a:custGeom>
              <a:avLst/>
              <a:gdLst>
                <a:gd name="txL" fmla="*/ 0 w 4801"/>
                <a:gd name="txT" fmla="*/ 0 h 1575"/>
                <a:gd name="txR" fmla="*/ 4801 w 4801"/>
                <a:gd name="txB" fmla="*/ 1575 h 1575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801" h="1575">
                  <a:moveTo>
                    <a:pt x="0" y="1199"/>
                  </a:moveTo>
                  <a:lnTo>
                    <a:pt x="2074" y="0"/>
                  </a:lnTo>
                  <a:lnTo>
                    <a:pt x="4801" y="1575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123" name="Line 74"/>
            <p:cNvSpPr/>
            <p:nvPr/>
          </p:nvSpPr>
          <p:spPr>
            <a:xfrm>
              <a:off x="3636" y="2322"/>
              <a:ext cx="2" cy="44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24" name="Line 75"/>
            <p:cNvSpPr/>
            <p:nvPr/>
          </p:nvSpPr>
          <p:spPr>
            <a:xfrm>
              <a:off x="3636" y="2322"/>
              <a:ext cx="319" cy="18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25" name="Line 76"/>
            <p:cNvSpPr/>
            <p:nvPr/>
          </p:nvSpPr>
          <p:spPr>
            <a:xfrm>
              <a:off x="3636" y="2766"/>
              <a:ext cx="319" cy="18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26" name="Freeform 77"/>
            <p:cNvSpPr/>
            <p:nvPr/>
          </p:nvSpPr>
          <p:spPr>
            <a:xfrm>
              <a:off x="4938" y="1733"/>
              <a:ext cx="230" cy="1018"/>
            </a:xfrm>
            <a:custGeom>
              <a:avLst/>
              <a:gdLst>
                <a:gd name="txL" fmla="*/ 0 w 1244"/>
                <a:gd name="txT" fmla="*/ 0 h 5514"/>
                <a:gd name="txR" fmla="*/ 1244 w 1244"/>
                <a:gd name="txB" fmla="*/ 5514 h 5514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1244" h="5514">
                  <a:moveTo>
                    <a:pt x="1244" y="0"/>
                  </a:moveTo>
                  <a:lnTo>
                    <a:pt x="1244" y="4795"/>
                  </a:lnTo>
                  <a:lnTo>
                    <a:pt x="0" y="5514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127" name="Line 78"/>
            <p:cNvSpPr/>
            <p:nvPr/>
          </p:nvSpPr>
          <p:spPr>
            <a:xfrm>
              <a:off x="4020" y="1660"/>
              <a:ext cx="503" cy="29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28" name="Freeform 79"/>
            <p:cNvSpPr/>
            <p:nvPr/>
          </p:nvSpPr>
          <p:spPr>
            <a:xfrm>
              <a:off x="4020" y="1364"/>
              <a:ext cx="1148" cy="502"/>
            </a:xfrm>
            <a:custGeom>
              <a:avLst/>
              <a:gdLst>
                <a:gd name="txL" fmla="*/ 0 w 6224"/>
                <a:gd name="txT" fmla="*/ 0 h 2716"/>
                <a:gd name="txR" fmla="*/ 6224 w 6224"/>
                <a:gd name="txB" fmla="*/ 2716 h 2716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6224" h="2716">
                  <a:moveTo>
                    <a:pt x="0" y="1598"/>
                  </a:moveTo>
                  <a:lnTo>
                    <a:pt x="2767" y="0"/>
                  </a:lnTo>
                  <a:lnTo>
                    <a:pt x="6224" y="1998"/>
                  </a:lnTo>
                  <a:lnTo>
                    <a:pt x="4980" y="2716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" name="Group 110"/>
          <p:cNvGrpSpPr/>
          <p:nvPr/>
        </p:nvGrpSpPr>
        <p:grpSpPr>
          <a:xfrm>
            <a:off x="6430963" y="2724150"/>
            <a:ext cx="1563687" cy="1720850"/>
            <a:chOff x="2893" y="1848"/>
            <a:chExt cx="985" cy="1084"/>
          </a:xfrm>
        </p:grpSpPr>
        <p:sp>
          <p:nvSpPr>
            <p:cNvPr id="45114" name="Line 80"/>
            <p:cNvSpPr/>
            <p:nvPr/>
          </p:nvSpPr>
          <p:spPr>
            <a:xfrm>
              <a:off x="2893" y="2489"/>
              <a:ext cx="2" cy="44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15" name="Line 81"/>
            <p:cNvSpPr/>
            <p:nvPr/>
          </p:nvSpPr>
          <p:spPr>
            <a:xfrm flipH="1">
              <a:off x="2893" y="2374"/>
              <a:ext cx="568" cy="11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16" name="Line 82"/>
            <p:cNvSpPr/>
            <p:nvPr/>
          </p:nvSpPr>
          <p:spPr>
            <a:xfrm>
              <a:off x="3461" y="1932"/>
              <a:ext cx="2" cy="442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17" name="Line 83"/>
            <p:cNvSpPr/>
            <p:nvPr/>
          </p:nvSpPr>
          <p:spPr>
            <a:xfrm flipH="1">
              <a:off x="3461" y="1848"/>
              <a:ext cx="415" cy="8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18" name="Line 84"/>
            <p:cNvSpPr/>
            <p:nvPr/>
          </p:nvSpPr>
          <p:spPr>
            <a:xfrm flipV="1">
              <a:off x="3876" y="1848"/>
              <a:ext cx="2" cy="88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19" name="Line 85"/>
            <p:cNvSpPr/>
            <p:nvPr/>
          </p:nvSpPr>
          <p:spPr>
            <a:xfrm flipV="1">
              <a:off x="2893" y="2733"/>
              <a:ext cx="983" cy="19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2090" name="Freeform 106"/>
          <p:cNvSpPr/>
          <p:nvPr/>
        </p:nvSpPr>
        <p:spPr>
          <a:xfrm>
            <a:off x="6162675" y="2314575"/>
            <a:ext cx="2238375" cy="2524125"/>
          </a:xfrm>
          <a:custGeom>
            <a:avLst/>
            <a:gdLst>
              <a:gd name="txL" fmla="*/ 0 w 1410"/>
              <a:gd name="txT" fmla="*/ 0 h 1590"/>
              <a:gd name="txR" fmla="*/ 1410 w 1410"/>
              <a:gd name="txB" fmla="*/ 1590 h 159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1410" h="1590">
                <a:moveTo>
                  <a:pt x="0" y="288"/>
                </a:moveTo>
                <a:lnTo>
                  <a:pt x="0" y="1590"/>
                </a:lnTo>
                <a:lnTo>
                  <a:pt x="1410" y="1302"/>
                </a:lnTo>
                <a:lnTo>
                  <a:pt x="1410" y="0"/>
                </a:lnTo>
                <a:lnTo>
                  <a:pt x="0" y="288"/>
                </a:lnTo>
                <a:close/>
              </a:path>
            </a:pathLst>
          </a:custGeom>
          <a:solidFill>
            <a:srgbClr val="FFFF00">
              <a:alpha val="50195"/>
            </a:srgbClr>
          </a:solidFill>
          <a:ln w="1905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5070" name="Line 115"/>
          <p:cNvSpPr/>
          <p:nvPr/>
        </p:nvSpPr>
        <p:spPr>
          <a:xfrm>
            <a:off x="1155700" y="5600700"/>
            <a:ext cx="1562100" cy="75088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1" name="Line 116"/>
          <p:cNvSpPr/>
          <p:nvPr/>
        </p:nvSpPr>
        <p:spPr>
          <a:xfrm>
            <a:off x="2055813" y="4849813"/>
            <a:ext cx="0" cy="118268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2" name="Line 117"/>
          <p:cNvSpPr/>
          <p:nvPr/>
        </p:nvSpPr>
        <p:spPr>
          <a:xfrm flipV="1">
            <a:off x="1155700" y="4849813"/>
            <a:ext cx="0" cy="75088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3" name="Line 118"/>
          <p:cNvSpPr/>
          <p:nvPr/>
        </p:nvSpPr>
        <p:spPr>
          <a:xfrm flipH="1">
            <a:off x="1155700" y="4849813"/>
            <a:ext cx="21034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4" name="Line 119"/>
          <p:cNvSpPr/>
          <p:nvPr/>
        </p:nvSpPr>
        <p:spPr>
          <a:xfrm>
            <a:off x="1155700" y="3141663"/>
            <a:ext cx="0" cy="9001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5" name="Line 120"/>
          <p:cNvSpPr/>
          <p:nvPr/>
        </p:nvSpPr>
        <p:spPr>
          <a:xfrm>
            <a:off x="1155700" y="4041775"/>
            <a:ext cx="21034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6" name="Line 121"/>
          <p:cNvSpPr/>
          <p:nvPr/>
        </p:nvSpPr>
        <p:spPr>
          <a:xfrm>
            <a:off x="3259138" y="4849813"/>
            <a:ext cx="0" cy="15017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7" name="Line 122"/>
          <p:cNvSpPr/>
          <p:nvPr/>
        </p:nvSpPr>
        <p:spPr>
          <a:xfrm flipH="1">
            <a:off x="2717800" y="6351588"/>
            <a:ext cx="5413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8" name="Line 123"/>
          <p:cNvSpPr/>
          <p:nvPr/>
        </p:nvSpPr>
        <p:spPr>
          <a:xfrm flipV="1">
            <a:off x="5403850" y="2238375"/>
            <a:ext cx="0" cy="18034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79" name="Line 124"/>
          <p:cNvSpPr/>
          <p:nvPr/>
        </p:nvSpPr>
        <p:spPr>
          <a:xfrm flipV="1">
            <a:off x="3902075" y="2238375"/>
            <a:ext cx="0" cy="18034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0" name="Line 125"/>
          <p:cNvSpPr/>
          <p:nvPr/>
        </p:nvSpPr>
        <p:spPr>
          <a:xfrm flipV="1">
            <a:off x="2717800" y="2238375"/>
            <a:ext cx="0" cy="18034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1" name="Line 126"/>
          <p:cNvSpPr/>
          <p:nvPr/>
        </p:nvSpPr>
        <p:spPr>
          <a:xfrm flipV="1">
            <a:off x="3259138" y="2238375"/>
            <a:ext cx="0" cy="18034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2" name="Line 127"/>
          <p:cNvSpPr/>
          <p:nvPr/>
        </p:nvSpPr>
        <p:spPr>
          <a:xfrm>
            <a:off x="3902075" y="4041775"/>
            <a:ext cx="1501775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3" name="Line 128"/>
          <p:cNvSpPr/>
          <p:nvPr/>
        </p:nvSpPr>
        <p:spPr>
          <a:xfrm flipV="1">
            <a:off x="4652963" y="3141663"/>
            <a:ext cx="3175" cy="900112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4" name="Line 129"/>
          <p:cNvSpPr/>
          <p:nvPr/>
        </p:nvSpPr>
        <p:spPr>
          <a:xfrm flipH="1">
            <a:off x="3902075" y="2238375"/>
            <a:ext cx="1501775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5" name="Line 130"/>
          <p:cNvSpPr/>
          <p:nvPr/>
        </p:nvSpPr>
        <p:spPr>
          <a:xfrm>
            <a:off x="2055813" y="2238375"/>
            <a:ext cx="1203325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6" name="Line 131"/>
          <p:cNvSpPr/>
          <p:nvPr/>
        </p:nvSpPr>
        <p:spPr>
          <a:xfrm>
            <a:off x="2055813" y="2238375"/>
            <a:ext cx="0" cy="90328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7" name="Line 132"/>
          <p:cNvSpPr/>
          <p:nvPr/>
        </p:nvSpPr>
        <p:spPr>
          <a:xfrm flipH="1">
            <a:off x="1155700" y="3141663"/>
            <a:ext cx="900113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8" name="Line 133"/>
          <p:cNvSpPr/>
          <p:nvPr/>
        </p:nvSpPr>
        <p:spPr>
          <a:xfrm>
            <a:off x="3902075" y="3141663"/>
            <a:ext cx="118268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5089" name="Line 134"/>
          <p:cNvSpPr/>
          <p:nvPr/>
        </p:nvSpPr>
        <p:spPr>
          <a:xfrm flipV="1">
            <a:off x="5084763" y="2238375"/>
            <a:ext cx="0" cy="90328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2126" name="Line 142"/>
          <p:cNvSpPr/>
          <p:nvPr/>
        </p:nvSpPr>
        <p:spPr>
          <a:xfrm>
            <a:off x="1155700" y="4041775"/>
            <a:ext cx="0" cy="808038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42127" name="Line 143"/>
          <p:cNvSpPr/>
          <p:nvPr/>
        </p:nvSpPr>
        <p:spPr>
          <a:xfrm>
            <a:off x="2055813" y="3141663"/>
            <a:ext cx="0" cy="170815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42128" name="Line 144"/>
          <p:cNvSpPr/>
          <p:nvPr/>
        </p:nvSpPr>
        <p:spPr>
          <a:xfrm>
            <a:off x="2717800" y="4041775"/>
            <a:ext cx="0" cy="2309813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42129" name="Line 145"/>
          <p:cNvSpPr/>
          <p:nvPr/>
        </p:nvSpPr>
        <p:spPr>
          <a:xfrm>
            <a:off x="3259138" y="4041775"/>
            <a:ext cx="3175" cy="808038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42130" name="Line 146"/>
          <p:cNvSpPr/>
          <p:nvPr/>
        </p:nvSpPr>
        <p:spPr>
          <a:xfrm>
            <a:off x="3259138" y="2238375"/>
            <a:ext cx="642937" cy="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42132" name="Line 148"/>
          <p:cNvSpPr/>
          <p:nvPr/>
        </p:nvSpPr>
        <p:spPr>
          <a:xfrm>
            <a:off x="3259138" y="4041775"/>
            <a:ext cx="642937" cy="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grpSp>
        <p:nvGrpSpPr>
          <p:cNvPr id="5" name="Group 154"/>
          <p:cNvGrpSpPr/>
          <p:nvPr/>
        </p:nvGrpSpPr>
        <p:grpSpPr>
          <a:xfrm>
            <a:off x="6380163" y="2671763"/>
            <a:ext cx="1685925" cy="2122487"/>
            <a:chOff x="3929" y="1839"/>
            <a:chExt cx="1062" cy="1337"/>
          </a:xfrm>
        </p:grpSpPr>
        <p:pic>
          <p:nvPicPr>
            <p:cNvPr id="45108" name="Picture 108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8542" t="57784"/>
            <a:stretch>
              <a:fillRect/>
            </a:stretch>
          </p:blipFill>
          <p:spPr>
            <a:xfrm>
              <a:off x="3929" y="1839"/>
              <a:ext cx="1062" cy="13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109" name="Line 86"/>
            <p:cNvSpPr/>
            <p:nvPr/>
          </p:nvSpPr>
          <p:spPr>
            <a:xfrm flipV="1">
              <a:off x="4657" y="1867"/>
              <a:ext cx="280" cy="16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10" name="Freeform 87"/>
            <p:cNvSpPr/>
            <p:nvPr/>
          </p:nvSpPr>
          <p:spPr>
            <a:xfrm>
              <a:off x="4522" y="1950"/>
              <a:ext cx="135" cy="521"/>
            </a:xfrm>
            <a:custGeom>
              <a:avLst/>
              <a:gdLst>
                <a:gd name="txL" fmla="*/ 0 w 731"/>
                <a:gd name="txT" fmla="*/ 0 h 2820"/>
                <a:gd name="txR" fmla="*/ 731 w 731"/>
                <a:gd name="txB" fmla="*/ 2820 h 282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731" h="2820">
                  <a:moveTo>
                    <a:pt x="0" y="0"/>
                  </a:moveTo>
                  <a:lnTo>
                    <a:pt x="731" y="422"/>
                  </a:lnTo>
                  <a:lnTo>
                    <a:pt x="731" y="282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111" name="Freeform 88"/>
            <p:cNvSpPr/>
            <p:nvPr/>
          </p:nvSpPr>
          <p:spPr>
            <a:xfrm>
              <a:off x="4273" y="2692"/>
              <a:ext cx="664" cy="442"/>
            </a:xfrm>
            <a:custGeom>
              <a:avLst/>
              <a:gdLst>
                <a:gd name="txL" fmla="*/ 0 w 3597"/>
                <a:gd name="txT" fmla="*/ 0 h 2397"/>
                <a:gd name="txR" fmla="*/ 3597 w 3597"/>
                <a:gd name="txB" fmla="*/ 2397 h 239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597" h="2397">
                  <a:moveTo>
                    <a:pt x="3597" y="319"/>
                  </a:moveTo>
                  <a:lnTo>
                    <a:pt x="0" y="2397"/>
                  </a:ln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5112" name="Line 89"/>
            <p:cNvSpPr/>
            <p:nvPr/>
          </p:nvSpPr>
          <p:spPr>
            <a:xfrm>
              <a:off x="3954" y="2950"/>
              <a:ext cx="319" cy="18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5113" name="Freeform 90"/>
            <p:cNvSpPr/>
            <p:nvPr/>
          </p:nvSpPr>
          <p:spPr>
            <a:xfrm>
              <a:off x="3954" y="2393"/>
              <a:ext cx="703" cy="299"/>
            </a:xfrm>
            <a:custGeom>
              <a:avLst/>
              <a:gdLst>
                <a:gd name="txL" fmla="*/ 0 w 3804"/>
                <a:gd name="txT" fmla="*/ 0 h 1622"/>
                <a:gd name="txR" fmla="*/ 3804 w 3804"/>
                <a:gd name="txB" fmla="*/ 1622 h 1622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804" h="1622">
                  <a:moveTo>
                    <a:pt x="3073" y="0"/>
                  </a:moveTo>
                  <a:lnTo>
                    <a:pt x="3804" y="423"/>
                  </a:lnTo>
                  <a:lnTo>
                    <a:pt x="1729" y="1622"/>
                  </a:lnTo>
                  <a:lnTo>
                    <a:pt x="0" y="623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42139" name="Line 155"/>
          <p:cNvSpPr/>
          <p:nvPr/>
        </p:nvSpPr>
        <p:spPr>
          <a:xfrm>
            <a:off x="1155700" y="5600700"/>
            <a:ext cx="1562100" cy="750888"/>
          </a:xfrm>
          <a:prstGeom prst="line">
            <a:avLst/>
          </a:prstGeom>
          <a:ln w="571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" name="Text Box 40"/>
          <p:cNvSpPr txBox="1"/>
          <p:nvPr/>
        </p:nvSpPr>
        <p:spPr>
          <a:xfrm>
            <a:off x="3808413" y="4862513"/>
            <a:ext cx="4897437" cy="155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628650" algn="l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在投影图中，一个封闭的线框通常代表物体上一个面的投影，若在其他投影图中对应的投影不是类似形，则必定积聚成线段。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144" name="AutoShape 160"/>
          <p:cNvSpPr/>
          <p:nvPr/>
        </p:nvSpPr>
        <p:spPr>
          <a:xfrm>
            <a:off x="571500" y="4210050"/>
            <a:ext cx="1171575" cy="465138"/>
          </a:xfrm>
          <a:prstGeom prst="wedgeRectCallout">
            <a:avLst>
              <a:gd name="adj1" fmla="val 33833"/>
              <a:gd name="adj2" fmla="val 273301"/>
            </a:avLst>
          </a:prstGeom>
          <a:solidFill>
            <a:srgbClr val="FFE5FF"/>
          </a:solidFill>
          <a:ln w="190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Comic Sans MS" panose="030F0902030302020204" pitchFamily="66" charset="0"/>
                <a:ea typeface="仿宋_GB2312" pitchFamily="49" charset="-122"/>
              </a:rPr>
              <a:t>铅垂面</a:t>
            </a:r>
            <a:endParaRPr lang="zh-CN" altLang="en-US" sz="2400" b="1" dirty="0">
              <a:latin typeface="Comic Sans MS" panose="030F0902030302020204" pitchFamily="66" charset="0"/>
              <a:ea typeface="仿宋_GB2312" pitchFamily="49" charset="-122"/>
            </a:endParaRPr>
          </a:p>
        </p:txBody>
      </p:sp>
      <p:sp>
        <p:nvSpPr>
          <p:cNvPr id="42145" name="Line 161"/>
          <p:cNvSpPr/>
          <p:nvPr/>
        </p:nvSpPr>
        <p:spPr>
          <a:xfrm flipH="1">
            <a:off x="2717800" y="6351588"/>
            <a:ext cx="541338" cy="0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2146" name="AutoShape 162"/>
          <p:cNvSpPr/>
          <p:nvPr/>
        </p:nvSpPr>
        <p:spPr>
          <a:xfrm>
            <a:off x="3629025" y="5100638"/>
            <a:ext cx="1171575" cy="461962"/>
          </a:xfrm>
          <a:prstGeom prst="wedgeRectCallout">
            <a:avLst>
              <a:gd name="adj1" fmla="val -93139"/>
              <a:gd name="adj2" fmla="val 202667"/>
            </a:avLst>
          </a:prstGeom>
          <a:solidFill>
            <a:srgbClr val="CCFFCC"/>
          </a:solidFill>
          <a:ln w="190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Comic Sans MS" panose="030F0902030302020204" pitchFamily="66" charset="0"/>
                <a:ea typeface="仿宋_GB2312" pitchFamily="49" charset="-122"/>
              </a:rPr>
              <a:t>正平面</a:t>
            </a:r>
            <a:endParaRPr lang="zh-CN" altLang="en-US" sz="2400" b="1" dirty="0">
              <a:latin typeface="Comic Sans MS" panose="030F0902030302020204" pitchFamily="66" charset="0"/>
              <a:ea typeface="仿宋_GB2312" pitchFamily="49" charset="-122"/>
            </a:endParaRPr>
          </a:p>
        </p:txBody>
      </p:sp>
      <p:sp>
        <p:nvSpPr>
          <p:cNvPr id="42147" name="Line 163"/>
          <p:cNvSpPr/>
          <p:nvPr/>
        </p:nvSpPr>
        <p:spPr>
          <a:xfrm flipV="1">
            <a:off x="5403850" y="2238375"/>
            <a:ext cx="0" cy="1803400"/>
          </a:xfrm>
          <a:prstGeom prst="line">
            <a:avLst/>
          </a:prstGeom>
          <a:ln w="57150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2149" name="Line 165"/>
          <p:cNvSpPr/>
          <p:nvPr/>
        </p:nvSpPr>
        <p:spPr>
          <a:xfrm flipV="1">
            <a:off x="2055813" y="3141663"/>
            <a:ext cx="0" cy="170815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42150" name="Line 166"/>
          <p:cNvSpPr/>
          <p:nvPr/>
        </p:nvSpPr>
        <p:spPr>
          <a:xfrm flipV="1">
            <a:off x="3259138" y="4032250"/>
            <a:ext cx="0" cy="808038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42151" name="Line 167"/>
          <p:cNvSpPr/>
          <p:nvPr/>
        </p:nvSpPr>
        <p:spPr>
          <a:xfrm>
            <a:off x="2055813" y="2238375"/>
            <a:ext cx="1203325" cy="0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2152" name="AutoShape 168"/>
          <p:cNvSpPr>
            <a:spLocks noChangeArrowheads="1"/>
          </p:cNvSpPr>
          <p:nvPr/>
        </p:nvSpPr>
        <p:spPr bwMode="auto">
          <a:xfrm>
            <a:off x="3352800" y="990600"/>
            <a:ext cx="1171575" cy="466725"/>
          </a:xfrm>
          <a:prstGeom prst="wedgeRectCallout">
            <a:avLst>
              <a:gd name="adj1" fmla="val -83485"/>
              <a:gd name="adj2" fmla="val 200481"/>
            </a:avLst>
          </a:prstGeom>
          <a:solidFill>
            <a:schemeClr val="accent2">
              <a:lumMod val="20000"/>
              <a:lumOff val="80000"/>
            </a:schemeClr>
          </a:solidFill>
          <a:ln w="19050" algn="ctr">
            <a:solidFill>
              <a:srgbClr val="000000"/>
            </a:solidFill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902030302020204" pitchFamily="66" charset="0"/>
                <a:ea typeface="仿宋_GB2312" pitchFamily="49" charset="-122"/>
                <a:cs typeface="+mn-cs"/>
              </a:rPr>
              <a:t>水平面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902030302020204" pitchFamily="66" charset="0"/>
              <a:ea typeface="仿宋_GB2312" pitchFamily="49" charset="-122"/>
              <a:cs typeface="+mn-cs"/>
            </a:endParaRPr>
          </a:p>
        </p:txBody>
      </p:sp>
      <p:sp>
        <p:nvSpPr>
          <p:cNvPr id="42153" name="Line 169"/>
          <p:cNvSpPr/>
          <p:nvPr/>
        </p:nvSpPr>
        <p:spPr>
          <a:xfrm flipH="1">
            <a:off x="3892550" y="2238375"/>
            <a:ext cx="1501775" cy="0"/>
          </a:xfrm>
          <a:prstGeom prst="line">
            <a:avLst/>
          </a:prstGeom>
          <a:ln w="57150" cap="flat" cmpd="sng">
            <a:solidFill>
              <a:srgbClr val="9933FF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2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2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2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2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2000"/>
                                        <p:tgtEl>
                                          <p:spTgt spid="4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4" dur="2000"/>
                                        <p:tgtEl>
                                          <p:spTgt spid="42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4" dur="500"/>
                                        <p:tgtEl>
                                          <p:spTgt spid="42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8" dur="500"/>
                                        <p:tgtEl>
                                          <p:spTgt spid="42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1" dur="500"/>
                                        <p:tgtEl>
                                          <p:spTgt spid="42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5" dur="500"/>
                                        <p:tgtEl>
                                          <p:spTgt spid="42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42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4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1000"/>
                                        <p:tgtEl>
                                          <p:spTgt spid="42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4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42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2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2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2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4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000"/>
                                        <p:tgtEl>
                                          <p:spTgt spid="4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1000"/>
                                        <p:tgtEl>
                                          <p:spTgt spid="42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1000"/>
                                        <p:tgtEl>
                                          <p:spTgt spid="42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8" dur="1000"/>
                                        <p:tgtEl>
                                          <p:spTgt spid="42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1000"/>
                                        <p:tgtEl>
                                          <p:spTgt spid="42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1000"/>
                                        <p:tgtEl>
                                          <p:spTgt spid="42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1000"/>
                                        <p:tgtEl>
                                          <p:spTgt spid="42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42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42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2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42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1000"/>
                                        <p:tgtEl>
                                          <p:spTgt spid="4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42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42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42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42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7" dur="500"/>
                                        <p:tgtEl>
                                          <p:spTgt spid="42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0" dur="500"/>
                                        <p:tgtEl>
                                          <p:spTgt spid="42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1000"/>
                                        <p:tgtEl>
                                          <p:spTgt spid="4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0"/>
                                        <p:tgtEl>
                                          <p:spTgt spid="4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1000"/>
                                        <p:tgtEl>
                                          <p:spTgt spid="4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42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42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42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42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1000"/>
                                        <p:tgtEl>
                                          <p:spTgt spid="4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42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42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42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42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9" dur="1000"/>
                                        <p:tgtEl>
                                          <p:spTgt spid="42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2" dur="500"/>
                                        <p:tgtEl>
                                          <p:spTgt spid="42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1000" fill="hold"/>
                                        <p:tgtEl>
                                          <p:spTgt spid="383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1000" fill="hold"/>
                                        <p:tgtEl>
                                          <p:spTgt spid="383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861" grpId="0" bldLvl="0" animBg="1"/>
      <p:bldP spid="42143" grpId="0" bldLvl="0" animBg="1"/>
      <p:bldP spid="42135" grpId="0" bldLvl="0" animBg="1"/>
      <p:bldP spid="42135" grpId="1" bldLvl="0" animBg="1"/>
      <p:bldP spid="2" grpId="0"/>
      <p:bldP spid="42144" grpId="0" bldLvl="0" animBg="1"/>
      <p:bldP spid="42146" grpId="0" bldLvl="0" animBg="1"/>
      <p:bldP spid="4215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8482" name="组合 148481"/>
          <p:cNvGrpSpPr/>
          <p:nvPr/>
        </p:nvGrpSpPr>
        <p:grpSpPr>
          <a:xfrm>
            <a:off x="1200150" y="1501458"/>
            <a:ext cx="6694488" cy="1857375"/>
            <a:chOff x="756" y="893"/>
            <a:chExt cx="4217" cy="1170"/>
          </a:xfrm>
        </p:grpSpPr>
        <p:sp>
          <p:nvSpPr>
            <p:cNvPr id="148483" name="直接连接符 148482"/>
            <p:cNvSpPr/>
            <p:nvPr/>
          </p:nvSpPr>
          <p:spPr>
            <a:xfrm flipH="1">
              <a:off x="4568" y="1669"/>
              <a:ext cx="405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84" name="直接连接符 148483"/>
            <p:cNvSpPr/>
            <p:nvPr/>
          </p:nvSpPr>
          <p:spPr>
            <a:xfrm flipV="1">
              <a:off x="4568" y="893"/>
              <a:ext cx="0" cy="776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85" name="直接连接符 148484"/>
            <p:cNvSpPr/>
            <p:nvPr/>
          </p:nvSpPr>
          <p:spPr>
            <a:xfrm flipH="1">
              <a:off x="4162" y="893"/>
              <a:ext cx="406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86" name="直接连接符 148485"/>
            <p:cNvSpPr/>
            <p:nvPr/>
          </p:nvSpPr>
          <p:spPr>
            <a:xfrm>
              <a:off x="4162" y="893"/>
              <a:ext cx="0" cy="39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87" name="直接连接符 148486"/>
            <p:cNvSpPr/>
            <p:nvPr/>
          </p:nvSpPr>
          <p:spPr>
            <a:xfrm flipH="1">
              <a:off x="3699" y="1287"/>
              <a:ext cx="463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88" name="直接连接符 148487"/>
            <p:cNvSpPr/>
            <p:nvPr/>
          </p:nvSpPr>
          <p:spPr>
            <a:xfrm>
              <a:off x="3699" y="1287"/>
              <a:ext cx="0" cy="40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89" name="直接连接符 148488"/>
            <p:cNvSpPr/>
            <p:nvPr/>
          </p:nvSpPr>
          <p:spPr>
            <a:xfrm>
              <a:off x="3699" y="1692"/>
              <a:ext cx="371" cy="37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90" name="直接连接符 148489"/>
            <p:cNvSpPr/>
            <p:nvPr/>
          </p:nvSpPr>
          <p:spPr>
            <a:xfrm>
              <a:off x="756" y="2063"/>
              <a:ext cx="2242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91" name="直接连接符 148490"/>
            <p:cNvSpPr/>
            <p:nvPr/>
          </p:nvSpPr>
          <p:spPr>
            <a:xfrm>
              <a:off x="4973" y="1669"/>
              <a:ext cx="0" cy="39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92" name="直接连接符 148491"/>
            <p:cNvSpPr/>
            <p:nvPr/>
          </p:nvSpPr>
          <p:spPr>
            <a:xfrm flipH="1">
              <a:off x="4070" y="2063"/>
              <a:ext cx="903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93" name="直接连接符 148492"/>
            <p:cNvSpPr/>
            <p:nvPr/>
          </p:nvSpPr>
          <p:spPr>
            <a:xfrm flipH="1">
              <a:off x="1924" y="893"/>
              <a:ext cx="1074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94" name="直接连接符 148493"/>
            <p:cNvSpPr/>
            <p:nvPr/>
          </p:nvSpPr>
          <p:spPr>
            <a:xfrm flipH="1">
              <a:off x="756" y="893"/>
              <a:ext cx="1168" cy="117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95" name="直接连接符 148494"/>
            <p:cNvSpPr/>
            <p:nvPr/>
          </p:nvSpPr>
          <p:spPr>
            <a:xfrm>
              <a:off x="2998" y="893"/>
              <a:ext cx="0" cy="117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496" name="直接连接符 148495"/>
            <p:cNvSpPr/>
            <p:nvPr/>
          </p:nvSpPr>
          <p:spPr>
            <a:xfrm flipH="1">
              <a:off x="1531" y="1287"/>
              <a:ext cx="1467" cy="0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48497" name="直接连接符 148496"/>
            <p:cNvSpPr/>
            <p:nvPr/>
          </p:nvSpPr>
          <p:spPr>
            <a:xfrm flipH="1">
              <a:off x="1149" y="1669"/>
              <a:ext cx="1849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48498" name="直接连接符 148497"/>
          <p:cNvSpPr/>
          <p:nvPr/>
        </p:nvSpPr>
        <p:spPr>
          <a:xfrm flipH="1">
            <a:off x="1200150" y="5889308"/>
            <a:ext cx="635000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499" name="直接连接符 148498"/>
          <p:cNvSpPr/>
          <p:nvPr/>
        </p:nvSpPr>
        <p:spPr>
          <a:xfrm flipV="1">
            <a:off x="1200150" y="4454208"/>
            <a:ext cx="0" cy="143510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0" name="直接连接符 148499"/>
          <p:cNvSpPr/>
          <p:nvPr/>
        </p:nvSpPr>
        <p:spPr>
          <a:xfrm flipV="1">
            <a:off x="1200150" y="3865245"/>
            <a:ext cx="623888" cy="588963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1" name="直接连接符 148500"/>
          <p:cNvSpPr/>
          <p:nvPr/>
        </p:nvSpPr>
        <p:spPr>
          <a:xfrm>
            <a:off x="1824038" y="3865245"/>
            <a:ext cx="606425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2" name="直接连接符 148501"/>
          <p:cNvSpPr/>
          <p:nvPr/>
        </p:nvSpPr>
        <p:spPr>
          <a:xfrm>
            <a:off x="4759325" y="3865245"/>
            <a:ext cx="0" cy="2024063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3" name="直接连接符 148502"/>
          <p:cNvSpPr/>
          <p:nvPr/>
        </p:nvSpPr>
        <p:spPr>
          <a:xfrm>
            <a:off x="2430463" y="3865245"/>
            <a:ext cx="0" cy="588963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4" name="直接连接符 148503"/>
          <p:cNvSpPr/>
          <p:nvPr/>
        </p:nvSpPr>
        <p:spPr>
          <a:xfrm>
            <a:off x="2430463" y="4454208"/>
            <a:ext cx="623887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5" name="直接连接符 148504"/>
          <p:cNvSpPr/>
          <p:nvPr/>
        </p:nvSpPr>
        <p:spPr>
          <a:xfrm>
            <a:off x="3054350" y="4454208"/>
            <a:ext cx="0" cy="790575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6" name="直接连接符 148505"/>
          <p:cNvSpPr/>
          <p:nvPr/>
        </p:nvSpPr>
        <p:spPr>
          <a:xfrm flipH="1">
            <a:off x="1824038" y="5244783"/>
            <a:ext cx="1230312" cy="0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7" name="直接连接符 148506"/>
          <p:cNvSpPr/>
          <p:nvPr/>
        </p:nvSpPr>
        <p:spPr>
          <a:xfrm>
            <a:off x="1824038" y="5244783"/>
            <a:ext cx="0" cy="644525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8" name="直接连接符 148507"/>
          <p:cNvSpPr/>
          <p:nvPr/>
        </p:nvSpPr>
        <p:spPr>
          <a:xfrm>
            <a:off x="2430463" y="3865245"/>
            <a:ext cx="2328862" cy="0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09" name="直接连接符 148508"/>
          <p:cNvSpPr/>
          <p:nvPr/>
        </p:nvSpPr>
        <p:spPr>
          <a:xfrm>
            <a:off x="3054350" y="4454208"/>
            <a:ext cx="1704975" cy="0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10" name="直接连接符 148509"/>
          <p:cNvSpPr/>
          <p:nvPr/>
        </p:nvSpPr>
        <p:spPr>
          <a:xfrm>
            <a:off x="3054350" y="5244783"/>
            <a:ext cx="1704975" cy="0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8511" name="直接连接符 148510"/>
          <p:cNvSpPr/>
          <p:nvPr/>
        </p:nvSpPr>
        <p:spPr>
          <a:xfrm flipH="1">
            <a:off x="1200150" y="4454208"/>
            <a:ext cx="1174750" cy="0"/>
          </a:xfrm>
          <a:prstGeom prst="line">
            <a:avLst/>
          </a:prstGeom>
          <a:ln w="0" cap="flat" cmpd="sng">
            <a:solidFill>
              <a:srgbClr val="00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48513" name="文本框 148512"/>
          <p:cNvSpPr txBox="1"/>
          <p:nvPr/>
        </p:nvSpPr>
        <p:spPr>
          <a:xfrm>
            <a:off x="900430" y="508318"/>
            <a:ext cx="283845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33.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补画俯视图。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48514" name="直接连接符 148513"/>
          <p:cNvSpPr/>
          <p:nvPr/>
        </p:nvSpPr>
        <p:spPr>
          <a:xfrm flipH="1">
            <a:off x="1825625" y="5889308"/>
            <a:ext cx="2935288" cy="0"/>
          </a:xfrm>
          <a:prstGeom prst="line">
            <a:avLst/>
          </a:prstGeom>
          <a:ln w="508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48515" name="组合 148514"/>
          <p:cNvGrpSpPr/>
          <p:nvPr/>
        </p:nvGrpSpPr>
        <p:grpSpPr>
          <a:xfrm>
            <a:off x="5862638" y="1504633"/>
            <a:ext cx="2022475" cy="1857375"/>
            <a:chOff x="4326" y="2795"/>
            <a:chExt cx="1274" cy="1170"/>
          </a:xfrm>
        </p:grpSpPr>
        <p:sp>
          <p:nvSpPr>
            <p:cNvPr id="148516" name="直接连接符 148515"/>
            <p:cNvSpPr/>
            <p:nvPr/>
          </p:nvSpPr>
          <p:spPr>
            <a:xfrm flipH="1">
              <a:off x="5195" y="3571"/>
              <a:ext cx="405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17" name="直接连接符 148516"/>
            <p:cNvSpPr/>
            <p:nvPr/>
          </p:nvSpPr>
          <p:spPr>
            <a:xfrm flipV="1">
              <a:off x="5195" y="2795"/>
              <a:ext cx="0" cy="776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18" name="直接连接符 148517"/>
            <p:cNvSpPr/>
            <p:nvPr/>
          </p:nvSpPr>
          <p:spPr>
            <a:xfrm flipH="1">
              <a:off x="4789" y="2795"/>
              <a:ext cx="406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19" name="直接连接符 148518"/>
            <p:cNvSpPr/>
            <p:nvPr/>
          </p:nvSpPr>
          <p:spPr>
            <a:xfrm>
              <a:off x="4789" y="2795"/>
              <a:ext cx="0" cy="394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20" name="直接连接符 148519"/>
            <p:cNvSpPr/>
            <p:nvPr/>
          </p:nvSpPr>
          <p:spPr>
            <a:xfrm flipH="1">
              <a:off x="4326" y="3189"/>
              <a:ext cx="463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21" name="直接连接符 148520"/>
            <p:cNvSpPr/>
            <p:nvPr/>
          </p:nvSpPr>
          <p:spPr>
            <a:xfrm>
              <a:off x="4326" y="3189"/>
              <a:ext cx="0" cy="405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22" name="直接连接符 148521"/>
            <p:cNvSpPr/>
            <p:nvPr/>
          </p:nvSpPr>
          <p:spPr>
            <a:xfrm>
              <a:off x="4326" y="3594"/>
              <a:ext cx="371" cy="371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23" name="直接连接符 148522"/>
            <p:cNvSpPr/>
            <p:nvPr/>
          </p:nvSpPr>
          <p:spPr>
            <a:xfrm>
              <a:off x="5600" y="3571"/>
              <a:ext cx="0" cy="394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8524" name="直接连接符 148523"/>
            <p:cNvSpPr/>
            <p:nvPr/>
          </p:nvSpPr>
          <p:spPr>
            <a:xfrm flipH="1">
              <a:off x="4697" y="3965"/>
              <a:ext cx="903" cy="0"/>
            </a:xfrm>
            <a:prstGeom prst="line">
              <a:avLst/>
            </a:prstGeom>
            <a:ln w="508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48525" name="直接连接符 148524"/>
          <p:cNvSpPr/>
          <p:nvPr/>
        </p:nvSpPr>
        <p:spPr>
          <a:xfrm flipH="1">
            <a:off x="1209675" y="1487170"/>
            <a:ext cx="1854200" cy="1857375"/>
          </a:xfrm>
          <a:prstGeom prst="line">
            <a:avLst/>
          </a:prstGeom>
          <a:ln w="508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Text Box 33"/>
          <p:cNvSpPr txBox="1"/>
          <p:nvPr/>
        </p:nvSpPr>
        <p:spPr>
          <a:xfrm>
            <a:off x="612775" y="375603"/>
            <a:ext cx="6835775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34.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补画三视图中所缺漏的图线。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704708" name="AutoShape 196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9506" name="Freeform 354"/>
          <p:cNvSpPr/>
          <p:nvPr/>
        </p:nvSpPr>
        <p:spPr>
          <a:xfrm>
            <a:off x="1114425" y="2638425"/>
            <a:ext cx="1162050" cy="828675"/>
          </a:xfrm>
          <a:custGeom>
            <a:avLst/>
            <a:gdLst>
              <a:gd name="txL" fmla="*/ 0 w 294"/>
              <a:gd name="txT" fmla="*/ 0 h 522"/>
              <a:gd name="txR" fmla="*/ 294 w 294"/>
              <a:gd name="txB" fmla="*/ 522 h 52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294" h="522">
                <a:moveTo>
                  <a:pt x="0" y="111"/>
                </a:moveTo>
                <a:lnTo>
                  <a:pt x="0" y="522"/>
                </a:lnTo>
                <a:lnTo>
                  <a:pt x="294" y="522"/>
                </a:lnTo>
                <a:lnTo>
                  <a:pt x="294" y="285"/>
                </a:lnTo>
                <a:lnTo>
                  <a:pt x="87" y="285"/>
                </a:lnTo>
                <a:lnTo>
                  <a:pt x="87" y="0"/>
                </a:lnTo>
                <a:lnTo>
                  <a:pt x="0" y="111"/>
                </a:lnTo>
                <a:close/>
              </a:path>
            </a:pathLst>
          </a:custGeom>
          <a:solidFill>
            <a:srgbClr val="00CC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9507" name="Freeform 355"/>
          <p:cNvSpPr/>
          <p:nvPr/>
        </p:nvSpPr>
        <p:spPr>
          <a:xfrm rot="5400000">
            <a:off x="1155700" y="4319588"/>
            <a:ext cx="1590675" cy="1681162"/>
          </a:xfrm>
          <a:custGeom>
            <a:avLst/>
            <a:gdLst>
              <a:gd name="txL" fmla="*/ 0 w 1002"/>
              <a:gd name="txT" fmla="*/ 0 h 531"/>
              <a:gd name="txR" fmla="*/ 1002 w 1002"/>
              <a:gd name="txB" fmla="*/ 531 h 5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02" h="531">
                <a:moveTo>
                  <a:pt x="912" y="528"/>
                </a:moveTo>
                <a:lnTo>
                  <a:pt x="708" y="528"/>
                </a:lnTo>
                <a:lnTo>
                  <a:pt x="708" y="279"/>
                </a:lnTo>
                <a:lnTo>
                  <a:pt x="291" y="279"/>
                </a:lnTo>
                <a:lnTo>
                  <a:pt x="291" y="531"/>
                </a:lnTo>
                <a:lnTo>
                  <a:pt x="90" y="531"/>
                </a:lnTo>
                <a:lnTo>
                  <a:pt x="0" y="417"/>
                </a:lnTo>
                <a:lnTo>
                  <a:pt x="0" y="0"/>
                </a:lnTo>
                <a:lnTo>
                  <a:pt x="1002" y="0"/>
                </a:lnTo>
                <a:lnTo>
                  <a:pt x="1002" y="420"/>
                </a:lnTo>
                <a:lnTo>
                  <a:pt x="912" y="528"/>
                </a:lnTo>
                <a:close/>
              </a:path>
            </a:pathLst>
          </a:custGeom>
          <a:solidFill>
            <a:srgbClr val="FFCC66">
              <a:alpha val="100000"/>
            </a:srgbClr>
          </a:solidFill>
          <a:ln w="9525" cap="flat" cmpd="sng">
            <a:solidFill>
              <a:srgbClr val="FF99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9505" name="Freeform 353"/>
          <p:cNvSpPr/>
          <p:nvPr/>
        </p:nvSpPr>
        <p:spPr>
          <a:xfrm flipH="1">
            <a:off x="4033838" y="2638425"/>
            <a:ext cx="466725" cy="828675"/>
          </a:xfrm>
          <a:custGeom>
            <a:avLst/>
            <a:gdLst>
              <a:gd name="txL" fmla="*/ 0 w 294"/>
              <a:gd name="txT" fmla="*/ 0 h 522"/>
              <a:gd name="txR" fmla="*/ 294 w 294"/>
              <a:gd name="txB" fmla="*/ 522 h 52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294" h="522">
                <a:moveTo>
                  <a:pt x="0" y="111"/>
                </a:moveTo>
                <a:lnTo>
                  <a:pt x="0" y="522"/>
                </a:lnTo>
                <a:lnTo>
                  <a:pt x="294" y="522"/>
                </a:lnTo>
                <a:lnTo>
                  <a:pt x="294" y="285"/>
                </a:lnTo>
                <a:lnTo>
                  <a:pt x="87" y="285"/>
                </a:lnTo>
                <a:lnTo>
                  <a:pt x="87" y="0"/>
                </a:lnTo>
                <a:lnTo>
                  <a:pt x="0" y="111"/>
                </a:lnTo>
                <a:close/>
              </a:path>
            </a:pathLst>
          </a:custGeom>
          <a:solidFill>
            <a:srgbClr val="00CC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9503" name="Freeform 351"/>
          <p:cNvSpPr/>
          <p:nvPr/>
        </p:nvSpPr>
        <p:spPr>
          <a:xfrm>
            <a:off x="5795963" y="2638425"/>
            <a:ext cx="466725" cy="828675"/>
          </a:xfrm>
          <a:custGeom>
            <a:avLst/>
            <a:gdLst>
              <a:gd name="txL" fmla="*/ 0 w 294"/>
              <a:gd name="txT" fmla="*/ 0 h 522"/>
              <a:gd name="txR" fmla="*/ 294 w 294"/>
              <a:gd name="txB" fmla="*/ 522 h 52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txL" t="txT" r="txR" b="txB"/>
            <a:pathLst>
              <a:path w="294" h="522">
                <a:moveTo>
                  <a:pt x="0" y="111"/>
                </a:moveTo>
                <a:lnTo>
                  <a:pt x="0" y="522"/>
                </a:lnTo>
                <a:lnTo>
                  <a:pt x="294" y="522"/>
                </a:lnTo>
                <a:lnTo>
                  <a:pt x="294" y="285"/>
                </a:lnTo>
                <a:lnTo>
                  <a:pt x="87" y="285"/>
                </a:lnTo>
                <a:lnTo>
                  <a:pt x="87" y="0"/>
                </a:lnTo>
                <a:lnTo>
                  <a:pt x="0" y="111"/>
                </a:lnTo>
                <a:close/>
              </a:path>
            </a:pathLst>
          </a:custGeom>
          <a:solidFill>
            <a:srgbClr val="00CCFF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9504" name="Freeform 352"/>
          <p:cNvSpPr/>
          <p:nvPr/>
        </p:nvSpPr>
        <p:spPr>
          <a:xfrm>
            <a:off x="4352925" y="1976438"/>
            <a:ext cx="1590675" cy="842962"/>
          </a:xfrm>
          <a:custGeom>
            <a:avLst/>
            <a:gdLst>
              <a:gd name="txL" fmla="*/ 0 w 1002"/>
              <a:gd name="txT" fmla="*/ 0 h 531"/>
              <a:gd name="txR" fmla="*/ 1002 w 1002"/>
              <a:gd name="txB" fmla="*/ 531 h 5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02" h="531">
                <a:moveTo>
                  <a:pt x="912" y="528"/>
                </a:moveTo>
                <a:lnTo>
                  <a:pt x="708" y="528"/>
                </a:lnTo>
                <a:lnTo>
                  <a:pt x="708" y="279"/>
                </a:lnTo>
                <a:lnTo>
                  <a:pt x="291" y="279"/>
                </a:lnTo>
                <a:lnTo>
                  <a:pt x="291" y="531"/>
                </a:lnTo>
                <a:lnTo>
                  <a:pt x="90" y="531"/>
                </a:lnTo>
                <a:lnTo>
                  <a:pt x="0" y="417"/>
                </a:lnTo>
                <a:lnTo>
                  <a:pt x="0" y="0"/>
                </a:lnTo>
                <a:lnTo>
                  <a:pt x="1002" y="0"/>
                </a:lnTo>
                <a:lnTo>
                  <a:pt x="1002" y="420"/>
                </a:lnTo>
                <a:lnTo>
                  <a:pt x="912" y="528"/>
                </a:lnTo>
                <a:close/>
              </a:path>
            </a:pathLst>
          </a:custGeom>
          <a:solidFill>
            <a:srgbClr val="FFCC66">
              <a:alpha val="100000"/>
            </a:srgb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" name="Group 204"/>
          <p:cNvGrpSpPr/>
          <p:nvPr/>
        </p:nvGrpSpPr>
        <p:grpSpPr>
          <a:xfrm>
            <a:off x="5000625" y="3667125"/>
            <a:ext cx="3113088" cy="2781300"/>
            <a:chOff x="3366" y="2088"/>
            <a:chExt cx="1961" cy="1752"/>
          </a:xfrm>
        </p:grpSpPr>
        <p:pic>
          <p:nvPicPr>
            <p:cNvPr id="52379" name="Picture 173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66" y="2088"/>
              <a:ext cx="1961" cy="1752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52380" name="Group 203"/>
            <p:cNvGrpSpPr/>
            <p:nvPr/>
          </p:nvGrpSpPr>
          <p:grpSpPr>
            <a:xfrm>
              <a:off x="3396" y="2133"/>
              <a:ext cx="1904" cy="1670"/>
              <a:chOff x="3030" y="1485"/>
              <a:chExt cx="1261" cy="1106"/>
            </a:xfrm>
          </p:grpSpPr>
          <p:sp>
            <p:nvSpPr>
              <p:cNvPr id="52381" name="Line 177"/>
              <p:cNvSpPr/>
              <p:nvPr/>
            </p:nvSpPr>
            <p:spPr>
              <a:xfrm flipH="1" flipV="1">
                <a:off x="3321" y="2535"/>
                <a:ext cx="97" cy="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82" name="Freeform 178"/>
              <p:cNvSpPr/>
              <p:nvPr/>
            </p:nvSpPr>
            <p:spPr>
              <a:xfrm>
                <a:off x="3418" y="2366"/>
                <a:ext cx="485" cy="225"/>
              </a:xfrm>
              <a:custGeom>
                <a:avLst/>
                <a:gdLst>
                  <a:gd name="txL" fmla="*/ 0 w 4367"/>
                  <a:gd name="txT" fmla="*/ 0 h 2019"/>
                  <a:gd name="txR" fmla="*/ 4367 w 4367"/>
                  <a:gd name="txB" fmla="*/ 2019 h 20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367" h="2019">
                    <a:moveTo>
                      <a:pt x="4367" y="937"/>
                    </a:moveTo>
                    <a:lnTo>
                      <a:pt x="0" y="2019"/>
                    </a:ln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2383" name="Line 179"/>
              <p:cNvSpPr/>
              <p:nvPr/>
            </p:nvSpPr>
            <p:spPr>
              <a:xfrm flipV="1">
                <a:off x="3321" y="2310"/>
                <a:ext cx="1" cy="225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84" name="Line 180"/>
              <p:cNvSpPr/>
              <p:nvPr/>
            </p:nvSpPr>
            <p:spPr>
              <a:xfrm flipV="1">
                <a:off x="3362" y="1926"/>
                <a:ext cx="1" cy="33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85" name="Line 181"/>
              <p:cNvSpPr/>
              <p:nvPr/>
            </p:nvSpPr>
            <p:spPr>
              <a:xfrm flipH="1">
                <a:off x="3127" y="2310"/>
                <a:ext cx="194" cy="11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86" name="Freeform 182"/>
              <p:cNvSpPr/>
              <p:nvPr/>
            </p:nvSpPr>
            <p:spPr>
              <a:xfrm>
                <a:off x="3903" y="2246"/>
                <a:ext cx="388" cy="224"/>
              </a:xfrm>
              <a:custGeom>
                <a:avLst/>
                <a:gdLst>
                  <a:gd name="txL" fmla="*/ 0 w 3494"/>
                  <a:gd name="txT" fmla="*/ 0 h 2019"/>
                  <a:gd name="txR" fmla="*/ 3494 w 3494"/>
                  <a:gd name="txB" fmla="*/ 2019 h 201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94" h="2019">
                    <a:moveTo>
                      <a:pt x="3494" y="0"/>
                    </a:moveTo>
                    <a:lnTo>
                      <a:pt x="0" y="2019"/>
                    </a:lnTo>
                    <a:lnTo>
                      <a:pt x="0" y="866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2387" name="Freeform 183"/>
              <p:cNvSpPr/>
              <p:nvPr/>
            </p:nvSpPr>
            <p:spPr>
              <a:xfrm>
                <a:off x="4056" y="1982"/>
                <a:ext cx="235" cy="264"/>
              </a:xfrm>
              <a:custGeom>
                <a:avLst/>
                <a:gdLst>
                  <a:gd name="txL" fmla="*/ 0 w 2121"/>
                  <a:gd name="txT" fmla="*/ 0 h 2379"/>
                  <a:gd name="txR" fmla="*/ 2121 w 2121"/>
                  <a:gd name="txB" fmla="*/ 2379 h 237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121" h="2379">
                    <a:moveTo>
                      <a:pt x="2121" y="2379"/>
                    </a:moveTo>
                    <a:lnTo>
                      <a:pt x="2121" y="1226"/>
                    </a:ln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2388" name="Freeform 184"/>
              <p:cNvSpPr/>
              <p:nvPr/>
            </p:nvSpPr>
            <p:spPr>
              <a:xfrm>
                <a:off x="3563" y="2118"/>
                <a:ext cx="728" cy="308"/>
              </a:xfrm>
              <a:custGeom>
                <a:avLst/>
                <a:gdLst>
                  <a:gd name="txL" fmla="*/ 0 w 6551"/>
                  <a:gd name="txT" fmla="*/ 0 h 2776"/>
                  <a:gd name="txR" fmla="*/ 6551 w 6551"/>
                  <a:gd name="txB" fmla="*/ 2776 h 2776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6551" h="2776">
                    <a:moveTo>
                      <a:pt x="6551" y="0"/>
                    </a:moveTo>
                    <a:lnTo>
                      <a:pt x="3057" y="2019"/>
                    </a:lnTo>
                    <a:lnTo>
                      <a:pt x="0" y="2776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2389" name="Line 185"/>
              <p:cNvSpPr/>
              <p:nvPr/>
            </p:nvSpPr>
            <p:spPr>
              <a:xfrm flipV="1">
                <a:off x="4056" y="1758"/>
                <a:ext cx="1" cy="38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0" name="Line 186"/>
              <p:cNvSpPr/>
              <p:nvPr/>
            </p:nvSpPr>
            <p:spPr>
              <a:xfrm flipV="1">
                <a:off x="3563" y="2142"/>
                <a:ext cx="493" cy="28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1" name="Line 187"/>
              <p:cNvSpPr/>
              <p:nvPr/>
            </p:nvSpPr>
            <p:spPr>
              <a:xfrm flipV="1">
                <a:off x="3563" y="2270"/>
                <a:ext cx="1" cy="1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2" name="Freeform 188"/>
              <p:cNvSpPr/>
              <p:nvPr/>
            </p:nvSpPr>
            <p:spPr>
              <a:xfrm>
                <a:off x="3584" y="1485"/>
                <a:ext cx="472" cy="329"/>
              </a:xfrm>
              <a:custGeom>
                <a:avLst/>
                <a:gdLst>
                  <a:gd name="txL" fmla="*/ 0 w 4243"/>
                  <a:gd name="txT" fmla="*/ 0 h 2957"/>
                  <a:gd name="txR" fmla="*/ 4243 w 4243"/>
                  <a:gd name="txB" fmla="*/ 2957 h 295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243" h="2957">
                    <a:moveTo>
                      <a:pt x="0" y="0"/>
                    </a:moveTo>
                    <a:lnTo>
                      <a:pt x="4243" y="2453"/>
                    </a:lnTo>
                    <a:lnTo>
                      <a:pt x="3369" y="2957"/>
                    </a:lnTo>
                  </a:path>
                </a:pathLst>
              </a:custGeom>
              <a:noFill/>
              <a:ln w="3810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2393" name="Line 189"/>
              <p:cNvSpPr/>
              <p:nvPr/>
            </p:nvSpPr>
            <p:spPr>
              <a:xfrm flipV="1">
                <a:off x="3487" y="1485"/>
                <a:ext cx="97" cy="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4" name="Line 190"/>
              <p:cNvSpPr/>
              <p:nvPr/>
            </p:nvSpPr>
            <p:spPr>
              <a:xfrm flipV="1">
                <a:off x="3127" y="2198"/>
                <a:ext cx="1" cy="22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5" name="Line 191"/>
              <p:cNvSpPr/>
              <p:nvPr/>
            </p:nvSpPr>
            <p:spPr>
              <a:xfrm>
                <a:off x="3030" y="2366"/>
                <a:ext cx="97" cy="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6" name="Line 192"/>
              <p:cNvSpPr/>
              <p:nvPr/>
            </p:nvSpPr>
            <p:spPr>
              <a:xfrm flipV="1">
                <a:off x="3030" y="2142"/>
                <a:ext cx="1" cy="22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7" name="Line 193"/>
              <p:cNvSpPr/>
              <p:nvPr/>
            </p:nvSpPr>
            <p:spPr>
              <a:xfrm flipV="1">
                <a:off x="3418" y="2270"/>
                <a:ext cx="145" cy="9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8" name="Line 194"/>
              <p:cNvSpPr/>
              <p:nvPr/>
            </p:nvSpPr>
            <p:spPr>
              <a:xfrm>
                <a:off x="3321" y="2310"/>
                <a:ext cx="97" cy="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399" name="Line 195"/>
              <p:cNvSpPr/>
              <p:nvPr/>
            </p:nvSpPr>
            <p:spPr>
              <a:xfrm flipH="1">
                <a:off x="3321" y="2038"/>
                <a:ext cx="236" cy="27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400" name="Line 196"/>
              <p:cNvSpPr/>
              <p:nvPr/>
            </p:nvSpPr>
            <p:spPr>
              <a:xfrm>
                <a:off x="3362" y="1926"/>
                <a:ext cx="195" cy="11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401" name="Line 197"/>
              <p:cNvSpPr/>
              <p:nvPr/>
            </p:nvSpPr>
            <p:spPr>
              <a:xfrm flipV="1">
                <a:off x="3127" y="1926"/>
                <a:ext cx="235" cy="272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402" name="Line 198"/>
              <p:cNvSpPr/>
              <p:nvPr/>
            </p:nvSpPr>
            <p:spPr>
              <a:xfrm>
                <a:off x="3030" y="2142"/>
                <a:ext cx="97" cy="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403" name="Line 199"/>
              <p:cNvSpPr/>
              <p:nvPr/>
            </p:nvSpPr>
            <p:spPr>
              <a:xfrm flipH="1">
                <a:off x="3030" y="1998"/>
                <a:ext cx="62" cy="14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404" name="Line 200"/>
              <p:cNvSpPr/>
              <p:nvPr/>
            </p:nvSpPr>
            <p:spPr>
              <a:xfrm flipH="1">
                <a:off x="3092" y="1541"/>
                <a:ext cx="395" cy="457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405" name="Line 201"/>
              <p:cNvSpPr/>
              <p:nvPr/>
            </p:nvSpPr>
            <p:spPr>
              <a:xfrm flipH="1" flipV="1">
                <a:off x="3487" y="1541"/>
                <a:ext cx="472" cy="273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2406" name="Line 202"/>
              <p:cNvSpPr/>
              <p:nvPr/>
            </p:nvSpPr>
            <p:spPr>
              <a:xfrm flipV="1">
                <a:off x="3563" y="1814"/>
                <a:ext cx="396" cy="456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52235" name="Line 284"/>
          <p:cNvSpPr/>
          <p:nvPr/>
        </p:nvSpPr>
        <p:spPr>
          <a:xfrm>
            <a:off x="4029075" y="3465513"/>
            <a:ext cx="22352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36" name="Line 285"/>
          <p:cNvSpPr/>
          <p:nvPr/>
        </p:nvSpPr>
        <p:spPr>
          <a:xfrm flipV="1">
            <a:off x="6264275" y="3094038"/>
            <a:ext cx="3175" cy="3714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37" name="Line 286"/>
          <p:cNvSpPr/>
          <p:nvPr/>
        </p:nvSpPr>
        <p:spPr>
          <a:xfrm flipH="1">
            <a:off x="5938838" y="3094038"/>
            <a:ext cx="325437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38" name="Line 287"/>
          <p:cNvSpPr/>
          <p:nvPr/>
        </p:nvSpPr>
        <p:spPr>
          <a:xfrm flipV="1">
            <a:off x="5938838" y="1974850"/>
            <a:ext cx="0" cy="111918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39" name="Line 288"/>
          <p:cNvSpPr/>
          <p:nvPr/>
        </p:nvSpPr>
        <p:spPr>
          <a:xfrm flipV="1">
            <a:off x="4029075" y="3094038"/>
            <a:ext cx="3175" cy="3714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40" name="Line 289"/>
          <p:cNvSpPr/>
          <p:nvPr/>
        </p:nvSpPr>
        <p:spPr>
          <a:xfrm>
            <a:off x="4029075" y="3094038"/>
            <a:ext cx="327025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41" name="Line 290"/>
          <p:cNvSpPr/>
          <p:nvPr/>
        </p:nvSpPr>
        <p:spPr>
          <a:xfrm flipV="1">
            <a:off x="4356100" y="1974850"/>
            <a:ext cx="0" cy="111918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42" name="Line 291"/>
          <p:cNvSpPr/>
          <p:nvPr/>
        </p:nvSpPr>
        <p:spPr>
          <a:xfrm>
            <a:off x="4356100" y="1974850"/>
            <a:ext cx="15827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2243" name="Group 350"/>
          <p:cNvGrpSpPr/>
          <p:nvPr/>
        </p:nvGrpSpPr>
        <p:grpSpPr>
          <a:xfrm>
            <a:off x="5148263" y="1809750"/>
            <a:ext cx="0" cy="1836738"/>
            <a:chOff x="3243" y="1140"/>
            <a:chExt cx="2" cy="1168"/>
          </a:xfrm>
        </p:grpSpPr>
        <p:sp>
          <p:nvSpPr>
            <p:cNvPr id="52374" name="Line 292"/>
            <p:cNvSpPr/>
            <p:nvPr/>
          </p:nvSpPr>
          <p:spPr>
            <a:xfrm flipV="1">
              <a:off x="3243" y="2025"/>
              <a:ext cx="2" cy="28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5" name="Line 293"/>
            <p:cNvSpPr/>
            <p:nvPr/>
          </p:nvSpPr>
          <p:spPr>
            <a:xfrm flipV="1">
              <a:off x="3243" y="1945"/>
              <a:ext cx="2" cy="3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6" name="Line 294"/>
            <p:cNvSpPr/>
            <p:nvPr/>
          </p:nvSpPr>
          <p:spPr>
            <a:xfrm flipV="1">
              <a:off x="3243" y="1548"/>
              <a:ext cx="2" cy="35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7" name="Line 295"/>
            <p:cNvSpPr/>
            <p:nvPr/>
          </p:nvSpPr>
          <p:spPr>
            <a:xfrm flipV="1">
              <a:off x="3243" y="1470"/>
              <a:ext cx="2" cy="3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8" name="Line 296"/>
            <p:cNvSpPr/>
            <p:nvPr/>
          </p:nvSpPr>
          <p:spPr>
            <a:xfrm flipV="1">
              <a:off x="3243" y="1140"/>
              <a:ext cx="2" cy="285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2244" name="Line 297"/>
          <p:cNvSpPr/>
          <p:nvPr/>
        </p:nvSpPr>
        <p:spPr>
          <a:xfrm>
            <a:off x="3579813" y="3094038"/>
            <a:ext cx="0" cy="37147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45" name="Line 298"/>
          <p:cNvSpPr/>
          <p:nvPr/>
        </p:nvSpPr>
        <p:spPr>
          <a:xfrm flipH="1">
            <a:off x="1111250" y="3465513"/>
            <a:ext cx="2468563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51" name="Line 299"/>
          <p:cNvSpPr/>
          <p:nvPr/>
        </p:nvSpPr>
        <p:spPr>
          <a:xfrm flipV="1">
            <a:off x="1111250" y="2813050"/>
            <a:ext cx="0" cy="6477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47" name="Line 300"/>
          <p:cNvSpPr/>
          <p:nvPr/>
        </p:nvSpPr>
        <p:spPr>
          <a:xfrm flipH="1">
            <a:off x="1462088" y="3094038"/>
            <a:ext cx="2117725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48" name="Line 301"/>
          <p:cNvSpPr/>
          <p:nvPr/>
        </p:nvSpPr>
        <p:spPr>
          <a:xfrm flipV="1">
            <a:off x="3113088" y="1974850"/>
            <a:ext cx="0" cy="111918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49" name="Line 302"/>
          <p:cNvSpPr/>
          <p:nvPr/>
        </p:nvSpPr>
        <p:spPr>
          <a:xfrm flipH="1">
            <a:off x="2787650" y="1974850"/>
            <a:ext cx="3254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0" name="Line 303"/>
          <p:cNvSpPr/>
          <p:nvPr/>
        </p:nvSpPr>
        <p:spPr>
          <a:xfrm flipH="1">
            <a:off x="1111250" y="1974850"/>
            <a:ext cx="1676400" cy="8382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1" name="Line 304"/>
          <p:cNvSpPr/>
          <p:nvPr/>
        </p:nvSpPr>
        <p:spPr>
          <a:xfrm flipV="1">
            <a:off x="1462088" y="2638425"/>
            <a:ext cx="3175" cy="455613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2" name="Line 305"/>
          <p:cNvSpPr/>
          <p:nvPr/>
        </p:nvSpPr>
        <p:spPr>
          <a:xfrm flipV="1">
            <a:off x="3579813" y="4041775"/>
            <a:ext cx="0" cy="223520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3" name="Line 306"/>
          <p:cNvSpPr/>
          <p:nvPr/>
        </p:nvSpPr>
        <p:spPr>
          <a:xfrm flipH="1">
            <a:off x="2276475" y="4041775"/>
            <a:ext cx="13033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4" name="Line 307"/>
          <p:cNvSpPr/>
          <p:nvPr/>
        </p:nvSpPr>
        <p:spPr>
          <a:xfrm flipH="1">
            <a:off x="2276475" y="6276975"/>
            <a:ext cx="1303338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2255" name="Group 348"/>
          <p:cNvGrpSpPr/>
          <p:nvPr/>
        </p:nvGrpSpPr>
        <p:grpSpPr>
          <a:xfrm>
            <a:off x="1651000" y="5160963"/>
            <a:ext cx="2114550" cy="0"/>
            <a:chOff x="1040" y="3251"/>
            <a:chExt cx="1332" cy="2"/>
          </a:xfrm>
        </p:grpSpPr>
        <p:sp>
          <p:nvSpPr>
            <p:cNvPr id="52369" name="Line 308"/>
            <p:cNvSpPr/>
            <p:nvPr/>
          </p:nvSpPr>
          <p:spPr>
            <a:xfrm flipH="1">
              <a:off x="2006" y="3251"/>
              <a:ext cx="366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0" name="Line 309"/>
            <p:cNvSpPr/>
            <p:nvPr/>
          </p:nvSpPr>
          <p:spPr>
            <a:xfrm flipH="1">
              <a:off x="1927" y="3251"/>
              <a:ext cx="34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1" name="Line 310"/>
            <p:cNvSpPr/>
            <p:nvPr/>
          </p:nvSpPr>
          <p:spPr>
            <a:xfrm flipH="1">
              <a:off x="1531" y="3251"/>
              <a:ext cx="351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2" name="Line 311"/>
            <p:cNvSpPr/>
            <p:nvPr/>
          </p:nvSpPr>
          <p:spPr>
            <a:xfrm flipH="1">
              <a:off x="1452" y="3251"/>
              <a:ext cx="34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73" name="Line 312"/>
            <p:cNvSpPr/>
            <p:nvPr/>
          </p:nvSpPr>
          <p:spPr>
            <a:xfrm flipH="1">
              <a:off x="1040" y="3251"/>
              <a:ext cx="367" cy="2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2256" name="Line 313"/>
          <p:cNvSpPr/>
          <p:nvPr/>
        </p:nvSpPr>
        <p:spPr>
          <a:xfrm>
            <a:off x="1903413" y="4835525"/>
            <a:ext cx="0" cy="64928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7" name="Line 314"/>
          <p:cNvSpPr/>
          <p:nvPr/>
        </p:nvSpPr>
        <p:spPr>
          <a:xfrm flipH="1">
            <a:off x="1111250" y="4835525"/>
            <a:ext cx="792163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7" name="Line 315"/>
          <p:cNvSpPr/>
          <p:nvPr/>
        </p:nvSpPr>
        <p:spPr>
          <a:xfrm flipV="1">
            <a:off x="1111250" y="4508500"/>
            <a:ext cx="0" cy="3270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59" name="Line 316"/>
          <p:cNvSpPr/>
          <p:nvPr/>
        </p:nvSpPr>
        <p:spPr>
          <a:xfrm flipV="1">
            <a:off x="1111250" y="4041775"/>
            <a:ext cx="1165225" cy="4667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69" name="Line 317"/>
          <p:cNvSpPr/>
          <p:nvPr/>
        </p:nvSpPr>
        <p:spPr>
          <a:xfrm flipV="1">
            <a:off x="1903413" y="4835525"/>
            <a:ext cx="0" cy="649288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61" name="Line 318"/>
          <p:cNvSpPr/>
          <p:nvPr/>
        </p:nvSpPr>
        <p:spPr>
          <a:xfrm flipH="1">
            <a:off x="1111250" y="5484813"/>
            <a:ext cx="792163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1" name="Line 319"/>
          <p:cNvSpPr/>
          <p:nvPr/>
        </p:nvSpPr>
        <p:spPr>
          <a:xfrm>
            <a:off x="1111250" y="5484813"/>
            <a:ext cx="0" cy="327025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63" name="Line 320"/>
          <p:cNvSpPr/>
          <p:nvPr/>
        </p:nvSpPr>
        <p:spPr>
          <a:xfrm>
            <a:off x="1111250" y="5811838"/>
            <a:ext cx="1165225" cy="465137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64" name="Line 321"/>
          <p:cNvSpPr/>
          <p:nvPr/>
        </p:nvSpPr>
        <p:spPr>
          <a:xfrm flipH="1">
            <a:off x="1462088" y="4368800"/>
            <a:ext cx="16510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65" name="Line 322"/>
          <p:cNvSpPr/>
          <p:nvPr/>
        </p:nvSpPr>
        <p:spPr>
          <a:xfrm>
            <a:off x="3113088" y="4368800"/>
            <a:ext cx="0" cy="1582738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2266" name="Line 323"/>
          <p:cNvSpPr/>
          <p:nvPr/>
        </p:nvSpPr>
        <p:spPr>
          <a:xfrm flipH="1">
            <a:off x="1462088" y="5951538"/>
            <a:ext cx="16510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6" name="Line 324"/>
          <p:cNvSpPr/>
          <p:nvPr/>
        </p:nvSpPr>
        <p:spPr>
          <a:xfrm>
            <a:off x="2787650" y="1974850"/>
            <a:ext cx="1588" cy="2393950"/>
          </a:xfrm>
          <a:prstGeom prst="line">
            <a:avLst/>
          </a:prstGeom>
          <a:ln w="1905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7" name="Line 325"/>
          <p:cNvSpPr/>
          <p:nvPr/>
        </p:nvSpPr>
        <p:spPr>
          <a:xfrm>
            <a:off x="2787650" y="4368800"/>
            <a:ext cx="0" cy="1582738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8" name="Line 326"/>
          <p:cNvSpPr/>
          <p:nvPr/>
        </p:nvSpPr>
        <p:spPr>
          <a:xfrm>
            <a:off x="1111250" y="2813050"/>
            <a:ext cx="4827588" cy="3175"/>
          </a:xfrm>
          <a:prstGeom prst="line">
            <a:avLst/>
          </a:prstGeom>
          <a:ln w="19050" cap="flat" cmpd="sng">
            <a:solidFill>
              <a:srgbClr val="8C1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79" name="Line 327"/>
          <p:cNvSpPr/>
          <p:nvPr/>
        </p:nvSpPr>
        <p:spPr>
          <a:xfrm flipV="1">
            <a:off x="2263775" y="3465513"/>
            <a:ext cx="15875" cy="2824162"/>
          </a:xfrm>
          <a:prstGeom prst="line">
            <a:avLst/>
          </a:prstGeom>
          <a:ln w="19050" cap="flat" cmpd="sng">
            <a:solidFill>
              <a:srgbClr val="8C19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80" name="Line 328"/>
          <p:cNvSpPr/>
          <p:nvPr/>
        </p:nvSpPr>
        <p:spPr>
          <a:xfrm flipV="1">
            <a:off x="2276475" y="3094038"/>
            <a:ext cx="0" cy="37147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81" name="Line 329"/>
          <p:cNvSpPr/>
          <p:nvPr/>
        </p:nvSpPr>
        <p:spPr>
          <a:xfrm flipV="1">
            <a:off x="4822825" y="2419350"/>
            <a:ext cx="0" cy="1046163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82" name="Line 330"/>
          <p:cNvSpPr/>
          <p:nvPr/>
        </p:nvSpPr>
        <p:spPr>
          <a:xfrm flipV="1">
            <a:off x="1903413" y="3465513"/>
            <a:ext cx="3175" cy="1370012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7" name="Group 349"/>
          <p:cNvGrpSpPr/>
          <p:nvPr/>
        </p:nvGrpSpPr>
        <p:grpSpPr>
          <a:xfrm>
            <a:off x="1903413" y="2419350"/>
            <a:ext cx="0" cy="1046163"/>
            <a:chOff x="1199" y="1524"/>
            <a:chExt cx="2" cy="659"/>
          </a:xfrm>
        </p:grpSpPr>
        <p:sp>
          <p:nvSpPr>
            <p:cNvPr id="52363" name="Line 331"/>
            <p:cNvSpPr/>
            <p:nvPr/>
          </p:nvSpPr>
          <p:spPr>
            <a:xfrm flipV="1">
              <a:off x="1199" y="2102"/>
              <a:ext cx="2" cy="8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4" name="Line 332"/>
            <p:cNvSpPr/>
            <p:nvPr/>
          </p:nvSpPr>
          <p:spPr>
            <a:xfrm flipV="1">
              <a:off x="1199" y="1985"/>
              <a:ext cx="2" cy="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5" name="Line 333"/>
            <p:cNvSpPr/>
            <p:nvPr/>
          </p:nvSpPr>
          <p:spPr>
            <a:xfrm flipV="1">
              <a:off x="1199" y="1867"/>
              <a:ext cx="2" cy="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6" name="Line 334"/>
            <p:cNvSpPr/>
            <p:nvPr/>
          </p:nvSpPr>
          <p:spPr>
            <a:xfrm flipV="1">
              <a:off x="1199" y="1750"/>
              <a:ext cx="2" cy="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7" name="Line 335"/>
            <p:cNvSpPr/>
            <p:nvPr/>
          </p:nvSpPr>
          <p:spPr>
            <a:xfrm flipV="1">
              <a:off x="1199" y="1632"/>
              <a:ext cx="2" cy="88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8" name="Line 336"/>
            <p:cNvSpPr/>
            <p:nvPr/>
          </p:nvSpPr>
          <p:spPr>
            <a:xfrm flipV="1">
              <a:off x="1199" y="1524"/>
              <a:ext cx="2" cy="79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489" name="Line 337"/>
          <p:cNvSpPr/>
          <p:nvPr/>
        </p:nvSpPr>
        <p:spPr>
          <a:xfrm>
            <a:off x="1903413" y="2419350"/>
            <a:ext cx="3662362" cy="1588"/>
          </a:xfrm>
          <a:prstGeom prst="line">
            <a:avLst/>
          </a:prstGeom>
          <a:ln w="190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0" name="Line 338"/>
          <p:cNvSpPr/>
          <p:nvPr/>
        </p:nvSpPr>
        <p:spPr>
          <a:xfrm>
            <a:off x="4822825" y="2419350"/>
            <a:ext cx="649288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1" name="Line 339"/>
          <p:cNvSpPr/>
          <p:nvPr/>
        </p:nvSpPr>
        <p:spPr>
          <a:xfrm>
            <a:off x="5472113" y="2419350"/>
            <a:ext cx="0" cy="1046163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2" name="Line 340"/>
          <p:cNvSpPr/>
          <p:nvPr/>
        </p:nvSpPr>
        <p:spPr>
          <a:xfrm>
            <a:off x="1462088" y="2638425"/>
            <a:ext cx="4476750" cy="0"/>
          </a:xfrm>
          <a:prstGeom prst="line">
            <a:avLst/>
          </a:prstGeom>
          <a:ln w="19050" cap="flat" cmpd="sng">
            <a:solidFill>
              <a:srgbClr val="FF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3" name="Line 341"/>
          <p:cNvSpPr/>
          <p:nvPr/>
        </p:nvSpPr>
        <p:spPr>
          <a:xfrm flipV="1">
            <a:off x="4495800" y="2813050"/>
            <a:ext cx="0" cy="652463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4" name="Line 342"/>
          <p:cNvSpPr/>
          <p:nvPr/>
        </p:nvSpPr>
        <p:spPr>
          <a:xfrm flipH="1" flipV="1">
            <a:off x="4356100" y="2638425"/>
            <a:ext cx="139700" cy="17462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5" name="Line 343"/>
          <p:cNvSpPr/>
          <p:nvPr/>
        </p:nvSpPr>
        <p:spPr>
          <a:xfrm flipV="1">
            <a:off x="5799138" y="2813050"/>
            <a:ext cx="0" cy="652463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6" name="Line 344"/>
          <p:cNvSpPr/>
          <p:nvPr/>
        </p:nvSpPr>
        <p:spPr>
          <a:xfrm flipV="1">
            <a:off x="5799138" y="2638425"/>
            <a:ext cx="139700" cy="17462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7" name="Line 345"/>
          <p:cNvSpPr/>
          <p:nvPr/>
        </p:nvSpPr>
        <p:spPr>
          <a:xfrm>
            <a:off x="4495800" y="2813050"/>
            <a:ext cx="327025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498" name="Line 346"/>
          <p:cNvSpPr/>
          <p:nvPr/>
        </p:nvSpPr>
        <p:spPr>
          <a:xfrm>
            <a:off x="5472113" y="2813050"/>
            <a:ext cx="327025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8" name="Group 368"/>
          <p:cNvGrpSpPr/>
          <p:nvPr/>
        </p:nvGrpSpPr>
        <p:grpSpPr>
          <a:xfrm>
            <a:off x="4405313" y="3095625"/>
            <a:ext cx="1482725" cy="0"/>
            <a:chOff x="3281" y="1728"/>
            <a:chExt cx="577" cy="1"/>
          </a:xfrm>
        </p:grpSpPr>
        <p:sp>
          <p:nvSpPr>
            <p:cNvPr id="52354" name="Line 359"/>
            <p:cNvSpPr/>
            <p:nvPr/>
          </p:nvSpPr>
          <p:spPr>
            <a:xfrm>
              <a:off x="3281" y="1728"/>
              <a:ext cx="42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55" name="Line 360"/>
            <p:cNvSpPr/>
            <p:nvPr/>
          </p:nvSpPr>
          <p:spPr>
            <a:xfrm>
              <a:off x="3340" y="1728"/>
              <a:ext cx="51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56" name="Line 361"/>
            <p:cNvSpPr/>
            <p:nvPr/>
          </p:nvSpPr>
          <p:spPr>
            <a:xfrm>
              <a:off x="3408" y="1728"/>
              <a:ext cx="51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57" name="Line 362"/>
            <p:cNvSpPr/>
            <p:nvPr/>
          </p:nvSpPr>
          <p:spPr>
            <a:xfrm>
              <a:off x="3476" y="1728"/>
              <a:ext cx="51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58" name="Line 363"/>
            <p:cNvSpPr/>
            <p:nvPr/>
          </p:nvSpPr>
          <p:spPr>
            <a:xfrm>
              <a:off x="3544" y="1728"/>
              <a:ext cx="51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59" name="Line 364"/>
            <p:cNvSpPr/>
            <p:nvPr/>
          </p:nvSpPr>
          <p:spPr>
            <a:xfrm>
              <a:off x="3612" y="1728"/>
              <a:ext cx="51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0" name="Line 365"/>
            <p:cNvSpPr/>
            <p:nvPr/>
          </p:nvSpPr>
          <p:spPr>
            <a:xfrm>
              <a:off x="3680" y="1728"/>
              <a:ext cx="51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1" name="Line 366"/>
            <p:cNvSpPr/>
            <p:nvPr/>
          </p:nvSpPr>
          <p:spPr>
            <a:xfrm>
              <a:off x="3748" y="1728"/>
              <a:ext cx="51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62" name="Line 367"/>
            <p:cNvSpPr/>
            <p:nvPr/>
          </p:nvSpPr>
          <p:spPr>
            <a:xfrm>
              <a:off x="3816" y="1728"/>
              <a:ext cx="42" cy="1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" name="Group 390"/>
          <p:cNvGrpSpPr/>
          <p:nvPr/>
        </p:nvGrpSpPr>
        <p:grpSpPr>
          <a:xfrm>
            <a:off x="1919288" y="4814888"/>
            <a:ext cx="1608137" cy="373062"/>
            <a:chOff x="267" y="2261"/>
            <a:chExt cx="1013" cy="247"/>
          </a:xfrm>
        </p:grpSpPr>
        <p:sp>
          <p:nvSpPr>
            <p:cNvPr id="52345" name="Freeform 391"/>
            <p:cNvSpPr/>
            <p:nvPr/>
          </p:nvSpPr>
          <p:spPr>
            <a:xfrm>
              <a:off x="311" y="2261"/>
              <a:ext cx="841" cy="123"/>
            </a:xfrm>
            <a:custGeom>
              <a:avLst/>
              <a:gdLst>
                <a:gd name="txL" fmla="*/ 0 w 3430"/>
                <a:gd name="txT" fmla="*/ 0 h 503"/>
                <a:gd name="txR" fmla="*/ 3430 w 3430"/>
                <a:gd name="txB" fmla="*/ 503 h 50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3">
                  <a:moveTo>
                    <a:pt x="0" y="83"/>
                  </a:moveTo>
                  <a:lnTo>
                    <a:pt x="3417" y="503"/>
                  </a:lnTo>
                  <a:lnTo>
                    <a:pt x="3430" y="397"/>
                  </a:lnTo>
                  <a:lnTo>
                    <a:pt x="198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46" name="Line 392"/>
            <p:cNvSpPr/>
            <p:nvPr/>
          </p:nvSpPr>
          <p:spPr>
            <a:xfrm flipH="1" flipV="1">
              <a:off x="267" y="2276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47" name="Freeform 393"/>
            <p:cNvSpPr/>
            <p:nvPr/>
          </p:nvSpPr>
          <p:spPr>
            <a:xfrm>
              <a:off x="311" y="2384"/>
              <a:ext cx="841" cy="124"/>
            </a:xfrm>
            <a:custGeom>
              <a:avLst/>
              <a:gdLst>
                <a:gd name="txL" fmla="*/ 0 w 3430"/>
                <a:gd name="txT" fmla="*/ 0 h 501"/>
                <a:gd name="txR" fmla="*/ 3430 w 3430"/>
                <a:gd name="txB" fmla="*/ 501 h 50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1">
                  <a:moveTo>
                    <a:pt x="0" y="419"/>
                  </a:moveTo>
                  <a:lnTo>
                    <a:pt x="3417" y="0"/>
                  </a:lnTo>
                  <a:lnTo>
                    <a:pt x="3430" y="105"/>
                  </a:lnTo>
                  <a:lnTo>
                    <a:pt x="198" y="501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48" name="Line 394"/>
            <p:cNvSpPr/>
            <p:nvPr/>
          </p:nvSpPr>
          <p:spPr>
            <a:xfrm flipH="1">
              <a:off x="267" y="2488"/>
              <a:ext cx="44" cy="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49" name="Rectangle 395"/>
            <p:cNvSpPr/>
            <p:nvPr/>
          </p:nvSpPr>
          <p:spPr>
            <a:xfrm>
              <a:off x="1183" y="2364"/>
              <a:ext cx="97" cy="40"/>
            </a:xfrm>
            <a:prstGeom prst="rect">
              <a:avLst/>
            </a:prstGeom>
            <a:solidFill>
              <a:srgbClr val="00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50" name="Freeform 396"/>
            <p:cNvSpPr/>
            <p:nvPr/>
          </p:nvSpPr>
          <p:spPr>
            <a:xfrm>
              <a:off x="1022" y="2347"/>
              <a:ext cx="143" cy="77"/>
            </a:xfrm>
            <a:custGeom>
              <a:avLst/>
              <a:gdLst>
                <a:gd name="txL" fmla="*/ 0 w 583"/>
                <a:gd name="txT" fmla="*/ 0 h 317"/>
                <a:gd name="txR" fmla="*/ 583 w 583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7">
                  <a:moveTo>
                    <a:pt x="0" y="159"/>
                  </a:moveTo>
                  <a:lnTo>
                    <a:pt x="238" y="317"/>
                  </a:lnTo>
                  <a:lnTo>
                    <a:pt x="583" y="317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51" name="Rectangle 397"/>
            <p:cNvSpPr/>
            <p:nvPr/>
          </p:nvSpPr>
          <p:spPr>
            <a:xfrm>
              <a:off x="1165" y="2371"/>
              <a:ext cx="18" cy="26"/>
            </a:xfrm>
            <a:prstGeom prst="rect">
              <a:avLst/>
            </a:prstGeom>
            <a:solidFill>
              <a:srgbClr val="00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52" name="Line 398"/>
            <p:cNvSpPr/>
            <p:nvPr/>
          </p:nvSpPr>
          <p:spPr>
            <a:xfrm flipH="1">
              <a:off x="1183" y="23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53" name="Line 399"/>
            <p:cNvSpPr/>
            <p:nvPr/>
          </p:nvSpPr>
          <p:spPr>
            <a:xfrm flipH="1">
              <a:off x="1183" y="23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" name="Group 410"/>
          <p:cNvGrpSpPr/>
          <p:nvPr/>
        </p:nvGrpSpPr>
        <p:grpSpPr>
          <a:xfrm rot="5400000">
            <a:off x="4506913" y="4111625"/>
            <a:ext cx="1608137" cy="373063"/>
            <a:chOff x="267" y="2261"/>
            <a:chExt cx="1013" cy="247"/>
          </a:xfrm>
        </p:grpSpPr>
        <p:sp>
          <p:nvSpPr>
            <p:cNvPr id="52336" name="Freeform 411"/>
            <p:cNvSpPr/>
            <p:nvPr/>
          </p:nvSpPr>
          <p:spPr>
            <a:xfrm>
              <a:off x="311" y="2261"/>
              <a:ext cx="841" cy="123"/>
            </a:xfrm>
            <a:custGeom>
              <a:avLst/>
              <a:gdLst>
                <a:gd name="txL" fmla="*/ 0 w 3430"/>
                <a:gd name="txT" fmla="*/ 0 h 503"/>
                <a:gd name="txR" fmla="*/ 3430 w 3430"/>
                <a:gd name="txB" fmla="*/ 503 h 50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3">
                  <a:moveTo>
                    <a:pt x="0" y="83"/>
                  </a:moveTo>
                  <a:lnTo>
                    <a:pt x="3417" y="503"/>
                  </a:lnTo>
                  <a:lnTo>
                    <a:pt x="3430" y="397"/>
                  </a:lnTo>
                  <a:lnTo>
                    <a:pt x="198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37" name="Line 412"/>
            <p:cNvSpPr/>
            <p:nvPr/>
          </p:nvSpPr>
          <p:spPr>
            <a:xfrm flipH="1" flipV="1">
              <a:off x="267" y="2276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38" name="Freeform 413"/>
            <p:cNvSpPr/>
            <p:nvPr/>
          </p:nvSpPr>
          <p:spPr>
            <a:xfrm>
              <a:off x="311" y="2384"/>
              <a:ext cx="841" cy="124"/>
            </a:xfrm>
            <a:custGeom>
              <a:avLst/>
              <a:gdLst>
                <a:gd name="txL" fmla="*/ 0 w 3430"/>
                <a:gd name="txT" fmla="*/ 0 h 501"/>
                <a:gd name="txR" fmla="*/ 3430 w 3430"/>
                <a:gd name="txB" fmla="*/ 501 h 50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1">
                  <a:moveTo>
                    <a:pt x="0" y="419"/>
                  </a:moveTo>
                  <a:lnTo>
                    <a:pt x="3417" y="0"/>
                  </a:lnTo>
                  <a:lnTo>
                    <a:pt x="3430" y="105"/>
                  </a:lnTo>
                  <a:lnTo>
                    <a:pt x="198" y="501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39" name="Line 414"/>
            <p:cNvSpPr/>
            <p:nvPr/>
          </p:nvSpPr>
          <p:spPr>
            <a:xfrm flipH="1">
              <a:off x="267" y="2488"/>
              <a:ext cx="44" cy="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40" name="Rectangle 415"/>
            <p:cNvSpPr/>
            <p:nvPr/>
          </p:nvSpPr>
          <p:spPr>
            <a:xfrm>
              <a:off x="1183" y="2364"/>
              <a:ext cx="97" cy="40"/>
            </a:xfrm>
            <a:prstGeom prst="rect">
              <a:avLst/>
            </a:prstGeom>
            <a:solidFill>
              <a:srgbClr val="00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41" name="Freeform 416"/>
            <p:cNvSpPr/>
            <p:nvPr/>
          </p:nvSpPr>
          <p:spPr>
            <a:xfrm>
              <a:off x="1022" y="2347"/>
              <a:ext cx="143" cy="77"/>
            </a:xfrm>
            <a:custGeom>
              <a:avLst/>
              <a:gdLst>
                <a:gd name="txL" fmla="*/ 0 w 583"/>
                <a:gd name="txT" fmla="*/ 0 h 317"/>
                <a:gd name="txR" fmla="*/ 583 w 583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7">
                  <a:moveTo>
                    <a:pt x="0" y="159"/>
                  </a:moveTo>
                  <a:lnTo>
                    <a:pt x="238" y="317"/>
                  </a:lnTo>
                  <a:lnTo>
                    <a:pt x="583" y="317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42" name="Rectangle 417"/>
            <p:cNvSpPr/>
            <p:nvPr/>
          </p:nvSpPr>
          <p:spPr>
            <a:xfrm>
              <a:off x="1165" y="2371"/>
              <a:ext cx="18" cy="26"/>
            </a:xfrm>
            <a:prstGeom prst="rect">
              <a:avLst/>
            </a:prstGeom>
            <a:solidFill>
              <a:srgbClr val="00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43" name="Line 418"/>
            <p:cNvSpPr/>
            <p:nvPr/>
          </p:nvSpPr>
          <p:spPr>
            <a:xfrm flipH="1">
              <a:off x="1183" y="23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44" name="Line 419"/>
            <p:cNvSpPr/>
            <p:nvPr/>
          </p:nvSpPr>
          <p:spPr>
            <a:xfrm flipH="1">
              <a:off x="1183" y="23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1" name="Group 420"/>
          <p:cNvGrpSpPr/>
          <p:nvPr/>
        </p:nvGrpSpPr>
        <p:grpSpPr>
          <a:xfrm rot="5400000">
            <a:off x="4181475" y="4111625"/>
            <a:ext cx="1608138" cy="373063"/>
            <a:chOff x="267" y="2261"/>
            <a:chExt cx="1013" cy="247"/>
          </a:xfrm>
        </p:grpSpPr>
        <p:sp>
          <p:nvSpPr>
            <p:cNvPr id="52327" name="Freeform 421"/>
            <p:cNvSpPr/>
            <p:nvPr/>
          </p:nvSpPr>
          <p:spPr>
            <a:xfrm>
              <a:off x="311" y="2261"/>
              <a:ext cx="841" cy="123"/>
            </a:xfrm>
            <a:custGeom>
              <a:avLst/>
              <a:gdLst>
                <a:gd name="txL" fmla="*/ 0 w 3430"/>
                <a:gd name="txT" fmla="*/ 0 h 503"/>
                <a:gd name="txR" fmla="*/ 3430 w 3430"/>
                <a:gd name="txB" fmla="*/ 503 h 50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3">
                  <a:moveTo>
                    <a:pt x="0" y="83"/>
                  </a:moveTo>
                  <a:lnTo>
                    <a:pt x="3417" y="503"/>
                  </a:lnTo>
                  <a:lnTo>
                    <a:pt x="3430" y="397"/>
                  </a:lnTo>
                  <a:lnTo>
                    <a:pt x="198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28" name="Line 422"/>
            <p:cNvSpPr/>
            <p:nvPr/>
          </p:nvSpPr>
          <p:spPr>
            <a:xfrm flipH="1" flipV="1">
              <a:off x="267" y="2276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29" name="Freeform 423"/>
            <p:cNvSpPr/>
            <p:nvPr/>
          </p:nvSpPr>
          <p:spPr>
            <a:xfrm>
              <a:off x="311" y="2384"/>
              <a:ext cx="841" cy="124"/>
            </a:xfrm>
            <a:custGeom>
              <a:avLst/>
              <a:gdLst>
                <a:gd name="txL" fmla="*/ 0 w 3430"/>
                <a:gd name="txT" fmla="*/ 0 h 501"/>
                <a:gd name="txR" fmla="*/ 3430 w 3430"/>
                <a:gd name="txB" fmla="*/ 501 h 50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1">
                  <a:moveTo>
                    <a:pt x="0" y="419"/>
                  </a:moveTo>
                  <a:lnTo>
                    <a:pt x="3417" y="0"/>
                  </a:lnTo>
                  <a:lnTo>
                    <a:pt x="3430" y="105"/>
                  </a:lnTo>
                  <a:lnTo>
                    <a:pt x="198" y="501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30" name="Line 424"/>
            <p:cNvSpPr/>
            <p:nvPr/>
          </p:nvSpPr>
          <p:spPr>
            <a:xfrm flipH="1">
              <a:off x="267" y="2488"/>
              <a:ext cx="44" cy="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31" name="Rectangle 425"/>
            <p:cNvSpPr/>
            <p:nvPr/>
          </p:nvSpPr>
          <p:spPr>
            <a:xfrm>
              <a:off x="1183" y="2364"/>
              <a:ext cx="97" cy="40"/>
            </a:xfrm>
            <a:prstGeom prst="rect">
              <a:avLst/>
            </a:prstGeom>
            <a:solidFill>
              <a:srgbClr val="00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32" name="Freeform 426"/>
            <p:cNvSpPr/>
            <p:nvPr/>
          </p:nvSpPr>
          <p:spPr>
            <a:xfrm>
              <a:off x="1022" y="2347"/>
              <a:ext cx="143" cy="77"/>
            </a:xfrm>
            <a:custGeom>
              <a:avLst/>
              <a:gdLst>
                <a:gd name="txL" fmla="*/ 0 w 583"/>
                <a:gd name="txT" fmla="*/ 0 h 317"/>
                <a:gd name="txR" fmla="*/ 583 w 583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7">
                  <a:moveTo>
                    <a:pt x="0" y="159"/>
                  </a:moveTo>
                  <a:lnTo>
                    <a:pt x="238" y="317"/>
                  </a:lnTo>
                  <a:lnTo>
                    <a:pt x="583" y="317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00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33" name="Rectangle 427"/>
            <p:cNvSpPr/>
            <p:nvPr/>
          </p:nvSpPr>
          <p:spPr>
            <a:xfrm>
              <a:off x="1165" y="2371"/>
              <a:ext cx="18" cy="26"/>
            </a:xfrm>
            <a:prstGeom prst="rect">
              <a:avLst/>
            </a:prstGeom>
            <a:solidFill>
              <a:srgbClr val="00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34" name="Line 428"/>
            <p:cNvSpPr/>
            <p:nvPr/>
          </p:nvSpPr>
          <p:spPr>
            <a:xfrm flipH="1">
              <a:off x="1183" y="23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35" name="Line 429"/>
            <p:cNvSpPr/>
            <p:nvPr/>
          </p:nvSpPr>
          <p:spPr>
            <a:xfrm flipH="1">
              <a:off x="1183" y="23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2" name="Group 430"/>
          <p:cNvGrpSpPr/>
          <p:nvPr/>
        </p:nvGrpSpPr>
        <p:grpSpPr>
          <a:xfrm>
            <a:off x="1109663" y="4487863"/>
            <a:ext cx="1608137" cy="373062"/>
            <a:chOff x="267" y="2261"/>
            <a:chExt cx="1013" cy="247"/>
          </a:xfrm>
        </p:grpSpPr>
        <p:sp>
          <p:nvSpPr>
            <p:cNvPr id="52318" name="Freeform 431"/>
            <p:cNvSpPr/>
            <p:nvPr/>
          </p:nvSpPr>
          <p:spPr>
            <a:xfrm>
              <a:off x="311" y="2261"/>
              <a:ext cx="841" cy="123"/>
            </a:xfrm>
            <a:custGeom>
              <a:avLst/>
              <a:gdLst>
                <a:gd name="txL" fmla="*/ 0 w 3430"/>
                <a:gd name="txT" fmla="*/ 0 h 503"/>
                <a:gd name="txR" fmla="*/ 3430 w 3430"/>
                <a:gd name="txB" fmla="*/ 503 h 50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3">
                  <a:moveTo>
                    <a:pt x="0" y="83"/>
                  </a:moveTo>
                  <a:lnTo>
                    <a:pt x="3417" y="503"/>
                  </a:lnTo>
                  <a:lnTo>
                    <a:pt x="3430" y="397"/>
                  </a:lnTo>
                  <a:lnTo>
                    <a:pt x="198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19" name="Line 432"/>
            <p:cNvSpPr/>
            <p:nvPr/>
          </p:nvSpPr>
          <p:spPr>
            <a:xfrm flipH="1" flipV="1">
              <a:off x="267" y="2276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20" name="Freeform 433"/>
            <p:cNvSpPr/>
            <p:nvPr/>
          </p:nvSpPr>
          <p:spPr>
            <a:xfrm>
              <a:off x="311" y="2384"/>
              <a:ext cx="841" cy="124"/>
            </a:xfrm>
            <a:custGeom>
              <a:avLst/>
              <a:gdLst>
                <a:gd name="txL" fmla="*/ 0 w 3430"/>
                <a:gd name="txT" fmla="*/ 0 h 501"/>
                <a:gd name="txR" fmla="*/ 3430 w 3430"/>
                <a:gd name="txB" fmla="*/ 501 h 50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1">
                  <a:moveTo>
                    <a:pt x="0" y="419"/>
                  </a:moveTo>
                  <a:lnTo>
                    <a:pt x="3417" y="0"/>
                  </a:lnTo>
                  <a:lnTo>
                    <a:pt x="3430" y="105"/>
                  </a:lnTo>
                  <a:lnTo>
                    <a:pt x="198" y="501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21" name="Line 434"/>
            <p:cNvSpPr/>
            <p:nvPr/>
          </p:nvSpPr>
          <p:spPr>
            <a:xfrm flipH="1">
              <a:off x="267" y="2488"/>
              <a:ext cx="44" cy="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22" name="Rectangle 435"/>
            <p:cNvSpPr/>
            <p:nvPr/>
          </p:nvSpPr>
          <p:spPr>
            <a:xfrm>
              <a:off x="1183" y="2364"/>
              <a:ext cx="97" cy="40"/>
            </a:xfrm>
            <a:prstGeom prst="rect">
              <a:avLst/>
            </a:prstGeom>
            <a:solidFill>
              <a:srgbClr val="FF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23" name="Freeform 436"/>
            <p:cNvSpPr/>
            <p:nvPr/>
          </p:nvSpPr>
          <p:spPr>
            <a:xfrm>
              <a:off x="1022" y="2347"/>
              <a:ext cx="143" cy="77"/>
            </a:xfrm>
            <a:custGeom>
              <a:avLst/>
              <a:gdLst>
                <a:gd name="txL" fmla="*/ 0 w 583"/>
                <a:gd name="txT" fmla="*/ 0 h 317"/>
                <a:gd name="txR" fmla="*/ 583 w 583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7">
                  <a:moveTo>
                    <a:pt x="0" y="159"/>
                  </a:moveTo>
                  <a:lnTo>
                    <a:pt x="238" y="317"/>
                  </a:lnTo>
                  <a:lnTo>
                    <a:pt x="583" y="317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24" name="Rectangle 437"/>
            <p:cNvSpPr/>
            <p:nvPr/>
          </p:nvSpPr>
          <p:spPr>
            <a:xfrm>
              <a:off x="1165" y="2371"/>
              <a:ext cx="18" cy="26"/>
            </a:xfrm>
            <a:prstGeom prst="rect">
              <a:avLst/>
            </a:prstGeom>
            <a:solidFill>
              <a:srgbClr val="FF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25" name="Line 438"/>
            <p:cNvSpPr/>
            <p:nvPr/>
          </p:nvSpPr>
          <p:spPr>
            <a:xfrm flipH="1">
              <a:off x="1183" y="23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26" name="Line 439"/>
            <p:cNvSpPr/>
            <p:nvPr/>
          </p:nvSpPr>
          <p:spPr>
            <a:xfrm flipH="1">
              <a:off x="1183" y="23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3" name="Group 440"/>
          <p:cNvGrpSpPr/>
          <p:nvPr/>
        </p:nvGrpSpPr>
        <p:grpSpPr>
          <a:xfrm rot="5400000">
            <a:off x="3856038" y="4110038"/>
            <a:ext cx="1608137" cy="373062"/>
            <a:chOff x="267" y="2261"/>
            <a:chExt cx="1013" cy="247"/>
          </a:xfrm>
        </p:grpSpPr>
        <p:sp>
          <p:nvSpPr>
            <p:cNvPr id="52309" name="Freeform 441"/>
            <p:cNvSpPr/>
            <p:nvPr/>
          </p:nvSpPr>
          <p:spPr>
            <a:xfrm>
              <a:off x="311" y="2261"/>
              <a:ext cx="841" cy="123"/>
            </a:xfrm>
            <a:custGeom>
              <a:avLst/>
              <a:gdLst>
                <a:gd name="txL" fmla="*/ 0 w 3430"/>
                <a:gd name="txT" fmla="*/ 0 h 503"/>
                <a:gd name="txR" fmla="*/ 3430 w 3430"/>
                <a:gd name="txB" fmla="*/ 503 h 50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3">
                  <a:moveTo>
                    <a:pt x="0" y="83"/>
                  </a:moveTo>
                  <a:lnTo>
                    <a:pt x="3417" y="503"/>
                  </a:lnTo>
                  <a:lnTo>
                    <a:pt x="3430" y="397"/>
                  </a:lnTo>
                  <a:lnTo>
                    <a:pt x="198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10" name="Line 442"/>
            <p:cNvSpPr/>
            <p:nvPr/>
          </p:nvSpPr>
          <p:spPr>
            <a:xfrm flipH="1" flipV="1">
              <a:off x="267" y="2276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11" name="Freeform 443"/>
            <p:cNvSpPr/>
            <p:nvPr/>
          </p:nvSpPr>
          <p:spPr>
            <a:xfrm>
              <a:off x="311" y="2384"/>
              <a:ext cx="841" cy="124"/>
            </a:xfrm>
            <a:custGeom>
              <a:avLst/>
              <a:gdLst>
                <a:gd name="txL" fmla="*/ 0 w 3430"/>
                <a:gd name="txT" fmla="*/ 0 h 501"/>
                <a:gd name="txR" fmla="*/ 3430 w 3430"/>
                <a:gd name="txB" fmla="*/ 501 h 50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1">
                  <a:moveTo>
                    <a:pt x="0" y="419"/>
                  </a:moveTo>
                  <a:lnTo>
                    <a:pt x="3417" y="0"/>
                  </a:lnTo>
                  <a:lnTo>
                    <a:pt x="3430" y="105"/>
                  </a:lnTo>
                  <a:lnTo>
                    <a:pt x="198" y="501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12" name="Line 444"/>
            <p:cNvSpPr/>
            <p:nvPr/>
          </p:nvSpPr>
          <p:spPr>
            <a:xfrm flipH="1">
              <a:off x="267" y="2488"/>
              <a:ext cx="44" cy="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13" name="Rectangle 445"/>
            <p:cNvSpPr/>
            <p:nvPr/>
          </p:nvSpPr>
          <p:spPr>
            <a:xfrm>
              <a:off x="1183" y="2364"/>
              <a:ext cx="97" cy="40"/>
            </a:xfrm>
            <a:prstGeom prst="rect">
              <a:avLst/>
            </a:prstGeom>
            <a:solidFill>
              <a:srgbClr val="FF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14" name="Freeform 446"/>
            <p:cNvSpPr/>
            <p:nvPr/>
          </p:nvSpPr>
          <p:spPr>
            <a:xfrm>
              <a:off x="1022" y="2347"/>
              <a:ext cx="143" cy="77"/>
            </a:xfrm>
            <a:custGeom>
              <a:avLst/>
              <a:gdLst>
                <a:gd name="txL" fmla="*/ 0 w 583"/>
                <a:gd name="txT" fmla="*/ 0 h 317"/>
                <a:gd name="txR" fmla="*/ 583 w 583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7">
                  <a:moveTo>
                    <a:pt x="0" y="159"/>
                  </a:moveTo>
                  <a:lnTo>
                    <a:pt x="238" y="317"/>
                  </a:lnTo>
                  <a:lnTo>
                    <a:pt x="583" y="317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15" name="Rectangle 447"/>
            <p:cNvSpPr/>
            <p:nvPr/>
          </p:nvSpPr>
          <p:spPr>
            <a:xfrm>
              <a:off x="1165" y="2371"/>
              <a:ext cx="18" cy="26"/>
            </a:xfrm>
            <a:prstGeom prst="rect">
              <a:avLst/>
            </a:prstGeom>
            <a:solidFill>
              <a:srgbClr val="FF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16" name="Line 448"/>
            <p:cNvSpPr/>
            <p:nvPr/>
          </p:nvSpPr>
          <p:spPr>
            <a:xfrm flipH="1">
              <a:off x="1183" y="23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17" name="Line 449"/>
            <p:cNvSpPr/>
            <p:nvPr/>
          </p:nvSpPr>
          <p:spPr>
            <a:xfrm flipH="1">
              <a:off x="1183" y="23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4" name="Group 450"/>
          <p:cNvGrpSpPr/>
          <p:nvPr/>
        </p:nvGrpSpPr>
        <p:grpSpPr>
          <a:xfrm rot="5400000">
            <a:off x="4832350" y="4110038"/>
            <a:ext cx="1608138" cy="373062"/>
            <a:chOff x="267" y="2261"/>
            <a:chExt cx="1013" cy="247"/>
          </a:xfrm>
        </p:grpSpPr>
        <p:sp>
          <p:nvSpPr>
            <p:cNvPr id="52300" name="Freeform 451"/>
            <p:cNvSpPr/>
            <p:nvPr/>
          </p:nvSpPr>
          <p:spPr>
            <a:xfrm>
              <a:off x="311" y="2261"/>
              <a:ext cx="841" cy="123"/>
            </a:xfrm>
            <a:custGeom>
              <a:avLst/>
              <a:gdLst>
                <a:gd name="txL" fmla="*/ 0 w 3430"/>
                <a:gd name="txT" fmla="*/ 0 h 503"/>
                <a:gd name="txR" fmla="*/ 3430 w 3430"/>
                <a:gd name="txB" fmla="*/ 503 h 503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3">
                  <a:moveTo>
                    <a:pt x="0" y="83"/>
                  </a:moveTo>
                  <a:lnTo>
                    <a:pt x="3417" y="503"/>
                  </a:lnTo>
                  <a:lnTo>
                    <a:pt x="3430" y="397"/>
                  </a:lnTo>
                  <a:lnTo>
                    <a:pt x="198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01" name="Line 452"/>
            <p:cNvSpPr/>
            <p:nvPr/>
          </p:nvSpPr>
          <p:spPr>
            <a:xfrm flipH="1" flipV="1">
              <a:off x="267" y="2276"/>
              <a:ext cx="44" cy="7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02" name="Freeform 453"/>
            <p:cNvSpPr/>
            <p:nvPr/>
          </p:nvSpPr>
          <p:spPr>
            <a:xfrm>
              <a:off x="311" y="2384"/>
              <a:ext cx="841" cy="124"/>
            </a:xfrm>
            <a:custGeom>
              <a:avLst/>
              <a:gdLst>
                <a:gd name="txL" fmla="*/ 0 w 3430"/>
                <a:gd name="txT" fmla="*/ 0 h 501"/>
                <a:gd name="txR" fmla="*/ 3430 w 3430"/>
                <a:gd name="txB" fmla="*/ 501 h 501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3430" h="501">
                  <a:moveTo>
                    <a:pt x="0" y="419"/>
                  </a:moveTo>
                  <a:lnTo>
                    <a:pt x="3417" y="0"/>
                  </a:lnTo>
                  <a:lnTo>
                    <a:pt x="3430" y="105"/>
                  </a:lnTo>
                  <a:lnTo>
                    <a:pt x="198" y="501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03" name="Line 454"/>
            <p:cNvSpPr/>
            <p:nvPr/>
          </p:nvSpPr>
          <p:spPr>
            <a:xfrm flipH="1">
              <a:off x="267" y="2488"/>
              <a:ext cx="44" cy="4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04" name="Rectangle 455"/>
            <p:cNvSpPr/>
            <p:nvPr/>
          </p:nvSpPr>
          <p:spPr>
            <a:xfrm>
              <a:off x="1183" y="2364"/>
              <a:ext cx="97" cy="40"/>
            </a:xfrm>
            <a:prstGeom prst="rect">
              <a:avLst/>
            </a:prstGeom>
            <a:solidFill>
              <a:srgbClr val="FF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05" name="Freeform 456"/>
            <p:cNvSpPr/>
            <p:nvPr/>
          </p:nvSpPr>
          <p:spPr>
            <a:xfrm>
              <a:off x="1022" y="2347"/>
              <a:ext cx="143" cy="77"/>
            </a:xfrm>
            <a:custGeom>
              <a:avLst/>
              <a:gdLst>
                <a:gd name="txL" fmla="*/ 0 w 583"/>
                <a:gd name="txT" fmla="*/ 0 h 317"/>
                <a:gd name="txR" fmla="*/ 583 w 583"/>
                <a:gd name="txB" fmla="*/ 317 h 31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583" h="317">
                  <a:moveTo>
                    <a:pt x="0" y="159"/>
                  </a:moveTo>
                  <a:lnTo>
                    <a:pt x="238" y="317"/>
                  </a:lnTo>
                  <a:lnTo>
                    <a:pt x="583" y="317"/>
                  </a:lnTo>
                  <a:lnTo>
                    <a:pt x="583" y="0"/>
                  </a:lnTo>
                  <a:lnTo>
                    <a:pt x="238" y="0"/>
                  </a:lnTo>
                  <a:lnTo>
                    <a:pt x="0" y="159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1270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2306" name="Rectangle 457"/>
            <p:cNvSpPr/>
            <p:nvPr/>
          </p:nvSpPr>
          <p:spPr>
            <a:xfrm>
              <a:off x="1165" y="2371"/>
              <a:ext cx="18" cy="26"/>
            </a:xfrm>
            <a:prstGeom prst="rect">
              <a:avLst/>
            </a:prstGeom>
            <a:solidFill>
              <a:srgbClr val="FF99FF"/>
            </a:solidFill>
            <a:ln w="127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vert="eaVert"/>
            <a:p>
              <a:pPr>
                <a:spcBef>
                  <a:spcPct val="50000"/>
                </a:spcBef>
              </a:pPr>
              <a:endParaRPr lang="zh-CN" altLang="zh-CN" sz="2400" dirty="0">
                <a:solidFill>
                  <a:srgbClr val="0000FF"/>
                </a:solidFill>
                <a:latin typeface="Comic Sans MS" panose="030F0902030302020204" pitchFamily="66" charset="0"/>
                <a:ea typeface="仿宋_GB2312" pitchFamily="49" charset="-122"/>
              </a:endParaRPr>
            </a:p>
          </p:txBody>
        </p:sp>
        <p:sp>
          <p:nvSpPr>
            <p:cNvPr id="52307" name="Line 458"/>
            <p:cNvSpPr/>
            <p:nvPr/>
          </p:nvSpPr>
          <p:spPr>
            <a:xfrm flipH="1">
              <a:off x="1183" y="2378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2308" name="Line 459"/>
            <p:cNvSpPr/>
            <p:nvPr/>
          </p:nvSpPr>
          <p:spPr>
            <a:xfrm flipH="1">
              <a:off x="1183" y="2391"/>
              <a:ext cx="97" cy="2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49612" name="Line 460"/>
          <p:cNvSpPr/>
          <p:nvPr/>
        </p:nvSpPr>
        <p:spPr>
          <a:xfrm flipV="1">
            <a:off x="1462088" y="2641600"/>
            <a:ext cx="3175" cy="455613"/>
          </a:xfrm>
          <a:prstGeom prst="line">
            <a:avLst/>
          </a:prstGeom>
          <a:ln w="57150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614" name="Line 462"/>
          <p:cNvSpPr/>
          <p:nvPr/>
        </p:nvSpPr>
        <p:spPr>
          <a:xfrm>
            <a:off x="1460500" y="3089275"/>
            <a:ext cx="1588" cy="2874963"/>
          </a:xfrm>
          <a:prstGeom prst="line">
            <a:avLst/>
          </a:prstGeom>
          <a:ln w="19050" cap="flat" cmpd="sng">
            <a:solidFill>
              <a:srgbClr val="FF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615" name="Oval 463"/>
          <p:cNvSpPr/>
          <p:nvPr/>
        </p:nvSpPr>
        <p:spPr>
          <a:xfrm>
            <a:off x="5892800" y="2593975"/>
            <a:ext cx="88900" cy="88900"/>
          </a:xfrm>
          <a:prstGeom prst="ellipse">
            <a:avLst/>
          </a:prstGeom>
          <a:solidFill>
            <a:srgbClr val="FF99FF"/>
          </a:solidFill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>
              <a:spcBef>
                <a:spcPct val="50000"/>
              </a:spcBef>
            </a:pPr>
            <a:endParaRPr lang="zh-CN" altLang="zh-CN" sz="2400" dirty="0">
              <a:solidFill>
                <a:srgbClr val="0000FF"/>
              </a:solidFill>
              <a:latin typeface="Comic Sans MS" panose="030F0902030302020204" pitchFamily="66" charset="0"/>
              <a:ea typeface="仿宋_GB2312" pitchFamily="49" charset="-122"/>
            </a:endParaRPr>
          </a:p>
        </p:txBody>
      </p:sp>
      <p:sp>
        <p:nvSpPr>
          <p:cNvPr id="49616" name="Line 464"/>
          <p:cNvSpPr/>
          <p:nvPr/>
        </p:nvSpPr>
        <p:spPr>
          <a:xfrm>
            <a:off x="1111250" y="5811838"/>
            <a:ext cx="1165225" cy="465137"/>
          </a:xfrm>
          <a:prstGeom prst="line">
            <a:avLst/>
          </a:prstGeom>
          <a:ln w="5715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9613" name="Oval 461"/>
          <p:cNvSpPr/>
          <p:nvPr/>
        </p:nvSpPr>
        <p:spPr>
          <a:xfrm>
            <a:off x="1419225" y="5911850"/>
            <a:ext cx="88900" cy="88900"/>
          </a:xfrm>
          <a:prstGeom prst="ellipse">
            <a:avLst/>
          </a:prstGeom>
          <a:solidFill>
            <a:srgbClr val="FF99FF"/>
          </a:solidFill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>
              <a:spcBef>
                <a:spcPct val="50000"/>
              </a:spcBef>
            </a:pPr>
            <a:endParaRPr lang="zh-CN" altLang="zh-CN" sz="2400" dirty="0">
              <a:solidFill>
                <a:srgbClr val="0000FF"/>
              </a:solidFill>
              <a:latin typeface="Comic Sans MS" panose="030F0902030302020204" pitchFamily="66" charset="0"/>
              <a:ea typeface="仿宋_GB2312" pitchFamily="49" charset="-122"/>
            </a:endParaRPr>
          </a:p>
        </p:txBody>
      </p:sp>
      <p:sp>
        <p:nvSpPr>
          <p:cNvPr id="49617" name="Line 465"/>
          <p:cNvSpPr/>
          <p:nvPr/>
        </p:nvSpPr>
        <p:spPr>
          <a:xfrm flipH="1">
            <a:off x="1111250" y="1974850"/>
            <a:ext cx="1676400" cy="838200"/>
          </a:xfrm>
          <a:prstGeom prst="line">
            <a:avLst/>
          </a:prstGeom>
          <a:ln w="5715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2146" name="AutoShape 162"/>
          <p:cNvSpPr/>
          <p:nvPr/>
        </p:nvSpPr>
        <p:spPr>
          <a:xfrm>
            <a:off x="3629025" y="5038725"/>
            <a:ext cx="1171575" cy="523875"/>
          </a:xfrm>
          <a:prstGeom prst="wedgeRectCallout">
            <a:avLst>
              <a:gd name="adj1" fmla="val -184417"/>
              <a:gd name="adj2" fmla="val 149093"/>
            </a:avLst>
          </a:prstGeom>
          <a:solidFill>
            <a:srgbClr val="CCFFFF"/>
          </a:solidFill>
          <a:ln w="190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Comic Sans MS" panose="030F0902030302020204" pitchFamily="66" charset="0"/>
                <a:ea typeface="仿宋_GB2312" pitchFamily="49" charset="-122"/>
              </a:rPr>
              <a:t>铅垂面</a:t>
            </a:r>
            <a:endParaRPr lang="zh-CN" altLang="en-US" sz="2400" b="1" dirty="0">
              <a:latin typeface="Comic Sans MS" panose="030F0902030302020204" pitchFamily="66" charset="0"/>
              <a:ea typeface="仿宋_GB2312" pitchFamily="49" charset="-122"/>
            </a:endParaRPr>
          </a:p>
        </p:txBody>
      </p:sp>
      <p:sp>
        <p:nvSpPr>
          <p:cNvPr id="3" name="AutoShape 162"/>
          <p:cNvSpPr/>
          <p:nvPr/>
        </p:nvSpPr>
        <p:spPr>
          <a:xfrm>
            <a:off x="788988" y="1293813"/>
            <a:ext cx="1171575" cy="523875"/>
          </a:xfrm>
          <a:prstGeom prst="wedgeRectCallout">
            <a:avLst>
              <a:gd name="adj1" fmla="val 58130"/>
              <a:gd name="adj2" fmla="val 123940"/>
            </a:avLst>
          </a:prstGeom>
          <a:solidFill>
            <a:srgbClr val="FFFFCC"/>
          </a:solidFill>
          <a:ln w="190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Comic Sans MS" panose="030F0902030302020204" pitchFamily="66" charset="0"/>
                <a:ea typeface="仿宋_GB2312" pitchFamily="49" charset="-122"/>
              </a:rPr>
              <a:t>正垂面</a:t>
            </a:r>
            <a:endParaRPr lang="zh-CN" altLang="en-US" sz="2400" b="1" dirty="0">
              <a:latin typeface="Comic Sans MS" panose="030F0902030302020204" pitchFamily="66" charset="0"/>
              <a:ea typeface="仿宋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4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4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4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4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4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49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49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4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0"/>
                                        <p:tgtEl>
                                          <p:spTgt spid="4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1000"/>
                                        <p:tgtEl>
                                          <p:spTgt spid="4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1000"/>
                                        <p:tgtEl>
                                          <p:spTgt spid="4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5" dur="1000"/>
                                        <p:tgtEl>
                                          <p:spTgt spid="49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494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000" fill="hold"/>
                                        <p:tgtEl>
                                          <p:spTgt spid="494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494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1000"/>
                                        <p:tgtEl>
                                          <p:spTgt spid="4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000"/>
                            </p:stCondLst>
                            <p:childTnLst>
                              <p:par>
                                <p:cTn id="1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1000"/>
                                        <p:tgtEl>
                                          <p:spTgt spid="4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1000"/>
                                        <p:tgtEl>
                                          <p:spTgt spid="49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4" dur="1000"/>
                                        <p:tgtEl>
                                          <p:spTgt spid="4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1000"/>
                                        <p:tgtEl>
                                          <p:spTgt spid="4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-90.00000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000"/>
                                        <p:tgtEl>
                                          <p:spTgt spid="49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2000" fill="hold"/>
                                        <p:tgtEl>
                                          <p:spTgt spid="496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0" fill="hold"/>
                                        <p:tgtEl>
                                          <p:spTgt spid="49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0" fill="hold"/>
                                        <p:tgtEl>
                                          <p:spTgt spid="49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2" dur="1000"/>
                                        <p:tgtEl>
                                          <p:spTgt spid="4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9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9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1000"/>
                                        <p:tgtEl>
                                          <p:spTgt spid="4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000"/>
                            </p:stCondLst>
                            <p:childTnLst>
                              <p:par>
                                <p:cTn id="25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49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49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500"/>
                                        <p:tgtEl>
                                          <p:spTgt spid="4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2000"/>
                                        <p:tgtEl>
                                          <p:spTgt spid="49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2000" fill="hold"/>
                                        <p:tgtEl>
                                          <p:spTgt spid="49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2000" fill="hold"/>
                                        <p:tgtEl>
                                          <p:spTgt spid="49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000" fill="hold"/>
                                        <p:tgtEl>
                                          <p:spTgt spid="49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5" dur="1000"/>
                                        <p:tgtEl>
                                          <p:spTgt spid="4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0" dur="1000"/>
                                        <p:tgtEl>
                                          <p:spTgt spid="4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5" dur="2000"/>
                                        <p:tgtEl>
                                          <p:spTgt spid="4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0" dur="1000"/>
                                        <p:tgtEl>
                                          <p:spTgt spid="49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5" dur="2000"/>
                                        <p:tgtEl>
                                          <p:spTgt spid="4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9" dur="1000"/>
                                        <p:tgtEl>
                                          <p:spTgt spid="49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2" dur="1000"/>
                                        <p:tgtEl>
                                          <p:spTgt spid="49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5" dur="1000"/>
                                        <p:tgtEl>
                                          <p:spTgt spid="494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8" dur="1000"/>
                                        <p:tgtEl>
                                          <p:spTgt spid="49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1" dur="1000"/>
                                        <p:tgtEl>
                                          <p:spTgt spid="49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2000"/>
                                        <p:tgtEl>
                                          <p:spTgt spid="49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2000" fill="hold"/>
                                        <p:tgtEl>
                                          <p:spTgt spid="496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2000" fill="hold"/>
                                        <p:tgtEl>
                                          <p:spTgt spid="49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2000" fill="hold"/>
                                        <p:tgtEl>
                                          <p:spTgt spid="49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0" dur="1000"/>
                                        <p:tgtEl>
                                          <p:spTgt spid="4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5" dur="1000"/>
                                        <p:tgtEl>
                                          <p:spTgt spid="49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1000" fill="hold"/>
                                        <p:tgtEl>
                                          <p:spTgt spid="704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1000" fill="hold"/>
                                        <p:tgtEl>
                                          <p:spTgt spid="704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4708" grpId="0" bldLvl="0" animBg="1"/>
      <p:bldP spid="49615" grpId="0" bldLvl="0" animBg="1"/>
      <p:bldP spid="49615" grpId="1" bldLvl="0" animBg="1"/>
      <p:bldP spid="49613" grpId="0" bldLvl="0" animBg="1"/>
      <p:bldP spid="49613" grpId="1" bldLvl="0" animBg="1"/>
      <p:bldP spid="42146" grpId="0" bldLvl="0" animBg="1"/>
      <p:bldP spid="3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1283"/>
          <p:cNvGrpSpPr/>
          <p:nvPr/>
        </p:nvGrpSpPr>
        <p:grpSpPr>
          <a:xfrm>
            <a:off x="887413" y="4960938"/>
            <a:ext cx="2890837" cy="1009650"/>
            <a:chOff x="559" y="3125"/>
            <a:chExt cx="1821" cy="636"/>
          </a:xfrm>
        </p:grpSpPr>
        <p:sp>
          <p:nvSpPr>
            <p:cNvPr id="54364" name="Line 1268"/>
            <p:cNvSpPr/>
            <p:nvPr/>
          </p:nvSpPr>
          <p:spPr>
            <a:xfrm flipV="1">
              <a:off x="559" y="3516"/>
              <a:ext cx="2" cy="245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5" name="Line 1269"/>
            <p:cNvSpPr/>
            <p:nvPr/>
          </p:nvSpPr>
          <p:spPr>
            <a:xfrm flipV="1">
              <a:off x="559" y="3437"/>
              <a:ext cx="2" cy="40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6" name="Line 1270"/>
            <p:cNvSpPr/>
            <p:nvPr/>
          </p:nvSpPr>
          <p:spPr>
            <a:xfrm flipV="1">
              <a:off x="559" y="3359"/>
              <a:ext cx="2" cy="39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7" name="Line 1271"/>
            <p:cNvSpPr/>
            <p:nvPr/>
          </p:nvSpPr>
          <p:spPr>
            <a:xfrm flipV="1">
              <a:off x="559" y="3125"/>
              <a:ext cx="2" cy="195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8" name="Line 1276"/>
            <p:cNvSpPr/>
            <p:nvPr/>
          </p:nvSpPr>
          <p:spPr>
            <a:xfrm flipH="1" flipV="1">
              <a:off x="2007" y="3760"/>
              <a:ext cx="373" cy="1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9" name="Line 1277"/>
            <p:cNvSpPr/>
            <p:nvPr/>
          </p:nvSpPr>
          <p:spPr>
            <a:xfrm flipH="1" flipV="1">
              <a:off x="1877" y="3760"/>
              <a:ext cx="61" cy="1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0" name="Line 1278"/>
            <p:cNvSpPr/>
            <p:nvPr/>
          </p:nvSpPr>
          <p:spPr>
            <a:xfrm flipH="1" flipV="1">
              <a:off x="1751" y="3760"/>
              <a:ext cx="65" cy="1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1" name="Line 1279"/>
            <p:cNvSpPr/>
            <p:nvPr/>
          </p:nvSpPr>
          <p:spPr>
            <a:xfrm flipH="1" flipV="1">
              <a:off x="1241" y="3760"/>
              <a:ext cx="461" cy="1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2" name="Line 1280"/>
            <p:cNvSpPr/>
            <p:nvPr/>
          </p:nvSpPr>
          <p:spPr>
            <a:xfrm flipH="1" flipV="1">
              <a:off x="1123" y="3760"/>
              <a:ext cx="61" cy="1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3" name="Line 1281"/>
            <p:cNvSpPr/>
            <p:nvPr/>
          </p:nvSpPr>
          <p:spPr>
            <a:xfrm flipH="1" flipV="1">
              <a:off x="993" y="3760"/>
              <a:ext cx="53" cy="1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74" name="Line 1282"/>
            <p:cNvSpPr/>
            <p:nvPr/>
          </p:nvSpPr>
          <p:spPr>
            <a:xfrm flipH="1" flipV="1">
              <a:off x="559" y="3760"/>
              <a:ext cx="373" cy="1"/>
            </a:xfrm>
            <a:prstGeom prst="line">
              <a:avLst/>
            </a:prstGeom>
            <a:ln w="28575" cap="flat" cmpd="sng">
              <a:solidFill>
                <a:srgbClr val="FF0066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4275" name="Text Box 22"/>
          <p:cNvSpPr txBox="1"/>
          <p:nvPr/>
        </p:nvSpPr>
        <p:spPr>
          <a:xfrm>
            <a:off x="757555" y="482600"/>
            <a:ext cx="6835775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35.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补画组合体的左视图。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538216" name="AutoShape 616">
            <a:hlinkClick r:id="" action="ppaction://hlinkshowjump?jump=nextslide"/>
          </p:cNvPr>
          <p:cNvSpPr/>
          <p:nvPr/>
        </p:nvSpPr>
        <p:spPr>
          <a:xfrm>
            <a:off x="8523288" y="6386513"/>
            <a:ext cx="273050" cy="273050"/>
          </a:xfrm>
          <a:prstGeom prst="actionButtonForwardNext">
            <a:avLst/>
          </a:prstGeom>
          <a:solidFill>
            <a:srgbClr val="0099FF"/>
          </a:solidFill>
          <a:ln w="3175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295" name="Line 1167"/>
          <p:cNvSpPr/>
          <p:nvPr/>
        </p:nvSpPr>
        <p:spPr>
          <a:xfrm flipV="1">
            <a:off x="4572000" y="1649413"/>
            <a:ext cx="0" cy="170180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296" name="Line 1168"/>
          <p:cNvSpPr/>
          <p:nvPr/>
        </p:nvSpPr>
        <p:spPr>
          <a:xfrm flipV="1">
            <a:off x="6376988" y="1649413"/>
            <a:ext cx="0" cy="170180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297" name="Line 1169"/>
          <p:cNvSpPr/>
          <p:nvPr/>
        </p:nvSpPr>
        <p:spPr>
          <a:xfrm flipH="1">
            <a:off x="4572000" y="1649413"/>
            <a:ext cx="1804988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298" name="Line 1170"/>
          <p:cNvSpPr/>
          <p:nvPr/>
        </p:nvSpPr>
        <p:spPr>
          <a:xfrm flipV="1">
            <a:off x="6115050" y="1649413"/>
            <a:ext cx="0" cy="722312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299" name="Line 1171"/>
          <p:cNvSpPr/>
          <p:nvPr/>
        </p:nvSpPr>
        <p:spPr>
          <a:xfrm flipH="1">
            <a:off x="5572125" y="1649413"/>
            <a:ext cx="228600" cy="1189037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00" name="Line 1172"/>
          <p:cNvSpPr/>
          <p:nvPr/>
        </p:nvSpPr>
        <p:spPr>
          <a:xfrm flipV="1">
            <a:off x="5572125" y="2371725"/>
            <a:ext cx="542925" cy="466725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01" name="Line 1173"/>
          <p:cNvSpPr/>
          <p:nvPr/>
        </p:nvSpPr>
        <p:spPr>
          <a:xfrm>
            <a:off x="4572000" y="3351213"/>
            <a:ext cx="1804988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5" name="Line 1174"/>
          <p:cNvSpPr/>
          <p:nvPr/>
        </p:nvSpPr>
        <p:spPr>
          <a:xfrm>
            <a:off x="890588" y="4165600"/>
            <a:ext cx="2887662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6" name="Line 1175"/>
          <p:cNvSpPr/>
          <p:nvPr/>
        </p:nvSpPr>
        <p:spPr>
          <a:xfrm>
            <a:off x="3778250" y="4165600"/>
            <a:ext cx="0" cy="180498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04" name="Line 1176"/>
          <p:cNvSpPr/>
          <p:nvPr/>
        </p:nvSpPr>
        <p:spPr>
          <a:xfrm flipH="1" flipV="1">
            <a:off x="890588" y="4989513"/>
            <a:ext cx="2887662" cy="98107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8" name="Line 1177"/>
          <p:cNvSpPr/>
          <p:nvPr/>
        </p:nvSpPr>
        <p:spPr>
          <a:xfrm flipV="1">
            <a:off x="890588" y="4165600"/>
            <a:ext cx="0" cy="823913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89" name="Line 1178"/>
          <p:cNvSpPr/>
          <p:nvPr/>
        </p:nvSpPr>
        <p:spPr>
          <a:xfrm>
            <a:off x="890588" y="3351213"/>
            <a:ext cx="2887662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0" name="Line 1179"/>
          <p:cNvSpPr/>
          <p:nvPr/>
        </p:nvSpPr>
        <p:spPr>
          <a:xfrm flipV="1">
            <a:off x="3778250" y="1649413"/>
            <a:ext cx="0" cy="17018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1" name="Line 1180"/>
          <p:cNvSpPr/>
          <p:nvPr/>
        </p:nvSpPr>
        <p:spPr>
          <a:xfrm flipH="1">
            <a:off x="3006725" y="1649413"/>
            <a:ext cx="771525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09" name="Line 1181"/>
          <p:cNvSpPr/>
          <p:nvPr/>
        </p:nvSpPr>
        <p:spPr>
          <a:xfrm>
            <a:off x="3006725" y="1649413"/>
            <a:ext cx="0" cy="722312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3" name="Line 1182"/>
          <p:cNvSpPr/>
          <p:nvPr/>
        </p:nvSpPr>
        <p:spPr>
          <a:xfrm flipH="1">
            <a:off x="1406525" y="2371725"/>
            <a:ext cx="1600200" cy="4667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4" name="Line 1183"/>
          <p:cNvSpPr/>
          <p:nvPr/>
        </p:nvSpPr>
        <p:spPr>
          <a:xfrm flipV="1">
            <a:off x="1406525" y="1649413"/>
            <a:ext cx="669925" cy="1189037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5" name="Line 1184"/>
          <p:cNvSpPr/>
          <p:nvPr/>
        </p:nvSpPr>
        <p:spPr>
          <a:xfrm flipH="1">
            <a:off x="890588" y="1649413"/>
            <a:ext cx="1185862" cy="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13" name="Line 1185"/>
          <p:cNvSpPr/>
          <p:nvPr/>
        </p:nvSpPr>
        <p:spPr>
          <a:xfrm>
            <a:off x="890588" y="1649413"/>
            <a:ext cx="0" cy="170180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7" name="Line 1186"/>
          <p:cNvSpPr/>
          <p:nvPr/>
        </p:nvSpPr>
        <p:spPr>
          <a:xfrm>
            <a:off x="2076450" y="4165600"/>
            <a:ext cx="0" cy="1228725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8" name="Line 1187"/>
          <p:cNvSpPr/>
          <p:nvPr/>
        </p:nvSpPr>
        <p:spPr>
          <a:xfrm>
            <a:off x="3006725" y="4165600"/>
            <a:ext cx="0" cy="154305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4299" name="Line 1188"/>
          <p:cNvSpPr/>
          <p:nvPr/>
        </p:nvSpPr>
        <p:spPr>
          <a:xfrm>
            <a:off x="4457700" y="4051300"/>
            <a:ext cx="2047875" cy="2047875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17" name="Line 1189"/>
          <p:cNvSpPr/>
          <p:nvPr/>
        </p:nvSpPr>
        <p:spPr>
          <a:xfrm>
            <a:off x="3778250" y="4165600"/>
            <a:ext cx="793750" cy="0"/>
          </a:xfrm>
          <a:prstGeom prst="line">
            <a:avLst/>
          </a:prstGeom>
          <a:ln w="28575" cap="flat" cmpd="sng">
            <a:solidFill>
              <a:srgbClr val="006699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18" name="Line 1190"/>
          <p:cNvSpPr/>
          <p:nvPr/>
        </p:nvSpPr>
        <p:spPr>
          <a:xfrm flipV="1">
            <a:off x="4572000" y="3351213"/>
            <a:ext cx="0" cy="814387"/>
          </a:xfrm>
          <a:prstGeom prst="line">
            <a:avLst/>
          </a:prstGeom>
          <a:ln w="28575" cap="flat" cmpd="sng">
            <a:solidFill>
              <a:srgbClr val="006699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19" name="Line 1191"/>
          <p:cNvSpPr/>
          <p:nvPr/>
        </p:nvSpPr>
        <p:spPr>
          <a:xfrm>
            <a:off x="3778250" y="5970588"/>
            <a:ext cx="2598738" cy="0"/>
          </a:xfrm>
          <a:prstGeom prst="line">
            <a:avLst/>
          </a:prstGeom>
          <a:ln w="28575" cap="flat" cmpd="sng">
            <a:solidFill>
              <a:srgbClr val="99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20" name="Line 1192"/>
          <p:cNvSpPr/>
          <p:nvPr/>
        </p:nvSpPr>
        <p:spPr>
          <a:xfrm flipV="1">
            <a:off x="6376988" y="3348038"/>
            <a:ext cx="0" cy="2622550"/>
          </a:xfrm>
          <a:prstGeom prst="line">
            <a:avLst/>
          </a:prstGeom>
          <a:ln w="28575" cap="flat" cmpd="sng">
            <a:solidFill>
              <a:srgbClr val="99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21" name="Line 1193"/>
          <p:cNvSpPr/>
          <p:nvPr/>
        </p:nvSpPr>
        <p:spPr>
          <a:xfrm flipH="1">
            <a:off x="3778250" y="1649413"/>
            <a:ext cx="793750" cy="0"/>
          </a:xfrm>
          <a:prstGeom prst="line">
            <a:avLst/>
          </a:prstGeom>
          <a:ln w="28575" cap="flat" cmpd="sng">
            <a:solidFill>
              <a:srgbClr val="99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22" name="Line 1194"/>
          <p:cNvSpPr/>
          <p:nvPr/>
        </p:nvSpPr>
        <p:spPr>
          <a:xfrm>
            <a:off x="3778250" y="3351213"/>
            <a:ext cx="793750" cy="0"/>
          </a:xfrm>
          <a:prstGeom prst="line">
            <a:avLst/>
          </a:prstGeom>
          <a:ln w="28575" cap="flat" cmpd="sng">
            <a:solidFill>
              <a:srgbClr val="FF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23" name="Line 1195"/>
          <p:cNvSpPr/>
          <p:nvPr/>
        </p:nvSpPr>
        <p:spPr>
          <a:xfrm>
            <a:off x="3006725" y="5708650"/>
            <a:ext cx="310832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24" name="Line 1196"/>
          <p:cNvSpPr/>
          <p:nvPr/>
        </p:nvSpPr>
        <p:spPr>
          <a:xfrm flipV="1">
            <a:off x="6115050" y="2371725"/>
            <a:ext cx="0" cy="3336925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25" name="Line 1197"/>
          <p:cNvSpPr/>
          <p:nvPr/>
        </p:nvSpPr>
        <p:spPr>
          <a:xfrm>
            <a:off x="3006725" y="2371725"/>
            <a:ext cx="156527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" name="Group 1199"/>
          <p:cNvGrpSpPr/>
          <p:nvPr/>
        </p:nvGrpSpPr>
        <p:grpSpPr>
          <a:xfrm>
            <a:off x="4572000" y="2371725"/>
            <a:ext cx="1543050" cy="0"/>
            <a:chOff x="3196" y="1678"/>
            <a:chExt cx="972" cy="0"/>
          </a:xfrm>
        </p:grpSpPr>
        <p:sp>
          <p:nvSpPr>
            <p:cNvPr id="54353" name="Line 1200"/>
            <p:cNvSpPr/>
            <p:nvPr/>
          </p:nvSpPr>
          <p:spPr>
            <a:xfrm>
              <a:off x="3196" y="1678"/>
              <a:ext cx="54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4" name="Line 1201"/>
            <p:cNvSpPr/>
            <p:nvPr/>
          </p:nvSpPr>
          <p:spPr>
            <a:xfrm>
              <a:off x="3279" y="1678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5" name="Line 1202"/>
            <p:cNvSpPr/>
            <p:nvPr/>
          </p:nvSpPr>
          <p:spPr>
            <a:xfrm>
              <a:off x="3373" y="1678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6" name="Line 1203"/>
            <p:cNvSpPr/>
            <p:nvPr/>
          </p:nvSpPr>
          <p:spPr>
            <a:xfrm>
              <a:off x="3465" y="1678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7" name="Line 1204"/>
            <p:cNvSpPr/>
            <p:nvPr/>
          </p:nvSpPr>
          <p:spPr>
            <a:xfrm>
              <a:off x="3559" y="1678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8" name="Line 1205"/>
            <p:cNvSpPr/>
            <p:nvPr/>
          </p:nvSpPr>
          <p:spPr>
            <a:xfrm>
              <a:off x="3651" y="1678"/>
              <a:ext cx="6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9" name="Line 1206"/>
            <p:cNvSpPr/>
            <p:nvPr/>
          </p:nvSpPr>
          <p:spPr>
            <a:xfrm>
              <a:off x="3745" y="1678"/>
              <a:ext cx="6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0" name="Line 1207"/>
            <p:cNvSpPr/>
            <p:nvPr/>
          </p:nvSpPr>
          <p:spPr>
            <a:xfrm>
              <a:off x="3836" y="1678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1" name="Line 1208"/>
            <p:cNvSpPr/>
            <p:nvPr/>
          </p:nvSpPr>
          <p:spPr>
            <a:xfrm>
              <a:off x="3930" y="1678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2" name="Line 1209"/>
            <p:cNvSpPr/>
            <p:nvPr/>
          </p:nvSpPr>
          <p:spPr>
            <a:xfrm>
              <a:off x="4022" y="1678"/>
              <a:ext cx="6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63" name="Line 1210"/>
            <p:cNvSpPr/>
            <p:nvPr/>
          </p:nvSpPr>
          <p:spPr>
            <a:xfrm>
              <a:off x="4116" y="1678"/>
              <a:ext cx="5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61339" name="Line 1211"/>
          <p:cNvSpPr/>
          <p:nvPr/>
        </p:nvSpPr>
        <p:spPr>
          <a:xfrm>
            <a:off x="1406525" y="5165725"/>
            <a:ext cx="4165600" cy="0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40" name="Line 1212"/>
          <p:cNvSpPr/>
          <p:nvPr/>
        </p:nvSpPr>
        <p:spPr>
          <a:xfrm flipV="1">
            <a:off x="5572125" y="2838450"/>
            <a:ext cx="0" cy="2327275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" name="Group 1213"/>
          <p:cNvGrpSpPr/>
          <p:nvPr/>
        </p:nvGrpSpPr>
        <p:grpSpPr>
          <a:xfrm>
            <a:off x="4572000" y="2838450"/>
            <a:ext cx="1000125" cy="0"/>
            <a:chOff x="3196" y="1972"/>
            <a:chExt cx="630" cy="0"/>
          </a:xfrm>
        </p:grpSpPr>
        <p:sp>
          <p:nvSpPr>
            <p:cNvPr id="54346" name="Line 1214"/>
            <p:cNvSpPr/>
            <p:nvPr/>
          </p:nvSpPr>
          <p:spPr>
            <a:xfrm flipH="1">
              <a:off x="3759" y="1972"/>
              <a:ext cx="67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7" name="Line 1215"/>
            <p:cNvSpPr/>
            <p:nvPr/>
          </p:nvSpPr>
          <p:spPr>
            <a:xfrm flipH="1">
              <a:off x="3667" y="1972"/>
              <a:ext cx="61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8" name="Line 1216"/>
            <p:cNvSpPr/>
            <p:nvPr/>
          </p:nvSpPr>
          <p:spPr>
            <a:xfrm flipH="1">
              <a:off x="3574" y="1972"/>
              <a:ext cx="6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9" name="Line 1217"/>
            <p:cNvSpPr/>
            <p:nvPr/>
          </p:nvSpPr>
          <p:spPr>
            <a:xfrm flipH="1">
              <a:off x="3480" y="1972"/>
              <a:ext cx="6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0" name="Line 1218"/>
            <p:cNvSpPr/>
            <p:nvPr/>
          </p:nvSpPr>
          <p:spPr>
            <a:xfrm flipH="1">
              <a:off x="3388" y="1972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1" name="Line 1219"/>
            <p:cNvSpPr/>
            <p:nvPr/>
          </p:nvSpPr>
          <p:spPr>
            <a:xfrm flipH="1">
              <a:off x="3296" y="1972"/>
              <a:ext cx="61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52" name="Line 1220"/>
            <p:cNvSpPr/>
            <p:nvPr/>
          </p:nvSpPr>
          <p:spPr>
            <a:xfrm flipH="1">
              <a:off x="3196" y="1972"/>
              <a:ext cx="69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61349" name="Line 1221"/>
          <p:cNvSpPr/>
          <p:nvPr/>
        </p:nvSpPr>
        <p:spPr>
          <a:xfrm>
            <a:off x="2076450" y="5394325"/>
            <a:ext cx="3724275" cy="0"/>
          </a:xfrm>
          <a:prstGeom prst="line">
            <a:avLst/>
          </a:prstGeom>
          <a:ln w="28575" cap="flat" cmpd="sng">
            <a:solidFill>
              <a:srgbClr val="66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50" name="Line 1222"/>
          <p:cNvSpPr/>
          <p:nvPr/>
        </p:nvSpPr>
        <p:spPr>
          <a:xfrm flipV="1">
            <a:off x="5800725" y="1649413"/>
            <a:ext cx="0" cy="3744912"/>
          </a:xfrm>
          <a:prstGeom prst="line">
            <a:avLst/>
          </a:prstGeom>
          <a:ln w="28575" cap="flat" cmpd="sng">
            <a:solidFill>
              <a:srgbClr val="66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51" name="Line 1223"/>
          <p:cNvSpPr/>
          <p:nvPr/>
        </p:nvSpPr>
        <p:spPr>
          <a:xfrm>
            <a:off x="1406525" y="2838450"/>
            <a:ext cx="3165475" cy="0"/>
          </a:xfrm>
          <a:prstGeom prst="line">
            <a:avLst/>
          </a:prstGeom>
          <a:ln w="28575" cap="flat" cmpd="sng">
            <a:solidFill>
              <a:srgbClr val="0099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54316" name="Group 1224"/>
          <p:cNvGrpSpPr/>
          <p:nvPr/>
        </p:nvGrpSpPr>
        <p:grpSpPr>
          <a:xfrm rot="-5400000">
            <a:off x="908050" y="4667250"/>
            <a:ext cx="1000125" cy="0"/>
            <a:chOff x="3196" y="1972"/>
            <a:chExt cx="630" cy="0"/>
          </a:xfrm>
        </p:grpSpPr>
        <p:sp>
          <p:nvSpPr>
            <p:cNvPr id="54339" name="Line 1225"/>
            <p:cNvSpPr/>
            <p:nvPr/>
          </p:nvSpPr>
          <p:spPr>
            <a:xfrm flipH="1">
              <a:off x="3759" y="1972"/>
              <a:ext cx="67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0" name="Line 1226"/>
            <p:cNvSpPr/>
            <p:nvPr/>
          </p:nvSpPr>
          <p:spPr>
            <a:xfrm flipH="1">
              <a:off x="3667" y="1972"/>
              <a:ext cx="6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1" name="Line 1227"/>
            <p:cNvSpPr/>
            <p:nvPr/>
          </p:nvSpPr>
          <p:spPr>
            <a:xfrm flipH="1">
              <a:off x="3574" y="1972"/>
              <a:ext cx="6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2" name="Line 1228"/>
            <p:cNvSpPr/>
            <p:nvPr/>
          </p:nvSpPr>
          <p:spPr>
            <a:xfrm flipH="1">
              <a:off x="3480" y="1972"/>
              <a:ext cx="6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3" name="Line 1229"/>
            <p:cNvSpPr/>
            <p:nvPr/>
          </p:nvSpPr>
          <p:spPr>
            <a:xfrm flipH="1">
              <a:off x="3388" y="1972"/>
              <a:ext cx="6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4" name="Line 1230"/>
            <p:cNvSpPr/>
            <p:nvPr/>
          </p:nvSpPr>
          <p:spPr>
            <a:xfrm flipH="1">
              <a:off x="3296" y="1972"/>
              <a:ext cx="6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45" name="Line 1231"/>
            <p:cNvSpPr/>
            <p:nvPr/>
          </p:nvSpPr>
          <p:spPr>
            <a:xfrm flipH="1">
              <a:off x="3196" y="1972"/>
              <a:ext cx="69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61360" name="Line 1232"/>
          <p:cNvSpPr/>
          <p:nvPr/>
        </p:nvSpPr>
        <p:spPr>
          <a:xfrm>
            <a:off x="873125" y="4989513"/>
            <a:ext cx="4521200" cy="0"/>
          </a:xfrm>
          <a:prstGeom prst="line">
            <a:avLst/>
          </a:prstGeom>
          <a:ln w="28575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61" name="Line 1233"/>
          <p:cNvSpPr/>
          <p:nvPr/>
        </p:nvSpPr>
        <p:spPr>
          <a:xfrm flipV="1">
            <a:off x="5394325" y="3343275"/>
            <a:ext cx="0" cy="1646238"/>
          </a:xfrm>
          <a:prstGeom prst="line">
            <a:avLst/>
          </a:prstGeom>
          <a:ln w="28575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62" name="Line 1234"/>
          <p:cNvSpPr/>
          <p:nvPr/>
        </p:nvSpPr>
        <p:spPr>
          <a:xfrm flipV="1">
            <a:off x="5394325" y="1639888"/>
            <a:ext cx="0" cy="1706562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561363" name="Picture 12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3100" y="3503613"/>
            <a:ext cx="3484563" cy="3035300"/>
          </a:xfrm>
          <a:prstGeom prst="rect">
            <a:avLst/>
          </a:prstGeom>
          <a:noFill/>
          <a:ln w="38100">
            <a:noFill/>
          </a:ln>
        </p:spPr>
      </p:pic>
      <p:grpSp>
        <p:nvGrpSpPr>
          <p:cNvPr id="6" name="Group 1257"/>
          <p:cNvGrpSpPr/>
          <p:nvPr/>
        </p:nvGrpSpPr>
        <p:grpSpPr>
          <a:xfrm>
            <a:off x="6157913" y="2371725"/>
            <a:ext cx="231775" cy="0"/>
            <a:chOff x="3879" y="1494"/>
            <a:chExt cx="146" cy="0"/>
          </a:xfrm>
        </p:grpSpPr>
        <p:sp>
          <p:nvSpPr>
            <p:cNvPr id="54337" name="Line 1237"/>
            <p:cNvSpPr/>
            <p:nvPr/>
          </p:nvSpPr>
          <p:spPr>
            <a:xfrm>
              <a:off x="3879" y="1494"/>
              <a:ext cx="54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38" name="Line 1238"/>
            <p:cNvSpPr/>
            <p:nvPr/>
          </p:nvSpPr>
          <p:spPr>
            <a:xfrm>
              <a:off x="3962" y="1494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" name="Group 1256"/>
          <p:cNvGrpSpPr/>
          <p:nvPr/>
        </p:nvGrpSpPr>
        <p:grpSpPr>
          <a:xfrm>
            <a:off x="5657850" y="2838450"/>
            <a:ext cx="698500" cy="0"/>
            <a:chOff x="3564" y="1788"/>
            <a:chExt cx="440" cy="0"/>
          </a:xfrm>
        </p:grpSpPr>
        <p:sp>
          <p:nvSpPr>
            <p:cNvPr id="54332" name="Line 1251"/>
            <p:cNvSpPr/>
            <p:nvPr/>
          </p:nvSpPr>
          <p:spPr>
            <a:xfrm flipH="1">
              <a:off x="3942" y="1788"/>
              <a:ext cx="6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33" name="Line 1252"/>
            <p:cNvSpPr/>
            <p:nvPr/>
          </p:nvSpPr>
          <p:spPr>
            <a:xfrm flipH="1">
              <a:off x="3848" y="1788"/>
              <a:ext cx="6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34" name="Line 1253"/>
            <p:cNvSpPr/>
            <p:nvPr/>
          </p:nvSpPr>
          <p:spPr>
            <a:xfrm flipH="1">
              <a:off x="3756" y="1788"/>
              <a:ext cx="6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35" name="Line 1254"/>
            <p:cNvSpPr/>
            <p:nvPr/>
          </p:nvSpPr>
          <p:spPr>
            <a:xfrm flipH="1">
              <a:off x="3664" y="1788"/>
              <a:ext cx="61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54336" name="Line 1255"/>
            <p:cNvSpPr/>
            <p:nvPr/>
          </p:nvSpPr>
          <p:spPr>
            <a:xfrm flipH="1">
              <a:off x="3564" y="1788"/>
              <a:ext cx="69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61387" name="Oval 1259"/>
          <p:cNvSpPr/>
          <p:nvPr/>
        </p:nvSpPr>
        <p:spPr>
          <a:xfrm>
            <a:off x="1368425" y="513080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388" name="Oval 1260"/>
          <p:cNvSpPr/>
          <p:nvPr/>
        </p:nvSpPr>
        <p:spPr>
          <a:xfrm>
            <a:off x="1368425" y="280035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389" name="Oval 1261"/>
          <p:cNvSpPr/>
          <p:nvPr/>
        </p:nvSpPr>
        <p:spPr>
          <a:xfrm>
            <a:off x="2035175" y="535940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6633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390" name="Oval 1262"/>
          <p:cNvSpPr/>
          <p:nvPr/>
        </p:nvSpPr>
        <p:spPr>
          <a:xfrm>
            <a:off x="2035175" y="161290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6633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391" name="Oval 1263"/>
          <p:cNvSpPr/>
          <p:nvPr/>
        </p:nvSpPr>
        <p:spPr>
          <a:xfrm>
            <a:off x="2968625" y="567055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393" name="Oval 1265"/>
          <p:cNvSpPr/>
          <p:nvPr/>
        </p:nvSpPr>
        <p:spPr>
          <a:xfrm>
            <a:off x="5762625" y="161290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6633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394" name="Oval 1266"/>
          <p:cNvSpPr/>
          <p:nvPr/>
        </p:nvSpPr>
        <p:spPr>
          <a:xfrm>
            <a:off x="5534025" y="280035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008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61326" name="Line 1198"/>
          <p:cNvSpPr/>
          <p:nvPr/>
        </p:nvSpPr>
        <p:spPr>
          <a:xfrm>
            <a:off x="5661025" y="2371725"/>
            <a:ext cx="454025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561386" name="Oval 1258"/>
          <p:cNvSpPr/>
          <p:nvPr/>
        </p:nvSpPr>
        <p:spPr>
          <a:xfrm>
            <a:off x="850900" y="4953000"/>
            <a:ext cx="76200" cy="76200"/>
          </a:xfrm>
          <a:prstGeom prst="ellipse">
            <a:avLst/>
          </a:prstGeom>
          <a:solidFill>
            <a:schemeClr val="bg1"/>
          </a:solidFill>
          <a:ln w="38100" cap="flat" cmpd="sng">
            <a:solidFill>
              <a:srgbClr val="66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6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6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6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6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56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56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56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56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56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56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56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6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7" dur="500"/>
                                        <p:tgtEl>
                                          <p:spTgt spid="561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0" dur="500"/>
                                        <p:tgtEl>
                                          <p:spTgt spid="561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4" dur="500"/>
                                        <p:tgtEl>
                                          <p:spTgt spid="561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7" dur="500"/>
                                        <p:tgtEl>
                                          <p:spTgt spid="561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0" dur="500"/>
                                        <p:tgtEl>
                                          <p:spTgt spid="561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3" dur="500"/>
                                        <p:tgtEl>
                                          <p:spTgt spid="561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6" dur="500"/>
                                        <p:tgtEl>
                                          <p:spTgt spid="561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9" dur="500"/>
                                        <p:tgtEl>
                                          <p:spTgt spid="561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5613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0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5613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56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1000"/>
                                        <p:tgtEl>
                                          <p:spTgt spid="561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1000"/>
                                        <p:tgtEl>
                                          <p:spTgt spid="56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6" dur="500"/>
                                        <p:tgtEl>
                                          <p:spTgt spid="561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0" dur="500"/>
                                        <p:tgtEl>
                                          <p:spTgt spid="561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1000"/>
                                        <p:tgtEl>
                                          <p:spTgt spid="56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1000"/>
                                        <p:tgtEl>
                                          <p:spTgt spid="56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4" dur="1000"/>
                                        <p:tgtEl>
                                          <p:spTgt spid="56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000"/>
                            </p:stCondLst>
                            <p:childTnLst>
                              <p:par>
                                <p:cTn id="2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1000"/>
                                        <p:tgtEl>
                                          <p:spTgt spid="56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000"/>
                            </p:stCondLst>
                            <p:childTnLst>
                              <p:par>
                                <p:cTn id="26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13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7" dur="2000" fill="hold"/>
                                        <p:tgtEl>
                                          <p:spTgt spid="5613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2" dur="1000"/>
                                        <p:tgtEl>
                                          <p:spTgt spid="56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000"/>
                            </p:stCondLst>
                            <p:childTnLst>
                              <p:par>
                                <p:cTn id="3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1000"/>
                                        <p:tgtEl>
                                          <p:spTgt spid="56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2000"/>
                            </p:stCondLst>
                            <p:childTnLst>
                              <p:par>
                                <p:cTn id="3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0" dur="1000"/>
                                        <p:tgtEl>
                                          <p:spTgt spid="56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5" dur="1000"/>
                                        <p:tgtEl>
                                          <p:spTgt spid="56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00"/>
                            </p:stCondLst>
                            <p:childTnLst>
                              <p:par>
                                <p:cTn id="3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9" dur="1000"/>
                                        <p:tgtEl>
                                          <p:spTgt spid="56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23" dur="500"/>
                                        <p:tgtEl>
                                          <p:spTgt spid="561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26" dur="500"/>
                                        <p:tgtEl>
                                          <p:spTgt spid="561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29" dur="500"/>
                                        <p:tgtEl>
                                          <p:spTgt spid="561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00"/>
                            </p:stCondLst>
                            <p:childTnLst>
                              <p:par>
                                <p:cTn id="332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3" dur="500"/>
                                        <p:tgtEl>
                                          <p:spTgt spid="561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6" dur="500"/>
                                        <p:tgtEl>
                                          <p:spTgt spid="561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9" dur="500"/>
                                        <p:tgtEl>
                                          <p:spTgt spid="561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5" dur="1000"/>
                                        <p:tgtEl>
                                          <p:spTgt spid="56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561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561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6" dur="1000" fill="hold"/>
                                        <p:tgtEl>
                                          <p:spTgt spid="53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1000" fill="hold"/>
                                        <p:tgtEl>
                                          <p:spTgt spid="53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216" grpId="0" bldLvl="0" animBg="1"/>
      <p:bldP spid="561387" grpId="0" bldLvl="0" animBg="1"/>
      <p:bldP spid="561388" grpId="0" bldLvl="0" animBg="1"/>
      <p:bldP spid="561389" grpId="0" bldLvl="0" animBg="1"/>
      <p:bldP spid="561390" grpId="0" bldLvl="0" animBg="1"/>
      <p:bldP spid="561391" grpId="0" bldLvl="0" animBg="1"/>
      <p:bldP spid="561393" grpId="0" bldLvl="0" animBg="1"/>
      <p:bldP spid="561394" grpId="0" bldLvl="0" animBg="1"/>
      <p:bldP spid="561386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498" name="矩形 106497"/>
          <p:cNvSpPr/>
          <p:nvPr/>
        </p:nvSpPr>
        <p:spPr>
          <a:xfrm>
            <a:off x="5805488" y="1266825"/>
            <a:ext cx="2286000" cy="24384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06499" name="组合 106498"/>
          <p:cNvGrpSpPr/>
          <p:nvPr/>
        </p:nvGrpSpPr>
        <p:grpSpPr>
          <a:xfrm>
            <a:off x="2103438" y="3713163"/>
            <a:ext cx="5692775" cy="2370137"/>
            <a:chOff x="1325" y="2021"/>
            <a:chExt cx="3586" cy="1493"/>
          </a:xfrm>
        </p:grpSpPr>
        <p:sp>
          <p:nvSpPr>
            <p:cNvPr id="106500" name="直接连接符 106499"/>
            <p:cNvSpPr/>
            <p:nvPr/>
          </p:nvSpPr>
          <p:spPr>
            <a:xfrm>
              <a:off x="1325" y="2448"/>
              <a:ext cx="0" cy="1066"/>
            </a:xfrm>
            <a:prstGeom prst="line">
              <a:avLst/>
            </a:prstGeom>
            <a:ln w="381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01" name="直接连接符 106500"/>
            <p:cNvSpPr/>
            <p:nvPr/>
          </p:nvSpPr>
          <p:spPr>
            <a:xfrm rot="-5400000">
              <a:off x="4378" y="1488"/>
              <a:ext cx="0" cy="1066"/>
            </a:xfrm>
            <a:prstGeom prst="line">
              <a:avLst/>
            </a:prstGeom>
            <a:ln w="381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6502" name="任意多边形 106501"/>
          <p:cNvSpPr/>
          <p:nvPr/>
        </p:nvSpPr>
        <p:spPr>
          <a:xfrm>
            <a:off x="5805488" y="1724025"/>
            <a:ext cx="134937" cy="914400"/>
          </a:xfrm>
          <a:custGeom>
            <a:avLst/>
            <a:gdLst/>
            <a:ahLst/>
            <a:cxnLst/>
            <a:pathLst>
              <a:path w="85" h="576">
                <a:moveTo>
                  <a:pt x="0" y="0"/>
                </a:moveTo>
                <a:cubicBezTo>
                  <a:pt x="9" y="18"/>
                  <a:pt x="39" y="73"/>
                  <a:pt x="52" y="107"/>
                </a:cubicBezTo>
                <a:cubicBezTo>
                  <a:pt x="65" y="141"/>
                  <a:pt x="75" y="161"/>
                  <a:pt x="80" y="206"/>
                </a:cubicBezTo>
                <a:cubicBezTo>
                  <a:pt x="85" y="251"/>
                  <a:pt x="85" y="330"/>
                  <a:pt x="80" y="375"/>
                </a:cubicBezTo>
                <a:cubicBezTo>
                  <a:pt x="75" y="420"/>
                  <a:pt x="65" y="440"/>
                  <a:pt x="52" y="474"/>
                </a:cubicBezTo>
                <a:cubicBezTo>
                  <a:pt x="39" y="508"/>
                  <a:pt x="11" y="555"/>
                  <a:pt x="0" y="576"/>
                </a:cubicBezTo>
              </a:path>
            </a:pathLst>
          </a:custGeom>
          <a:noFill/>
          <a:ln w="19050" cap="flat" cmpd="sng">
            <a:solidFill>
              <a:srgbClr val="0033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06503" name="组合 106502"/>
          <p:cNvGrpSpPr/>
          <p:nvPr/>
        </p:nvGrpSpPr>
        <p:grpSpPr>
          <a:xfrm>
            <a:off x="6434138" y="2163763"/>
            <a:ext cx="1033462" cy="1546225"/>
            <a:chOff x="4053" y="1045"/>
            <a:chExt cx="651" cy="974"/>
          </a:xfrm>
        </p:grpSpPr>
        <p:sp>
          <p:nvSpPr>
            <p:cNvPr id="106504" name="任意多边形 106503"/>
            <p:cNvSpPr/>
            <p:nvPr/>
          </p:nvSpPr>
          <p:spPr>
            <a:xfrm>
              <a:off x="4053" y="1045"/>
              <a:ext cx="1" cy="974"/>
            </a:xfrm>
            <a:custGeom>
              <a:avLst/>
              <a:gdLst/>
              <a:ahLst/>
              <a:cxnLst/>
              <a:pathLst>
                <a:path w="1" h="974">
                  <a:moveTo>
                    <a:pt x="0" y="974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05" name="直接连接符 106504"/>
            <p:cNvSpPr/>
            <p:nvPr/>
          </p:nvSpPr>
          <p:spPr>
            <a:xfrm flipV="1">
              <a:off x="4704" y="1056"/>
              <a:ext cx="0" cy="960"/>
            </a:xfrm>
            <a:prstGeom prst="line">
              <a:avLst/>
            </a:prstGeom>
            <a:ln w="12700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106506" name="任意多边形 106505"/>
          <p:cNvSpPr/>
          <p:nvPr/>
        </p:nvSpPr>
        <p:spPr>
          <a:xfrm>
            <a:off x="6096000" y="2714625"/>
            <a:ext cx="1676400" cy="165100"/>
          </a:xfrm>
          <a:custGeom>
            <a:avLst/>
            <a:gdLst/>
            <a:ahLst/>
            <a:cxnLst/>
            <a:pathLst>
              <a:path w="1056" h="104">
                <a:moveTo>
                  <a:pt x="0" y="0"/>
                </a:moveTo>
                <a:cubicBezTo>
                  <a:pt x="21" y="6"/>
                  <a:pt x="86" y="21"/>
                  <a:pt x="128" y="34"/>
                </a:cubicBezTo>
                <a:cubicBezTo>
                  <a:pt x="170" y="47"/>
                  <a:pt x="213" y="67"/>
                  <a:pt x="255" y="76"/>
                </a:cubicBezTo>
                <a:cubicBezTo>
                  <a:pt x="297" y="85"/>
                  <a:pt x="335" y="85"/>
                  <a:pt x="382" y="90"/>
                </a:cubicBezTo>
                <a:cubicBezTo>
                  <a:pt x="429" y="95"/>
                  <a:pt x="492" y="104"/>
                  <a:pt x="537" y="104"/>
                </a:cubicBezTo>
                <a:cubicBezTo>
                  <a:pt x="582" y="104"/>
                  <a:pt x="605" y="95"/>
                  <a:pt x="650" y="90"/>
                </a:cubicBezTo>
                <a:cubicBezTo>
                  <a:pt x="695" y="85"/>
                  <a:pt x="764" y="83"/>
                  <a:pt x="806" y="76"/>
                </a:cubicBezTo>
                <a:cubicBezTo>
                  <a:pt x="848" y="69"/>
                  <a:pt x="862" y="61"/>
                  <a:pt x="904" y="48"/>
                </a:cubicBezTo>
                <a:cubicBezTo>
                  <a:pt x="946" y="35"/>
                  <a:pt x="1024" y="10"/>
                  <a:pt x="1056" y="0"/>
                </a:cubicBez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07" name="直接连接符 106506"/>
          <p:cNvSpPr/>
          <p:nvPr/>
        </p:nvSpPr>
        <p:spPr>
          <a:xfrm>
            <a:off x="4876800" y="3248025"/>
            <a:ext cx="3276600" cy="0"/>
          </a:xfrm>
          <a:prstGeom prst="line">
            <a:avLst/>
          </a:prstGeom>
          <a:ln w="1270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08" name="直接连接符 106507"/>
          <p:cNvSpPr/>
          <p:nvPr/>
        </p:nvSpPr>
        <p:spPr>
          <a:xfrm>
            <a:off x="4267200" y="3019425"/>
            <a:ext cx="3352800" cy="0"/>
          </a:xfrm>
          <a:prstGeom prst="line">
            <a:avLst/>
          </a:prstGeom>
          <a:ln w="1270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09" name="直接连接符 106508"/>
          <p:cNvSpPr/>
          <p:nvPr/>
        </p:nvSpPr>
        <p:spPr>
          <a:xfrm>
            <a:off x="762000" y="5229225"/>
            <a:ext cx="4191000" cy="0"/>
          </a:xfrm>
          <a:prstGeom prst="line">
            <a:avLst/>
          </a:prstGeom>
          <a:ln w="12700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106510" name="直接连接符 106509"/>
          <p:cNvSpPr/>
          <p:nvPr/>
        </p:nvSpPr>
        <p:spPr>
          <a:xfrm>
            <a:off x="2819400" y="4010025"/>
            <a:ext cx="0" cy="2514600"/>
          </a:xfrm>
          <a:prstGeom prst="line">
            <a:avLst/>
          </a:prstGeom>
          <a:ln w="12700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106511" name="任意多边形 106510"/>
          <p:cNvSpPr/>
          <p:nvPr/>
        </p:nvSpPr>
        <p:spPr>
          <a:xfrm>
            <a:off x="2820988" y="1114425"/>
            <a:ext cx="3175" cy="2728913"/>
          </a:xfrm>
          <a:custGeom>
            <a:avLst/>
            <a:gdLst/>
            <a:ahLst/>
            <a:cxnLst/>
            <a:pathLst>
              <a:path w="2" h="1719">
                <a:moveTo>
                  <a:pt x="2" y="1719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prstDash val="lgDashDot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12" name="椭圆 106511"/>
          <p:cNvSpPr/>
          <p:nvPr/>
        </p:nvSpPr>
        <p:spPr>
          <a:xfrm>
            <a:off x="1676400" y="4162425"/>
            <a:ext cx="2286000" cy="2133600"/>
          </a:xfrm>
          <a:prstGeom prst="ellipse">
            <a:avLst/>
          </a:prstGeom>
          <a:noFill/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13" name="矩形 106512"/>
          <p:cNvSpPr/>
          <p:nvPr/>
        </p:nvSpPr>
        <p:spPr>
          <a:xfrm>
            <a:off x="1676400" y="1266825"/>
            <a:ext cx="2286000" cy="24384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14" name="椭圆 106513"/>
          <p:cNvSpPr/>
          <p:nvPr/>
        </p:nvSpPr>
        <p:spPr>
          <a:xfrm>
            <a:off x="1982788" y="4467225"/>
            <a:ext cx="1676400" cy="1522413"/>
          </a:xfrm>
          <a:prstGeom prst="ellipse">
            <a:avLst/>
          </a:prstGeom>
          <a:noFill/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15" name="椭圆 106514"/>
          <p:cNvSpPr/>
          <p:nvPr/>
        </p:nvSpPr>
        <p:spPr>
          <a:xfrm>
            <a:off x="2301875" y="4772025"/>
            <a:ext cx="1035050" cy="914400"/>
          </a:xfrm>
          <a:prstGeom prst="ellipse">
            <a:avLst/>
          </a:prstGeom>
          <a:noFill/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16" name="直接连接符 106515"/>
          <p:cNvSpPr/>
          <p:nvPr/>
        </p:nvSpPr>
        <p:spPr>
          <a:xfrm flipV="1">
            <a:off x="2301875" y="2181225"/>
            <a:ext cx="0" cy="1524000"/>
          </a:xfrm>
          <a:prstGeom prst="line">
            <a:avLst/>
          </a:prstGeom>
          <a:ln w="12700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6517" name="直接连接符 106516"/>
          <p:cNvSpPr/>
          <p:nvPr/>
        </p:nvSpPr>
        <p:spPr>
          <a:xfrm flipV="1">
            <a:off x="3336925" y="2181225"/>
            <a:ext cx="0" cy="1524000"/>
          </a:xfrm>
          <a:prstGeom prst="line">
            <a:avLst/>
          </a:prstGeom>
          <a:ln w="12700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6518" name="直接连接符 106517"/>
          <p:cNvSpPr/>
          <p:nvPr/>
        </p:nvSpPr>
        <p:spPr>
          <a:xfrm>
            <a:off x="1981200" y="1266825"/>
            <a:ext cx="0" cy="914400"/>
          </a:xfrm>
          <a:prstGeom prst="line">
            <a:avLst/>
          </a:prstGeom>
          <a:ln w="12700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6519" name="直接连接符 106518"/>
          <p:cNvSpPr/>
          <p:nvPr/>
        </p:nvSpPr>
        <p:spPr>
          <a:xfrm>
            <a:off x="3657600" y="1266825"/>
            <a:ext cx="0" cy="914400"/>
          </a:xfrm>
          <a:prstGeom prst="line">
            <a:avLst/>
          </a:prstGeom>
          <a:ln w="12700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6520" name="直接连接符 106519"/>
          <p:cNvSpPr/>
          <p:nvPr/>
        </p:nvSpPr>
        <p:spPr>
          <a:xfrm>
            <a:off x="1981200" y="2181225"/>
            <a:ext cx="304800" cy="0"/>
          </a:xfrm>
          <a:prstGeom prst="line">
            <a:avLst/>
          </a:prstGeom>
          <a:ln w="9525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6521" name="直接连接符 106520"/>
          <p:cNvSpPr/>
          <p:nvPr/>
        </p:nvSpPr>
        <p:spPr>
          <a:xfrm>
            <a:off x="3352800" y="2181225"/>
            <a:ext cx="304800" cy="0"/>
          </a:xfrm>
          <a:prstGeom prst="line">
            <a:avLst/>
          </a:prstGeom>
          <a:ln w="12700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6522" name="直接连接符 106521"/>
          <p:cNvSpPr/>
          <p:nvPr/>
        </p:nvSpPr>
        <p:spPr>
          <a:xfrm>
            <a:off x="2438400" y="2181225"/>
            <a:ext cx="762000" cy="0"/>
          </a:xfrm>
          <a:prstGeom prst="line">
            <a:avLst/>
          </a:prstGeom>
          <a:ln w="12700" cap="flat" cmpd="sng">
            <a:solidFill>
              <a:srgbClr val="0033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106523" name="椭圆 106522"/>
          <p:cNvSpPr/>
          <p:nvPr/>
        </p:nvSpPr>
        <p:spPr>
          <a:xfrm>
            <a:off x="2317750" y="1724025"/>
            <a:ext cx="1019175" cy="914400"/>
          </a:xfrm>
          <a:prstGeom prst="ellipse">
            <a:avLst/>
          </a:prstGeom>
          <a:noFill/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24" name="任意多边形 106523"/>
          <p:cNvSpPr/>
          <p:nvPr/>
        </p:nvSpPr>
        <p:spPr>
          <a:xfrm>
            <a:off x="3330575" y="4268788"/>
            <a:ext cx="1588" cy="1927225"/>
          </a:xfrm>
          <a:custGeom>
            <a:avLst/>
            <a:gdLst/>
            <a:ahLst/>
            <a:cxnLst/>
            <a:pathLst>
              <a:path w="1" h="1214">
                <a:moveTo>
                  <a:pt x="0" y="0"/>
                </a:moveTo>
                <a:lnTo>
                  <a:pt x="0" y="1214"/>
                </a:lnTo>
              </a:path>
            </a:pathLst>
          </a:custGeom>
          <a:noFill/>
          <a:ln w="12700" cap="flat" cmpd="sng">
            <a:solidFill>
              <a:srgbClr val="003300">
                <a:alpha val="100000"/>
              </a:srgbClr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25" name="任意多边形 106524"/>
          <p:cNvSpPr/>
          <p:nvPr/>
        </p:nvSpPr>
        <p:spPr>
          <a:xfrm>
            <a:off x="2300288" y="4268788"/>
            <a:ext cx="1587" cy="1897062"/>
          </a:xfrm>
          <a:custGeom>
            <a:avLst/>
            <a:gdLst/>
            <a:ahLst/>
            <a:cxnLst/>
            <a:pathLst>
              <a:path w="1" h="1195">
                <a:moveTo>
                  <a:pt x="1" y="0"/>
                </a:moveTo>
                <a:lnTo>
                  <a:pt x="0" y="1195"/>
                </a:lnTo>
              </a:path>
            </a:pathLst>
          </a:custGeom>
          <a:noFill/>
          <a:ln w="12700" cap="flat" cmpd="sng">
            <a:solidFill>
              <a:srgbClr val="003300">
                <a:alpha val="100000"/>
              </a:srgbClr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26" name="直接连接符 106525"/>
          <p:cNvSpPr/>
          <p:nvPr/>
        </p:nvSpPr>
        <p:spPr>
          <a:xfrm>
            <a:off x="2301875" y="4619625"/>
            <a:ext cx="0" cy="1219200"/>
          </a:xfrm>
          <a:prstGeom prst="line">
            <a:avLst/>
          </a:prstGeom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27" name="直接连接符 106526"/>
          <p:cNvSpPr/>
          <p:nvPr/>
        </p:nvSpPr>
        <p:spPr>
          <a:xfrm>
            <a:off x="3336925" y="4619625"/>
            <a:ext cx="0" cy="1219200"/>
          </a:xfrm>
          <a:prstGeom prst="line">
            <a:avLst/>
          </a:prstGeom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6528" name="组合 106527"/>
          <p:cNvGrpSpPr/>
          <p:nvPr/>
        </p:nvGrpSpPr>
        <p:grpSpPr>
          <a:xfrm>
            <a:off x="762000" y="4391025"/>
            <a:ext cx="1390650" cy="1716088"/>
            <a:chOff x="480" y="2688"/>
            <a:chExt cx="876" cy="1081"/>
          </a:xfrm>
        </p:grpSpPr>
        <p:sp>
          <p:nvSpPr>
            <p:cNvPr id="106529" name="直接连接符 106528"/>
            <p:cNvSpPr/>
            <p:nvPr/>
          </p:nvSpPr>
          <p:spPr>
            <a:xfrm flipH="1">
              <a:off x="480" y="2688"/>
              <a:ext cx="864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30" name="任意多边形 106529"/>
            <p:cNvSpPr/>
            <p:nvPr/>
          </p:nvSpPr>
          <p:spPr>
            <a:xfrm>
              <a:off x="494" y="3755"/>
              <a:ext cx="862" cy="1"/>
            </a:xfrm>
            <a:custGeom>
              <a:avLst/>
              <a:gdLst/>
              <a:ahLst/>
              <a:cxnLst/>
              <a:pathLst>
                <a:path w="862" h="1">
                  <a:moveTo>
                    <a:pt x="862" y="0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31" name="任意多边形 106530"/>
            <p:cNvSpPr/>
            <p:nvPr/>
          </p:nvSpPr>
          <p:spPr>
            <a:xfrm>
              <a:off x="847" y="3019"/>
              <a:ext cx="3" cy="425"/>
            </a:xfrm>
            <a:custGeom>
              <a:avLst/>
              <a:gdLst/>
              <a:ahLst/>
              <a:cxnLst/>
              <a:pathLst>
                <a:path w="3" h="425">
                  <a:moveTo>
                    <a:pt x="3" y="0"/>
                  </a:moveTo>
                  <a:lnTo>
                    <a:pt x="0" y="425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32" name="直接连接符 106531"/>
            <p:cNvSpPr/>
            <p:nvPr/>
          </p:nvSpPr>
          <p:spPr>
            <a:xfrm flipH="1" flipV="1">
              <a:off x="480" y="2854"/>
              <a:ext cx="370" cy="16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33" name="任意多边形 106532"/>
            <p:cNvSpPr/>
            <p:nvPr/>
          </p:nvSpPr>
          <p:spPr>
            <a:xfrm>
              <a:off x="480" y="2688"/>
              <a:ext cx="4" cy="182"/>
            </a:xfrm>
            <a:custGeom>
              <a:avLst/>
              <a:gdLst/>
              <a:ahLst/>
              <a:cxnLst/>
              <a:pathLst>
                <a:path w="3" h="158">
                  <a:moveTo>
                    <a:pt x="0" y="0"/>
                  </a:moveTo>
                  <a:lnTo>
                    <a:pt x="3" y="158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34" name="直接连接符 106533"/>
            <p:cNvSpPr/>
            <p:nvPr/>
          </p:nvSpPr>
          <p:spPr>
            <a:xfrm flipH="1">
              <a:off x="480" y="3435"/>
              <a:ext cx="370" cy="165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35" name="任意多边形 106534"/>
            <p:cNvSpPr/>
            <p:nvPr/>
          </p:nvSpPr>
          <p:spPr>
            <a:xfrm>
              <a:off x="480" y="3600"/>
              <a:ext cx="1" cy="169"/>
            </a:xfrm>
            <a:custGeom>
              <a:avLst/>
              <a:gdLst/>
              <a:ahLst/>
              <a:cxnLst/>
              <a:pathLst>
                <a:path w="1" h="169">
                  <a:moveTo>
                    <a:pt x="0" y="0"/>
                  </a:moveTo>
                  <a:lnTo>
                    <a:pt x="0" y="169"/>
                  </a:lnTo>
                </a:path>
              </a:pathLst>
            </a:custGeom>
            <a:noFill/>
            <a:ln w="38100" cap="flat" cmpd="sng">
              <a:solidFill>
                <a:schemeClr val="tx2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6536" name="直接连接符 106535"/>
          <p:cNvSpPr/>
          <p:nvPr/>
        </p:nvSpPr>
        <p:spPr>
          <a:xfrm>
            <a:off x="3524250" y="4391025"/>
            <a:ext cx="1371600" cy="0"/>
          </a:xfrm>
          <a:prstGeom prst="line">
            <a:avLst/>
          </a:prstGeom>
          <a:ln w="3810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37" name="任意多边形 106536"/>
          <p:cNvSpPr/>
          <p:nvPr/>
        </p:nvSpPr>
        <p:spPr>
          <a:xfrm>
            <a:off x="3505200" y="6083300"/>
            <a:ext cx="1401763" cy="1588"/>
          </a:xfrm>
          <a:custGeom>
            <a:avLst/>
            <a:gdLst/>
            <a:ahLst/>
            <a:cxnLst/>
            <a:pathLst>
              <a:path w="883" h="1">
                <a:moveTo>
                  <a:pt x="0" y="1"/>
                </a:moveTo>
                <a:lnTo>
                  <a:pt x="883" y="0"/>
                </a:lnTo>
              </a:path>
            </a:pathLst>
          </a:custGeom>
          <a:noFill/>
          <a:ln w="38100" cap="flat" cmpd="sng">
            <a:solidFill>
              <a:schemeClr val="tx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38" name="任意多边形 106537"/>
          <p:cNvSpPr/>
          <p:nvPr/>
        </p:nvSpPr>
        <p:spPr>
          <a:xfrm flipH="1">
            <a:off x="4308475" y="4916488"/>
            <a:ext cx="4763" cy="674687"/>
          </a:xfrm>
          <a:custGeom>
            <a:avLst/>
            <a:gdLst/>
            <a:ahLst/>
            <a:cxnLst/>
            <a:pathLst>
              <a:path w="3" h="425">
                <a:moveTo>
                  <a:pt x="3" y="0"/>
                </a:moveTo>
                <a:lnTo>
                  <a:pt x="0" y="425"/>
                </a:lnTo>
              </a:path>
            </a:pathLst>
          </a:custGeom>
          <a:noFill/>
          <a:ln w="38100" cap="flat" cmpd="sng">
            <a:solidFill>
              <a:schemeClr val="tx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39" name="直接连接符 106538"/>
          <p:cNvSpPr/>
          <p:nvPr/>
        </p:nvSpPr>
        <p:spPr>
          <a:xfrm flipV="1">
            <a:off x="4308475" y="4654550"/>
            <a:ext cx="587375" cy="261938"/>
          </a:xfrm>
          <a:prstGeom prst="line">
            <a:avLst/>
          </a:prstGeom>
          <a:ln w="3810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40" name="任意多边形 106539"/>
          <p:cNvSpPr/>
          <p:nvPr/>
        </p:nvSpPr>
        <p:spPr>
          <a:xfrm flipH="1">
            <a:off x="4889500" y="4375150"/>
            <a:ext cx="6350" cy="288925"/>
          </a:xfrm>
          <a:custGeom>
            <a:avLst/>
            <a:gdLst/>
            <a:ahLst/>
            <a:cxnLst/>
            <a:pathLst>
              <a:path w="3" h="158">
                <a:moveTo>
                  <a:pt x="0" y="0"/>
                </a:moveTo>
                <a:lnTo>
                  <a:pt x="3" y="158"/>
                </a:lnTo>
              </a:path>
            </a:pathLst>
          </a:custGeom>
          <a:noFill/>
          <a:ln w="38100" cap="flat" cmpd="sng">
            <a:solidFill>
              <a:schemeClr val="tx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41" name="直接连接符 106540"/>
          <p:cNvSpPr/>
          <p:nvPr/>
        </p:nvSpPr>
        <p:spPr>
          <a:xfrm>
            <a:off x="4308475" y="5576888"/>
            <a:ext cx="587375" cy="261937"/>
          </a:xfrm>
          <a:prstGeom prst="line">
            <a:avLst/>
          </a:prstGeom>
          <a:ln w="3810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42" name="任意多边形 106541"/>
          <p:cNvSpPr/>
          <p:nvPr/>
        </p:nvSpPr>
        <p:spPr>
          <a:xfrm flipH="1">
            <a:off x="4894263" y="5838825"/>
            <a:ext cx="1587" cy="268288"/>
          </a:xfrm>
          <a:custGeom>
            <a:avLst/>
            <a:gdLst/>
            <a:ahLst/>
            <a:cxnLst/>
            <a:pathLst>
              <a:path w="1" h="169">
                <a:moveTo>
                  <a:pt x="0" y="0"/>
                </a:moveTo>
                <a:lnTo>
                  <a:pt x="0" y="169"/>
                </a:lnTo>
              </a:path>
            </a:pathLst>
          </a:custGeom>
          <a:noFill/>
          <a:ln w="38100" cap="flat" cmpd="sng">
            <a:solidFill>
              <a:schemeClr val="tx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43" name="直接连接符 106542"/>
          <p:cNvSpPr/>
          <p:nvPr/>
        </p:nvSpPr>
        <p:spPr>
          <a:xfrm>
            <a:off x="2133600" y="3705225"/>
            <a:ext cx="0" cy="0"/>
          </a:xfrm>
          <a:prstGeom prst="line">
            <a:avLst/>
          </a:prstGeom>
          <a:ln w="9525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6544" name="组合 106543"/>
          <p:cNvGrpSpPr/>
          <p:nvPr/>
        </p:nvGrpSpPr>
        <p:grpSpPr>
          <a:xfrm>
            <a:off x="762000" y="2714625"/>
            <a:ext cx="1371600" cy="990600"/>
            <a:chOff x="480" y="1632"/>
            <a:chExt cx="864" cy="624"/>
          </a:xfrm>
        </p:grpSpPr>
        <p:sp>
          <p:nvSpPr>
            <p:cNvPr id="106545" name="直接连接符 106544"/>
            <p:cNvSpPr/>
            <p:nvPr/>
          </p:nvSpPr>
          <p:spPr>
            <a:xfrm>
              <a:off x="480" y="1968"/>
              <a:ext cx="0" cy="288"/>
            </a:xfrm>
            <a:prstGeom prst="line">
              <a:avLst/>
            </a:prstGeom>
            <a:ln w="38100" cap="flat" cmpd="sng">
              <a:solidFill>
                <a:srgbClr val="00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46" name="直接连接符 106545"/>
            <p:cNvSpPr/>
            <p:nvPr/>
          </p:nvSpPr>
          <p:spPr>
            <a:xfrm flipV="1">
              <a:off x="1344" y="1632"/>
              <a:ext cx="0" cy="624"/>
            </a:xfrm>
            <a:prstGeom prst="line">
              <a:avLst/>
            </a:prstGeom>
            <a:ln w="38100" cap="flat" cmpd="sng">
              <a:solidFill>
                <a:srgbClr val="00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47" name="任意多边形 106546"/>
            <p:cNvSpPr/>
            <p:nvPr/>
          </p:nvSpPr>
          <p:spPr>
            <a:xfrm>
              <a:off x="1057" y="1750"/>
              <a:ext cx="2" cy="506"/>
            </a:xfrm>
            <a:custGeom>
              <a:avLst/>
              <a:gdLst/>
              <a:ahLst/>
              <a:cxnLst/>
              <a:pathLst>
                <a:path w="2" h="506">
                  <a:moveTo>
                    <a:pt x="2" y="0"/>
                  </a:moveTo>
                  <a:lnTo>
                    <a:pt x="0" y="506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571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48" name="直接连接符 106547"/>
            <p:cNvSpPr/>
            <p:nvPr/>
          </p:nvSpPr>
          <p:spPr>
            <a:xfrm flipH="1">
              <a:off x="480" y="1632"/>
              <a:ext cx="864" cy="336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49" name="直接连接符 106548"/>
            <p:cNvSpPr/>
            <p:nvPr/>
          </p:nvSpPr>
          <p:spPr>
            <a:xfrm flipH="1">
              <a:off x="480" y="2256"/>
              <a:ext cx="864" cy="0"/>
            </a:xfrm>
            <a:prstGeom prst="line">
              <a:avLst/>
            </a:prstGeom>
            <a:ln w="38100" cap="flat" cmpd="sng">
              <a:solidFill>
                <a:srgbClr val="00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50" name="直接连接符 106549"/>
            <p:cNvSpPr/>
            <p:nvPr/>
          </p:nvSpPr>
          <p:spPr>
            <a:xfrm flipV="1">
              <a:off x="864" y="1824"/>
              <a:ext cx="0" cy="432"/>
            </a:xfrm>
            <a:prstGeom prst="line">
              <a:avLst/>
            </a:prstGeom>
            <a:ln w="9525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106551" name="直接连接符 106550"/>
          <p:cNvSpPr/>
          <p:nvPr/>
        </p:nvSpPr>
        <p:spPr>
          <a:xfrm flipH="1">
            <a:off x="4876800" y="3248025"/>
            <a:ext cx="0" cy="457200"/>
          </a:xfrm>
          <a:prstGeom prst="line">
            <a:avLst/>
          </a:prstGeom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52" name="直接连接符 106551"/>
          <p:cNvSpPr/>
          <p:nvPr/>
        </p:nvSpPr>
        <p:spPr>
          <a:xfrm flipH="1" flipV="1">
            <a:off x="3505200" y="2714625"/>
            <a:ext cx="0" cy="990600"/>
          </a:xfrm>
          <a:prstGeom prst="line">
            <a:avLst/>
          </a:prstGeom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53" name="任意多边形 106552"/>
          <p:cNvSpPr/>
          <p:nvPr/>
        </p:nvSpPr>
        <p:spPr>
          <a:xfrm flipH="1">
            <a:off x="3957638" y="2901950"/>
            <a:ext cx="3175" cy="803275"/>
          </a:xfrm>
          <a:custGeom>
            <a:avLst/>
            <a:gdLst/>
            <a:ahLst/>
            <a:cxnLst/>
            <a:pathLst>
              <a:path w="2" h="506">
                <a:moveTo>
                  <a:pt x="2" y="0"/>
                </a:moveTo>
                <a:lnTo>
                  <a:pt x="0" y="506"/>
                </a:lnTo>
              </a:path>
            </a:pathLst>
          </a:custGeom>
          <a:solidFill>
            <a:schemeClr val="bg1">
              <a:alpha val="100000"/>
            </a:schemeClr>
          </a:solidFill>
          <a:ln w="57150" cap="flat" cmpd="sng">
            <a:solidFill>
              <a:schemeClr val="bg1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54" name="直接连接符 106553"/>
          <p:cNvSpPr/>
          <p:nvPr/>
        </p:nvSpPr>
        <p:spPr>
          <a:xfrm>
            <a:off x="3505200" y="2714625"/>
            <a:ext cx="1371600" cy="533400"/>
          </a:xfrm>
          <a:prstGeom prst="line">
            <a:avLst/>
          </a:prstGeom>
          <a:ln w="3810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55" name="任意多边形 106554"/>
          <p:cNvSpPr/>
          <p:nvPr/>
        </p:nvSpPr>
        <p:spPr>
          <a:xfrm>
            <a:off x="3505200" y="3705225"/>
            <a:ext cx="1387475" cy="1588"/>
          </a:xfrm>
          <a:custGeom>
            <a:avLst/>
            <a:gdLst/>
            <a:ahLst/>
            <a:cxnLst/>
            <a:pathLst>
              <a:path w="874" h="1">
                <a:moveTo>
                  <a:pt x="0" y="0"/>
                </a:moveTo>
                <a:lnTo>
                  <a:pt x="874" y="0"/>
                </a:lnTo>
              </a:path>
            </a:pathLst>
          </a:custGeom>
          <a:noFill/>
          <a:ln w="38100" cap="flat" cmpd="sng">
            <a:solidFill>
              <a:srgbClr val="003300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56" name="直接连接符 106555"/>
          <p:cNvSpPr/>
          <p:nvPr/>
        </p:nvSpPr>
        <p:spPr>
          <a:xfrm flipH="1" flipV="1">
            <a:off x="4267200" y="3019425"/>
            <a:ext cx="0" cy="685800"/>
          </a:xfrm>
          <a:prstGeom prst="line">
            <a:avLst/>
          </a:prstGeom>
          <a:ln w="9525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06557" name="任意多边形 106556"/>
          <p:cNvSpPr/>
          <p:nvPr/>
        </p:nvSpPr>
        <p:spPr>
          <a:xfrm>
            <a:off x="6948488" y="1131888"/>
            <a:ext cx="1587" cy="2733675"/>
          </a:xfrm>
          <a:custGeom>
            <a:avLst/>
            <a:gdLst/>
            <a:ahLst/>
            <a:cxnLst/>
            <a:pathLst>
              <a:path w="1" h="1722">
                <a:moveTo>
                  <a:pt x="0" y="1722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prstDash val="lgDashDot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06558" name="组合 106557"/>
          <p:cNvGrpSpPr/>
          <p:nvPr/>
        </p:nvGrpSpPr>
        <p:grpSpPr>
          <a:xfrm>
            <a:off x="6096000" y="1266825"/>
            <a:ext cx="1676400" cy="914400"/>
            <a:chOff x="3840" y="720"/>
            <a:chExt cx="1056" cy="576"/>
          </a:xfrm>
        </p:grpSpPr>
        <p:sp>
          <p:nvSpPr>
            <p:cNvPr id="106559" name="直接连接符 106558"/>
            <p:cNvSpPr/>
            <p:nvPr/>
          </p:nvSpPr>
          <p:spPr>
            <a:xfrm>
              <a:off x="3840" y="720"/>
              <a:ext cx="0" cy="576"/>
            </a:xfrm>
            <a:prstGeom prst="line">
              <a:avLst/>
            </a:prstGeom>
            <a:ln w="12700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06560" name="直接连接符 106559"/>
            <p:cNvSpPr/>
            <p:nvPr/>
          </p:nvSpPr>
          <p:spPr>
            <a:xfrm>
              <a:off x="4896" y="720"/>
              <a:ext cx="0" cy="576"/>
            </a:xfrm>
            <a:prstGeom prst="line">
              <a:avLst/>
            </a:prstGeom>
            <a:ln w="12700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06561" name="直接连接符 106560"/>
            <p:cNvSpPr/>
            <p:nvPr/>
          </p:nvSpPr>
          <p:spPr>
            <a:xfrm>
              <a:off x="3840" y="1296"/>
              <a:ext cx="1056" cy="0"/>
            </a:xfrm>
            <a:prstGeom prst="line">
              <a:avLst/>
            </a:prstGeom>
            <a:ln w="12700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106562" name="任意多边形 106561"/>
          <p:cNvSpPr/>
          <p:nvPr/>
        </p:nvSpPr>
        <p:spPr>
          <a:xfrm>
            <a:off x="6615113" y="3022600"/>
            <a:ext cx="669925" cy="1588"/>
          </a:xfrm>
          <a:custGeom>
            <a:avLst/>
            <a:gdLst/>
            <a:ahLst/>
            <a:cxnLst/>
            <a:pathLst>
              <a:path w="422" h="1">
                <a:moveTo>
                  <a:pt x="0" y="0"/>
                </a:moveTo>
                <a:lnTo>
                  <a:pt x="422" y="0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06563" name="组合 106562"/>
          <p:cNvGrpSpPr/>
          <p:nvPr/>
        </p:nvGrpSpPr>
        <p:grpSpPr>
          <a:xfrm>
            <a:off x="6381750" y="3238500"/>
            <a:ext cx="1133475" cy="487363"/>
            <a:chOff x="4020" y="1722"/>
            <a:chExt cx="714" cy="307"/>
          </a:xfrm>
        </p:grpSpPr>
        <p:sp>
          <p:nvSpPr>
            <p:cNvPr id="106564" name="任意多边形 106563"/>
            <p:cNvSpPr/>
            <p:nvPr/>
          </p:nvSpPr>
          <p:spPr>
            <a:xfrm>
              <a:off x="4733" y="1728"/>
              <a:ext cx="1" cy="301"/>
            </a:xfrm>
            <a:custGeom>
              <a:avLst/>
              <a:gdLst/>
              <a:ahLst/>
              <a:cxnLst/>
              <a:pathLst>
                <a:path w="1" h="301">
                  <a:moveTo>
                    <a:pt x="0" y="301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65" name="任意多边形 106564"/>
            <p:cNvSpPr/>
            <p:nvPr/>
          </p:nvSpPr>
          <p:spPr>
            <a:xfrm>
              <a:off x="4020" y="1722"/>
              <a:ext cx="1" cy="297"/>
            </a:xfrm>
            <a:custGeom>
              <a:avLst/>
              <a:gdLst/>
              <a:ahLst/>
              <a:cxnLst/>
              <a:pathLst>
                <a:path w="1" h="297">
                  <a:moveTo>
                    <a:pt x="0" y="297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00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6566" name="组合 106565"/>
          <p:cNvGrpSpPr/>
          <p:nvPr/>
        </p:nvGrpSpPr>
        <p:grpSpPr>
          <a:xfrm>
            <a:off x="6611938" y="3019425"/>
            <a:ext cx="669925" cy="690563"/>
            <a:chOff x="4165" y="1584"/>
            <a:chExt cx="422" cy="435"/>
          </a:xfrm>
        </p:grpSpPr>
        <p:sp>
          <p:nvSpPr>
            <p:cNvPr id="106567" name="任意多边形 106566"/>
            <p:cNvSpPr/>
            <p:nvPr/>
          </p:nvSpPr>
          <p:spPr>
            <a:xfrm>
              <a:off x="4165" y="1595"/>
              <a:ext cx="1" cy="424"/>
            </a:xfrm>
            <a:custGeom>
              <a:avLst/>
              <a:gdLst/>
              <a:ahLst/>
              <a:cxnLst/>
              <a:pathLst>
                <a:path w="1" h="424">
                  <a:moveTo>
                    <a:pt x="0" y="0"/>
                  </a:moveTo>
                  <a:lnTo>
                    <a:pt x="0" y="424"/>
                  </a:lnTo>
                </a:path>
              </a:pathLst>
            </a:custGeom>
            <a:noFill/>
            <a:ln w="19050" cap="flat" cmpd="sng">
              <a:solidFill>
                <a:srgbClr val="00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68" name="直接连接符 106567"/>
            <p:cNvSpPr/>
            <p:nvPr/>
          </p:nvSpPr>
          <p:spPr>
            <a:xfrm>
              <a:off x="4587" y="1584"/>
              <a:ext cx="0" cy="432"/>
            </a:xfrm>
            <a:prstGeom prst="line">
              <a:avLst/>
            </a:prstGeom>
            <a:ln w="19050" cap="flat" cmpd="sng">
              <a:solidFill>
                <a:srgbClr val="0033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6569" name="任意多边形 106568"/>
          <p:cNvSpPr/>
          <p:nvPr/>
        </p:nvSpPr>
        <p:spPr>
          <a:xfrm>
            <a:off x="6383338" y="3019425"/>
            <a:ext cx="230187" cy="233363"/>
          </a:xfrm>
          <a:custGeom>
            <a:avLst/>
            <a:gdLst/>
            <a:ahLst/>
            <a:cxnLst/>
            <a:pathLst>
              <a:path w="145" h="147">
                <a:moveTo>
                  <a:pt x="145" y="0"/>
                </a:moveTo>
                <a:lnTo>
                  <a:pt x="0" y="147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70" name="任意多边形 106569"/>
          <p:cNvSpPr/>
          <p:nvPr/>
        </p:nvSpPr>
        <p:spPr>
          <a:xfrm>
            <a:off x="7285038" y="3022600"/>
            <a:ext cx="230187" cy="230188"/>
          </a:xfrm>
          <a:custGeom>
            <a:avLst/>
            <a:gdLst/>
            <a:ahLst/>
            <a:cxnLst/>
            <a:pathLst>
              <a:path w="145" h="145">
                <a:moveTo>
                  <a:pt x="0" y="0"/>
                </a:moveTo>
                <a:lnTo>
                  <a:pt x="145" y="145"/>
                </a:lnTo>
              </a:path>
            </a:pathLst>
          </a:custGeom>
          <a:noFill/>
          <a:ln w="19050" cap="flat" cmpd="sng">
            <a:solidFill>
              <a:schemeClr val="tx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71" name="直接连接符 106570"/>
          <p:cNvSpPr/>
          <p:nvPr/>
        </p:nvSpPr>
        <p:spPr>
          <a:xfrm>
            <a:off x="3505200" y="2714625"/>
            <a:ext cx="4343400" cy="0"/>
          </a:xfrm>
          <a:prstGeom prst="line">
            <a:avLst/>
          </a:prstGeom>
          <a:ln w="1270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6572" name="组合 106571"/>
          <p:cNvGrpSpPr/>
          <p:nvPr/>
        </p:nvGrpSpPr>
        <p:grpSpPr>
          <a:xfrm>
            <a:off x="6110288" y="2714625"/>
            <a:ext cx="1679575" cy="1006475"/>
            <a:chOff x="3849" y="1392"/>
            <a:chExt cx="1058" cy="634"/>
          </a:xfrm>
        </p:grpSpPr>
        <p:sp>
          <p:nvSpPr>
            <p:cNvPr id="106573" name="任意多边形 106572"/>
            <p:cNvSpPr/>
            <p:nvPr/>
          </p:nvSpPr>
          <p:spPr>
            <a:xfrm>
              <a:off x="3849" y="1392"/>
              <a:ext cx="1" cy="634"/>
            </a:xfrm>
            <a:custGeom>
              <a:avLst/>
              <a:gdLst/>
              <a:ahLst/>
              <a:cxnLst/>
              <a:pathLst>
                <a:path w="1" h="634">
                  <a:moveTo>
                    <a:pt x="0" y="0"/>
                  </a:moveTo>
                  <a:lnTo>
                    <a:pt x="1" y="634"/>
                  </a:lnTo>
                </a:path>
              </a:pathLst>
            </a:custGeom>
            <a:noFill/>
            <a:ln w="19050" cap="flat" cmpd="sng">
              <a:solidFill>
                <a:srgbClr val="00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74" name="任意多边形 106573"/>
            <p:cNvSpPr/>
            <p:nvPr/>
          </p:nvSpPr>
          <p:spPr>
            <a:xfrm>
              <a:off x="4906" y="1402"/>
              <a:ext cx="1" cy="624"/>
            </a:xfrm>
            <a:custGeom>
              <a:avLst/>
              <a:gdLst/>
              <a:ahLst/>
              <a:cxnLst/>
              <a:pathLst>
                <a:path w="1" h="624">
                  <a:moveTo>
                    <a:pt x="0" y="0"/>
                  </a:moveTo>
                  <a:lnTo>
                    <a:pt x="0" y="624"/>
                  </a:lnTo>
                </a:path>
              </a:pathLst>
            </a:custGeom>
            <a:noFill/>
            <a:ln w="19050" cap="flat" cmpd="sng">
              <a:solidFill>
                <a:srgbClr val="00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6575" name="直接连接符 106574"/>
          <p:cNvSpPr/>
          <p:nvPr/>
        </p:nvSpPr>
        <p:spPr>
          <a:xfrm>
            <a:off x="3962400" y="2867025"/>
            <a:ext cx="3200400" cy="0"/>
          </a:xfrm>
          <a:prstGeom prst="line">
            <a:avLst/>
          </a:prstGeom>
          <a:ln w="1270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76" name="直接连接符 106575"/>
          <p:cNvSpPr/>
          <p:nvPr/>
        </p:nvSpPr>
        <p:spPr>
          <a:xfrm>
            <a:off x="2819400" y="1724025"/>
            <a:ext cx="2971800" cy="0"/>
          </a:xfrm>
          <a:prstGeom prst="line">
            <a:avLst/>
          </a:prstGeom>
          <a:ln w="1270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6577" name="组合 106576"/>
          <p:cNvGrpSpPr/>
          <p:nvPr/>
        </p:nvGrpSpPr>
        <p:grpSpPr>
          <a:xfrm>
            <a:off x="5807075" y="1724025"/>
            <a:ext cx="2286000" cy="0"/>
            <a:chOff x="3648" y="1008"/>
            <a:chExt cx="1440" cy="0"/>
          </a:xfrm>
        </p:grpSpPr>
        <p:sp>
          <p:nvSpPr>
            <p:cNvPr id="106578" name="直接连接符 106577"/>
            <p:cNvSpPr/>
            <p:nvPr/>
          </p:nvSpPr>
          <p:spPr>
            <a:xfrm>
              <a:off x="3648" y="1008"/>
              <a:ext cx="192" cy="0"/>
            </a:xfrm>
            <a:prstGeom prst="line">
              <a:avLst/>
            </a:prstGeom>
            <a:ln w="12700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06579" name="直接连接符 106578"/>
            <p:cNvSpPr/>
            <p:nvPr/>
          </p:nvSpPr>
          <p:spPr>
            <a:xfrm>
              <a:off x="4896" y="1008"/>
              <a:ext cx="192" cy="0"/>
            </a:xfrm>
            <a:prstGeom prst="line">
              <a:avLst/>
            </a:prstGeom>
            <a:ln w="12700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106580" name="直接连接符 106579"/>
          <p:cNvSpPr/>
          <p:nvPr/>
        </p:nvSpPr>
        <p:spPr>
          <a:xfrm>
            <a:off x="2819400" y="2638425"/>
            <a:ext cx="2971800" cy="0"/>
          </a:xfrm>
          <a:prstGeom prst="line">
            <a:avLst/>
          </a:prstGeom>
          <a:ln w="1270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6581" name="组合 106580"/>
          <p:cNvGrpSpPr/>
          <p:nvPr/>
        </p:nvGrpSpPr>
        <p:grpSpPr>
          <a:xfrm>
            <a:off x="5807075" y="2638425"/>
            <a:ext cx="2286000" cy="0"/>
            <a:chOff x="3648" y="1584"/>
            <a:chExt cx="1440" cy="0"/>
          </a:xfrm>
        </p:grpSpPr>
        <p:sp>
          <p:nvSpPr>
            <p:cNvPr id="106582" name="直接连接符 106581"/>
            <p:cNvSpPr/>
            <p:nvPr/>
          </p:nvSpPr>
          <p:spPr>
            <a:xfrm>
              <a:off x="3648" y="1584"/>
              <a:ext cx="384" cy="0"/>
            </a:xfrm>
            <a:prstGeom prst="line">
              <a:avLst/>
            </a:prstGeom>
            <a:ln w="9525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06583" name="直接连接符 106582"/>
            <p:cNvSpPr/>
            <p:nvPr/>
          </p:nvSpPr>
          <p:spPr>
            <a:xfrm>
              <a:off x="4704" y="1584"/>
              <a:ext cx="384" cy="0"/>
            </a:xfrm>
            <a:prstGeom prst="line">
              <a:avLst/>
            </a:prstGeom>
            <a:ln w="9525" cap="flat" cmpd="sng">
              <a:solidFill>
                <a:srgbClr val="003300"/>
              </a:solidFill>
              <a:prstDash val="dash"/>
              <a:headEnd type="none" w="med" len="med"/>
              <a:tailEnd type="none" w="med" len="med"/>
            </a:ln>
          </p:spPr>
        </p:sp>
      </p:grpSp>
      <p:sp>
        <p:nvSpPr>
          <p:cNvPr id="106584" name="任意多边形 106583"/>
          <p:cNvSpPr/>
          <p:nvPr/>
        </p:nvSpPr>
        <p:spPr>
          <a:xfrm>
            <a:off x="6446838" y="2181225"/>
            <a:ext cx="487362" cy="457200"/>
          </a:xfrm>
          <a:custGeom>
            <a:avLst/>
            <a:gdLst/>
            <a:ahLst/>
            <a:cxnLst/>
            <a:pathLst>
              <a:path w="307" h="288">
                <a:moveTo>
                  <a:pt x="307" y="0"/>
                </a:moveTo>
                <a:lnTo>
                  <a:pt x="0" y="288"/>
                </a:lnTo>
              </a:path>
            </a:pathLst>
          </a:custGeom>
          <a:noFill/>
          <a:ln w="12700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85" name="任意多边形 106584"/>
          <p:cNvSpPr/>
          <p:nvPr/>
        </p:nvSpPr>
        <p:spPr>
          <a:xfrm>
            <a:off x="6964363" y="2181225"/>
            <a:ext cx="503237" cy="457200"/>
          </a:xfrm>
          <a:custGeom>
            <a:avLst/>
            <a:gdLst/>
            <a:ahLst/>
            <a:cxnLst/>
            <a:pathLst>
              <a:path w="317" h="288">
                <a:moveTo>
                  <a:pt x="0" y="0"/>
                </a:moveTo>
                <a:lnTo>
                  <a:pt x="317" y="288"/>
                </a:lnTo>
              </a:path>
            </a:pathLst>
          </a:custGeom>
          <a:noFill/>
          <a:ln w="12700" cap="flat" cmpd="sng">
            <a:solidFill>
              <a:srgbClr val="003300"/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6586" name="文本框 106585"/>
          <p:cNvSpPr txBox="1"/>
          <p:nvPr/>
        </p:nvSpPr>
        <p:spPr>
          <a:xfrm>
            <a:off x="2149475" y="4179888"/>
            <a:ext cx="304800" cy="2286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eaLnBrk="1" hangingPunct="1"/>
            <a:r>
              <a:rPr lang="en-US" altLang="zh-CN" sz="900">
                <a:solidFill>
                  <a:srgbClr val="3333CC"/>
                </a:solidFill>
                <a:latin typeface="Times New Roman" panose="02020603050405020304" pitchFamily="18" charset="0"/>
              </a:rPr>
              <a:t>●</a:t>
            </a:r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106587" name="文本框 106586"/>
          <p:cNvSpPr txBox="1"/>
          <p:nvPr/>
        </p:nvSpPr>
        <p:spPr>
          <a:xfrm>
            <a:off x="5746750" y="2066925"/>
            <a:ext cx="381000" cy="2286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eaLnBrk="1" hangingPunct="1"/>
            <a:r>
              <a:rPr lang="en-US" altLang="zh-CN" sz="900">
                <a:solidFill>
                  <a:srgbClr val="3333CC"/>
                </a:solidFill>
                <a:latin typeface="Times New Roman" panose="02020603050405020304" pitchFamily="18" charset="0"/>
              </a:rPr>
              <a:t>●</a:t>
            </a:r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106588" name="直接连接符 106587"/>
          <p:cNvSpPr/>
          <p:nvPr/>
        </p:nvSpPr>
        <p:spPr>
          <a:xfrm>
            <a:off x="5791200" y="1724025"/>
            <a:ext cx="0" cy="914400"/>
          </a:xfrm>
          <a:prstGeom prst="line">
            <a:avLst/>
          </a:prstGeom>
          <a:ln w="57150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6589" name="文本框 106588"/>
          <p:cNvSpPr txBox="1"/>
          <p:nvPr/>
        </p:nvSpPr>
        <p:spPr>
          <a:xfrm>
            <a:off x="6172200" y="2066925"/>
            <a:ext cx="304800" cy="2286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eaLnBrk="1" hangingPunct="1"/>
            <a:r>
              <a:rPr lang="en-US" altLang="zh-CN" sz="900">
                <a:solidFill>
                  <a:srgbClr val="3333CC"/>
                </a:solidFill>
                <a:latin typeface="Times New Roman" panose="02020603050405020304" pitchFamily="18" charset="0"/>
              </a:rPr>
              <a:t>●</a:t>
            </a:r>
            <a:endParaRPr lang="en-US" altLang="zh-CN">
              <a:latin typeface="Times New Roman" panose="02020603050405020304" pitchFamily="18" charset="0"/>
            </a:endParaRPr>
          </a:p>
        </p:txBody>
      </p:sp>
      <p:sp>
        <p:nvSpPr>
          <p:cNvPr id="106590" name="任意多边形 106589"/>
          <p:cNvSpPr/>
          <p:nvPr/>
        </p:nvSpPr>
        <p:spPr>
          <a:xfrm>
            <a:off x="6096000" y="1697038"/>
            <a:ext cx="247650" cy="484187"/>
          </a:xfrm>
          <a:custGeom>
            <a:avLst/>
            <a:gdLst/>
            <a:ahLst/>
            <a:cxnLst/>
            <a:pathLst>
              <a:path w="156" h="305">
                <a:moveTo>
                  <a:pt x="0" y="0"/>
                </a:moveTo>
                <a:cubicBezTo>
                  <a:pt x="12" y="13"/>
                  <a:pt x="50" y="47"/>
                  <a:pt x="71" y="79"/>
                </a:cubicBezTo>
                <a:cubicBezTo>
                  <a:pt x="92" y="111"/>
                  <a:pt x="114" y="154"/>
                  <a:pt x="128" y="192"/>
                </a:cubicBezTo>
                <a:cubicBezTo>
                  <a:pt x="142" y="230"/>
                  <a:pt x="150" y="282"/>
                  <a:pt x="156" y="305"/>
                </a:cubicBezTo>
              </a:path>
            </a:pathLst>
          </a:custGeom>
          <a:noFill/>
          <a:ln w="12700" cap="flat" cmpd="sng">
            <a:solidFill>
              <a:srgbClr val="003300">
                <a:alpha val="100000"/>
              </a:srgbClr>
            </a:solidFill>
            <a:prstDash val="dash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06591" name="组合 106590"/>
          <p:cNvGrpSpPr/>
          <p:nvPr/>
        </p:nvGrpSpPr>
        <p:grpSpPr>
          <a:xfrm>
            <a:off x="7554913" y="1724025"/>
            <a:ext cx="217487" cy="461963"/>
            <a:chOff x="4759" y="1008"/>
            <a:chExt cx="137" cy="291"/>
          </a:xfrm>
        </p:grpSpPr>
        <p:sp>
          <p:nvSpPr>
            <p:cNvPr id="106592" name="任意多边形 106591"/>
            <p:cNvSpPr/>
            <p:nvPr/>
          </p:nvSpPr>
          <p:spPr>
            <a:xfrm>
              <a:off x="4759" y="1008"/>
              <a:ext cx="137" cy="291"/>
            </a:xfrm>
            <a:custGeom>
              <a:avLst/>
              <a:gdLst/>
              <a:ahLst/>
              <a:cxnLst/>
              <a:pathLst>
                <a:path w="137" h="291">
                  <a:moveTo>
                    <a:pt x="137" y="0"/>
                  </a:moveTo>
                  <a:cubicBezTo>
                    <a:pt x="126" y="11"/>
                    <a:pt x="88" y="35"/>
                    <a:pt x="70" y="65"/>
                  </a:cubicBezTo>
                  <a:cubicBezTo>
                    <a:pt x="52" y="95"/>
                    <a:pt x="40" y="140"/>
                    <a:pt x="28" y="178"/>
                  </a:cubicBezTo>
                  <a:cubicBezTo>
                    <a:pt x="16" y="216"/>
                    <a:pt x="6" y="268"/>
                    <a:pt x="0" y="291"/>
                  </a:cubicBezTo>
                </a:path>
              </a:pathLst>
            </a:custGeom>
            <a:noFill/>
            <a:ln w="12700" cap="flat" cmpd="sng">
              <a:solidFill>
                <a:srgbClr val="003300">
                  <a:alpha val="100000"/>
                </a:srgbClr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93" name="直接连接符 106592"/>
            <p:cNvSpPr/>
            <p:nvPr/>
          </p:nvSpPr>
          <p:spPr>
            <a:xfrm>
              <a:off x="4896" y="1008"/>
              <a:ext cx="0" cy="288"/>
            </a:xfrm>
            <a:prstGeom prst="line">
              <a:avLst/>
            </a:prstGeom>
            <a:ln w="127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594" name="任意多边形 106593"/>
            <p:cNvSpPr/>
            <p:nvPr/>
          </p:nvSpPr>
          <p:spPr>
            <a:xfrm>
              <a:off x="4773" y="1297"/>
              <a:ext cx="123" cy="2"/>
            </a:xfrm>
            <a:custGeom>
              <a:avLst/>
              <a:gdLst/>
              <a:ahLst/>
              <a:cxnLst/>
              <a:pathLst>
                <a:path w="123" h="2">
                  <a:moveTo>
                    <a:pt x="0" y="2"/>
                  </a:moveTo>
                  <a:lnTo>
                    <a:pt x="123" y="0"/>
                  </a:lnTo>
                </a:path>
              </a:pathLst>
            </a:custGeom>
            <a:noFill/>
            <a:ln w="12700" cap="flat" cmpd="sng">
              <a:solidFill>
                <a:srgbClr val="CC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6595" name="组合 106594"/>
          <p:cNvGrpSpPr/>
          <p:nvPr/>
        </p:nvGrpSpPr>
        <p:grpSpPr>
          <a:xfrm>
            <a:off x="6443663" y="2205038"/>
            <a:ext cx="1033462" cy="457200"/>
            <a:chOff x="4053" y="1056"/>
            <a:chExt cx="651" cy="288"/>
          </a:xfrm>
        </p:grpSpPr>
        <p:sp>
          <p:nvSpPr>
            <p:cNvPr id="106596" name="任意多边形 106595"/>
            <p:cNvSpPr/>
            <p:nvPr/>
          </p:nvSpPr>
          <p:spPr>
            <a:xfrm>
              <a:off x="4053" y="1059"/>
              <a:ext cx="1" cy="282"/>
            </a:xfrm>
            <a:custGeom>
              <a:avLst/>
              <a:gdLst/>
              <a:ahLst/>
              <a:cxnLst/>
              <a:pathLst>
                <a:path w="1" h="282">
                  <a:moveTo>
                    <a:pt x="0" y="0"/>
                  </a:moveTo>
                  <a:lnTo>
                    <a:pt x="0" y="282"/>
                  </a:lnTo>
                </a:path>
              </a:pathLst>
            </a:custGeom>
            <a:noFill/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97" name="直接连接符 106596"/>
            <p:cNvSpPr/>
            <p:nvPr/>
          </p:nvSpPr>
          <p:spPr>
            <a:xfrm>
              <a:off x="4704" y="1056"/>
              <a:ext cx="0" cy="288"/>
            </a:xfrm>
            <a:prstGeom prst="line">
              <a:avLst/>
            </a:prstGeom>
            <a:ln w="3810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6598" name="文本框 106597"/>
          <p:cNvSpPr txBox="1"/>
          <p:nvPr/>
        </p:nvSpPr>
        <p:spPr>
          <a:xfrm>
            <a:off x="716280" y="358299"/>
            <a:ext cx="283400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36.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求作左视图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106599" name="直接连接符 106598"/>
          <p:cNvSpPr/>
          <p:nvPr/>
        </p:nvSpPr>
        <p:spPr>
          <a:xfrm flipH="1">
            <a:off x="762000" y="2714625"/>
            <a:ext cx="1371600" cy="533400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6600" name="组合 106599"/>
          <p:cNvGrpSpPr/>
          <p:nvPr/>
        </p:nvGrpSpPr>
        <p:grpSpPr>
          <a:xfrm>
            <a:off x="6096000" y="1719263"/>
            <a:ext cx="180975" cy="461962"/>
            <a:chOff x="3840" y="1008"/>
            <a:chExt cx="114" cy="291"/>
          </a:xfrm>
        </p:grpSpPr>
        <p:sp>
          <p:nvSpPr>
            <p:cNvPr id="106601" name="直接连接符 106600"/>
            <p:cNvSpPr/>
            <p:nvPr/>
          </p:nvSpPr>
          <p:spPr>
            <a:xfrm>
              <a:off x="3840" y="1008"/>
              <a:ext cx="0" cy="288"/>
            </a:xfrm>
            <a:prstGeom prst="line">
              <a:avLst/>
            </a:prstGeom>
            <a:ln w="9525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602" name="任意多边形 106601"/>
            <p:cNvSpPr/>
            <p:nvPr/>
          </p:nvSpPr>
          <p:spPr>
            <a:xfrm>
              <a:off x="3840" y="1296"/>
              <a:ext cx="114" cy="3"/>
            </a:xfrm>
            <a:custGeom>
              <a:avLst/>
              <a:gdLst/>
              <a:ahLst/>
              <a:cxnLst/>
              <a:pathLst>
                <a:path w="114" h="3">
                  <a:moveTo>
                    <a:pt x="0" y="0"/>
                  </a:moveTo>
                  <a:lnTo>
                    <a:pt x="114" y="3"/>
                  </a:lnTo>
                </a:path>
              </a:pathLst>
            </a:custGeom>
            <a:noFill/>
            <a:ln w="9525" cap="flat" cmpd="sng">
              <a:solidFill>
                <a:srgbClr val="CC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6603" name="直接连接符 106602"/>
          <p:cNvSpPr/>
          <p:nvPr/>
        </p:nvSpPr>
        <p:spPr>
          <a:xfrm>
            <a:off x="3657600" y="2181225"/>
            <a:ext cx="2133600" cy="0"/>
          </a:xfrm>
          <a:prstGeom prst="line">
            <a:avLst/>
          </a:prstGeom>
          <a:ln w="12700" cap="flat" cmpd="sng">
            <a:solidFill>
              <a:srgbClr val="CC00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6604" name="组合 106603"/>
          <p:cNvGrpSpPr/>
          <p:nvPr/>
        </p:nvGrpSpPr>
        <p:grpSpPr>
          <a:xfrm>
            <a:off x="3962400" y="1266825"/>
            <a:ext cx="1828800" cy="2438400"/>
            <a:chOff x="2496" y="720"/>
            <a:chExt cx="1152" cy="1536"/>
          </a:xfrm>
        </p:grpSpPr>
        <p:sp>
          <p:nvSpPr>
            <p:cNvPr id="106605" name="直接连接符 106604"/>
            <p:cNvSpPr/>
            <p:nvPr/>
          </p:nvSpPr>
          <p:spPr>
            <a:xfrm>
              <a:off x="2496" y="720"/>
              <a:ext cx="1152" cy="0"/>
            </a:xfrm>
            <a:prstGeom prst="line">
              <a:avLst/>
            </a:prstGeom>
            <a:ln w="127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606" name="直接连接符 106605"/>
            <p:cNvSpPr/>
            <p:nvPr/>
          </p:nvSpPr>
          <p:spPr>
            <a:xfrm>
              <a:off x="3072" y="2256"/>
              <a:ext cx="576" cy="0"/>
            </a:xfrm>
            <a:prstGeom prst="line">
              <a:avLst/>
            </a:prstGeom>
            <a:ln w="127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6607" name="组合 106606"/>
          <p:cNvGrpSpPr/>
          <p:nvPr/>
        </p:nvGrpSpPr>
        <p:grpSpPr>
          <a:xfrm>
            <a:off x="2301875" y="2181225"/>
            <a:ext cx="4632325" cy="3048000"/>
            <a:chOff x="1450" y="1056"/>
            <a:chExt cx="2918" cy="1920"/>
          </a:xfrm>
        </p:grpSpPr>
        <p:sp>
          <p:nvSpPr>
            <p:cNvPr id="106608" name="任意多边形 106607"/>
            <p:cNvSpPr/>
            <p:nvPr/>
          </p:nvSpPr>
          <p:spPr>
            <a:xfrm>
              <a:off x="1450" y="2400"/>
              <a:ext cx="1" cy="576"/>
            </a:xfrm>
            <a:custGeom>
              <a:avLst/>
              <a:gdLst/>
              <a:ahLst/>
              <a:cxnLst/>
              <a:pathLst>
                <a:path w="1" h="576">
                  <a:moveTo>
                    <a:pt x="0" y="0"/>
                  </a:moveTo>
                  <a:lnTo>
                    <a:pt x="1" y="576"/>
                  </a:lnTo>
                </a:path>
              </a:pathLst>
            </a:custGeom>
            <a:noFill/>
            <a:ln w="38100" cap="flat" cmpd="sng">
              <a:solidFill>
                <a:srgbClr val="FF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09" name="直接连接符 106608"/>
            <p:cNvSpPr/>
            <p:nvPr/>
          </p:nvSpPr>
          <p:spPr>
            <a:xfrm rot="-5400000">
              <a:off x="4056" y="744"/>
              <a:ext cx="0" cy="624"/>
            </a:xfrm>
            <a:prstGeom prst="line">
              <a:avLst/>
            </a:prstGeom>
            <a:ln w="38100" cap="flat" cmpd="sng">
              <a:solidFill>
                <a:srgbClr val="FF00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6610" name="组合 106609"/>
          <p:cNvGrpSpPr/>
          <p:nvPr/>
        </p:nvGrpSpPr>
        <p:grpSpPr>
          <a:xfrm>
            <a:off x="2301875" y="2181225"/>
            <a:ext cx="4632325" cy="3048000"/>
            <a:chOff x="1450" y="1056"/>
            <a:chExt cx="2918" cy="1920"/>
          </a:xfrm>
        </p:grpSpPr>
        <p:sp>
          <p:nvSpPr>
            <p:cNvPr id="106611" name="直接连接符 106610"/>
            <p:cNvSpPr/>
            <p:nvPr/>
          </p:nvSpPr>
          <p:spPr>
            <a:xfrm>
              <a:off x="1450" y="2592"/>
              <a:ext cx="0" cy="384"/>
            </a:xfrm>
            <a:prstGeom prst="line">
              <a:avLst/>
            </a:prstGeom>
            <a:ln w="38100" cap="flat" cmpd="sng">
              <a:solidFill>
                <a:srgbClr val="FF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612" name="直接连接符 106611"/>
            <p:cNvSpPr/>
            <p:nvPr/>
          </p:nvSpPr>
          <p:spPr>
            <a:xfrm rot="5400000">
              <a:off x="4176" y="864"/>
              <a:ext cx="0" cy="384"/>
            </a:xfrm>
            <a:prstGeom prst="line">
              <a:avLst/>
            </a:prstGeom>
            <a:ln w="38100" cap="flat" cmpd="sng">
              <a:solidFill>
                <a:srgbClr val="FF00FF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6613" name="文本框 106612"/>
          <p:cNvSpPr txBox="1"/>
          <p:nvPr/>
        </p:nvSpPr>
        <p:spPr>
          <a:xfrm>
            <a:off x="2149475" y="4527550"/>
            <a:ext cx="298450" cy="2286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eaLnBrk="1" hangingPunct="1"/>
            <a:r>
              <a:rPr lang="en-US" altLang="zh-CN" sz="900">
                <a:solidFill>
                  <a:srgbClr val="3333CC"/>
                </a:solidFill>
                <a:latin typeface="Times New Roman" panose="02020603050405020304" pitchFamily="18" charset="0"/>
              </a:rPr>
              <a:t>●</a:t>
            </a:r>
            <a:endParaRPr lang="en-US" altLang="zh-CN" sz="900">
              <a:solidFill>
                <a:srgbClr val="33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6614" name="组合 106613"/>
          <p:cNvGrpSpPr/>
          <p:nvPr/>
        </p:nvGrpSpPr>
        <p:grpSpPr>
          <a:xfrm>
            <a:off x="5924550" y="2595563"/>
            <a:ext cx="2012950" cy="236537"/>
            <a:chOff x="3732" y="1317"/>
            <a:chExt cx="1268" cy="149"/>
          </a:xfrm>
        </p:grpSpPr>
        <p:sp>
          <p:nvSpPr>
            <p:cNvPr id="106615" name="文本框 106614"/>
            <p:cNvSpPr txBox="1"/>
            <p:nvPr/>
          </p:nvSpPr>
          <p:spPr>
            <a:xfrm>
              <a:off x="3732" y="1317"/>
              <a:ext cx="2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eaLnBrk="1" hangingPunct="1"/>
              <a:r>
                <a:rPr lang="en-US" altLang="zh-CN" sz="900">
                  <a:solidFill>
                    <a:srgbClr val="3333CC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6616" name="文本框 106615"/>
            <p:cNvSpPr txBox="1"/>
            <p:nvPr/>
          </p:nvSpPr>
          <p:spPr>
            <a:xfrm>
              <a:off x="4808" y="1322"/>
              <a:ext cx="192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eaLnBrk="1" hangingPunct="1"/>
              <a:r>
                <a:rPr lang="en-US" altLang="zh-CN" sz="900">
                  <a:solidFill>
                    <a:srgbClr val="3333CC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20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06617" name="组合 106616"/>
          <p:cNvGrpSpPr/>
          <p:nvPr/>
        </p:nvGrpSpPr>
        <p:grpSpPr>
          <a:xfrm>
            <a:off x="1905000" y="4278313"/>
            <a:ext cx="381000" cy="1912937"/>
            <a:chOff x="1200" y="2617"/>
            <a:chExt cx="240" cy="1205"/>
          </a:xfrm>
        </p:grpSpPr>
        <p:sp>
          <p:nvSpPr>
            <p:cNvPr id="106618" name="文本框 106617"/>
            <p:cNvSpPr txBox="1"/>
            <p:nvPr/>
          </p:nvSpPr>
          <p:spPr>
            <a:xfrm>
              <a:off x="1200" y="2617"/>
              <a:ext cx="2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eaLnBrk="1" hangingPunct="1"/>
              <a:r>
                <a:rPr lang="en-US" altLang="zh-CN" sz="900">
                  <a:solidFill>
                    <a:srgbClr val="3333CC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2000">
                <a:latin typeface="Times New Roman" panose="02020603050405020304" pitchFamily="18" charset="0"/>
              </a:endParaRPr>
            </a:p>
          </p:txBody>
        </p:sp>
        <p:sp>
          <p:nvSpPr>
            <p:cNvPr id="106619" name="文本框 106618"/>
            <p:cNvSpPr txBox="1"/>
            <p:nvPr/>
          </p:nvSpPr>
          <p:spPr>
            <a:xfrm>
              <a:off x="1200" y="3678"/>
              <a:ext cx="240" cy="1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p>
              <a:pPr eaLnBrk="1" hangingPunct="1"/>
              <a:r>
                <a:rPr lang="en-US" altLang="zh-CN" sz="900">
                  <a:solidFill>
                    <a:srgbClr val="3333CC"/>
                  </a:solidFill>
                  <a:latin typeface="Times New Roman" panose="02020603050405020304" pitchFamily="18" charset="0"/>
                </a:rPr>
                <a:t>●</a:t>
              </a:r>
              <a:endParaRPr lang="en-US" altLang="zh-CN" sz="2000">
                <a:latin typeface="Times New Roman" panose="02020603050405020304" pitchFamily="18" charset="0"/>
              </a:endParaRPr>
            </a:p>
          </p:txBody>
        </p:sp>
      </p:grpSp>
      <p:sp>
        <p:nvSpPr>
          <p:cNvPr id="106620" name="文本框 106619"/>
          <p:cNvSpPr txBox="1"/>
          <p:nvPr/>
        </p:nvSpPr>
        <p:spPr>
          <a:xfrm>
            <a:off x="6721475" y="2762250"/>
            <a:ext cx="457200" cy="2286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eaLnBrk="1" hangingPunct="1"/>
            <a:r>
              <a:rPr lang="en-US" altLang="zh-CN" sz="900">
                <a:solidFill>
                  <a:srgbClr val="3333CC"/>
                </a:solidFill>
                <a:latin typeface="Times New Roman" panose="02020603050405020304" pitchFamily="18" charset="0"/>
              </a:rPr>
              <a:t>●</a:t>
            </a:r>
            <a:endParaRPr lang="en-US" altLang="zh-CN" sz="2000">
              <a:latin typeface="Times New Roman" panose="02020603050405020304" pitchFamily="18" charset="0"/>
            </a:endParaRPr>
          </a:p>
        </p:txBody>
      </p:sp>
      <p:grpSp>
        <p:nvGrpSpPr>
          <p:cNvPr id="106621" name="组合 106620"/>
          <p:cNvGrpSpPr/>
          <p:nvPr/>
        </p:nvGrpSpPr>
        <p:grpSpPr>
          <a:xfrm>
            <a:off x="762000" y="4386263"/>
            <a:ext cx="1390650" cy="1720850"/>
            <a:chOff x="480" y="2445"/>
            <a:chExt cx="876" cy="1084"/>
          </a:xfrm>
        </p:grpSpPr>
        <p:grpSp>
          <p:nvGrpSpPr>
            <p:cNvPr id="106622" name="组合 106621"/>
            <p:cNvGrpSpPr/>
            <p:nvPr/>
          </p:nvGrpSpPr>
          <p:grpSpPr>
            <a:xfrm>
              <a:off x="480" y="2448"/>
              <a:ext cx="876" cy="1081"/>
              <a:chOff x="480" y="2688"/>
              <a:chExt cx="876" cy="1081"/>
            </a:xfrm>
          </p:grpSpPr>
          <p:sp>
            <p:nvSpPr>
              <p:cNvPr id="106623" name="直接连接符 106622"/>
              <p:cNvSpPr/>
              <p:nvPr/>
            </p:nvSpPr>
            <p:spPr>
              <a:xfrm flipH="1">
                <a:off x="480" y="2688"/>
                <a:ext cx="864" cy="0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6624" name="任意多边形 106623"/>
              <p:cNvSpPr/>
              <p:nvPr/>
            </p:nvSpPr>
            <p:spPr>
              <a:xfrm>
                <a:off x="494" y="3755"/>
                <a:ext cx="862" cy="1"/>
              </a:xfrm>
              <a:custGeom>
                <a:avLst/>
                <a:gdLst/>
                <a:ahLst/>
                <a:cxnLst/>
                <a:pathLst>
                  <a:path w="862" h="1">
                    <a:moveTo>
                      <a:pt x="862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rgbClr val="FF3300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6625" name="任意多边形 106624"/>
              <p:cNvSpPr/>
              <p:nvPr/>
            </p:nvSpPr>
            <p:spPr>
              <a:xfrm>
                <a:off x="847" y="3019"/>
                <a:ext cx="3" cy="425"/>
              </a:xfrm>
              <a:custGeom>
                <a:avLst/>
                <a:gdLst/>
                <a:ahLst/>
                <a:cxnLst/>
                <a:pathLst>
                  <a:path w="3" h="425">
                    <a:moveTo>
                      <a:pt x="3" y="0"/>
                    </a:moveTo>
                    <a:lnTo>
                      <a:pt x="0" y="425"/>
                    </a:lnTo>
                  </a:path>
                </a:pathLst>
              </a:custGeom>
              <a:noFill/>
              <a:ln w="38100" cap="flat" cmpd="sng">
                <a:solidFill>
                  <a:srgbClr val="FF3300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6626" name="直接连接符 106625"/>
              <p:cNvSpPr/>
              <p:nvPr/>
            </p:nvSpPr>
            <p:spPr>
              <a:xfrm flipH="1" flipV="1">
                <a:off x="480" y="2854"/>
                <a:ext cx="370" cy="165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6627" name="任意多边形 106626"/>
              <p:cNvSpPr/>
              <p:nvPr/>
            </p:nvSpPr>
            <p:spPr>
              <a:xfrm>
                <a:off x="480" y="2688"/>
                <a:ext cx="4" cy="182"/>
              </a:xfrm>
              <a:custGeom>
                <a:avLst/>
                <a:gdLst/>
                <a:ahLst/>
                <a:cxnLst/>
                <a:pathLst>
                  <a:path w="3" h="158">
                    <a:moveTo>
                      <a:pt x="0" y="0"/>
                    </a:moveTo>
                    <a:lnTo>
                      <a:pt x="3" y="158"/>
                    </a:lnTo>
                  </a:path>
                </a:pathLst>
              </a:custGeom>
              <a:noFill/>
              <a:ln w="38100" cap="flat" cmpd="sng">
                <a:solidFill>
                  <a:srgbClr val="FF3300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6628" name="直接连接符 106627"/>
              <p:cNvSpPr/>
              <p:nvPr/>
            </p:nvSpPr>
            <p:spPr>
              <a:xfrm flipH="1">
                <a:off x="480" y="3435"/>
                <a:ext cx="370" cy="165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6629" name="任意多边形 106628"/>
              <p:cNvSpPr/>
              <p:nvPr/>
            </p:nvSpPr>
            <p:spPr>
              <a:xfrm>
                <a:off x="480" y="3600"/>
                <a:ext cx="1" cy="169"/>
              </a:xfrm>
              <a:custGeom>
                <a:avLst/>
                <a:gdLst/>
                <a:ahLst/>
                <a:cxnLst/>
                <a:pathLst>
                  <a:path w="1" h="169">
                    <a:moveTo>
                      <a:pt x="0" y="0"/>
                    </a:moveTo>
                    <a:lnTo>
                      <a:pt x="0" y="169"/>
                    </a:lnTo>
                  </a:path>
                </a:pathLst>
              </a:custGeom>
              <a:noFill/>
              <a:ln w="38100" cap="flat" cmpd="sng">
                <a:solidFill>
                  <a:srgbClr val="FF3300">
                    <a:alpha val="100000"/>
                  </a:srgbClr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06630" name="任意多边形 106629"/>
            <p:cNvSpPr/>
            <p:nvPr/>
          </p:nvSpPr>
          <p:spPr>
            <a:xfrm>
              <a:off x="1055" y="2445"/>
              <a:ext cx="276" cy="1049"/>
            </a:xfrm>
            <a:custGeom>
              <a:avLst/>
              <a:gdLst/>
              <a:ahLst/>
              <a:cxnLst/>
              <a:pathLst>
                <a:path w="276" h="1049">
                  <a:moveTo>
                    <a:pt x="276" y="0"/>
                  </a:moveTo>
                  <a:cubicBezTo>
                    <a:pt x="264" y="11"/>
                    <a:pt x="223" y="45"/>
                    <a:pt x="203" y="65"/>
                  </a:cubicBezTo>
                  <a:cubicBezTo>
                    <a:pt x="183" y="85"/>
                    <a:pt x="173" y="96"/>
                    <a:pt x="155" y="118"/>
                  </a:cubicBezTo>
                  <a:cubicBezTo>
                    <a:pt x="137" y="140"/>
                    <a:pt x="112" y="172"/>
                    <a:pt x="97" y="195"/>
                  </a:cubicBezTo>
                  <a:cubicBezTo>
                    <a:pt x="82" y="218"/>
                    <a:pt x="75" y="230"/>
                    <a:pt x="63" y="257"/>
                  </a:cubicBezTo>
                  <a:cubicBezTo>
                    <a:pt x="51" y="284"/>
                    <a:pt x="35" y="324"/>
                    <a:pt x="25" y="358"/>
                  </a:cubicBezTo>
                  <a:cubicBezTo>
                    <a:pt x="15" y="392"/>
                    <a:pt x="8" y="435"/>
                    <a:pt x="4" y="463"/>
                  </a:cubicBezTo>
                  <a:cubicBezTo>
                    <a:pt x="0" y="491"/>
                    <a:pt x="0" y="496"/>
                    <a:pt x="1" y="525"/>
                  </a:cubicBezTo>
                  <a:cubicBezTo>
                    <a:pt x="2" y="554"/>
                    <a:pt x="7" y="607"/>
                    <a:pt x="11" y="637"/>
                  </a:cubicBezTo>
                  <a:cubicBezTo>
                    <a:pt x="15" y="667"/>
                    <a:pt x="18" y="675"/>
                    <a:pt x="27" y="704"/>
                  </a:cubicBezTo>
                  <a:cubicBezTo>
                    <a:pt x="36" y="733"/>
                    <a:pt x="51" y="782"/>
                    <a:pt x="63" y="809"/>
                  </a:cubicBezTo>
                  <a:cubicBezTo>
                    <a:pt x="75" y="836"/>
                    <a:pt x="80" y="841"/>
                    <a:pt x="97" y="867"/>
                  </a:cubicBezTo>
                  <a:cubicBezTo>
                    <a:pt x="114" y="893"/>
                    <a:pt x="142" y="937"/>
                    <a:pt x="164" y="963"/>
                  </a:cubicBezTo>
                  <a:cubicBezTo>
                    <a:pt x="186" y="989"/>
                    <a:pt x="209" y="1007"/>
                    <a:pt x="227" y="1021"/>
                  </a:cubicBezTo>
                  <a:cubicBezTo>
                    <a:pt x="245" y="1035"/>
                    <a:pt x="261" y="1043"/>
                    <a:pt x="270" y="1049"/>
                  </a:cubicBez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6631" name="组合 106630"/>
          <p:cNvGrpSpPr/>
          <p:nvPr/>
        </p:nvGrpSpPr>
        <p:grpSpPr>
          <a:xfrm>
            <a:off x="6111875" y="3248025"/>
            <a:ext cx="1660525" cy="1588"/>
            <a:chOff x="3850" y="1728"/>
            <a:chExt cx="1046" cy="1"/>
          </a:xfrm>
        </p:grpSpPr>
        <p:sp>
          <p:nvSpPr>
            <p:cNvPr id="106632" name="任意多边形 106631"/>
            <p:cNvSpPr/>
            <p:nvPr/>
          </p:nvSpPr>
          <p:spPr>
            <a:xfrm>
              <a:off x="4733" y="1728"/>
              <a:ext cx="163" cy="1"/>
            </a:xfrm>
            <a:custGeom>
              <a:avLst/>
              <a:gdLst/>
              <a:ahLst/>
              <a:cxnLst/>
              <a:pathLst>
                <a:path w="163" h="1">
                  <a:moveTo>
                    <a:pt x="0" y="0"/>
                  </a:moveTo>
                  <a:lnTo>
                    <a:pt x="163" y="1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33" name="任意多边形 106632"/>
            <p:cNvSpPr/>
            <p:nvPr/>
          </p:nvSpPr>
          <p:spPr>
            <a:xfrm>
              <a:off x="3850" y="1728"/>
              <a:ext cx="172" cy="1"/>
            </a:xfrm>
            <a:custGeom>
              <a:avLst/>
              <a:gdLst/>
              <a:ahLst/>
              <a:cxnLst/>
              <a:pathLst>
                <a:path w="172" h="1">
                  <a:moveTo>
                    <a:pt x="0" y="0"/>
                  </a:moveTo>
                  <a:lnTo>
                    <a:pt x="172" y="0"/>
                  </a:lnTo>
                </a:path>
              </a:pathLst>
            </a:custGeom>
            <a:noFill/>
            <a:ln w="19050" cap="flat" cmpd="sng">
              <a:solidFill>
                <a:srgbClr val="00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6634" name="组合 106633"/>
          <p:cNvGrpSpPr/>
          <p:nvPr/>
        </p:nvGrpSpPr>
        <p:grpSpPr>
          <a:xfrm>
            <a:off x="5815013" y="2181225"/>
            <a:ext cx="2217737" cy="4763"/>
            <a:chOff x="3643" y="1296"/>
            <a:chExt cx="1397" cy="3"/>
          </a:xfrm>
        </p:grpSpPr>
        <p:sp>
          <p:nvSpPr>
            <p:cNvPr id="106635" name="直接连接符 106634"/>
            <p:cNvSpPr/>
            <p:nvPr/>
          </p:nvSpPr>
          <p:spPr>
            <a:xfrm>
              <a:off x="4800" y="1296"/>
              <a:ext cx="240" cy="0"/>
            </a:xfrm>
            <a:prstGeom prst="line">
              <a:avLst/>
            </a:prstGeom>
            <a:ln w="9525" cap="flat" cmpd="sng">
              <a:solidFill>
                <a:srgbClr val="0033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106636" name="任意多边形 106635"/>
            <p:cNvSpPr/>
            <p:nvPr/>
          </p:nvSpPr>
          <p:spPr>
            <a:xfrm>
              <a:off x="3643" y="1297"/>
              <a:ext cx="293" cy="2"/>
            </a:xfrm>
            <a:custGeom>
              <a:avLst/>
              <a:gdLst/>
              <a:ahLst/>
              <a:cxnLst/>
              <a:pathLst>
                <a:path w="293" h="2">
                  <a:moveTo>
                    <a:pt x="0" y="2"/>
                  </a:moveTo>
                  <a:lnTo>
                    <a:pt x="293" y="0"/>
                  </a:lnTo>
                </a:path>
              </a:pathLst>
            </a:custGeom>
            <a:noFill/>
            <a:ln w="9525" cap="flat" cmpd="sng">
              <a:solidFill>
                <a:srgbClr val="003300">
                  <a:alpha val="100000"/>
                </a:srgbClr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6637" name="组合 106636"/>
          <p:cNvGrpSpPr/>
          <p:nvPr/>
        </p:nvGrpSpPr>
        <p:grpSpPr>
          <a:xfrm>
            <a:off x="762000" y="3721100"/>
            <a:ext cx="7026275" cy="2374900"/>
            <a:chOff x="480" y="2026"/>
            <a:chExt cx="4426" cy="1496"/>
          </a:xfrm>
        </p:grpSpPr>
        <p:sp>
          <p:nvSpPr>
            <p:cNvPr id="106638" name="直接连接符 106637"/>
            <p:cNvSpPr/>
            <p:nvPr/>
          </p:nvSpPr>
          <p:spPr>
            <a:xfrm>
              <a:off x="480" y="2438"/>
              <a:ext cx="0" cy="173"/>
            </a:xfrm>
            <a:prstGeom prst="line">
              <a:avLst/>
            </a:prstGeom>
            <a:ln w="381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639" name="直接连接符 106638"/>
            <p:cNvSpPr/>
            <p:nvPr/>
          </p:nvSpPr>
          <p:spPr>
            <a:xfrm>
              <a:off x="480" y="3349"/>
              <a:ext cx="0" cy="173"/>
            </a:xfrm>
            <a:prstGeom prst="line">
              <a:avLst/>
            </a:prstGeom>
            <a:ln w="381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640" name="直接连接符 106639"/>
            <p:cNvSpPr/>
            <p:nvPr/>
          </p:nvSpPr>
          <p:spPr>
            <a:xfrm rot="-5400000">
              <a:off x="3944" y="1939"/>
              <a:ext cx="0" cy="173"/>
            </a:xfrm>
            <a:prstGeom prst="line">
              <a:avLst/>
            </a:prstGeom>
            <a:ln w="381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641" name="直接连接符 106640"/>
            <p:cNvSpPr/>
            <p:nvPr/>
          </p:nvSpPr>
          <p:spPr>
            <a:xfrm rot="-5400000">
              <a:off x="4819" y="1939"/>
              <a:ext cx="0" cy="173"/>
            </a:xfrm>
            <a:prstGeom prst="line">
              <a:avLst/>
            </a:prstGeom>
            <a:ln w="38100" cap="flat" cmpd="sng">
              <a:solidFill>
                <a:srgbClr val="CC00FF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6642" name="组合 106641"/>
          <p:cNvGrpSpPr/>
          <p:nvPr/>
        </p:nvGrpSpPr>
        <p:grpSpPr>
          <a:xfrm>
            <a:off x="6111875" y="2722563"/>
            <a:ext cx="1677988" cy="533400"/>
            <a:chOff x="3849" y="1397"/>
            <a:chExt cx="1057" cy="336"/>
          </a:xfrm>
        </p:grpSpPr>
        <p:sp>
          <p:nvSpPr>
            <p:cNvPr id="106643" name="任意多边形 106642"/>
            <p:cNvSpPr/>
            <p:nvPr/>
          </p:nvSpPr>
          <p:spPr>
            <a:xfrm>
              <a:off x="4157" y="1584"/>
              <a:ext cx="441" cy="1"/>
            </a:xfrm>
            <a:custGeom>
              <a:avLst/>
              <a:gdLst/>
              <a:ahLst/>
              <a:cxnLst/>
              <a:pathLst>
                <a:path w="441" h="1">
                  <a:moveTo>
                    <a:pt x="0" y="0"/>
                  </a:moveTo>
                  <a:lnTo>
                    <a:pt x="441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44" name="任意多边形 106643"/>
            <p:cNvSpPr/>
            <p:nvPr/>
          </p:nvSpPr>
          <p:spPr>
            <a:xfrm>
              <a:off x="3850" y="1728"/>
              <a:ext cx="172" cy="1"/>
            </a:xfrm>
            <a:custGeom>
              <a:avLst/>
              <a:gdLst/>
              <a:ahLst/>
              <a:cxnLst/>
              <a:pathLst>
                <a:path w="172" h="1">
                  <a:moveTo>
                    <a:pt x="0" y="0"/>
                  </a:moveTo>
                  <a:lnTo>
                    <a:pt x="172" y="0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45" name="任意多边形 106644"/>
            <p:cNvSpPr/>
            <p:nvPr/>
          </p:nvSpPr>
          <p:spPr>
            <a:xfrm>
              <a:off x="4013" y="1584"/>
              <a:ext cx="153" cy="149"/>
            </a:xfrm>
            <a:custGeom>
              <a:avLst/>
              <a:gdLst/>
              <a:ahLst/>
              <a:cxnLst/>
              <a:pathLst>
                <a:path w="153" h="149">
                  <a:moveTo>
                    <a:pt x="153" y="0"/>
                  </a:moveTo>
                  <a:lnTo>
                    <a:pt x="0" y="149"/>
                  </a:ln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46" name="任意多边形 106645"/>
            <p:cNvSpPr/>
            <p:nvPr/>
          </p:nvSpPr>
          <p:spPr>
            <a:xfrm>
              <a:off x="4592" y="1586"/>
              <a:ext cx="149" cy="147"/>
            </a:xfrm>
            <a:custGeom>
              <a:avLst/>
              <a:gdLst/>
              <a:ahLst/>
              <a:cxnLst/>
              <a:pathLst>
                <a:path w="149" h="147">
                  <a:moveTo>
                    <a:pt x="0" y="0"/>
                  </a:moveTo>
                  <a:lnTo>
                    <a:pt x="149" y="147"/>
                  </a:ln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47" name="任意多边形 106646"/>
            <p:cNvSpPr/>
            <p:nvPr/>
          </p:nvSpPr>
          <p:spPr>
            <a:xfrm>
              <a:off x="4742" y="1728"/>
              <a:ext cx="164" cy="1"/>
            </a:xfrm>
            <a:custGeom>
              <a:avLst/>
              <a:gdLst/>
              <a:ahLst/>
              <a:cxnLst/>
              <a:pathLst>
                <a:path w="164" h="1">
                  <a:moveTo>
                    <a:pt x="0" y="0"/>
                  </a:moveTo>
                  <a:lnTo>
                    <a:pt x="164" y="0"/>
                  </a:ln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48" name="任意多边形 106647"/>
            <p:cNvSpPr/>
            <p:nvPr/>
          </p:nvSpPr>
          <p:spPr>
            <a:xfrm>
              <a:off x="3849" y="1397"/>
              <a:ext cx="1056" cy="104"/>
            </a:xfrm>
            <a:custGeom>
              <a:avLst/>
              <a:gdLst/>
              <a:ahLst/>
              <a:cxnLst/>
              <a:pathLst>
                <a:path w="1056" h="104">
                  <a:moveTo>
                    <a:pt x="0" y="0"/>
                  </a:moveTo>
                  <a:cubicBezTo>
                    <a:pt x="21" y="6"/>
                    <a:pt x="86" y="21"/>
                    <a:pt x="128" y="34"/>
                  </a:cubicBezTo>
                  <a:cubicBezTo>
                    <a:pt x="170" y="47"/>
                    <a:pt x="213" y="67"/>
                    <a:pt x="255" y="76"/>
                  </a:cubicBezTo>
                  <a:cubicBezTo>
                    <a:pt x="297" y="85"/>
                    <a:pt x="335" y="85"/>
                    <a:pt x="382" y="90"/>
                  </a:cubicBezTo>
                  <a:cubicBezTo>
                    <a:pt x="429" y="95"/>
                    <a:pt x="492" y="104"/>
                    <a:pt x="537" y="104"/>
                  </a:cubicBezTo>
                  <a:cubicBezTo>
                    <a:pt x="582" y="104"/>
                    <a:pt x="605" y="95"/>
                    <a:pt x="650" y="90"/>
                  </a:cubicBezTo>
                  <a:cubicBezTo>
                    <a:pt x="695" y="85"/>
                    <a:pt x="764" y="83"/>
                    <a:pt x="806" y="76"/>
                  </a:cubicBezTo>
                  <a:cubicBezTo>
                    <a:pt x="848" y="69"/>
                    <a:pt x="862" y="61"/>
                    <a:pt x="904" y="48"/>
                  </a:cubicBezTo>
                  <a:cubicBezTo>
                    <a:pt x="946" y="35"/>
                    <a:pt x="1024" y="10"/>
                    <a:pt x="1056" y="0"/>
                  </a:cubicBezTo>
                </a:path>
              </a:pathLst>
            </a:custGeom>
            <a:noFill/>
            <a:ln w="38100" cap="flat" cmpd="sng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49" name="直接连接符 106648"/>
            <p:cNvSpPr/>
            <p:nvPr/>
          </p:nvSpPr>
          <p:spPr>
            <a:xfrm flipV="1">
              <a:off x="3849" y="1397"/>
              <a:ext cx="0" cy="336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6650" name="直接连接符 106649"/>
            <p:cNvSpPr/>
            <p:nvPr/>
          </p:nvSpPr>
          <p:spPr>
            <a:xfrm flipV="1">
              <a:off x="4905" y="1397"/>
              <a:ext cx="0" cy="336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6651" name="组合 106650"/>
          <p:cNvGrpSpPr/>
          <p:nvPr/>
        </p:nvGrpSpPr>
        <p:grpSpPr>
          <a:xfrm>
            <a:off x="1350963" y="3025775"/>
            <a:ext cx="5922962" cy="2559050"/>
            <a:chOff x="851" y="1588"/>
            <a:chExt cx="3731" cy="1612"/>
          </a:xfrm>
        </p:grpSpPr>
        <p:sp>
          <p:nvSpPr>
            <p:cNvPr id="106652" name="任意多边形 106651"/>
            <p:cNvSpPr/>
            <p:nvPr/>
          </p:nvSpPr>
          <p:spPr>
            <a:xfrm>
              <a:off x="851" y="2793"/>
              <a:ext cx="1" cy="407"/>
            </a:xfrm>
            <a:custGeom>
              <a:avLst/>
              <a:gdLst/>
              <a:ahLst/>
              <a:cxnLst/>
              <a:pathLst>
                <a:path w="1" h="407">
                  <a:moveTo>
                    <a:pt x="0" y="0"/>
                  </a:moveTo>
                  <a:lnTo>
                    <a:pt x="0" y="407"/>
                  </a:lnTo>
                </a:path>
              </a:pathLst>
            </a:custGeom>
            <a:noFill/>
            <a:ln w="38100" cap="flat" cmpd="sng">
              <a:solidFill>
                <a:srgbClr val="3333CC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53" name="任意多边形 106652"/>
            <p:cNvSpPr/>
            <p:nvPr/>
          </p:nvSpPr>
          <p:spPr>
            <a:xfrm rot="-5400000">
              <a:off x="4378" y="1385"/>
              <a:ext cx="1" cy="407"/>
            </a:xfrm>
            <a:custGeom>
              <a:avLst/>
              <a:gdLst/>
              <a:ahLst/>
              <a:cxnLst/>
              <a:pathLst>
                <a:path w="1" h="407">
                  <a:moveTo>
                    <a:pt x="0" y="0"/>
                  </a:moveTo>
                  <a:lnTo>
                    <a:pt x="0" y="407"/>
                  </a:lnTo>
                </a:path>
              </a:pathLst>
            </a:custGeom>
            <a:noFill/>
            <a:ln w="38100" cap="flat" cmpd="sng">
              <a:solidFill>
                <a:srgbClr val="3333CC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6654" name="组合 106653"/>
          <p:cNvGrpSpPr/>
          <p:nvPr/>
        </p:nvGrpSpPr>
        <p:grpSpPr>
          <a:xfrm>
            <a:off x="7939088" y="1736725"/>
            <a:ext cx="160337" cy="917575"/>
            <a:chOff x="5001" y="776"/>
            <a:chExt cx="101" cy="578"/>
          </a:xfrm>
        </p:grpSpPr>
        <p:sp>
          <p:nvSpPr>
            <p:cNvPr id="106655" name="任意多边形 106654"/>
            <p:cNvSpPr/>
            <p:nvPr/>
          </p:nvSpPr>
          <p:spPr>
            <a:xfrm>
              <a:off x="5098" y="781"/>
              <a:ext cx="4" cy="573"/>
            </a:xfrm>
            <a:custGeom>
              <a:avLst/>
              <a:gdLst/>
              <a:ahLst/>
              <a:cxnLst/>
              <a:pathLst>
                <a:path w="4" h="573">
                  <a:moveTo>
                    <a:pt x="0" y="0"/>
                  </a:moveTo>
                  <a:lnTo>
                    <a:pt x="4" y="573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57150" cap="flat" cmpd="sng">
              <a:solidFill>
                <a:schemeClr val="bg1">
                  <a:alpha val="100000"/>
                </a:scheme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656" name="任意多边形 106655"/>
            <p:cNvSpPr/>
            <p:nvPr/>
          </p:nvSpPr>
          <p:spPr>
            <a:xfrm>
              <a:off x="5001" y="776"/>
              <a:ext cx="90" cy="565"/>
            </a:xfrm>
            <a:custGeom>
              <a:avLst/>
              <a:gdLst/>
              <a:ahLst/>
              <a:cxnLst/>
              <a:pathLst>
                <a:path w="90" h="565">
                  <a:moveTo>
                    <a:pt x="90" y="0"/>
                  </a:moveTo>
                  <a:cubicBezTo>
                    <a:pt x="85" y="16"/>
                    <a:pt x="58" y="61"/>
                    <a:pt x="44" y="99"/>
                  </a:cubicBezTo>
                  <a:cubicBezTo>
                    <a:pt x="30" y="137"/>
                    <a:pt x="12" y="186"/>
                    <a:pt x="6" y="226"/>
                  </a:cubicBezTo>
                  <a:cubicBezTo>
                    <a:pt x="0" y="266"/>
                    <a:pt x="1" y="304"/>
                    <a:pt x="6" y="339"/>
                  </a:cubicBezTo>
                  <a:cubicBezTo>
                    <a:pt x="11" y="374"/>
                    <a:pt x="20" y="400"/>
                    <a:pt x="34" y="438"/>
                  </a:cubicBezTo>
                  <a:cubicBezTo>
                    <a:pt x="48" y="476"/>
                    <a:pt x="78" y="539"/>
                    <a:pt x="90" y="565"/>
                  </a:cubicBezTo>
                </a:path>
              </a:pathLst>
            </a:custGeom>
            <a:noFill/>
            <a:ln w="19050" cap="flat" cmpd="sng">
              <a:solidFill>
                <a:srgbClr val="0033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6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66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6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65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65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6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6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6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0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6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6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6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6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0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0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0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0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0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0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10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06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0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0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0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10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5" dur="500"/>
                                        <p:tgtEl>
                                          <p:spTgt spid="10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06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06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06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06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10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06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06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10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0"/>
                                        <p:tgtEl>
                                          <p:spTgt spid="10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86" grpId="0"/>
      <p:bldP spid="106587" grpId="0"/>
      <p:bldP spid="106589" grpId="0"/>
      <p:bldP spid="106613" grpId="0"/>
      <p:bldP spid="1066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2603" name="Line 139"/>
          <p:cNvSpPr/>
          <p:nvPr/>
        </p:nvSpPr>
        <p:spPr>
          <a:xfrm rot="-5400000">
            <a:off x="4441825" y="3386138"/>
            <a:ext cx="833438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04" name="Line 140"/>
          <p:cNvSpPr/>
          <p:nvPr/>
        </p:nvSpPr>
        <p:spPr>
          <a:xfrm rot="-5400000">
            <a:off x="4699000" y="3652838"/>
            <a:ext cx="1341438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3" name="Line 189"/>
          <p:cNvSpPr/>
          <p:nvPr/>
        </p:nvSpPr>
        <p:spPr>
          <a:xfrm>
            <a:off x="4243388" y="3187700"/>
            <a:ext cx="1677987" cy="16779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466" name="Rectangle 2"/>
          <p:cNvSpPr/>
          <p:nvPr/>
        </p:nvSpPr>
        <p:spPr>
          <a:xfrm>
            <a:off x="869950" y="3502025"/>
            <a:ext cx="3043238" cy="1138238"/>
          </a:xfrm>
          <a:prstGeom prst="rect">
            <a:avLst/>
          </a:prstGeom>
          <a:solidFill>
            <a:srgbClr val="95DAF9"/>
          </a:solidFill>
          <a:ln w="38100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467" name="Rectangle 3"/>
          <p:cNvSpPr/>
          <p:nvPr/>
        </p:nvSpPr>
        <p:spPr>
          <a:xfrm>
            <a:off x="1500188" y="3814763"/>
            <a:ext cx="1782762" cy="496887"/>
          </a:xfrm>
          <a:prstGeom prst="rect">
            <a:avLst/>
          </a:prstGeom>
          <a:solidFill>
            <a:srgbClr val="FFFF66"/>
          </a:solidFill>
          <a:ln w="38100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468" name="Rectangle 4"/>
          <p:cNvSpPr/>
          <p:nvPr/>
        </p:nvSpPr>
        <p:spPr>
          <a:xfrm>
            <a:off x="1754188" y="1658938"/>
            <a:ext cx="1274762" cy="1333500"/>
          </a:xfrm>
          <a:prstGeom prst="rect">
            <a:avLst/>
          </a:prstGeom>
          <a:solidFill>
            <a:srgbClr val="FFA3E7"/>
          </a:solidFill>
          <a:ln w="38100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469" name="AutoShape 5"/>
          <p:cNvSpPr/>
          <p:nvPr/>
        </p:nvSpPr>
        <p:spPr>
          <a:xfrm flipH="1">
            <a:off x="1481138" y="2084388"/>
            <a:ext cx="331787" cy="581025"/>
          </a:xfrm>
          <a:prstGeom prst="rtTriangle">
            <a:avLst/>
          </a:prstGeom>
          <a:solidFill>
            <a:srgbClr val="FFFF66"/>
          </a:solidFill>
          <a:ln w="38100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470" name="AutoShape 6"/>
          <p:cNvSpPr/>
          <p:nvPr/>
        </p:nvSpPr>
        <p:spPr>
          <a:xfrm>
            <a:off x="2967038" y="2081213"/>
            <a:ext cx="331787" cy="581025"/>
          </a:xfrm>
          <a:prstGeom prst="rtTriangle">
            <a:avLst/>
          </a:prstGeom>
          <a:solidFill>
            <a:srgbClr val="FFFF66"/>
          </a:solidFill>
          <a:ln w="38100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471" name="Rectangle 7"/>
          <p:cNvSpPr/>
          <p:nvPr/>
        </p:nvSpPr>
        <p:spPr>
          <a:xfrm>
            <a:off x="2667000" y="2678113"/>
            <a:ext cx="1244600" cy="314325"/>
          </a:xfrm>
          <a:prstGeom prst="rect">
            <a:avLst/>
          </a:prstGeom>
          <a:solidFill>
            <a:srgbClr val="95DAF9"/>
          </a:solidFill>
          <a:ln w="38100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472" name="Rectangle 8"/>
          <p:cNvSpPr/>
          <p:nvPr/>
        </p:nvSpPr>
        <p:spPr>
          <a:xfrm>
            <a:off x="854075" y="2678113"/>
            <a:ext cx="1244600" cy="314325"/>
          </a:xfrm>
          <a:prstGeom prst="rect">
            <a:avLst/>
          </a:prstGeom>
          <a:solidFill>
            <a:srgbClr val="95DAF9"/>
          </a:solidFill>
          <a:ln w="38100">
            <a:noFill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1749425" y="3424238"/>
            <a:ext cx="1277938" cy="1277937"/>
            <a:chOff x="894" y="2171"/>
            <a:chExt cx="805" cy="805"/>
          </a:xfrm>
        </p:grpSpPr>
        <p:sp>
          <p:nvSpPr>
            <p:cNvPr id="48541" name="Freeform 10"/>
            <p:cNvSpPr/>
            <p:nvPr/>
          </p:nvSpPr>
          <p:spPr>
            <a:xfrm>
              <a:off x="894" y="2171"/>
              <a:ext cx="805" cy="805"/>
            </a:xfrm>
            <a:custGeom>
              <a:avLst/>
              <a:gdLst>
                <a:gd name="txL" fmla="*/ 0 w 3220"/>
                <a:gd name="txT" fmla="*/ 0 h 3224"/>
                <a:gd name="txR" fmla="*/ 3220 w 3220"/>
                <a:gd name="txB" fmla="*/ 3224 h 3224"/>
              </a:gdLst>
              <a:ahLst/>
              <a:cxnLst>
                <a:cxn ang="0">
                  <a:pos x="3214" y="1473"/>
                </a:cxn>
                <a:cxn ang="0">
                  <a:pos x="3190" y="1302"/>
                </a:cxn>
                <a:cxn ang="0">
                  <a:pos x="3147" y="1133"/>
                </a:cxn>
                <a:cxn ang="0">
                  <a:pos x="3087" y="971"/>
                </a:cxn>
                <a:cxn ang="0">
                  <a:pos x="3009" y="816"/>
                </a:cxn>
                <a:cxn ang="0">
                  <a:pos x="2916" y="670"/>
                </a:cxn>
                <a:cxn ang="0">
                  <a:pos x="2808" y="535"/>
                </a:cxn>
                <a:cxn ang="0">
                  <a:pos x="2685" y="412"/>
                </a:cxn>
                <a:cxn ang="0">
                  <a:pos x="2551" y="304"/>
                </a:cxn>
                <a:cxn ang="0">
                  <a:pos x="2405" y="210"/>
                </a:cxn>
                <a:cxn ang="0">
                  <a:pos x="2250" y="133"/>
                </a:cxn>
                <a:cxn ang="0">
                  <a:pos x="2087" y="73"/>
                </a:cxn>
                <a:cxn ang="0">
                  <a:pos x="1919" y="30"/>
                </a:cxn>
                <a:cxn ang="0">
                  <a:pos x="1748" y="5"/>
                </a:cxn>
                <a:cxn ang="0">
                  <a:pos x="1575" y="0"/>
                </a:cxn>
                <a:cxn ang="0">
                  <a:pos x="1403" y="13"/>
                </a:cxn>
                <a:cxn ang="0">
                  <a:pos x="1232" y="45"/>
                </a:cxn>
                <a:cxn ang="0">
                  <a:pos x="1066" y="94"/>
                </a:cxn>
                <a:cxn ang="0">
                  <a:pos x="907" y="162"/>
                </a:cxn>
                <a:cxn ang="0">
                  <a:pos x="756" y="246"/>
                </a:cxn>
                <a:cxn ang="0">
                  <a:pos x="613" y="346"/>
                </a:cxn>
                <a:cxn ang="0">
                  <a:pos x="484" y="460"/>
                </a:cxn>
                <a:cxn ang="0">
                  <a:pos x="366" y="587"/>
                </a:cxn>
                <a:cxn ang="0">
                  <a:pos x="264" y="728"/>
                </a:cxn>
                <a:cxn ang="0">
                  <a:pos x="177" y="877"/>
                </a:cxn>
                <a:cxn ang="0">
                  <a:pos x="106" y="1036"/>
                </a:cxn>
                <a:cxn ang="0">
                  <a:pos x="53" y="1200"/>
                </a:cxn>
                <a:cxn ang="0">
                  <a:pos x="18" y="1369"/>
                </a:cxn>
                <a:cxn ang="0">
                  <a:pos x="2" y="1543"/>
                </a:cxn>
                <a:cxn ang="0">
                  <a:pos x="3" y="1716"/>
                </a:cxn>
                <a:cxn ang="0">
                  <a:pos x="23" y="1888"/>
                </a:cxn>
                <a:cxn ang="0">
                  <a:pos x="63" y="2057"/>
                </a:cxn>
                <a:cxn ang="0">
                  <a:pos x="119" y="2221"/>
                </a:cxn>
                <a:cxn ang="0">
                  <a:pos x="193" y="2377"/>
                </a:cxn>
                <a:cxn ang="0">
                  <a:pos x="283" y="2525"/>
                </a:cxn>
                <a:cxn ang="0">
                  <a:pos x="389" y="2663"/>
                </a:cxn>
                <a:cxn ang="0">
                  <a:pos x="509" y="2788"/>
                </a:cxn>
                <a:cxn ang="0">
                  <a:pos x="641" y="2899"/>
                </a:cxn>
                <a:cxn ang="0">
                  <a:pos x="785" y="2996"/>
                </a:cxn>
                <a:cxn ang="0">
                  <a:pos x="938" y="3077"/>
                </a:cxn>
                <a:cxn ang="0">
                  <a:pos x="1099" y="3140"/>
                </a:cxn>
                <a:cxn ang="0">
                  <a:pos x="1266" y="3186"/>
                </a:cxn>
                <a:cxn ang="0">
                  <a:pos x="1437" y="3214"/>
                </a:cxn>
                <a:cxn ang="0">
                  <a:pos x="1609" y="3224"/>
                </a:cxn>
                <a:cxn ang="0">
                  <a:pos x="1783" y="3214"/>
                </a:cxn>
                <a:cxn ang="0">
                  <a:pos x="1954" y="3186"/>
                </a:cxn>
                <a:cxn ang="0">
                  <a:pos x="2121" y="3140"/>
                </a:cxn>
                <a:cxn ang="0">
                  <a:pos x="2281" y="3077"/>
                </a:cxn>
                <a:cxn ang="0">
                  <a:pos x="2435" y="2996"/>
                </a:cxn>
                <a:cxn ang="0">
                  <a:pos x="2578" y="2899"/>
                </a:cxn>
                <a:cxn ang="0">
                  <a:pos x="2711" y="2788"/>
                </a:cxn>
              </a:cxnLst>
              <a:rect l="txL" t="txT" r="txR" b="txB"/>
              <a:pathLst>
                <a:path w="3220" h="3224">
                  <a:moveTo>
                    <a:pt x="3220" y="1612"/>
                  </a:moveTo>
                  <a:lnTo>
                    <a:pt x="3219" y="1577"/>
                  </a:lnTo>
                  <a:lnTo>
                    <a:pt x="3218" y="1543"/>
                  </a:lnTo>
                  <a:lnTo>
                    <a:pt x="3217" y="1508"/>
                  </a:lnTo>
                  <a:lnTo>
                    <a:pt x="3214" y="1473"/>
                  </a:lnTo>
                  <a:lnTo>
                    <a:pt x="3210" y="1439"/>
                  </a:lnTo>
                  <a:lnTo>
                    <a:pt x="3206" y="1405"/>
                  </a:lnTo>
                  <a:lnTo>
                    <a:pt x="3202" y="1369"/>
                  </a:lnTo>
                  <a:lnTo>
                    <a:pt x="3197" y="1335"/>
                  </a:lnTo>
                  <a:lnTo>
                    <a:pt x="3190" y="1302"/>
                  </a:lnTo>
                  <a:lnTo>
                    <a:pt x="3183" y="1268"/>
                  </a:lnTo>
                  <a:lnTo>
                    <a:pt x="3175" y="1234"/>
                  </a:lnTo>
                  <a:lnTo>
                    <a:pt x="3167" y="1200"/>
                  </a:lnTo>
                  <a:lnTo>
                    <a:pt x="3157" y="1167"/>
                  </a:lnTo>
                  <a:lnTo>
                    <a:pt x="3147" y="1133"/>
                  </a:lnTo>
                  <a:lnTo>
                    <a:pt x="3137" y="1101"/>
                  </a:lnTo>
                  <a:lnTo>
                    <a:pt x="3125" y="1068"/>
                  </a:lnTo>
                  <a:lnTo>
                    <a:pt x="3113" y="1036"/>
                  </a:lnTo>
                  <a:lnTo>
                    <a:pt x="3100" y="1003"/>
                  </a:lnTo>
                  <a:lnTo>
                    <a:pt x="3087" y="971"/>
                  </a:lnTo>
                  <a:lnTo>
                    <a:pt x="3074" y="939"/>
                  </a:lnTo>
                  <a:lnTo>
                    <a:pt x="3059" y="908"/>
                  </a:lnTo>
                  <a:lnTo>
                    <a:pt x="3043" y="877"/>
                  </a:lnTo>
                  <a:lnTo>
                    <a:pt x="3026" y="846"/>
                  </a:lnTo>
                  <a:lnTo>
                    <a:pt x="3009" y="816"/>
                  </a:lnTo>
                  <a:lnTo>
                    <a:pt x="2992" y="786"/>
                  </a:lnTo>
                  <a:lnTo>
                    <a:pt x="2974" y="756"/>
                  </a:lnTo>
                  <a:lnTo>
                    <a:pt x="2956" y="728"/>
                  </a:lnTo>
                  <a:lnTo>
                    <a:pt x="2937" y="699"/>
                  </a:lnTo>
                  <a:lnTo>
                    <a:pt x="2916" y="670"/>
                  </a:lnTo>
                  <a:lnTo>
                    <a:pt x="2896" y="642"/>
                  </a:lnTo>
                  <a:lnTo>
                    <a:pt x="2875" y="614"/>
                  </a:lnTo>
                  <a:lnTo>
                    <a:pt x="2853" y="587"/>
                  </a:lnTo>
                  <a:lnTo>
                    <a:pt x="2831" y="561"/>
                  </a:lnTo>
                  <a:lnTo>
                    <a:pt x="2808" y="535"/>
                  </a:lnTo>
                  <a:lnTo>
                    <a:pt x="2785" y="509"/>
                  </a:lnTo>
                  <a:lnTo>
                    <a:pt x="2760" y="485"/>
                  </a:lnTo>
                  <a:lnTo>
                    <a:pt x="2736" y="460"/>
                  </a:lnTo>
                  <a:lnTo>
                    <a:pt x="2711" y="435"/>
                  </a:lnTo>
                  <a:lnTo>
                    <a:pt x="2685" y="412"/>
                  </a:lnTo>
                  <a:lnTo>
                    <a:pt x="2660" y="389"/>
                  </a:lnTo>
                  <a:lnTo>
                    <a:pt x="2633" y="367"/>
                  </a:lnTo>
                  <a:lnTo>
                    <a:pt x="2606" y="346"/>
                  </a:lnTo>
                  <a:lnTo>
                    <a:pt x="2578" y="324"/>
                  </a:lnTo>
                  <a:lnTo>
                    <a:pt x="2551" y="304"/>
                  </a:lnTo>
                  <a:lnTo>
                    <a:pt x="2523" y="284"/>
                  </a:lnTo>
                  <a:lnTo>
                    <a:pt x="2494" y="264"/>
                  </a:lnTo>
                  <a:lnTo>
                    <a:pt x="2464" y="246"/>
                  </a:lnTo>
                  <a:lnTo>
                    <a:pt x="2435" y="228"/>
                  </a:lnTo>
                  <a:lnTo>
                    <a:pt x="2405" y="210"/>
                  </a:lnTo>
                  <a:lnTo>
                    <a:pt x="2374" y="194"/>
                  </a:lnTo>
                  <a:lnTo>
                    <a:pt x="2344" y="178"/>
                  </a:lnTo>
                  <a:lnTo>
                    <a:pt x="2313" y="162"/>
                  </a:lnTo>
                  <a:lnTo>
                    <a:pt x="2281" y="147"/>
                  </a:lnTo>
                  <a:lnTo>
                    <a:pt x="2250" y="133"/>
                  </a:lnTo>
                  <a:lnTo>
                    <a:pt x="2218" y="119"/>
                  </a:lnTo>
                  <a:lnTo>
                    <a:pt x="2186" y="107"/>
                  </a:lnTo>
                  <a:lnTo>
                    <a:pt x="2154" y="94"/>
                  </a:lnTo>
                  <a:lnTo>
                    <a:pt x="2121" y="83"/>
                  </a:lnTo>
                  <a:lnTo>
                    <a:pt x="2087" y="73"/>
                  </a:lnTo>
                  <a:lnTo>
                    <a:pt x="2054" y="62"/>
                  </a:lnTo>
                  <a:lnTo>
                    <a:pt x="2021" y="54"/>
                  </a:lnTo>
                  <a:lnTo>
                    <a:pt x="1987" y="45"/>
                  </a:lnTo>
                  <a:lnTo>
                    <a:pt x="1954" y="37"/>
                  </a:lnTo>
                  <a:lnTo>
                    <a:pt x="1919" y="30"/>
                  </a:lnTo>
                  <a:lnTo>
                    <a:pt x="1885" y="24"/>
                  </a:lnTo>
                  <a:lnTo>
                    <a:pt x="1851" y="18"/>
                  </a:lnTo>
                  <a:lnTo>
                    <a:pt x="1817" y="13"/>
                  </a:lnTo>
                  <a:lnTo>
                    <a:pt x="1783" y="10"/>
                  </a:lnTo>
                  <a:lnTo>
                    <a:pt x="1748" y="5"/>
                  </a:lnTo>
                  <a:lnTo>
                    <a:pt x="1714" y="3"/>
                  </a:lnTo>
                  <a:lnTo>
                    <a:pt x="1679" y="1"/>
                  </a:lnTo>
                  <a:lnTo>
                    <a:pt x="1645" y="0"/>
                  </a:lnTo>
                  <a:lnTo>
                    <a:pt x="1609" y="0"/>
                  </a:lnTo>
                  <a:lnTo>
                    <a:pt x="1575" y="0"/>
                  </a:lnTo>
                  <a:lnTo>
                    <a:pt x="1541" y="1"/>
                  </a:lnTo>
                  <a:lnTo>
                    <a:pt x="1506" y="3"/>
                  </a:lnTo>
                  <a:lnTo>
                    <a:pt x="1471" y="5"/>
                  </a:lnTo>
                  <a:lnTo>
                    <a:pt x="1437" y="10"/>
                  </a:lnTo>
                  <a:lnTo>
                    <a:pt x="1403" y="13"/>
                  </a:lnTo>
                  <a:lnTo>
                    <a:pt x="1369" y="18"/>
                  </a:lnTo>
                  <a:lnTo>
                    <a:pt x="1334" y="24"/>
                  </a:lnTo>
                  <a:lnTo>
                    <a:pt x="1300" y="30"/>
                  </a:lnTo>
                  <a:lnTo>
                    <a:pt x="1266" y="37"/>
                  </a:lnTo>
                  <a:lnTo>
                    <a:pt x="1232" y="45"/>
                  </a:lnTo>
                  <a:lnTo>
                    <a:pt x="1199" y="54"/>
                  </a:lnTo>
                  <a:lnTo>
                    <a:pt x="1165" y="62"/>
                  </a:lnTo>
                  <a:lnTo>
                    <a:pt x="1132" y="73"/>
                  </a:lnTo>
                  <a:lnTo>
                    <a:pt x="1099" y="83"/>
                  </a:lnTo>
                  <a:lnTo>
                    <a:pt x="1066" y="94"/>
                  </a:lnTo>
                  <a:lnTo>
                    <a:pt x="1034" y="107"/>
                  </a:lnTo>
                  <a:lnTo>
                    <a:pt x="1002" y="119"/>
                  </a:lnTo>
                  <a:lnTo>
                    <a:pt x="970" y="133"/>
                  </a:lnTo>
                  <a:lnTo>
                    <a:pt x="938" y="147"/>
                  </a:lnTo>
                  <a:lnTo>
                    <a:pt x="907" y="162"/>
                  </a:lnTo>
                  <a:lnTo>
                    <a:pt x="876" y="178"/>
                  </a:lnTo>
                  <a:lnTo>
                    <a:pt x="846" y="194"/>
                  </a:lnTo>
                  <a:lnTo>
                    <a:pt x="815" y="210"/>
                  </a:lnTo>
                  <a:lnTo>
                    <a:pt x="785" y="228"/>
                  </a:lnTo>
                  <a:lnTo>
                    <a:pt x="756" y="246"/>
                  </a:lnTo>
                  <a:lnTo>
                    <a:pt x="726" y="264"/>
                  </a:lnTo>
                  <a:lnTo>
                    <a:pt x="697" y="284"/>
                  </a:lnTo>
                  <a:lnTo>
                    <a:pt x="669" y="304"/>
                  </a:lnTo>
                  <a:lnTo>
                    <a:pt x="641" y="324"/>
                  </a:lnTo>
                  <a:lnTo>
                    <a:pt x="613" y="346"/>
                  </a:lnTo>
                  <a:lnTo>
                    <a:pt x="587" y="367"/>
                  </a:lnTo>
                  <a:lnTo>
                    <a:pt x="560" y="389"/>
                  </a:lnTo>
                  <a:lnTo>
                    <a:pt x="534" y="412"/>
                  </a:lnTo>
                  <a:lnTo>
                    <a:pt x="509" y="435"/>
                  </a:lnTo>
                  <a:lnTo>
                    <a:pt x="484" y="460"/>
                  </a:lnTo>
                  <a:lnTo>
                    <a:pt x="459" y="485"/>
                  </a:lnTo>
                  <a:lnTo>
                    <a:pt x="435" y="509"/>
                  </a:lnTo>
                  <a:lnTo>
                    <a:pt x="411" y="535"/>
                  </a:lnTo>
                  <a:lnTo>
                    <a:pt x="389" y="561"/>
                  </a:lnTo>
                  <a:lnTo>
                    <a:pt x="366" y="587"/>
                  </a:lnTo>
                  <a:lnTo>
                    <a:pt x="345" y="614"/>
                  </a:lnTo>
                  <a:lnTo>
                    <a:pt x="324" y="642"/>
                  </a:lnTo>
                  <a:lnTo>
                    <a:pt x="303" y="670"/>
                  </a:lnTo>
                  <a:lnTo>
                    <a:pt x="283" y="699"/>
                  </a:lnTo>
                  <a:lnTo>
                    <a:pt x="264" y="728"/>
                  </a:lnTo>
                  <a:lnTo>
                    <a:pt x="246" y="756"/>
                  </a:lnTo>
                  <a:lnTo>
                    <a:pt x="227" y="786"/>
                  </a:lnTo>
                  <a:lnTo>
                    <a:pt x="209" y="816"/>
                  </a:lnTo>
                  <a:lnTo>
                    <a:pt x="193" y="846"/>
                  </a:lnTo>
                  <a:lnTo>
                    <a:pt x="177" y="877"/>
                  </a:lnTo>
                  <a:lnTo>
                    <a:pt x="161" y="908"/>
                  </a:lnTo>
                  <a:lnTo>
                    <a:pt x="146" y="939"/>
                  </a:lnTo>
                  <a:lnTo>
                    <a:pt x="132" y="971"/>
                  </a:lnTo>
                  <a:lnTo>
                    <a:pt x="119" y="1003"/>
                  </a:lnTo>
                  <a:lnTo>
                    <a:pt x="106" y="1036"/>
                  </a:lnTo>
                  <a:lnTo>
                    <a:pt x="94" y="1068"/>
                  </a:lnTo>
                  <a:lnTo>
                    <a:pt x="83" y="1101"/>
                  </a:lnTo>
                  <a:lnTo>
                    <a:pt x="72" y="1133"/>
                  </a:lnTo>
                  <a:lnTo>
                    <a:pt x="63" y="1167"/>
                  </a:lnTo>
                  <a:lnTo>
                    <a:pt x="53" y="1200"/>
                  </a:lnTo>
                  <a:lnTo>
                    <a:pt x="44" y="1234"/>
                  </a:lnTo>
                  <a:lnTo>
                    <a:pt x="37" y="1268"/>
                  </a:lnTo>
                  <a:lnTo>
                    <a:pt x="29" y="1302"/>
                  </a:lnTo>
                  <a:lnTo>
                    <a:pt x="23" y="1335"/>
                  </a:lnTo>
                  <a:lnTo>
                    <a:pt x="18" y="1369"/>
                  </a:lnTo>
                  <a:lnTo>
                    <a:pt x="13" y="1405"/>
                  </a:lnTo>
                  <a:lnTo>
                    <a:pt x="9" y="1439"/>
                  </a:lnTo>
                  <a:lnTo>
                    <a:pt x="6" y="1473"/>
                  </a:lnTo>
                  <a:lnTo>
                    <a:pt x="3" y="1508"/>
                  </a:lnTo>
                  <a:lnTo>
                    <a:pt x="2" y="1543"/>
                  </a:lnTo>
                  <a:lnTo>
                    <a:pt x="1" y="1577"/>
                  </a:lnTo>
                  <a:lnTo>
                    <a:pt x="0" y="1612"/>
                  </a:lnTo>
                  <a:lnTo>
                    <a:pt x="1" y="1647"/>
                  </a:lnTo>
                  <a:lnTo>
                    <a:pt x="2" y="1681"/>
                  </a:lnTo>
                  <a:lnTo>
                    <a:pt x="3" y="1716"/>
                  </a:lnTo>
                  <a:lnTo>
                    <a:pt x="6" y="1750"/>
                  </a:lnTo>
                  <a:lnTo>
                    <a:pt x="9" y="1785"/>
                  </a:lnTo>
                  <a:lnTo>
                    <a:pt x="13" y="1820"/>
                  </a:lnTo>
                  <a:lnTo>
                    <a:pt x="18" y="1854"/>
                  </a:lnTo>
                  <a:lnTo>
                    <a:pt x="23" y="1888"/>
                  </a:lnTo>
                  <a:lnTo>
                    <a:pt x="29" y="1922"/>
                  </a:lnTo>
                  <a:lnTo>
                    <a:pt x="37" y="1956"/>
                  </a:lnTo>
                  <a:lnTo>
                    <a:pt x="44" y="1990"/>
                  </a:lnTo>
                  <a:lnTo>
                    <a:pt x="53" y="2023"/>
                  </a:lnTo>
                  <a:lnTo>
                    <a:pt x="63" y="2057"/>
                  </a:lnTo>
                  <a:lnTo>
                    <a:pt x="72" y="2091"/>
                  </a:lnTo>
                  <a:lnTo>
                    <a:pt x="83" y="2123"/>
                  </a:lnTo>
                  <a:lnTo>
                    <a:pt x="94" y="2156"/>
                  </a:lnTo>
                  <a:lnTo>
                    <a:pt x="106" y="2188"/>
                  </a:lnTo>
                  <a:lnTo>
                    <a:pt x="119" y="2221"/>
                  </a:lnTo>
                  <a:lnTo>
                    <a:pt x="132" y="2252"/>
                  </a:lnTo>
                  <a:lnTo>
                    <a:pt x="146" y="2284"/>
                  </a:lnTo>
                  <a:lnTo>
                    <a:pt x="161" y="2315"/>
                  </a:lnTo>
                  <a:lnTo>
                    <a:pt x="177" y="2346"/>
                  </a:lnTo>
                  <a:lnTo>
                    <a:pt x="193" y="2377"/>
                  </a:lnTo>
                  <a:lnTo>
                    <a:pt x="209" y="2407"/>
                  </a:lnTo>
                  <a:lnTo>
                    <a:pt x="227" y="2438"/>
                  </a:lnTo>
                  <a:lnTo>
                    <a:pt x="246" y="2467"/>
                  </a:lnTo>
                  <a:lnTo>
                    <a:pt x="264" y="2496"/>
                  </a:lnTo>
                  <a:lnTo>
                    <a:pt x="283" y="2525"/>
                  </a:lnTo>
                  <a:lnTo>
                    <a:pt x="303" y="2554"/>
                  </a:lnTo>
                  <a:lnTo>
                    <a:pt x="324" y="2582"/>
                  </a:lnTo>
                  <a:lnTo>
                    <a:pt x="345" y="2610"/>
                  </a:lnTo>
                  <a:lnTo>
                    <a:pt x="366" y="2636"/>
                  </a:lnTo>
                  <a:lnTo>
                    <a:pt x="389" y="2663"/>
                  </a:lnTo>
                  <a:lnTo>
                    <a:pt x="411" y="2689"/>
                  </a:lnTo>
                  <a:lnTo>
                    <a:pt x="435" y="2714"/>
                  </a:lnTo>
                  <a:lnTo>
                    <a:pt x="459" y="2739"/>
                  </a:lnTo>
                  <a:lnTo>
                    <a:pt x="484" y="2764"/>
                  </a:lnTo>
                  <a:lnTo>
                    <a:pt x="509" y="2788"/>
                  </a:lnTo>
                  <a:lnTo>
                    <a:pt x="534" y="2812"/>
                  </a:lnTo>
                  <a:lnTo>
                    <a:pt x="560" y="2834"/>
                  </a:lnTo>
                  <a:lnTo>
                    <a:pt x="587" y="2857"/>
                  </a:lnTo>
                  <a:lnTo>
                    <a:pt x="613" y="2878"/>
                  </a:lnTo>
                  <a:lnTo>
                    <a:pt x="641" y="2899"/>
                  </a:lnTo>
                  <a:lnTo>
                    <a:pt x="669" y="2920"/>
                  </a:lnTo>
                  <a:lnTo>
                    <a:pt x="697" y="2940"/>
                  </a:lnTo>
                  <a:lnTo>
                    <a:pt x="726" y="2959"/>
                  </a:lnTo>
                  <a:lnTo>
                    <a:pt x="756" y="2978"/>
                  </a:lnTo>
                  <a:lnTo>
                    <a:pt x="785" y="2996"/>
                  </a:lnTo>
                  <a:lnTo>
                    <a:pt x="815" y="3014"/>
                  </a:lnTo>
                  <a:lnTo>
                    <a:pt x="846" y="3030"/>
                  </a:lnTo>
                  <a:lnTo>
                    <a:pt x="876" y="3047"/>
                  </a:lnTo>
                  <a:lnTo>
                    <a:pt x="907" y="3062"/>
                  </a:lnTo>
                  <a:lnTo>
                    <a:pt x="938" y="3077"/>
                  </a:lnTo>
                  <a:lnTo>
                    <a:pt x="970" y="3091"/>
                  </a:lnTo>
                  <a:lnTo>
                    <a:pt x="1002" y="3105"/>
                  </a:lnTo>
                  <a:lnTo>
                    <a:pt x="1034" y="3118"/>
                  </a:lnTo>
                  <a:lnTo>
                    <a:pt x="1066" y="3129"/>
                  </a:lnTo>
                  <a:lnTo>
                    <a:pt x="1099" y="3140"/>
                  </a:lnTo>
                  <a:lnTo>
                    <a:pt x="1132" y="3151"/>
                  </a:lnTo>
                  <a:lnTo>
                    <a:pt x="1165" y="3162"/>
                  </a:lnTo>
                  <a:lnTo>
                    <a:pt x="1199" y="3170"/>
                  </a:lnTo>
                  <a:lnTo>
                    <a:pt x="1232" y="3179"/>
                  </a:lnTo>
                  <a:lnTo>
                    <a:pt x="1266" y="3186"/>
                  </a:lnTo>
                  <a:lnTo>
                    <a:pt x="1300" y="3194"/>
                  </a:lnTo>
                  <a:lnTo>
                    <a:pt x="1334" y="3200"/>
                  </a:lnTo>
                  <a:lnTo>
                    <a:pt x="1369" y="3205"/>
                  </a:lnTo>
                  <a:lnTo>
                    <a:pt x="1403" y="3211"/>
                  </a:lnTo>
                  <a:lnTo>
                    <a:pt x="1437" y="3214"/>
                  </a:lnTo>
                  <a:lnTo>
                    <a:pt x="1471" y="3218"/>
                  </a:lnTo>
                  <a:lnTo>
                    <a:pt x="1506" y="3220"/>
                  </a:lnTo>
                  <a:lnTo>
                    <a:pt x="1541" y="3223"/>
                  </a:lnTo>
                  <a:lnTo>
                    <a:pt x="1575" y="3224"/>
                  </a:lnTo>
                  <a:lnTo>
                    <a:pt x="1609" y="3224"/>
                  </a:lnTo>
                  <a:lnTo>
                    <a:pt x="1645" y="3224"/>
                  </a:lnTo>
                  <a:lnTo>
                    <a:pt x="1679" y="3223"/>
                  </a:lnTo>
                  <a:lnTo>
                    <a:pt x="1714" y="3220"/>
                  </a:lnTo>
                  <a:lnTo>
                    <a:pt x="1748" y="3218"/>
                  </a:lnTo>
                  <a:lnTo>
                    <a:pt x="1783" y="3214"/>
                  </a:lnTo>
                  <a:lnTo>
                    <a:pt x="1817" y="3211"/>
                  </a:lnTo>
                  <a:lnTo>
                    <a:pt x="1851" y="3205"/>
                  </a:lnTo>
                  <a:lnTo>
                    <a:pt x="1885" y="3200"/>
                  </a:lnTo>
                  <a:lnTo>
                    <a:pt x="1919" y="3194"/>
                  </a:lnTo>
                  <a:lnTo>
                    <a:pt x="1954" y="3186"/>
                  </a:lnTo>
                  <a:lnTo>
                    <a:pt x="1987" y="3179"/>
                  </a:lnTo>
                  <a:lnTo>
                    <a:pt x="2021" y="3170"/>
                  </a:lnTo>
                  <a:lnTo>
                    <a:pt x="2054" y="3162"/>
                  </a:lnTo>
                  <a:lnTo>
                    <a:pt x="2087" y="3151"/>
                  </a:lnTo>
                  <a:lnTo>
                    <a:pt x="2121" y="3140"/>
                  </a:lnTo>
                  <a:lnTo>
                    <a:pt x="2154" y="3129"/>
                  </a:lnTo>
                  <a:lnTo>
                    <a:pt x="2186" y="3118"/>
                  </a:lnTo>
                  <a:lnTo>
                    <a:pt x="2218" y="3105"/>
                  </a:lnTo>
                  <a:lnTo>
                    <a:pt x="2250" y="3091"/>
                  </a:lnTo>
                  <a:lnTo>
                    <a:pt x="2281" y="3077"/>
                  </a:lnTo>
                  <a:lnTo>
                    <a:pt x="2313" y="3062"/>
                  </a:lnTo>
                  <a:lnTo>
                    <a:pt x="2344" y="3047"/>
                  </a:lnTo>
                  <a:lnTo>
                    <a:pt x="2374" y="3030"/>
                  </a:lnTo>
                  <a:lnTo>
                    <a:pt x="2405" y="3014"/>
                  </a:lnTo>
                  <a:lnTo>
                    <a:pt x="2435" y="2996"/>
                  </a:lnTo>
                  <a:lnTo>
                    <a:pt x="2464" y="2978"/>
                  </a:lnTo>
                  <a:lnTo>
                    <a:pt x="2494" y="2959"/>
                  </a:lnTo>
                  <a:lnTo>
                    <a:pt x="2523" y="2940"/>
                  </a:lnTo>
                  <a:lnTo>
                    <a:pt x="2551" y="2920"/>
                  </a:lnTo>
                  <a:lnTo>
                    <a:pt x="2578" y="2899"/>
                  </a:lnTo>
                  <a:lnTo>
                    <a:pt x="2606" y="2878"/>
                  </a:lnTo>
                  <a:lnTo>
                    <a:pt x="2633" y="2857"/>
                  </a:lnTo>
                  <a:lnTo>
                    <a:pt x="2660" y="2834"/>
                  </a:lnTo>
                  <a:lnTo>
                    <a:pt x="2685" y="2812"/>
                  </a:lnTo>
                  <a:lnTo>
                    <a:pt x="2711" y="2788"/>
                  </a:lnTo>
                  <a:lnTo>
                    <a:pt x="2736" y="2764"/>
                  </a:lnTo>
                </a:path>
              </a:pathLst>
            </a:custGeom>
            <a:solidFill>
              <a:srgbClr val="FFA3E7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542" name="Freeform 11"/>
            <p:cNvSpPr/>
            <p:nvPr/>
          </p:nvSpPr>
          <p:spPr>
            <a:xfrm>
              <a:off x="1578" y="2574"/>
              <a:ext cx="121" cy="287"/>
            </a:xfrm>
            <a:custGeom>
              <a:avLst/>
              <a:gdLst>
                <a:gd name="txL" fmla="*/ 0 w 484"/>
                <a:gd name="txT" fmla="*/ 0 h 1152"/>
                <a:gd name="txR" fmla="*/ 484 w 484"/>
                <a:gd name="txB" fmla="*/ 1152 h 1152"/>
              </a:gdLst>
              <a:ahLst/>
              <a:cxnLst>
                <a:cxn ang="0">
                  <a:pos x="0" y="1152"/>
                </a:cxn>
                <a:cxn ang="0">
                  <a:pos x="24" y="1127"/>
                </a:cxn>
                <a:cxn ang="0">
                  <a:pos x="49" y="1102"/>
                </a:cxn>
                <a:cxn ang="0">
                  <a:pos x="72" y="1077"/>
                </a:cxn>
                <a:cxn ang="0">
                  <a:pos x="95" y="1051"/>
                </a:cxn>
                <a:cxn ang="0">
                  <a:pos x="117" y="1024"/>
                </a:cxn>
                <a:cxn ang="0">
                  <a:pos x="139" y="998"/>
                </a:cxn>
                <a:cxn ang="0">
                  <a:pos x="160" y="970"/>
                </a:cxn>
                <a:cxn ang="0">
                  <a:pos x="180" y="942"/>
                </a:cxn>
                <a:cxn ang="0">
                  <a:pos x="201" y="913"/>
                </a:cxn>
                <a:cxn ang="0">
                  <a:pos x="220" y="884"/>
                </a:cxn>
                <a:cxn ang="0">
                  <a:pos x="238" y="855"/>
                </a:cxn>
                <a:cxn ang="0">
                  <a:pos x="256" y="826"/>
                </a:cxn>
                <a:cxn ang="0">
                  <a:pos x="273" y="795"/>
                </a:cxn>
                <a:cxn ang="0">
                  <a:pos x="290" y="765"/>
                </a:cxn>
                <a:cxn ang="0">
                  <a:pos x="307" y="734"/>
                </a:cxn>
                <a:cxn ang="0">
                  <a:pos x="323" y="703"/>
                </a:cxn>
                <a:cxn ang="0">
                  <a:pos x="338" y="672"/>
                </a:cxn>
                <a:cxn ang="0">
                  <a:pos x="351" y="640"/>
                </a:cxn>
                <a:cxn ang="0">
                  <a:pos x="364" y="609"/>
                </a:cxn>
                <a:cxn ang="0">
                  <a:pos x="377" y="576"/>
                </a:cxn>
                <a:cxn ang="0">
                  <a:pos x="389" y="544"/>
                </a:cxn>
                <a:cxn ang="0">
                  <a:pos x="401" y="511"/>
                </a:cxn>
                <a:cxn ang="0">
                  <a:pos x="411" y="479"/>
                </a:cxn>
                <a:cxn ang="0">
                  <a:pos x="421" y="445"/>
                </a:cxn>
                <a:cxn ang="0">
                  <a:pos x="431" y="411"/>
                </a:cxn>
                <a:cxn ang="0">
                  <a:pos x="439" y="378"/>
                </a:cxn>
                <a:cxn ang="0">
                  <a:pos x="447" y="344"/>
                </a:cxn>
                <a:cxn ang="0">
                  <a:pos x="454" y="310"/>
                </a:cxn>
                <a:cxn ang="0">
                  <a:pos x="461" y="276"/>
                </a:cxn>
                <a:cxn ang="0">
                  <a:pos x="466" y="242"/>
                </a:cxn>
                <a:cxn ang="0">
                  <a:pos x="470" y="208"/>
                </a:cxn>
                <a:cxn ang="0">
                  <a:pos x="474" y="173"/>
                </a:cxn>
                <a:cxn ang="0">
                  <a:pos x="478" y="138"/>
                </a:cxn>
                <a:cxn ang="0">
                  <a:pos x="481" y="104"/>
                </a:cxn>
                <a:cxn ang="0">
                  <a:pos x="482" y="69"/>
                </a:cxn>
                <a:cxn ang="0">
                  <a:pos x="483" y="35"/>
                </a:cxn>
                <a:cxn ang="0">
                  <a:pos x="484" y="0"/>
                </a:cxn>
              </a:cxnLst>
              <a:rect l="txL" t="txT" r="txR" b="txB"/>
              <a:pathLst>
                <a:path w="484" h="1152">
                  <a:moveTo>
                    <a:pt x="0" y="1152"/>
                  </a:moveTo>
                  <a:lnTo>
                    <a:pt x="24" y="1127"/>
                  </a:lnTo>
                  <a:lnTo>
                    <a:pt x="49" y="1102"/>
                  </a:lnTo>
                  <a:lnTo>
                    <a:pt x="72" y="1077"/>
                  </a:lnTo>
                  <a:lnTo>
                    <a:pt x="95" y="1051"/>
                  </a:lnTo>
                  <a:lnTo>
                    <a:pt x="117" y="1024"/>
                  </a:lnTo>
                  <a:lnTo>
                    <a:pt x="139" y="998"/>
                  </a:lnTo>
                  <a:lnTo>
                    <a:pt x="160" y="970"/>
                  </a:lnTo>
                  <a:lnTo>
                    <a:pt x="180" y="942"/>
                  </a:lnTo>
                  <a:lnTo>
                    <a:pt x="201" y="913"/>
                  </a:lnTo>
                  <a:lnTo>
                    <a:pt x="220" y="884"/>
                  </a:lnTo>
                  <a:lnTo>
                    <a:pt x="238" y="855"/>
                  </a:lnTo>
                  <a:lnTo>
                    <a:pt x="256" y="826"/>
                  </a:lnTo>
                  <a:lnTo>
                    <a:pt x="273" y="795"/>
                  </a:lnTo>
                  <a:lnTo>
                    <a:pt x="290" y="765"/>
                  </a:lnTo>
                  <a:lnTo>
                    <a:pt x="307" y="734"/>
                  </a:lnTo>
                  <a:lnTo>
                    <a:pt x="323" y="703"/>
                  </a:lnTo>
                  <a:lnTo>
                    <a:pt x="338" y="672"/>
                  </a:lnTo>
                  <a:lnTo>
                    <a:pt x="351" y="640"/>
                  </a:lnTo>
                  <a:lnTo>
                    <a:pt x="364" y="609"/>
                  </a:lnTo>
                  <a:lnTo>
                    <a:pt x="377" y="576"/>
                  </a:lnTo>
                  <a:lnTo>
                    <a:pt x="389" y="544"/>
                  </a:lnTo>
                  <a:lnTo>
                    <a:pt x="401" y="511"/>
                  </a:lnTo>
                  <a:lnTo>
                    <a:pt x="411" y="479"/>
                  </a:lnTo>
                  <a:lnTo>
                    <a:pt x="421" y="445"/>
                  </a:lnTo>
                  <a:lnTo>
                    <a:pt x="431" y="411"/>
                  </a:lnTo>
                  <a:lnTo>
                    <a:pt x="439" y="378"/>
                  </a:lnTo>
                  <a:lnTo>
                    <a:pt x="447" y="344"/>
                  </a:lnTo>
                  <a:lnTo>
                    <a:pt x="454" y="310"/>
                  </a:lnTo>
                  <a:lnTo>
                    <a:pt x="461" y="276"/>
                  </a:lnTo>
                  <a:lnTo>
                    <a:pt x="466" y="242"/>
                  </a:lnTo>
                  <a:lnTo>
                    <a:pt x="470" y="208"/>
                  </a:lnTo>
                  <a:lnTo>
                    <a:pt x="474" y="173"/>
                  </a:lnTo>
                  <a:lnTo>
                    <a:pt x="478" y="138"/>
                  </a:lnTo>
                  <a:lnTo>
                    <a:pt x="481" y="104"/>
                  </a:lnTo>
                  <a:lnTo>
                    <a:pt x="482" y="69"/>
                  </a:lnTo>
                  <a:lnTo>
                    <a:pt x="483" y="35"/>
                  </a:lnTo>
                  <a:lnTo>
                    <a:pt x="484" y="0"/>
                  </a:lnTo>
                </a:path>
              </a:pathLst>
            </a:custGeom>
            <a:solidFill>
              <a:srgbClr val="FFA3E7">
                <a:alpha val="100000"/>
              </a:srgbClr>
            </a:solidFill>
            <a:ln w="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8141" name="Group 12"/>
          <p:cNvGrpSpPr/>
          <p:nvPr/>
        </p:nvGrpSpPr>
        <p:grpSpPr>
          <a:xfrm>
            <a:off x="855663" y="1651000"/>
            <a:ext cx="3068637" cy="3149600"/>
            <a:chOff x="331" y="1138"/>
            <a:chExt cx="1933" cy="1984"/>
          </a:xfrm>
        </p:grpSpPr>
        <p:grpSp>
          <p:nvGrpSpPr>
            <p:cNvPr id="48419" name="Group 13"/>
            <p:cNvGrpSpPr/>
            <p:nvPr/>
          </p:nvGrpSpPr>
          <p:grpSpPr>
            <a:xfrm>
              <a:off x="331" y="2181"/>
              <a:ext cx="1933" cy="941"/>
              <a:chOff x="331" y="2181"/>
              <a:chExt cx="1933" cy="941"/>
            </a:xfrm>
          </p:grpSpPr>
          <p:sp>
            <p:nvSpPr>
              <p:cNvPr id="48490" name="Freeform 14"/>
              <p:cNvSpPr/>
              <p:nvPr/>
            </p:nvSpPr>
            <p:spPr>
              <a:xfrm>
                <a:off x="894" y="2257"/>
                <a:ext cx="805" cy="805"/>
              </a:xfrm>
              <a:custGeom>
                <a:avLst/>
                <a:gdLst>
                  <a:gd name="txL" fmla="*/ 0 w 3220"/>
                  <a:gd name="txT" fmla="*/ 0 h 3224"/>
                  <a:gd name="txR" fmla="*/ 3220 w 3220"/>
                  <a:gd name="txB" fmla="*/ 3224 h 3224"/>
                </a:gdLst>
                <a:ahLst/>
                <a:cxnLst>
                  <a:cxn ang="0">
                    <a:pos x="3214" y="1473"/>
                  </a:cxn>
                  <a:cxn ang="0">
                    <a:pos x="3190" y="1302"/>
                  </a:cxn>
                  <a:cxn ang="0">
                    <a:pos x="3147" y="1133"/>
                  </a:cxn>
                  <a:cxn ang="0">
                    <a:pos x="3087" y="971"/>
                  </a:cxn>
                  <a:cxn ang="0">
                    <a:pos x="3009" y="816"/>
                  </a:cxn>
                  <a:cxn ang="0">
                    <a:pos x="2916" y="670"/>
                  </a:cxn>
                  <a:cxn ang="0">
                    <a:pos x="2808" y="535"/>
                  </a:cxn>
                  <a:cxn ang="0">
                    <a:pos x="2685" y="412"/>
                  </a:cxn>
                  <a:cxn ang="0">
                    <a:pos x="2551" y="304"/>
                  </a:cxn>
                  <a:cxn ang="0">
                    <a:pos x="2405" y="210"/>
                  </a:cxn>
                  <a:cxn ang="0">
                    <a:pos x="2250" y="133"/>
                  </a:cxn>
                  <a:cxn ang="0">
                    <a:pos x="2087" y="73"/>
                  </a:cxn>
                  <a:cxn ang="0">
                    <a:pos x="1919" y="30"/>
                  </a:cxn>
                  <a:cxn ang="0">
                    <a:pos x="1748" y="5"/>
                  </a:cxn>
                  <a:cxn ang="0">
                    <a:pos x="1575" y="0"/>
                  </a:cxn>
                  <a:cxn ang="0">
                    <a:pos x="1403" y="13"/>
                  </a:cxn>
                  <a:cxn ang="0">
                    <a:pos x="1232" y="45"/>
                  </a:cxn>
                  <a:cxn ang="0">
                    <a:pos x="1066" y="94"/>
                  </a:cxn>
                  <a:cxn ang="0">
                    <a:pos x="907" y="162"/>
                  </a:cxn>
                  <a:cxn ang="0">
                    <a:pos x="756" y="246"/>
                  </a:cxn>
                  <a:cxn ang="0">
                    <a:pos x="613" y="346"/>
                  </a:cxn>
                  <a:cxn ang="0">
                    <a:pos x="484" y="460"/>
                  </a:cxn>
                  <a:cxn ang="0">
                    <a:pos x="366" y="587"/>
                  </a:cxn>
                  <a:cxn ang="0">
                    <a:pos x="264" y="728"/>
                  </a:cxn>
                  <a:cxn ang="0">
                    <a:pos x="177" y="877"/>
                  </a:cxn>
                  <a:cxn ang="0">
                    <a:pos x="106" y="1036"/>
                  </a:cxn>
                  <a:cxn ang="0">
                    <a:pos x="53" y="1200"/>
                  </a:cxn>
                  <a:cxn ang="0">
                    <a:pos x="18" y="1369"/>
                  </a:cxn>
                  <a:cxn ang="0">
                    <a:pos x="2" y="1543"/>
                  </a:cxn>
                  <a:cxn ang="0">
                    <a:pos x="3" y="1716"/>
                  </a:cxn>
                  <a:cxn ang="0">
                    <a:pos x="23" y="1888"/>
                  </a:cxn>
                  <a:cxn ang="0">
                    <a:pos x="63" y="2057"/>
                  </a:cxn>
                  <a:cxn ang="0">
                    <a:pos x="119" y="2221"/>
                  </a:cxn>
                  <a:cxn ang="0">
                    <a:pos x="193" y="2377"/>
                  </a:cxn>
                  <a:cxn ang="0">
                    <a:pos x="283" y="2525"/>
                  </a:cxn>
                  <a:cxn ang="0">
                    <a:pos x="389" y="2663"/>
                  </a:cxn>
                  <a:cxn ang="0">
                    <a:pos x="509" y="2788"/>
                  </a:cxn>
                  <a:cxn ang="0">
                    <a:pos x="641" y="2899"/>
                  </a:cxn>
                  <a:cxn ang="0">
                    <a:pos x="785" y="2996"/>
                  </a:cxn>
                  <a:cxn ang="0">
                    <a:pos x="938" y="3077"/>
                  </a:cxn>
                  <a:cxn ang="0">
                    <a:pos x="1099" y="3140"/>
                  </a:cxn>
                  <a:cxn ang="0">
                    <a:pos x="1266" y="3186"/>
                  </a:cxn>
                  <a:cxn ang="0">
                    <a:pos x="1437" y="3214"/>
                  </a:cxn>
                  <a:cxn ang="0">
                    <a:pos x="1609" y="3224"/>
                  </a:cxn>
                  <a:cxn ang="0">
                    <a:pos x="1783" y="3214"/>
                  </a:cxn>
                  <a:cxn ang="0">
                    <a:pos x="1954" y="3186"/>
                  </a:cxn>
                  <a:cxn ang="0">
                    <a:pos x="2121" y="3140"/>
                  </a:cxn>
                  <a:cxn ang="0">
                    <a:pos x="2281" y="3077"/>
                  </a:cxn>
                  <a:cxn ang="0">
                    <a:pos x="2435" y="2996"/>
                  </a:cxn>
                  <a:cxn ang="0">
                    <a:pos x="2578" y="2899"/>
                  </a:cxn>
                  <a:cxn ang="0">
                    <a:pos x="2711" y="2788"/>
                  </a:cxn>
                </a:cxnLst>
                <a:rect l="txL" t="txT" r="txR" b="txB"/>
                <a:pathLst>
                  <a:path w="3220" h="3224">
                    <a:moveTo>
                      <a:pt x="3220" y="1612"/>
                    </a:moveTo>
                    <a:lnTo>
                      <a:pt x="3219" y="1577"/>
                    </a:lnTo>
                    <a:lnTo>
                      <a:pt x="3218" y="1543"/>
                    </a:lnTo>
                    <a:lnTo>
                      <a:pt x="3217" y="1508"/>
                    </a:lnTo>
                    <a:lnTo>
                      <a:pt x="3214" y="1473"/>
                    </a:lnTo>
                    <a:lnTo>
                      <a:pt x="3210" y="1439"/>
                    </a:lnTo>
                    <a:lnTo>
                      <a:pt x="3206" y="1405"/>
                    </a:lnTo>
                    <a:lnTo>
                      <a:pt x="3202" y="1369"/>
                    </a:lnTo>
                    <a:lnTo>
                      <a:pt x="3197" y="1335"/>
                    </a:lnTo>
                    <a:lnTo>
                      <a:pt x="3190" y="1302"/>
                    </a:lnTo>
                    <a:lnTo>
                      <a:pt x="3183" y="1268"/>
                    </a:lnTo>
                    <a:lnTo>
                      <a:pt x="3175" y="1234"/>
                    </a:lnTo>
                    <a:lnTo>
                      <a:pt x="3167" y="1200"/>
                    </a:lnTo>
                    <a:lnTo>
                      <a:pt x="3157" y="1167"/>
                    </a:lnTo>
                    <a:lnTo>
                      <a:pt x="3147" y="1133"/>
                    </a:lnTo>
                    <a:lnTo>
                      <a:pt x="3137" y="1101"/>
                    </a:lnTo>
                    <a:lnTo>
                      <a:pt x="3125" y="1068"/>
                    </a:lnTo>
                    <a:lnTo>
                      <a:pt x="3113" y="1036"/>
                    </a:lnTo>
                    <a:lnTo>
                      <a:pt x="3100" y="1003"/>
                    </a:lnTo>
                    <a:lnTo>
                      <a:pt x="3087" y="971"/>
                    </a:lnTo>
                    <a:lnTo>
                      <a:pt x="3074" y="939"/>
                    </a:lnTo>
                    <a:lnTo>
                      <a:pt x="3059" y="908"/>
                    </a:lnTo>
                    <a:lnTo>
                      <a:pt x="3043" y="877"/>
                    </a:lnTo>
                    <a:lnTo>
                      <a:pt x="3026" y="846"/>
                    </a:lnTo>
                    <a:lnTo>
                      <a:pt x="3009" y="816"/>
                    </a:lnTo>
                    <a:lnTo>
                      <a:pt x="2992" y="786"/>
                    </a:lnTo>
                    <a:lnTo>
                      <a:pt x="2974" y="756"/>
                    </a:lnTo>
                    <a:lnTo>
                      <a:pt x="2956" y="728"/>
                    </a:lnTo>
                    <a:lnTo>
                      <a:pt x="2937" y="699"/>
                    </a:lnTo>
                    <a:lnTo>
                      <a:pt x="2916" y="670"/>
                    </a:lnTo>
                    <a:lnTo>
                      <a:pt x="2896" y="642"/>
                    </a:lnTo>
                    <a:lnTo>
                      <a:pt x="2875" y="614"/>
                    </a:lnTo>
                    <a:lnTo>
                      <a:pt x="2853" y="587"/>
                    </a:lnTo>
                    <a:lnTo>
                      <a:pt x="2831" y="561"/>
                    </a:lnTo>
                    <a:lnTo>
                      <a:pt x="2808" y="535"/>
                    </a:lnTo>
                    <a:lnTo>
                      <a:pt x="2785" y="509"/>
                    </a:lnTo>
                    <a:lnTo>
                      <a:pt x="2760" y="485"/>
                    </a:lnTo>
                    <a:lnTo>
                      <a:pt x="2736" y="460"/>
                    </a:lnTo>
                    <a:lnTo>
                      <a:pt x="2711" y="435"/>
                    </a:lnTo>
                    <a:lnTo>
                      <a:pt x="2685" y="412"/>
                    </a:lnTo>
                    <a:lnTo>
                      <a:pt x="2660" y="389"/>
                    </a:lnTo>
                    <a:lnTo>
                      <a:pt x="2633" y="367"/>
                    </a:lnTo>
                    <a:lnTo>
                      <a:pt x="2606" y="346"/>
                    </a:lnTo>
                    <a:lnTo>
                      <a:pt x="2578" y="324"/>
                    </a:lnTo>
                    <a:lnTo>
                      <a:pt x="2551" y="304"/>
                    </a:lnTo>
                    <a:lnTo>
                      <a:pt x="2523" y="284"/>
                    </a:lnTo>
                    <a:lnTo>
                      <a:pt x="2494" y="264"/>
                    </a:lnTo>
                    <a:lnTo>
                      <a:pt x="2464" y="246"/>
                    </a:lnTo>
                    <a:lnTo>
                      <a:pt x="2435" y="228"/>
                    </a:lnTo>
                    <a:lnTo>
                      <a:pt x="2405" y="210"/>
                    </a:lnTo>
                    <a:lnTo>
                      <a:pt x="2374" y="194"/>
                    </a:lnTo>
                    <a:lnTo>
                      <a:pt x="2344" y="178"/>
                    </a:lnTo>
                    <a:lnTo>
                      <a:pt x="2313" y="162"/>
                    </a:lnTo>
                    <a:lnTo>
                      <a:pt x="2281" y="147"/>
                    </a:lnTo>
                    <a:lnTo>
                      <a:pt x="2250" y="133"/>
                    </a:lnTo>
                    <a:lnTo>
                      <a:pt x="2218" y="119"/>
                    </a:lnTo>
                    <a:lnTo>
                      <a:pt x="2186" y="107"/>
                    </a:lnTo>
                    <a:lnTo>
                      <a:pt x="2154" y="94"/>
                    </a:lnTo>
                    <a:lnTo>
                      <a:pt x="2121" y="83"/>
                    </a:lnTo>
                    <a:lnTo>
                      <a:pt x="2087" y="73"/>
                    </a:lnTo>
                    <a:lnTo>
                      <a:pt x="2054" y="62"/>
                    </a:lnTo>
                    <a:lnTo>
                      <a:pt x="2021" y="54"/>
                    </a:lnTo>
                    <a:lnTo>
                      <a:pt x="1987" y="45"/>
                    </a:lnTo>
                    <a:lnTo>
                      <a:pt x="1954" y="37"/>
                    </a:lnTo>
                    <a:lnTo>
                      <a:pt x="1919" y="30"/>
                    </a:lnTo>
                    <a:lnTo>
                      <a:pt x="1885" y="24"/>
                    </a:lnTo>
                    <a:lnTo>
                      <a:pt x="1851" y="18"/>
                    </a:lnTo>
                    <a:lnTo>
                      <a:pt x="1817" y="13"/>
                    </a:lnTo>
                    <a:lnTo>
                      <a:pt x="1783" y="10"/>
                    </a:lnTo>
                    <a:lnTo>
                      <a:pt x="1748" y="5"/>
                    </a:lnTo>
                    <a:lnTo>
                      <a:pt x="1714" y="3"/>
                    </a:lnTo>
                    <a:lnTo>
                      <a:pt x="1679" y="1"/>
                    </a:lnTo>
                    <a:lnTo>
                      <a:pt x="1645" y="0"/>
                    </a:lnTo>
                    <a:lnTo>
                      <a:pt x="1609" y="0"/>
                    </a:lnTo>
                    <a:lnTo>
                      <a:pt x="1575" y="0"/>
                    </a:lnTo>
                    <a:lnTo>
                      <a:pt x="1541" y="1"/>
                    </a:lnTo>
                    <a:lnTo>
                      <a:pt x="1506" y="3"/>
                    </a:lnTo>
                    <a:lnTo>
                      <a:pt x="1471" y="5"/>
                    </a:lnTo>
                    <a:lnTo>
                      <a:pt x="1437" y="10"/>
                    </a:lnTo>
                    <a:lnTo>
                      <a:pt x="1403" y="13"/>
                    </a:lnTo>
                    <a:lnTo>
                      <a:pt x="1369" y="18"/>
                    </a:lnTo>
                    <a:lnTo>
                      <a:pt x="1334" y="24"/>
                    </a:lnTo>
                    <a:lnTo>
                      <a:pt x="1300" y="30"/>
                    </a:lnTo>
                    <a:lnTo>
                      <a:pt x="1266" y="37"/>
                    </a:lnTo>
                    <a:lnTo>
                      <a:pt x="1232" y="45"/>
                    </a:lnTo>
                    <a:lnTo>
                      <a:pt x="1199" y="54"/>
                    </a:lnTo>
                    <a:lnTo>
                      <a:pt x="1165" y="62"/>
                    </a:lnTo>
                    <a:lnTo>
                      <a:pt x="1132" y="73"/>
                    </a:lnTo>
                    <a:lnTo>
                      <a:pt x="1099" y="83"/>
                    </a:lnTo>
                    <a:lnTo>
                      <a:pt x="1066" y="94"/>
                    </a:lnTo>
                    <a:lnTo>
                      <a:pt x="1034" y="107"/>
                    </a:lnTo>
                    <a:lnTo>
                      <a:pt x="1002" y="119"/>
                    </a:lnTo>
                    <a:lnTo>
                      <a:pt x="970" y="133"/>
                    </a:lnTo>
                    <a:lnTo>
                      <a:pt x="938" y="147"/>
                    </a:lnTo>
                    <a:lnTo>
                      <a:pt x="907" y="162"/>
                    </a:lnTo>
                    <a:lnTo>
                      <a:pt x="876" y="178"/>
                    </a:lnTo>
                    <a:lnTo>
                      <a:pt x="846" y="194"/>
                    </a:lnTo>
                    <a:lnTo>
                      <a:pt x="815" y="210"/>
                    </a:lnTo>
                    <a:lnTo>
                      <a:pt x="785" y="228"/>
                    </a:lnTo>
                    <a:lnTo>
                      <a:pt x="756" y="246"/>
                    </a:lnTo>
                    <a:lnTo>
                      <a:pt x="726" y="264"/>
                    </a:lnTo>
                    <a:lnTo>
                      <a:pt x="697" y="284"/>
                    </a:lnTo>
                    <a:lnTo>
                      <a:pt x="669" y="304"/>
                    </a:lnTo>
                    <a:lnTo>
                      <a:pt x="641" y="324"/>
                    </a:lnTo>
                    <a:lnTo>
                      <a:pt x="613" y="346"/>
                    </a:lnTo>
                    <a:lnTo>
                      <a:pt x="587" y="367"/>
                    </a:lnTo>
                    <a:lnTo>
                      <a:pt x="560" y="389"/>
                    </a:lnTo>
                    <a:lnTo>
                      <a:pt x="534" y="412"/>
                    </a:lnTo>
                    <a:lnTo>
                      <a:pt x="509" y="435"/>
                    </a:lnTo>
                    <a:lnTo>
                      <a:pt x="484" y="460"/>
                    </a:lnTo>
                    <a:lnTo>
                      <a:pt x="459" y="485"/>
                    </a:lnTo>
                    <a:lnTo>
                      <a:pt x="435" y="509"/>
                    </a:lnTo>
                    <a:lnTo>
                      <a:pt x="411" y="535"/>
                    </a:lnTo>
                    <a:lnTo>
                      <a:pt x="389" y="561"/>
                    </a:lnTo>
                    <a:lnTo>
                      <a:pt x="366" y="587"/>
                    </a:lnTo>
                    <a:lnTo>
                      <a:pt x="345" y="614"/>
                    </a:lnTo>
                    <a:lnTo>
                      <a:pt x="324" y="642"/>
                    </a:lnTo>
                    <a:lnTo>
                      <a:pt x="303" y="670"/>
                    </a:lnTo>
                    <a:lnTo>
                      <a:pt x="283" y="699"/>
                    </a:lnTo>
                    <a:lnTo>
                      <a:pt x="264" y="728"/>
                    </a:lnTo>
                    <a:lnTo>
                      <a:pt x="246" y="756"/>
                    </a:lnTo>
                    <a:lnTo>
                      <a:pt x="227" y="786"/>
                    </a:lnTo>
                    <a:lnTo>
                      <a:pt x="209" y="816"/>
                    </a:lnTo>
                    <a:lnTo>
                      <a:pt x="193" y="846"/>
                    </a:lnTo>
                    <a:lnTo>
                      <a:pt x="177" y="877"/>
                    </a:lnTo>
                    <a:lnTo>
                      <a:pt x="161" y="908"/>
                    </a:lnTo>
                    <a:lnTo>
                      <a:pt x="146" y="939"/>
                    </a:lnTo>
                    <a:lnTo>
                      <a:pt x="132" y="971"/>
                    </a:lnTo>
                    <a:lnTo>
                      <a:pt x="119" y="1003"/>
                    </a:lnTo>
                    <a:lnTo>
                      <a:pt x="106" y="1036"/>
                    </a:lnTo>
                    <a:lnTo>
                      <a:pt x="94" y="1068"/>
                    </a:lnTo>
                    <a:lnTo>
                      <a:pt x="83" y="1101"/>
                    </a:lnTo>
                    <a:lnTo>
                      <a:pt x="72" y="1133"/>
                    </a:lnTo>
                    <a:lnTo>
                      <a:pt x="63" y="1167"/>
                    </a:lnTo>
                    <a:lnTo>
                      <a:pt x="53" y="1200"/>
                    </a:lnTo>
                    <a:lnTo>
                      <a:pt x="44" y="1234"/>
                    </a:lnTo>
                    <a:lnTo>
                      <a:pt x="37" y="1268"/>
                    </a:lnTo>
                    <a:lnTo>
                      <a:pt x="29" y="1302"/>
                    </a:lnTo>
                    <a:lnTo>
                      <a:pt x="23" y="1335"/>
                    </a:lnTo>
                    <a:lnTo>
                      <a:pt x="18" y="1369"/>
                    </a:lnTo>
                    <a:lnTo>
                      <a:pt x="13" y="1405"/>
                    </a:lnTo>
                    <a:lnTo>
                      <a:pt x="9" y="1439"/>
                    </a:lnTo>
                    <a:lnTo>
                      <a:pt x="6" y="1473"/>
                    </a:lnTo>
                    <a:lnTo>
                      <a:pt x="3" y="1508"/>
                    </a:lnTo>
                    <a:lnTo>
                      <a:pt x="2" y="1543"/>
                    </a:lnTo>
                    <a:lnTo>
                      <a:pt x="1" y="1577"/>
                    </a:lnTo>
                    <a:lnTo>
                      <a:pt x="0" y="1612"/>
                    </a:lnTo>
                    <a:lnTo>
                      <a:pt x="1" y="1647"/>
                    </a:lnTo>
                    <a:lnTo>
                      <a:pt x="2" y="1681"/>
                    </a:lnTo>
                    <a:lnTo>
                      <a:pt x="3" y="1716"/>
                    </a:lnTo>
                    <a:lnTo>
                      <a:pt x="6" y="1750"/>
                    </a:lnTo>
                    <a:lnTo>
                      <a:pt x="9" y="1785"/>
                    </a:lnTo>
                    <a:lnTo>
                      <a:pt x="13" y="1820"/>
                    </a:lnTo>
                    <a:lnTo>
                      <a:pt x="18" y="1854"/>
                    </a:lnTo>
                    <a:lnTo>
                      <a:pt x="23" y="1888"/>
                    </a:lnTo>
                    <a:lnTo>
                      <a:pt x="29" y="1922"/>
                    </a:lnTo>
                    <a:lnTo>
                      <a:pt x="37" y="1956"/>
                    </a:lnTo>
                    <a:lnTo>
                      <a:pt x="44" y="1990"/>
                    </a:lnTo>
                    <a:lnTo>
                      <a:pt x="53" y="2023"/>
                    </a:lnTo>
                    <a:lnTo>
                      <a:pt x="63" y="2057"/>
                    </a:lnTo>
                    <a:lnTo>
                      <a:pt x="72" y="2091"/>
                    </a:lnTo>
                    <a:lnTo>
                      <a:pt x="83" y="2123"/>
                    </a:lnTo>
                    <a:lnTo>
                      <a:pt x="94" y="2156"/>
                    </a:lnTo>
                    <a:lnTo>
                      <a:pt x="106" y="2188"/>
                    </a:lnTo>
                    <a:lnTo>
                      <a:pt x="119" y="2221"/>
                    </a:lnTo>
                    <a:lnTo>
                      <a:pt x="132" y="2252"/>
                    </a:lnTo>
                    <a:lnTo>
                      <a:pt x="146" y="2284"/>
                    </a:lnTo>
                    <a:lnTo>
                      <a:pt x="161" y="2315"/>
                    </a:lnTo>
                    <a:lnTo>
                      <a:pt x="177" y="2346"/>
                    </a:lnTo>
                    <a:lnTo>
                      <a:pt x="193" y="2377"/>
                    </a:lnTo>
                    <a:lnTo>
                      <a:pt x="209" y="2407"/>
                    </a:lnTo>
                    <a:lnTo>
                      <a:pt x="227" y="2438"/>
                    </a:lnTo>
                    <a:lnTo>
                      <a:pt x="246" y="2467"/>
                    </a:lnTo>
                    <a:lnTo>
                      <a:pt x="264" y="2496"/>
                    </a:lnTo>
                    <a:lnTo>
                      <a:pt x="283" y="2525"/>
                    </a:lnTo>
                    <a:lnTo>
                      <a:pt x="303" y="2554"/>
                    </a:lnTo>
                    <a:lnTo>
                      <a:pt x="324" y="2582"/>
                    </a:lnTo>
                    <a:lnTo>
                      <a:pt x="345" y="2610"/>
                    </a:lnTo>
                    <a:lnTo>
                      <a:pt x="366" y="2636"/>
                    </a:lnTo>
                    <a:lnTo>
                      <a:pt x="389" y="2663"/>
                    </a:lnTo>
                    <a:lnTo>
                      <a:pt x="411" y="2689"/>
                    </a:lnTo>
                    <a:lnTo>
                      <a:pt x="435" y="2714"/>
                    </a:lnTo>
                    <a:lnTo>
                      <a:pt x="459" y="2739"/>
                    </a:lnTo>
                    <a:lnTo>
                      <a:pt x="484" y="2764"/>
                    </a:lnTo>
                    <a:lnTo>
                      <a:pt x="509" y="2788"/>
                    </a:lnTo>
                    <a:lnTo>
                      <a:pt x="534" y="2812"/>
                    </a:lnTo>
                    <a:lnTo>
                      <a:pt x="560" y="2834"/>
                    </a:lnTo>
                    <a:lnTo>
                      <a:pt x="587" y="2857"/>
                    </a:lnTo>
                    <a:lnTo>
                      <a:pt x="613" y="2878"/>
                    </a:lnTo>
                    <a:lnTo>
                      <a:pt x="641" y="2899"/>
                    </a:lnTo>
                    <a:lnTo>
                      <a:pt x="669" y="2920"/>
                    </a:lnTo>
                    <a:lnTo>
                      <a:pt x="697" y="2940"/>
                    </a:lnTo>
                    <a:lnTo>
                      <a:pt x="726" y="2959"/>
                    </a:lnTo>
                    <a:lnTo>
                      <a:pt x="756" y="2978"/>
                    </a:lnTo>
                    <a:lnTo>
                      <a:pt x="785" y="2996"/>
                    </a:lnTo>
                    <a:lnTo>
                      <a:pt x="815" y="3014"/>
                    </a:lnTo>
                    <a:lnTo>
                      <a:pt x="846" y="3030"/>
                    </a:lnTo>
                    <a:lnTo>
                      <a:pt x="876" y="3047"/>
                    </a:lnTo>
                    <a:lnTo>
                      <a:pt x="907" y="3062"/>
                    </a:lnTo>
                    <a:lnTo>
                      <a:pt x="938" y="3077"/>
                    </a:lnTo>
                    <a:lnTo>
                      <a:pt x="970" y="3091"/>
                    </a:lnTo>
                    <a:lnTo>
                      <a:pt x="1002" y="3105"/>
                    </a:lnTo>
                    <a:lnTo>
                      <a:pt x="1034" y="3118"/>
                    </a:lnTo>
                    <a:lnTo>
                      <a:pt x="1066" y="3129"/>
                    </a:lnTo>
                    <a:lnTo>
                      <a:pt x="1099" y="3140"/>
                    </a:lnTo>
                    <a:lnTo>
                      <a:pt x="1132" y="3151"/>
                    </a:lnTo>
                    <a:lnTo>
                      <a:pt x="1165" y="3162"/>
                    </a:lnTo>
                    <a:lnTo>
                      <a:pt x="1199" y="3170"/>
                    </a:lnTo>
                    <a:lnTo>
                      <a:pt x="1232" y="3179"/>
                    </a:lnTo>
                    <a:lnTo>
                      <a:pt x="1266" y="3186"/>
                    </a:lnTo>
                    <a:lnTo>
                      <a:pt x="1300" y="3194"/>
                    </a:lnTo>
                    <a:lnTo>
                      <a:pt x="1334" y="3200"/>
                    </a:lnTo>
                    <a:lnTo>
                      <a:pt x="1369" y="3205"/>
                    </a:lnTo>
                    <a:lnTo>
                      <a:pt x="1403" y="3211"/>
                    </a:lnTo>
                    <a:lnTo>
                      <a:pt x="1437" y="3214"/>
                    </a:lnTo>
                    <a:lnTo>
                      <a:pt x="1471" y="3218"/>
                    </a:lnTo>
                    <a:lnTo>
                      <a:pt x="1506" y="3220"/>
                    </a:lnTo>
                    <a:lnTo>
                      <a:pt x="1541" y="3223"/>
                    </a:lnTo>
                    <a:lnTo>
                      <a:pt x="1575" y="3224"/>
                    </a:lnTo>
                    <a:lnTo>
                      <a:pt x="1609" y="3224"/>
                    </a:lnTo>
                    <a:lnTo>
                      <a:pt x="1645" y="3224"/>
                    </a:lnTo>
                    <a:lnTo>
                      <a:pt x="1679" y="3223"/>
                    </a:lnTo>
                    <a:lnTo>
                      <a:pt x="1714" y="3220"/>
                    </a:lnTo>
                    <a:lnTo>
                      <a:pt x="1748" y="3218"/>
                    </a:lnTo>
                    <a:lnTo>
                      <a:pt x="1783" y="3214"/>
                    </a:lnTo>
                    <a:lnTo>
                      <a:pt x="1817" y="3211"/>
                    </a:lnTo>
                    <a:lnTo>
                      <a:pt x="1851" y="3205"/>
                    </a:lnTo>
                    <a:lnTo>
                      <a:pt x="1885" y="3200"/>
                    </a:lnTo>
                    <a:lnTo>
                      <a:pt x="1919" y="3194"/>
                    </a:lnTo>
                    <a:lnTo>
                      <a:pt x="1954" y="3186"/>
                    </a:lnTo>
                    <a:lnTo>
                      <a:pt x="1987" y="3179"/>
                    </a:lnTo>
                    <a:lnTo>
                      <a:pt x="2021" y="3170"/>
                    </a:lnTo>
                    <a:lnTo>
                      <a:pt x="2054" y="3162"/>
                    </a:lnTo>
                    <a:lnTo>
                      <a:pt x="2087" y="3151"/>
                    </a:lnTo>
                    <a:lnTo>
                      <a:pt x="2121" y="3140"/>
                    </a:lnTo>
                    <a:lnTo>
                      <a:pt x="2154" y="3129"/>
                    </a:lnTo>
                    <a:lnTo>
                      <a:pt x="2186" y="3118"/>
                    </a:lnTo>
                    <a:lnTo>
                      <a:pt x="2218" y="3105"/>
                    </a:lnTo>
                    <a:lnTo>
                      <a:pt x="2250" y="3091"/>
                    </a:lnTo>
                    <a:lnTo>
                      <a:pt x="2281" y="3077"/>
                    </a:lnTo>
                    <a:lnTo>
                      <a:pt x="2313" y="3062"/>
                    </a:lnTo>
                    <a:lnTo>
                      <a:pt x="2344" y="3047"/>
                    </a:lnTo>
                    <a:lnTo>
                      <a:pt x="2374" y="3030"/>
                    </a:lnTo>
                    <a:lnTo>
                      <a:pt x="2405" y="3014"/>
                    </a:lnTo>
                    <a:lnTo>
                      <a:pt x="2435" y="2996"/>
                    </a:lnTo>
                    <a:lnTo>
                      <a:pt x="2464" y="2978"/>
                    </a:lnTo>
                    <a:lnTo>
                      <a:pt x="2494" y="2959"/>
                    </a:lnTo>
                    <a:lnTo>
                      <a:pt x="2523" y="2940"/>
                    </a:lnTo>
                    <a:lnTo>
                      <a:pt x="2551" y="2920"/>
                    </a:lnTo>
                    <a:lnTo>
                      <a:pt x="2578" y="2899"/>
                    </a:lnTo>
                    <a:lnTo>
                      <a:pt x="2606" y="2878"/>
                    </a:lnTo>
                    <a:lnTo>
                      <a:pt x="2633" y="2857"/>
                    </a:lnTo>
                    <a:lnTo>
                      <a:pt x="2660" y="2834"/>
                    </a:lnTo>
                    <a:lnTo>
                      <a:pt x="2685" y="2812"/>
                    </a:lnTo>
                    <a:lnTo>
                      <a:pt x="2711" y="2788"/>
                    </a:lnTo>
                    <a:lnTo>
                      <a:pt x="2736" y="2764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48491" name="Group 15"/>
              <p:cNvGrpSpPr/>
              <p:nvPr/>
            </p:nvGrpSpPr>
            <p:grpSpPr>
              <a:xfrm>
                <a:off x="363" y="2660"/>
                <a:ext cx="1868" cy="1"/>
                <a:chOff x="363" y="2660"/>
                <a:chExt cx="1868" cy="1"/>
              </a:xfrm>
            </p:grpSpPr>
            <p:sp>
              <p:nvSpPr>
                <p:cNvPr id="48530" name="Line 16"/>
                <p:cNvSpPr/>
                <p:nvPr/>
              </p:nvSpPr>
              <p:spPr>
                <a:xfrm>
                  <a:off x="363" y="2660"/>
                  <a:ext cx="218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1" name="Line 17"/>
                <p:cNvSpPr/>
                <p:nvPr/>
              </p:nvSpPr>
              <p:spPr>
                <a:xfrm>
                  <a:off x="622" y="2660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2" name="Line 18"/>
                <p:cNvSpPr/>
                <p:nvPr/>
              </p:nvSpPr>
              <p:spPr>
                <a:xfrm>
                  <a:off x="704" y="2660"/>
                  <a:ext cx="204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3" name="Line 19"/>
                <p:cNvSpPr/>
                <p:nvPr/>
              </p:nvSpPr>
              <p:spPr>
                <a:xfrm>
                  <a:off x="949" y="2660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4" name="Line 20"/>
                <p:cNvSpPr/>
                <p:nvPr/>
              </p:nvSpPr>
              <p:spPr>
                <a:xfrm>
                  <a:off x="1031" y="2660"/>
                  <a:ext cx="205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5" name="Line 21"/>
                <p:cNvSpPr/>
                <p:nvPr/>
              </p:nvSpPr>
              <p:spPr>
                <a:xfrm>
                  <a:off x="1277" y="2660"/>
                  <a:ext cx="4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6" name="Line 22"/>
                <p:cNvSpPr/>
                <p:nvPr/>
              </p:nvSpPr>
              <p:spPr>
                <a:xfrm>
                  <a:off x="1358" y="2660"/>
                  <a:ext cx="205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7" name="Line 23"/>
                <p:cNvSpPr/>
                <p:nvPr/>
              </p:nvSpPr>
              <p:spPr>
                <a:xfrm>
                  <a:off x="1604" y="2660"/>
                  <a:ext cx="4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8" name="Line 24"/>
                <p:cNvSpPr/>
                <p:nvPr/>
              </p:nvSpPr>
              <p:spPr>
                <a:xfrm>
                  <a:off x="1685" y="2660"/>
                  <a:ext cx="205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39" name="Line 25"/>
                <p:cNvSpPr/>
                <p:nvPr/>
              </p:nvSpPr>
              <p:spPr>
                <a:xfrm>
                  <a:off x="1931" y="2660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40" name="Line 26"/>
                <p:cNvSpPr/>
                <p:nvPr/>
              </p:nvSpPr>
              <p:spPr>
                <a:xfrm>
                  <a:off x="2013" y="2660"/>
                  <a:ext cx="218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8492" name="Line 27"/>
              <p:cNvSpPr/>
              <p:nvPr/>
            </p:nvSpPr>
            <p:spPr>
              <a:xfrm>
                <a:off x="331" y="2297"/>
                <a:ext cx="790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93" name="Line 28"/>
              <p:cNvSpPr/>
              <p:nvPr/>
            </p:nvSpPr>
            <p:spPr>
              <a:xfrm>
                <a:off x="331" y="3022"/>
                <a:ext cx="790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94" name="Line 29"/>
              <p:cNvSpPr/>
              <p:nvPr/>
            </p:nvSpPr>
            <p:spPr>
              <a:xfrm>
                <a:off x="331" y="2498"/>
                <a:ext cx="161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95" name="Line 30"/>
              <p:cNvSpPr/>
              <p:nvPr/>
            </p:nvSpPr>
            <p:spPr>
              <a:xfrm>
                <a:off x="331" y="2821"/>
                <a:ext cx="161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48496" name="Group 31"/>
              <p:cNvGrpSpPr/>
              <p:nvPr/>
            </p:nvGrpSpPr>
            <p:grpSpPr>
              <a:xfrm>
                <a:off x="1297" y="2181"/>
                <a:ext cx="1" cy="941"/>
                <a:chOff x="1297" y="2181"/>
                <a:chExt cx="1" cy="941"/>
              </a:xfrm>
            </p:grpSpPr>
            <p:sp>
              <p:nvSpPr>
                <p:cNvPr id="48525" name="Line 32"/>
                <p:cNvSpPr/>
                <p:nvPr/>
              </p:nvSpPr>
              <p:spPr>
                <a:xfrm flipV="1">
                  <a:off x="1297" y="2877"/>
                  <a:ext cx="1" cy="24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6" name="Line 33"/>
                <p:cNvSpPr/>
                <p:nvPr/>
              </p:nvSpPr>
              <p:spPr>
                <a:xfrm flipV="1">
                  <a:off x="1297" y="2795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7" name="Line 34"/>
                <p:cNvSpPr/>
                <p:nvPr/>
              </p:nvSpPr>
              <p:spPr>
                <a:xfrm flipV="1">
                  <a:off x="1297" y="2549"/>
                  <a:ext cx="1" cy="20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8" name="Line 35"/>
                <p:cNvSpPr/>
                <p:nvPr/>
              </p:nvSpPr>
              <p:spPr>
                <a:xfrm flipV="1">
                  <a:off x="1297" y="2467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9" name="Line 36"/>
                <p:cNvSpPr/>
                <p:nvPr/>
              </p:nvSpPr>
              <p:spPr>
                <a:xfrm flipV="1">
                  <a:off x="1297" y="2181"/>
                  <a:ext cx="1" cy="24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8497" name="Line 37"/>
              <p:cNvSpPr/>
              <p:nvPr/>
            </p:nvSpPr>
            <p:spPr>
              <a:xfrm flipV="1">
                <a:off x="1860" y="2498"/>
                <a:ext cx="1" cy="32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98" name="Line 38"/>
              <p:cNvSpPr/>
              <p:nvPr/>
            </p:nvSpPr>
            <p:spPr>
              <a:xfrm flipV="1">
                <a:off x="733" y="2498"/>
                <a:ext cx="1" cy="32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48499" name="Group 39"/>
              <p:cNvGrpSpPr/>
              <p:nvPr/>
            </p:nvGrpSpPr>
            <p:grpSpPr>
              <a:xfrm>
                <a:off x="2102" y="2428"/>
                <a:ext cx="1" cy="440"/>
                <a:chOff x="2102" y="2428"/>
                <a:chExt cx="1" cy="440"/>
              </a:xfrm>
            </p:grpSpPr>
            <p:sp>
              <p:nvSpPr>
                <p:cNvPr id="48522" name="Line 40"/>
                <p:cNvSpPr/>
                <p:nvPr/>
              </p:nvSpPr>
              <p:spPr>
                <a:xfrm flipV="1">
                  <a:off x="2102" y="2710"/>
                  <a:ext cx="1" cy="15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3" name="Line 41"/>
                <p:cNvSpPr/>
                <p:nvPr/>
              </p:nvSpPr>
              <p:spPr>
                <a:xfrm flipV="1">
                  <a:off x="2102" y="2628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4" name="Line 42"/>
                <p:cNvSpPr/>
                <p:nvPr/>
              </p:nvSpPr>
              <p:spPr>
                <a:xfrm flipV="1">
                  <a:off x="2102" y="2428"/>
                  <a:ext cx="1" cy="1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500" name="Group 43"/>
              <p:cNvGrpSpPr/>
              <p:nvPr/>
            </p:nvGrpSpPr>
            <p:grpSpPr>
              <a:xfrm>
                <a:off x="492" y="2435"/>
                <a:ext cx="1" cy="426"/>
                <a:chOff x="492" y="2435"/>
                <a:chExt cx="1" cy="426"/>
              </a:xfrm>
            </p:grpSpPr>
            <p:sp>
              <p:nvSpPr>
                <p:cNvPr id="48519" name="Line 44"/>
                <p:cNvSpPr/>
                <p:nvPr/>
              </p:nvSpPr>
              <p:spPr>
                <a:xfrm flipV="1">
                  <a:off x="492" y="2710"/>
                  <a:ext cx="1" cy="15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0" name="Line 45"/>
                <p:cNvSpPr/>
                <p:nvPr/>
              </p:nvSpPr>
              <p:spPr>
                <a:xfrm flipV="1">
                  <a:off x="492" y="2628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521" name="Line 46"/>
                <p:cNvSpPr/>
                <p:nvPr/>
              </p:nvSpPr>
              <p:spPr>
                <a:xfrm flipV="1">
                  <a:off x="492" y="2435"/>
                  <a:ext cx="1" cy="15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8501" name="Line 47"/>
              <p:cNvSpPr/>
              <p:nvPr/>
            </p:nvSpPr>
            <p:spPr>
              <a:xfrm flipV="1">
                <a:off x="2263" y="2821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02" name="Line 48"/>
              <p:cNvSpPr/>
              <p:nvPr/>
            </p:nvSpPr>
            <p:spPr>
              <a:xfrm flipV="1">
                <a:off x="331" y="2821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03" name="Freeform 49"/>
              <p:cNvSpPr/>
              <p:nvPr/>
            </p:nvSpPr>
            <p:spPr>
              <a:xfrm>
                <a:off x="1930" y="2498"/>
                <a:ext cx="172" cy="323"/>
              </a:xfrm>
              <a:custGeom>
                <a:avLst/>
                <a:gdLst>
                  <a:gd name="txL" fmla="*/ 0 w 687"/>
                  <a:gd name="txT" fmla="*/ 0 h 1289"/>
                  <a:gd name="txR" fmla="*/ 687 w 687"/>
                  <a:gd name="txB" fmla="*/ 1289 h 1289"/>
                </a:gdLst>
                <a:ahLst/>
                <a:cxnLst>
                  <a:cxn ang="0">
                    <a:pos x="665" y="0"/>
                  </a:cxn>
                  <a:cxn ang="0">
                    <a:pos x="622" y="0"/>
                  </a:cxn>
                  <a:cxn ang="0">
                    <a:pos x="578" y="3"/>
                  </a:cxn>
                  <a:cxn ang="0">
                    <a:pos x="534" y="10"/>
                  </a:cxn>
                  <a:cxn ang="0">
                    <a:pos x="491" y="18"/>
                  </a:cxn>
                  <a:cxn ang="0">
                    <a:pos x="448" y="30"/>
                  </a:cxn>
                  <a:cxn ang="0">
                    <a:pos x="408" y="45"/>
                  </a:cxn>
                  <a:cxn ang="0">
                    <a:pos x="367" y="63"/>
                  </a:cxn>
                  <a:cxn ang="0">
                    <a:pos x="327" y="84"/>
                  </a:cxn>
                  <a:cxn ang="0">
                    <a:pos x="290" y="106"/>
                  </a:cxn>
                  <a:cxn ang="0">
                    <a:pos x="255" y="132"/>
                  </a:cxn>
                  <a:cxn ang="0">
                    <a:pos x="220" y="160"/>
                  </a:cxn>
                  <a:cxn ang="0">
                    <a:pos x="188" y="190"/>
                  </a:cxn>
                  <a:cxn ang="0">
                    <a:pos x="158" y="222"/>
                  </a:cxn>
                  <a:cxn ang="0">
                    <a:pos x="131" y="256"/>
                  </a:cxn>
                  <a:cxn ang="0">
                    <a:pos x="106" y="291"/>
                  </a:cxn>
                  <a:cxn ang="0">
                    <a:pos x="82" y="329"/>
                  </a:cxn>
                  <a:cxn ang="0">
                    <a:pos x="62" y="368"/>
                  </a:cxn>
                  <a:cxn ang="0">
                    <a:pos x="45" y="409"/>
                  </a:cxn>
                  <a:cxn ang="0">
                    <a:pos x="30" y="450"/>
                  </a:cxn>
                  <a:cxn ang="0">
                    <a:pos x="18" y="492"/>
                  </a:cxn>
                  <a:cxn ang="0">
                    <a:pos x="10" y="535"/>
                  </a:cxn>
                  <a:cxn ang="0">
                    <a:pos x="3" y="579"/>
                  </a:cxn>
                  <a:cxn ang="0">
                    <a:pos x="0" y="623"/>
                  </a:cxn>
                  <a:cxn ang="0">
                    <a:pos x="0" y="667"/>
                  </a:cxn>
                  <a:cxn ang="0">
                    <a:pos x="3" y="711"/>
                  </a:cxn>
                  <a:cxn ang="0">
                    <a:pos x="10" y="754"/>
                  </a:cxn>
                  <a:cxn ang="0">
                    <a:pos x="18" y="797"/>
                  </a:cxn>
                  <a:cxn ang="0">
                    <a:pos x="30" y="840"/>
                  </a:cxn>
                  <a:cxn ang="0">
                    <a:pos x="45" y="881"/>
                  </a:cxn>
                  <a:cxn ang="0">
                    <a:pos x="62" y="921"/>
                  </a:cxn>
                  <a:cxn ang="0">
                    <a:pos x="82" y="961"/>
                  </a:cxn>
                  <a:cxn ang="0">
                    <a:pos x="106" y="998"/>
                  </a:cxn>
                  <a:cxn ang="0">
                    <a:pos x="131" y="1034"/>
                  </a:cxn>
                  <a:cxn ang="0">
                    <a:pos x="158" y="1068"/>
                  </a:cxn>
                  <a:cxn ang="0">
                    <a:pos x="188" y="1100"/>
                  </a:cxn>
                  <a:cxn ang="0">
                    <a:pos x="220" y="1130"/>
                  </a:cxn>
                  <a:cxn ang="0">
                    <a:pos x="255" y="1158"/>
                  </a:cxn>
                  <a:cxn ang="0">
                    <a:pos x="290" y="1184"/>
                  </a:cxn>
                  <a:cxn ang="0">
                    <a:pos x="327" y="1206"/>
                  </a:cxn>
                  <a:cxn ang="0">
                    <a:pos x="367" y="1226"/>
                  </a:cxn>
                  <a:cxn ang="0">
                    <a:pos x="408" y="1245"/>
                  </a:cxn>
                  <a:cxn ang="0">
                    <a:pos x="448" y="1259"/>
                  </a:cxn>
                  <a:cxn ang="0">
                    <a:pos x="491" y="1271"/>
                  </a:cxn>
                  <a:cxn ang="0">
                    <a:pos x="534" y="1280"/>
                  </a:cxn>
                  <a:cxn ang="0">
                    <a:pos x="578" y="1286"/>
                  </a:cxn>
                  <a:cxn ang="0">
                    <a:pos x="622" y="1289"/>
                  </a:cxn>
                  <a:cxn ang="0">
                    <a:pos x="665" y="1289"/>
                  </a:cxn>
                </a:cxnLst>
                <a:rect l="txL" t="txT" r="txR" b="txB"/>
                <a:pathLst>
                  <a:path w="687" h="1289">
                    <a:moveTo>
                      <a:pt x="687" y="1"/>
                    </a:moveTo>
                    <a:lnTo>
                      <a:pt x="665" y="0"/>
                    </a:lnTo>
                    <a:lnTo>
                      <a:pt x="643" y="0"/>
                    </a:lnTo>
                    <a:lnTo>
                      <a:pt x="622" y="0"/>
                    </a:lnTo>
                    <a:lnTo>
                      <a:pt x="599" y="1"/>
                    </a:lnTo>
                    <a:lnTo>
                      <a:pt x="578" y="3"/>
                    </a:lnTo>
                    <a:lnTo>
                      <a:pt x="555" y="7"/>
                    </a:lnTo>
                    <a:lnTo>
                      <a:pt x="534" y="10"/>
                    </a:lnTo>
                    <a:lnTo>
                      <a:pt x="512" y="14"/>
                    </a:lnTo>
                    <a:lnTo>
                      <a:pt x="491" y="18"/>
                    </a:lnTo>
                    <a:lnTo>
                      <a:pt x="470" y="24"/>
                    </a:lnTo>
                    <a:lnTo>
                      <a:pt x="448" y="30"/>
                    </a:lnTo>
                    <a:lnTo>
                      <a:pt x="428" y="38"/>
                    </a:lnTo>
                    <a:lnTo>
                      <a:pt x="408" y="45"/>
                    </a:lnTo>
                    <a:lnTo>
                      <a:pt x="387" y="54"/>
                    </a:lnTo>
                    <a:lnTo>
                      <a:pt x="367" y="63"/>
                    </a:lnTo>
                    <a:lnTo>
                      <a:pt x="348" y="73"/>
                    </a:lnTo>
                    <a:lnTo>
                      <a:pt x="327" y="84"/>
                    </a:lnTo>
                    <a:lnTo>
                      <a:pt x="309" y="94"/>
                    </a:lnTo>
                    <a:lnTo>
                      <a:pt x="290" y="106"/>
                    </a:lnTo>
                    <a:lnTo>
                      <a:pt x="272" y="119"/>
                    </a:lnTo>
                    <a:lnTo>
                      <a:pt x="255" y="132"/>
                    </a:lnTo>
                    <a:lnTo>
                      <a:pt x="238" y="145"/>
                    </a:lnTo>
                    <a:lnTo>
                      <a:pt x="220" y="160"/>
                    </a:lnTo>
                    <a:lnTo>
                      <a:pt x="204" y="174"/>
                    </a:lnTo>
                    <a:lnTo>
                      <a:pt x="188" y="190"/>
                    </a:lnTo>
                    <a:lnTo>
                      <a:pt x="173" y="206"/>
                    </a:lnTo>
                    <a:lnTo>
                      <a:pt x="158" y="222"/>
                    </a:lnTo>
                    <a:lnTo>
                      <a:pt x="145" y="239"/>
                    </a:lnTo>
                    <a:lnTo>
                      <a:pt x="131" y="256"/>
                    </a:lnTo>
                    <a:lnTo>
                      <a:pt x="118" y="273"/>
                    </a:lnTo>
                    <a:lnTo>
                      <a:pt x="106" y="291"/>
                    </a:lnTo>
                    <a:lnTo>
                      <a:pt x="94" y="310"/>
                    </a:lnTo>
                    <a:lnTo>
                      <a:pt x="82" y="329"/>
                    </a:lnTo>
                    <a:lnTo>
                      <a:pt x="72" y="349"/>
                    </a:lnTo>
                    <a:lnTo>
                      <a:pt x="62" y="368"/>
                    </a:lnTo>
                    <a:lnTo>
                      <a:pt x="54" y="389"/>
                    </a:lnTo>
                    <a:lnTo>
                      <a:pt x="45" y="409"/>
                    </a:lnTo>
                    <a:lnTo>
                      <a:pt x="38" y="429"/>
                    </a:lnTo>
                    <a:lnTo>
                      <a:pt x="30" y="450"/>
                    </a:lnTo>
                    <a:lnTo>
                      <a:pt x="24" y="471"/>
                    </a:lnTo>
                    <a:lnTo>
                      <a:pt x="18" y="492"/>
                    </a:lnTo>
                    <a:lnTo>
                      <a:pt x="14" y="514"/>
                    </a:lnTo>
                    <a:lnTo>
                      <a:pt x="10" y="535"/>
                    </a:lnTo>
                    <a:lnTo>
                      <a:pt x="7" y="558"/>
                    </a:lnTo>
                    <a:lnTo>
                      <a:pt x="3" y="579"/>
                    </a:lnTo>
                    <a:lnTo>
                      <a:pt x="1" y="600"/>
                    </a:lnTo>
                    <a:lnTo>
                      <a:pt x="0" y="623"/>
                    </a:lnTo>
                    <a:lnTo>
                      <a:pt x="0" y="645"/>
                    </a:lnTo>
                    <a:lnTo>
                      <a:pt x="0" y="667"/>
                    </a:lnTo>
                    <a:lnTo>
                      <a:pt x="1" y="689"/>
                    </a:lnTo>
                    <a:lnTo>
                      <a:pt x="3" y="711"/>
                    </a:lnTo>
                    <a:lnTo>
                      <a:pt x="7" y="732"/>
                    </a:lnTo>
                    <a:lnTo>
                      <a:pt x="10" y="754"/>
                    </a:lnTo>
                    <a:lnTo>
                      <a:pt x="14" y="776"/>
                    </a:lnTo>
                    <a:lnTo>
                      <a:pt x="18" y="797"/>
                    </a:lnTo>
                    <a:lnTo>
                      <a:pt x="24" y="819"/>
                    </a:lnTo>
                    <a:lnTo>
                      <a:pt x="30" y="840"/>
                    </a:lnTo>
                    <a:lnTo>
                      <a:pt x="38" y="860"/>
                    </a:lnTo>
                    <a:lnTo>
                      <a:pt x="45" y="881"/>
                    </a:lnTo>
                    <a:lnTo>
                      <a:pt x="54" y="901"/>
                    </a:lnTo>
                    <a:lnTo>
                      <a:pt x="62" y="921"/>
                    </a:lnTo>
                    <a:lnTo>
                      <a:pt x="72" y="941"/>
                    </a:lnTo>
                    <a:lnTo>
                      <a:pt x="82" y="961"/>
                    </a:lnTo>
                    <a:lnTo>
                      <a:pt x="94" y="979"/>
                    </a:lnTo>
                    <a:lnTo>
                      <a:pt x="106" y="998"/>
                    </a:lnTo>
                    <a:lnTo>
                      <a:pt x="118" y="1017"/>
                    </a:lnTo>
                    <a:lnTo>
                      <a:pt x="131" y="1034"/>
                    </a:lnTo>
                    <a:lnTo>
                      <a:pt x="145" y="1051"/>
                    </a:lnTo>
                    <a:lnTo>
                      <a:pt x="158" y="1068"/>
                    </a:lnTo>
                    <a:lnTo>
                      <a:pt x="173" y="1084"/>
                    </a:lnTo>
                    <a:lnTo>
                      <a:pt x="188" y="1100"/>
                    </a:lnTo>
                    <a:lnTo>
                      <a:pt x="204" y="1116"/>
                    </a:lnTo>
                    <a:lnTo>
                      <a:pt x="220" y="1130"/>
                    </a:lnTo>
                    <a:lnTo>
                      <a:pt x="238" y="1145"/>
                    </a:lnTo>
                    <a:lnTo>
                      <a:pt x="255" y="1158"/>
                    </a:lnTo>
                    <a:lnTo>
                      <a:pt x="272" y="1171"/>
                    </a:lnTo>
                    <a:lnTo>
                      <a:pt x="290" y="1184"/>
                    </a:lnTo>
                    <a:lnTo>
                      <a:pt x="309" y="1195"/>
                    </a:lnTo>
                    <a:lnTo>
                      <a:pt x="327" y="1206"/>
                    </a:lnTo>
                    <a:lnTo>
                      <a:pt x="348" y="1217"/>
                    </a:lnTo>
                    <a:lnTo>
                      <a:pt x="367" y="1226"/>
                    </a:lnTo>
                    <a:lnTo>
                      <a:pt x="387" y="1236"/>
                    </a:lnTo>
                    <a:lnTo>
                      <a:pt x="408" y="1245"/>
                    </a:lnTo>
                    <a:lnTo>
                      <a:pt x="428" y="1252"/>
                    </a:lnTo>
                    <a:lnTo>
                      <a:pt x="448" y="1259"/>
                    </a:lnTo>
                    <a:lnTo>
                      <a:pt x="470" y="1266"/>
                    </a:lnTo>
                    <a:lnTo>
                      <a:pt x="491" y="1271"/>
                    </a:lnTo>
                    <a:lnTo>
                      <a:pt x="512" y="1276"/>
                    </a:lnTo>
                    <a:lnTo>
                      <a:pt x="534" y="1280"/>
                    </a:lnTo>
                    <a:lnTo>
                      <a:pt x="555" y="1283"/>
                    </a:lnTo>
                    <a:lnTo>
                      <a:pt x="578" y="1286"/>
                    </a:lnTo>
                    <a:lnTo>
                      <a:pt x="599" y="1288"/>
                    </a:lnTo>
                    <a:lnTo>
                      <a:pt x="622" y="1289"/>
                    </a:lnTo>
                    <a:lnTo>
                      <a:pt x="643" y="1289"/>
                    </a:lnTo>
                    <a:lnTo>
                      <a:pt x="665" y="1289"/>
                    </a:lnTo>
                    <a:lnTo>
                      <a:pt x="687" y="1288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504" name="Freeform 50"/>
              <p:cNvSpPr/>
              <p:nvPr/>
            </p:nvSpPr>
            <p:spPr>
              <a:xfrm>
                <a:off x="492" y="2498"/>
                <a:ext cx="161" cy="323"/>
              </a:xfrm>
              <a:custGeom>
                <a:avLst/>
                <a:gdLst>
                  <a:gd name="txL" fmla="*/ 0 w 644"/>
                  <a:gd name="txT" fmla="*/ 0 h 1289"/>
                  <a:gd name="txR" fmla="*/ 644 w 644"/>
                  <a:gd name="txB" fmla="*/ 1289 h 1289"/>
                </a:gdLst>
                <a:ahLst/>
                <a:cxnLst>
                  <a:cxn ang="0">
                    <a:pos x="21" y="1289"/>
                  </a:cxn>
                  <a:cxn ang="0">
                    <a:pos x="65" y="1286"/>
                  </a:cxn>
                  <a:cxn ang="0">
                    <a:pos x="109" y="1280"/>
                  </a:cxn>
                  <a:cxn ang="0">
                    <a:pos x="152" y="1271"/>
                  </a:cxn>
                  <a:cxn ang="0">
                    <a:pos x="194" y="1259"/>
                  </a:cxn>
                  <a:cxn ang="0">
                    <a:pos x="236" y="1245"/>
                  </a:cxn>
                  <a:cxn ang="0">
                    <a:pos x="276" y="1227"/>
                  </a:cxn>
                  <a:cxn ang="0">
                    <a:pos x="315" y="1207"/>
                  </a:cxn>
                  <a:cxn ang="0">
                    <a:pos x="353" y="1184"/>
                  </a:cxn>
                  <a:cxn ang="0">
                    <a:pos x="389" y="1159"/>
                  </a:cxn>
                  <a:cxn ang="0">
                    <a:pos x="423" y="1131"/>
                  </a:cxn>
                  <a:cxn ang="0">
                    <a:pos x="455" y="1101"/>
                  </a:cxn>
                  <a:cxn ang="0">
                    <a:pos x="485" y="1069"/>
                  </a:cxn>
                  <a:cxn ang="0">
                    <a:pos x="513" y="1035"/>
                  </a:cxn>
                  <a:cxn ang="0">
                    <a:pos x="538" y="998"/>
                  </a:cxn>
                  <a:cxn ang="0">
                    <a:pos x="561" y="961"/>
                  </a:cxn>
                  <a:cxn ang="0">
                    <a:pos x="582" y="921"/>
                  </a:cxn>
                  <a:cxn ang="0">
                    <a:pos x="599" y="882"/>
                  </a:cxn>
                  <a:cxn ang="0">
                    <a:pos x="614" y="840"/>
                  </a:cxn>
                  <a:cxn ang="0">
                    <a:pos x="626" y="797"/>
                  </a:cxn>
                  <a:cxn ang="0">
                    <a:pos x="634" y="754"/>
                  </a:cxn>
                  <a:cxn ang="0">
                    <a:pos x="640" y="711"/>
                  </a:cxn>
                  <a:cxn ang="0">
                    <a:pos x="644" y="667"/>
                  </a:cxn>
                  <a:cxn ang="0">
                    <a:pos x="644" y="623"/>
                  </a:cxn>
                  <a:cxn ang="0">
                    <a:pos x="640" y="579"/>
                  </a:cxn>
                  <a:cxn ang="0">
                    <a:pos x="634" y="535"/>
                  </a:cxn>
                  <a:cxn ang="0">
                    <a:pos x="626" y="492"/>
                  </a:cxn>
                  <a:cxn ang="0">
                    <a:pos x="614" y="450"/>
                  </a:cxn>
                  <a:cxn ang="0">
                    <a:pos x="599" y="408"/>
                  </a:cxn>
                  <a:cxn ang="0">
                    <a:pos x="582" y="368"/>
                  </a:cxn>
                  <a:cxn ang="0">
                    <a:pos x="561" y="329"/>
                  </a:cxn>
                  <a:cxn ang="0">
                    <a:pos x="538" y="291"/>
                  </a:cxn>
                  <a:cxn ang="0">
                    <a:pos x="513" y="255"/>
                  </a:cxn>
                  <a:cxn ang="0">
                    <a:pos x="485" y="221"/>
                  </a:cxn>
                  <a:cxn ang="0">
                    <a:pos x="455" y="189"/>
                  </a:cxn>
                  <a:cxn ang="0">
                    <a:pos x="423" y="159"/>
                  </a:cxn>
                  <a:cxn ang="0">
                    <a:pos x="389" y="131"/>
                  </a:cxn>
                  <a:cxn ang="0">
                    <a:pos x="353" y="106"/>
                  </a:cxn>
                  <a:cxn ang="0">
                    <a:pos x="315" y="83"/>
                  </a:cxn>
                  <a:cxn ang="0">
                    <a:pos x="276" y="62"/>
                  </a:cxn>
                  <a:cxn ang="0">
                    <a:pos x="236" y="45"/>
                  </a:cxn>
                  <a:cxn ang="0">
                    <a:pos x="194" y="30"/>
                  </a:cxn>
                  <a:cxn ang="0">
                    <a:pos x="152" y="18"/>
                  </a:cxn>
                  <a:cxn ang="0">
                    <a:pos x="109" y="10"/>
                  </a:cxn>
                  <a:cxn ang="0">
                    <a:pos x="65" y="3"/>
                  </a:cxn>
                  <a:cxn ang="0">
                    <a:pos x="21" y="0"/>
                  </a:cxn>
                </a:cxnLst>
                <a:rect l="txL" t="txT" r="txR" b="txB"/>
                <a:pathLst>
                  <a:path w="644" h="1289">
                    <a:moveTo>
                      <a:pt x="0" y="1289"/>
                    </a:moveTo>
                    <a:lnTo>
                      <a:pt x="21" y="1289"/>
                    </a:lnTo>
                    <a:lnTo>
                      <a:pt x="44" y="1288"/>
                    </a:lnTo>
                    <a:lnTo>
                      <a:pt x="65" y="1286"/>
                    </a:lnTo>
                    <a:lnTo>
                      <a:pt x="87" y="1284"/>
                    </a:lnTo>
                    <a:lnTo>
                      <a:pt x="109" y="1280"/>
                    </a:lnTo>
                    <a:lnTo>
                      <a:pt x="130" y="1277"/>
                    </a:lnTo>
                    <a:lnTo>
                      <a:pt x="152" y="1271"/>
                    </a:lnTo>
                    <a:lnTo>
                      <a:pt x="173" y="1266"/>
                    </a:lnTo>
                    <a:lnTo>
                      <a:pt x="194" y="1259"/>
                    </a:lnTo>
                    <a:lnTo>
                      <a:pt x="215" y="1252"/>
                    </a:lnTo>
                    <a:lnTo>
                      <a:pt x="236" y="1245"/>
                    </a:lnTo>
                    <a:lnTo>
                      <a:pt x="256" y="1236"/>
                    </a:lnTo>
                    <a:lnTo>
                      <a:pt x="276" y="1227"/>
                    </a:lnTo>
                    <a:lnTo>
                      <a:pt x="296" y="1218"/>
                    </a:lnTo>
                    <a:lnTo>
                      <a:pt x="315" y="1207"/>
                    </a:lnTo>
                    <a:lnTo>
                      <a:pt x="335" y="1195"/>
                    </a:lnTo>
                    <a:lnTo>
                      <a:pt x="353" y="1184"/>
                    </a:lnTo>
                    <a:lnTo>
                      <a:pt x="371" y="1172"/>
                    </a:lnTo>
                    <a:lnTo>
                      <a:pt x="389" y="1159"/>
                    </a:lnTo>
                    <a:lnTo>
                      <a:pt x="406" y="1145"/>
                    </a:lnTo>
                    <a:lnTo>
                      <a:pt x="423" y="1131"/>
                    </a:lnTo>
                    <a:lnTo>
                      <a:pt x="439" y="1116"/>
                    </a:lnTo>
                    <a:lnTo>
                      <a:pt x="455" y="1101"/>
                    </a:lnTo>
                    <a:lnTo>
                      <a:pt x="470" y="1085"/>
                    </a:lnTo>
                    <a:lnTo>
                      <a:pt x="485" y="1069"/>
                    </a:lnTo>
                    <a:lnTo>
                      <a:pt x="499" y="1052"/>
                    </a:lnTo>
                    <a:lnTo>
                      <a:pt x="513" y="1035"/>
                    </a:lnTo>
                    <a:lnTo>
                      <a:pt x="526" y="1017"/>
                    </a:lnTo>
                    <a:lnTo>
                      <a:pt x="538" y="998"/>
                    </a:lnTo>
                    <a:lnTo>
                      <a:pt x="550" y="980"/>
                    </a:lnTo>
                    <a:lnTo>
                      <a:pt x="561" y="961"/>
                    </a:lnTo>
                    <a:lnTo>
                      <a:pt x="571" y="942"/>
                    </a:lnTo>
                    <a:lnTo>
                      <a:pt x="582" y="921"/>
                    </a:lnTo>
                    <a:lnTo>
                      <a:pt x="590" y="902"/>
                    </a:lnTo>
                    <a:lnTo>
                      <a:pt x="599" y="882"/>
                    </a:lnTo>
                    <a:lnTo>
                      <a:pt x="606" y="860"/>
                    </a:lnTo>
                    <a:lnTo>
                      <a:pt x="614" y="840"/>
                    </a:lnTo>
                    <a:lnTo>
                      <a:pt x="620" y="819"/>
                    </a:lnTo>
                    <a:lnTo>
                      <a:pt x="626" y="797"/>
                    </a:lnTo>
                    <a:lnTo>
                      <a:pt x="630" y="776"/>
                    </a:lnTo>
                    <a:lnTo>
                      <a:pt x="634" y="754"/>
                    </a:lnTo>
                    <a:lnTo>
                      <a:pt x="637" y="733"/>
                    </a:lnTo>
                    <a:lnTo>
                      <a:pt x="640" y="711"/>
                    </a:lnTo>
                    <a:lnTo>
                      <a:pt x="643" y="689"/>
                    </a:lnTo>
                    <a:lnTo>
                      <a:pt x="644" y="667"/>
                    </a:lnTo>
                    <a:lnTo>
                      <a:pt x="644" y="645"/>
                    </a:lnTo>
                    <a:lnTo>
                      <a:pt x="644" y="623"/>
                    </a:lnTo>
                    <a:lnTo>
                      <a:pt x="643" y="600"/>
                    </a:lnTo>
                    <a:lnTo>
                      <a:pt x="640" y="579"/>
                    </a:lnTo>
                    <a:lnTo>
                      <a:pt x="637" y="557"/>
                    </a:lnTo>
                    <a:lnTo>
                      <a:pt x="634" y="535"/>
                    </a:lnTo>
                    <a:lnTo>
                      <a:pt x="630" y="514"/>
                    </a:lnTo>
                    <a:lnTo>
                      <a:pt x="626" y="492"/>
                    </a:lnTo>
                    <a:lnTo>
                      <a:pt x="620" y="471"/>
                    </a:lnTo>
                    <a:lnTo>
                      <a:pt x="614" y="450"/>
                    </a:lnTo>
                    <a:lnTo>
                      <a:pt x="606" y="429"/>
                    </a:lnTo>
                    <a:lnTo>
                      <a:pt x="599" y="408"/>
                    </a:lnTo>
                    <a:lnTo>
                      <a:pt x="590" y="388"/>
                    </a:lnTo>
                    <a:lnTo>
                      <a:pt x="582" y="368"/>
                    </a:lnTo>
                    <a:lnTo>
                      <a:pt x="571" y="348"/>
                    </a:lnTo>
                    <a:lnTo>
                      <a:pt x="561" y="329"/>
                    </a:lnTo>
                    <a:lnTo>
                      <a:pt x="550" y="309"/>
                    </a:lnTo>
                    <a:lnTo>
                      <a:pt x="538" y="291"/>
                    </a:lnTo>
                    <a:lnTo>
                      <a:pt x="526" y="273"/>
                    </a:lnTo>
                    <a:lnTo>
                      <a:pt x="513" y="255"/>
                    </a:lnTo>
                    <a:lnTo>
                      <a:pt x="499" y="238"/>
                    </a:lnTo>
                    <a:lnTo>
                      <a:pt x="485" y="221"/>
                    </a:lnTo>
                    <a:lnTo>
                      <a:pt x="470" y="205"/>
                    </a:lnTo>
                    <a:lnTo>
                      <a:pt x="455" y="189"/>
                    </a:lnTo>
                    <a:lnTo>
                      <a:pt x="439" y="174"/>
                    </a:lnTo>
                    <a:lnTo>
                      <a:pt x="423" y="159"/>
                    </a:lnTo>
                    <a:lnTo>
                      <a:pt x="406" y="145"/>
                    </a:lnTo>
                    <a:lnTo>
                      <a:pt x="389" y="131"/>
                    </a:lnTo>
                    <a:lnTo>
                      <a:pt x="371" y="118"/>
                    </a:lnTo>
                    <a:lnTo>
                      <a:pt x="353" y="106"/>
                    </a:lnTo>
                    <a:lnTo>
                      <a:pt x="335" y="94"/>
                    </a:lnTo>
                    <a:lnTo>
                      <a:pt x="315" y="83"/>
                    </a:lnTo>
                    <a:lnTo>
                      <a:pt x="296" y="72"/>
                    </a:lnTo>
                    <a:lnTo>
                      <a:pt x="276" y="62"/>
                    </a:lnTo>
                    <a:lnTo>
                      <a:pt x="256" y="54"/>
                    </a:lnTo>
                    <a:lnTo>
                      <a:pt x="236" y="45"/>
                    </a:lnTo>
                    <a:lnTo>
                      <a:pt x="215" y="38"/>
                    </a:lnTo>
                    <a:lnTo>
                      <a:pt x="194" y="30"/>
                    </a:lnTo>
                    <a:lnTo>
                      <a:pt x="173" y="24"/>
                    </a:lnTo>
                    <a:lnTo>
                      <a:pt x="152" y="18"/>
                    </a:lnTo>
                    <a:lnTo>
                      <a:pt x="130" y="13"/>
                    </a:lnTo>
                    <a:lnTo>
                      <a:pt x="109" y="10"/>
                    </a:lnTo>
                    <a:lnTo>
                      <a:pt x="87" y="6"/>
                    </a:lnTo>
                    <a:lnTo>
                      <a:pt x="65" y="3"/>
                    </a:lnTo>
                    <a:lnTo>
                      <a:pt x="44" y="1"/>
                    </a:ln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505" name="Line 51"/>
              <p:cNvSpPr/>
              <p:nvPr/>
            </p:nvSpPr>
            <p:spPr>
              <a:xfrm>
                <a:off x="733" y="2498"/>
                <a:ext cx="195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06" name="Line 52"/>
              <p:cNvSpPr/>
              <p:nvPr/>
            </p:nvSpPr>
            <p:spPr>
              <a:xfrm>
                <a:off x="733" y="2821"/>
                <a:ext cx="195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07" name="Line 53"/>
              <p:cNvSpPr/>
              <p:nvPr/>
            </p:nvSpPr>
            <p:spPr>
              <a:xfrm>
                <a:off x="2091" y="2821"/>
                <a:ext cx="17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08" name="Line 54"/>
              <p:cNvSpPr/>
              <p:nvPr/>
            </p:nvSpPr>
            <p:spPr>
              <a:xfrm>
                <a:off x="2091" y="2498"/>
                <a:ext cx="17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09" name="Line 55"/>
              <p:cNvSpPr/>
              <p:nvPr/>
            </p:nvSpPr>
            <p:spPr>
              <a:xfrm flipV="1">
                <a:off x="331" y="2297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0" name="Line 56"/>
              <p:cNvSpPr/>
              <p:nvPr/>
            </p:nvSpPr>
            <p:spPr>
              <a:xfrm flipV="1">
                <a:off x="2263" y="2297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1" name="Line 57"/>
              <p:cNvSpPr/>
              <p:nvPr/>
            </p:nvSpPr>
            <p:spPr>
              <a:xfrm flipH="1">
                <a:off x="1666" y="2498"/>
                <a:ext cx="194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2" name="Line 58"/>
              <p:cNvSpPr/>
              <p:nvPr/>
            </p:nvSpPr>
            <p:spPr>
              <a:xfrm flipH="1">
                <a:off x="1666" y="2821"/>
                <a:ext cx="194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3" name="Line 59"/>
              <p:cNvSpPr/>
              <p:nvPr/>
            </p:nvSpPr>
            <p:spPr>
              <a:xfrm>
                <a:off x="1472" y="2297"/>
                <a:ext cx="791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4" name="Line 60"/>
              <p:cNvSpPr/>
              <p:nvPr/>
            </p:nvSpPr>
            <p:spPr>
              <a:xfrm>
                <a:off x="1472" y="3022"/>
                <a:ext cx="791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5" name="Line 61"/>
              <p:cNvSpPr/>
              <p:nvPr/>
            </p:nvSpPr>
            <p:spPr>
              <a:xfrm flipV="1">
                <a:off x="1417" y="2869"/>
                <a:ext cx="1" cy="17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6" name="Line 62"/>
              <p:cNvSpPr/>
              <p:nvPr/>
            </p:nvSpPr>
            <p:spPr>
              <a:xfrm flipV="1">
                <a:off x="1176" y="2869"/>
                <a:ext cx="1" cy="17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7" name="Line 63"/>
              <p:cNvSpPr/>
              <p:nvPr/>
            </p:nvSpPr>
            <p:spPr>
              <a:xfrm flipV="1">
                <a:off x="1417" y="2275"/>
                <a:ext cx="1" cy="17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518" name="Line 64"/>
              <p:cNvSpPr/>
              <p:nvPr/>
            </p:nvSpPr>
            <p:spPr>
              <a:xfrm flipV="1">
                <a:off x="1176" y="2275"/>
                <a:ext cx="1" cy="17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48420" name="Group 65"/>
            <p:cNvGrpSpPr/>
            <p:nvPr/>
          </p:nvGrpSpPr>
          <p:grpSpPr>
            <a:xfrm>
              <a:off x="331" y="1138"/>
              <a:ext cx="1933" cy="926"/>
              <a:chOff x="331" y="1138"/>
              <a:chExt cx="1933" cy="926"/>
            </a:xfrm>
          </p:grpSpPr>
          <p:sp>
            <p:nvSpPr>
              <p:cNvPr id="48421" name="Line 66"/>
              <p:cNvSpPr/>
              <p:nvPr/>
            </p:nvSpPr>
            <p:spPr>
              <a:xfrm>
                <a:off x="331" y="1984"/>
                <a:ext cx="193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2" name="Line 67"/>
              <p:cNvSpPr/>
              <p:nvPr/>
            </p:nvSpPr>
            <p:spPr>
              <a:xfrm flipV="1">
                <a:off x="2263" y="1783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3" name="Line 68"/>
              <p:cNvSpPr/>
              <p:nvPr/>
            </p:nvSpPr>
            <p:spPr>
              <a:xfrm flipH="1">
                <a:off x="1472" y="1783"/>
                <a:ext cx="791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4" name="Line 69"/>
              <p:cNvSpPr/>
              <p:nvPr/>
            </p:nvSpPr>
            <p:spPr>
              <a:xfrm>
                <a:off x="1472" y="1783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5" name="Line 70"/>
              <p:cNvSpPr/>
              <p:nvPr/>
            </p:nvSpPr>
            <p:spPr>
              <a:xfrm flipV="1">
                <a:off x="331" y="1783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6" name="Line 71"/>
              <p:cNvSpPr/>
              <p:nvPr/>
            </p:nvSpPr>
            <p:spPr>
              <a:xfrm>
                <a:off x="331" y="1783"/>
                <a:ext cx="790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7" name="Line 72"/>
              <p:cNvSpPr/>
              <p:nvPr/>
            </p:nvSpPr>
            <p:spPr>
              <a:xfrm>
                <a:off x="1121" y="1783"/>
                <a:ext cx="1" cy="20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8" name="Line 73"/>
              <p:cNvSpPr/>
              <p:nvPr/>
            </p:nvSpPr>
            <p:spPr>
              <a:xfrm flipV="1">
                <a:off x="1699" y="1138"/>
                <a:ext cx="1" cy="342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29" name="Line 74"/>
              <p:cNvSpPr/>
              <p:nvPr/>
            </p:nvSpPr>
            <p:spPr>
              <a:xfrm flipH="1">
                <a:off x="1417" y="1138"/>
                <a:ext cx="28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30" name="Line 75"/>
              <p:cNvSpPr/>
              <p:nvPr/>
            </p:nvSpPr>
            <p:spPr>
              <a:xfrm>
                <a:off x="894" y="1138"/>
                <a:ext cx="1" cy="342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48431" name="Group 76"/>
              <p:cNvGrpSpPr/>
              <p:nvPr/>
            </p:nvGrpSpPr>
            <p:grpSpPr>
              <a:xfrm>
                <a:off x="1297" y="1187"/>
                <a:ext cx="1" cy="877"/>
                <a:chOff x="1297" y="1187"/>
                <a:chExt cx="1" cy="877"/>
              </a:xfrm>
            </p:grpSpPr>
            <p:sp>
              <p:nvSpPr>
                <p:cNvPr id="48485" name="Line 77"/>
                <p:cNvSpPr/>
                <p:nvPr/>
              </p:nvSpPr>
              <p:spPr>
                <a:xfrm flipV="1">
                  <a:off x="1297" y="1850"/>
                  <a:ext cx="1" cy="21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6" name="Line 78"/>
                <p:cNvSpPr/>
                <p:nvPr/>
              </p:nvSpPr>
              <p:spPr>
                <a:xfrm flipV="1">
                  <a:off x="1297" y="1769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7" name="Line 79"/>
                <p:cNvSpPr/>
                <p:nvPr/>
              </p:nvSpPr>
              <p:spPr>
                <a:xfrm flipV="1">
                  <a:off x="1297" y="1523"/>
                  <a:ext cx="1" cy="20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8" name="Line 80"/>
                <p:cNvSpPr/>
                <p:nvPr/>
              </p:nvSpPr>
              <p:spPr>
                <a:xfrm flipV="1">
                  <a:off x="1297" y="1441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9" name="Line 81"/>
                <p:cNvSpPr/>
                <p:nvPr/>
              </p:nvSpPr>
              <p:spPr>
                <a:xfrm flipV="1">
                  <a:off x="1297" y="1187"/>
                  <a:ext cx="1" cy="21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432" name="Group 82"/>
              <p:cNvGrpSpPr/>
              <p:nvPr/>
            </p:nvGrpSpPr>
            <p:grpSpPr>
              <a:xfrm>
                <a:off x="492" y="1686"/>
                <a:ext cx="1" cy="378"/>
                <a:chOff x="492" y="1686"/>
                <a:chExt cx="1" cy="378"/>
              </a:xfrm>
            </p:grpSpPr>
            <p:sp>
              <p:nvSpPr>
                <p:cNvPr id="48482" name="Line 83"/>
                <p:cNvSpPr/>
                <p:nvPr/>
              </p:nvSpPr>
              <p:spPr>
                <a:xfrm flipV="1">
                  <a:off x="492" y="1936"/>
                  <a:ext cx="1" cy="12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3" name="Line 84"/>
                <p:cNvSpPr/>
                <p:nvPr/>
              </p:nvSpPr>
              <p:spPr>
                <a:xfrm flipV="1">
                  <a:off x="492" y="1854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4" name="Line 85"/>
                <p:cNvSpPr/>
                <p:nvPr/>
              </p:nvSpPr>
              <p:spPr>
                <a:xfrm flipV="1">
                  <a:off x="492" y="1686"/>
                  <a:ext cx="1" cy="12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433" name="Group 86"/>
              <p:cNvGrpSpPr/>
              <p:nvPr/>
            </p:nvGrpSpPr>
            <p:grpSpPr>
              <a:xfrm>
                <a:off x="2102" y="1701"/>
                <a:ext cx="1" cy="363"/>
                <a:chOff x="2102" y="1701"/>
                <a:chExt cx="1" cy="363"/>
              </a:xfrm>
            </p:grpSpPr>
            <p:sp>
              <p:nvSpPr>
                <p:cNvPr id="48479" name="Line 87"/>
                <p:cNvSpPr/>
                <p:nvPr/>
              </p:nvSpPr>
              <p:spPr>
                <a:xfrm flipV="1">
                  <a:off x="2102" y="1944"/>
                  <a:ext cx="1" cy="12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0" name="Line 88"/>
                <p:cNvSpPr/>
                <p:nvPr/>
              </p:nvSpPr>
              <p:spPr>
                <a:xfrm flipV="1">
                  <a:off x="2102" y="1862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81" name="Line 89"/>
                <p:cNvSpPr/>
                <p:nvPr/>
              </p:nvSpPr>
              <p:spPr>
                <a:xfrm flipV="1">
                  <a:off x="2102" y="1701"/>
                  <a:ext cx="1" cy="12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434" name="Group 90"/>
              <p:cNvGrpSpPr/>
              <p:nvPr/>
            </p:nvGrpSpPr>
            <p:grpSpPr>
              <a:xfrm>
                <a:off x="653" y="1783"/>
                <a:ext cx="1" cy="201"/>
                <a:chOff x="653" y="1783"/>
                <a:chExt cx="1" cy="201"/>
              </a:xfrm>
            </p:grpSpPr>
            <p:sp>
              <p:nvSpPr>
                <p:cNvPr id="48475" name="Line 91"/>
                <p:cNvSpPr/>
                <p:nvPr/>
              </p:nvSpPr>
              <p:spPr>
                <a:xfrm flipV="1">
                  <a:off x="653" y="1955"/>
                  <a:ext cx="1" cy="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76" name="Line 92"/>
                <p:cNvSpPr/>
                <p:nvPr/>
              </p:nvSpPr>
              <p:spPr>
                <a:xfrm flipV="1">
                  <a:off x="653" y="1894"/>
                  <a:ext cx="1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77" name="Line 93"/>
                <p:cNvSpPr/>
                <p:nvPr/>
              </p:nvSpPr>
              <p:spPr>
                <a:xfrm flipV="1">
                  <a:off x="653" y="1832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78" name="Line 94"/>
                <p:cNvSpPr/>
                <p:nvPr/>
              </p:nvSpPr>
              <p:spPr>
                <a:xfrm flipV="1">
                  <a:off x="653" y="1783"/>
                  <a:ext cx="1" cy="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435" name="Group 95"/>
              <p:cNvGrpSpPr/>
              <p:nvPr/>
            </p:nvGrpSpPr>
            <p:grpSpPr>
              <a:xfrm>
                <a:off x="1930" y="1783"/>
                <a:ext cx="1" cy="201"/>
                <a:chOff x="1930" y="1783"/>
                <a:chExt cx="1" cy="201"/>
              </a:xfrm>
            </p:grpSpPr>
            <p:sp>
              <p:nvSpPr>
                <p:cNvPr id="48471" name="Line 96"/>
                <p:cNvSpPr/>
                <p:nvPr/>
              </p:nvSpPr>
              <p:spPr>
                <a:xfrm flipV="1">
                  <a:off x="1930" y="1955"/>
                  <a:ext cx="1" cy="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72" name="Line 97"/>
                <p:cNvSpPr/>
                <p:nvPr/>
              </p:nvSpPr>
              <p:spPr>
                <a:xfrm flipV="1">
                  <a:off x="1930" y="1894"/>
                  <a:ext cx="1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73" name="Line 98"/>
                <p:cNvSpPr/>
                <p:nvPr/>
              </p:nvSpPr>
              <p:spPr>
                <a:xfrm flipV="1">
                  <a:off x="1930" y="1832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74" name="Line 99"/>
                <p:cNvSpPr/>
                <p:nvPr/>
              </p:nvSpPr>
              <p:spPr>
                <a:xfrm flipV="1">
                  <a:off x="1930" y="1783"/>
                  <a:ext cx="1" cy="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436" name="Group 100"/>
              <p:cNvGrpSpPr/>
              <p:nvPr/>
            </p:nvGrpSpPr>
            <p:grpSpPr>
              <a:xfrm>
                <a:off x="1055" y="1138"/>
                <a:ext cx="1" cy="443"/>
                <a:chOff x="1055" y="1138"/>
                <a:chExt cx="1" cy="443"/>
              </a:xfrm>
            </p:grpSpPr>
            <p:sp>
              <p:nvSpPr>
                <p:cNvPr id="48463" name="Line 101"/>
                <p:cNvSpPr/>
                <p:nvPr/>
              </p:nvSpPr>
              <p:spPr>
                <a:xfrm flipV="1">
                  <a:off x="1055" y="1554"/>
                  <a:ext cx="1" cy="2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4" name="Line 102"/>
                <p:cNvSpPr/>
                <p:nvPr/>
              </p:nvSpPr>
              <p:spPr>
                <a:xfrm flipV="1">
                  <a:off x="1055" y="1493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5" name="Line 103"/>
                <p:cNvSpPr/>
                <p:nvPr/>
              </p:nvSpPr>
              <p:spPr>
                <a:xfrm flipV="1">
                  <a:off x="1055" y="1431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6" name="Line 104"/>
                <p:cNvSpPr/>
                <p:nvPr/>
              </p:nvSpPr>
              <p:spPr>
                <a:xfrm flipV="1">
                  <a:off x="1055" y="1370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7" name="Line 105"/>
                <p:cNvSpPr/>
                <p:nvPr/>
              </p:nvSpPr>
              <p:spPr>
                <a:xfrm flipV="1">
                  <a:off x="1055" y="1308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8" name="Line 106"/>
                <p:cNvSpPr/>
                <p:nvPr/>
              </p:nvSpPr>
              <p:spPr>
                <a:xfrm flipV="1">
                  <a:off x="1055" y="1247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9" name="Line 107"/>
                <p:cNvSpPr/>
                <p:nvPr/>
              </p:nvSpPr>
              <p:spPr>
                <a:xfrm flipV="1">
                  <a:off x="1055" y="1186"/>
                  <a:ext cx="1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70" name="Line 108"/>
                <p:cNvSpPr/>
                <p:nvPr/>
              </p:nvSpPr>
              <p:spPr>
                <a:xfrm flipV="1">
                  <a:off x="1055" y="1138"/>
                  <a:ext cx="1" cy="2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48437" name="Group 109"/>
              <p:cNvGrpSpPr/>
              <p:nvPr/>
            </p:nvGrpSpPr>
            <p:grpSpPr>
              <a:xfrm>
                <a:off x="1538" y="1138"/>
                <a:ext cx="1" cy="443"/>
                <a:chOff x="1538" y="1138"/>
                <a:chExt cx="1" cy="443"/>
              </a:xfrm>
            </p:grpSpPr>
            <p:sp>
              <p:nvSpPr>
                <p:cNvPr id="48455" name="Line 110"/>
                <p:cNvSpPr/>
                <p:nvPr/>
              </p:nvSpPr>
              <p:spPr>
                <a:xfrm flipV="1">
                  <a:off x="1538" y="1554"/>
                  <a:ext cx="1" cy="2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6" name="Line 111"/>
                <p:cNvSpPr/>
                <p:nvPr/>
              </p:nvSpPr>
              <p:spPr>
                <a:xfrm flipV="1">
                  <a:off x="1538" y="1493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7" name="Line 112"/>
                <p:cNvSpPr/>
                <p:nvPr/>
              </p:nvSpPr>
              <p:spPr>
                <a:xfrm flipV="1">
                  <a:off x="1538" y="1431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8" name="Line 113"/>
                <p:cNvSpPr/>
                <p:nvPr/>
              </p:nvSpPr>
              <p:spPr>
                <a:xfrm flipV="1">
                  <a:off x="1538" y="1370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9" name="Line 114"/>
                <p:cNvSpPr/>
                <p:nvPr/>
              </p:nvSpPr>
              <p:spPr>
                <a:xfrm flipV="1">
                  <a:off x="1538" y="1308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0" name="Line 115"/>
                <p:cNvSpPr/>
                <p:nvPr/>
              </p:nvSpPr>
              <p:spPr>
                <a:xfrm flipV="1">
                  <a:off x="1538" y="1247"/>
                  <a:ext cx="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1" name="Line 116"/>
                <p:cNvSpPr/>
                <p:nvPr/>
              </p:nvSpPr>
              <p:spPr>
                <a:xfrm flipV="1">
                  <a:off x="1538" y="1186"/>
                  <a:ext cx="1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62" name="Line 117"/>
                <p:cNvSpPr/>
                <p:nvPr/>
              </p:nvSpPr>
              <p:spPr>
                <a:xfrm flipV="1">
                  <a:off x="1538" y="1138"/>
                  <a:ext cx="1" cy="2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8438" name="Line 118"/>
              <p:cNvSpPr/>
              <p:nvPr/>
            </p:nvSpPr>
            <p:spPr>
              <a:xfrm flipH="1" flipV="1">
                <a:off x="1666" y="1420"/>
                <a:ext cx="201" cy="36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48439" name="Group 119"/>
              <p:cNvGrpSpPr/>
              <p:nvPr/>
            </p:nvGrpSpPr>
            <p:grpSpPr>
              <a:xfrm>
                <a:off x="1055" y="1581"/>
                <a:ext cx="483" cy="1"/>
                <a:chOff x="1055" y="1581"/>
                <a:chExt cx="483" cy="1"/>
              </a:xfrm>
            </p:grpSpPr>
            <p:sp>
              <p:nvSpPr>
                <p:cNvPr id="48447" name="Line 120"/>
                <p:cNvSpPr/>
                <p:nvPr/>
              </p:nvSpPr>
              <p:spPr>
                <a:xfrm flipH="1">
                  <a:off x="1491" y="1581"/>
                  <a:ext cx="47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48" name="Line 121"/>
                <p:cNvSpPr/>
                <p:nvPr/>
              </p:nvSpPr>
              <p:spPr>
                <a:xfrm flipH="1">
                  <a:off x="1430" y="1581"/>
                  <a:ext cx="4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49" name="Line 122"/>
                <p:cNvSpPr/>
                <p:nvPr/>
              </p:nvSpPr>
              <p:spPr>
                <a:xfrm flipH="1">
                  <a:off x="1368" y="1581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0" name="Line 123"/>
                <p:cNvSpPr/>
                <p:nvPr/>
              </p:nvSpPr>
              <p:spPr>
                <a:xfrm flipH="1">
                  <a:off x="1307" y="1581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1" name="Line 124"/>
                <p:cNvSpPr/>
                <p:nvPr/>
              </p:nvSpPr>
              <p:spPr>
                <a:xfrm flipH="1">
                  <a:off x="1245" y="1581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2" name="Line 125"/>
                <p:cNvSpPr/>
                <p:nvPr/>
              </p:nvSpPr>
              <p:spPr>
                <a:xfrm flipH="1">
                  <a:off x="1184" y="1581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3" name="Line 126"/>
                <p:cNvSpPr/>
                <p:nvPr/>
              </p:nvSpPr>
              <p:spPr>
                <a:xfrm flipH="1">
                  <a:off x="1123" y="1581"/>
                  <a:ext cx="41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48454" name="Line 127"/>
                <p:cNvSpPr/>
                <p:nvPr/>
              </p:nvSpPr>
              <p:spPr>
                <a:xfrm flipH="1">
                  <a:off x="1055" y="1581"/>
                  <a:ext cx="47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48440" name="Line 128"/>
              <p:cNvSpPr/>
              <p:nvPr/>
            </p:nvSpPr>
            <p:spPr>
              <a:xfrm flipV="1">
                <a:off x="726" y="1420"/>
                <a:ext cx="202" cy="36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41" name="Line 129"/>
              <p:cNvSpPr/>
              <p:nvPr/>
            </p:nvSpPr>
            <p:spPr>
              <a:xfrm>
                <a:off x="1666" y="1420"/>
                <a:ext cx="1" cy="36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42" name="Line 130"/>
              <p:cNvSpPr/>
              <p:nvPr/>
            </p:nvSpPr>
            <p:spPr>
              <a:xfrm>
                <a:off x="928" y="1420"/>
                <a:ext cx="1" cy="36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43" name="Freeform 131"/>
              <p:cNvSpPr/>
              <p:nvPr/>
            </p:nvSpPr>
            <p:spPr>
              <a:xfrm>
                <a:off x="1176" y="1299"/>
                <a:ext cx="241" cy="121"/>
              </a:xfrm>
              <a:custGeom>
                <a:avLst/>
                <a:gdLst>
                  <a:gd name="txL" fmla="*/ 0 w 966"/>
                  <a:gd name="txT" fmla="*/ 0 h 483"/>
                  <a:gd name="txR" fmla="*/ 966 w 966"/>
                  <a:gd name="txB" fmla="*/ 483 h 483"/>
                </a:gdLst>
                <a:ahLst/>
                <a:cxnLst>
                  <a:cxn ang="0">
                    <a:pos x="0" y="19"/>
                  </a:cxn>
                  <a:cxn ang="0">
                    <a:pos x="3" y="58"/>
                  </a:cxn>
                  <a:cxn ang="0">
                    <a:pos x="10" y="95"/>
                  </a:cxn>
                  <a:cxn ang="0">
                    <a:pos x="18" y="131"/>
                  </a:cxn>
                  <a:cxn ang="0">
                    <a:pos x="30" y="168"/>
                  </a:cxn>
                  <a:cxn ang="0">
                    <a:pos x="44" y="203"/>
                  </a:cxn>
                  <a:cxn ang="0">
                    <a:pos x="61" y="236"/>
                  </a:cxn>
                  <a:cxn ang="0">
                    <a:pos x="81" y="269"/>
                  </a:cxn>
                  <a:cxn ang="0">
                    <a:pos x="104" y="299"/>
                  </a:cxn>
                  <a:cxn ang="0">
                    <a:pos x="128" y="328"/>
                  </a:cxn>
                  <a:cxn ang="0">
                    <a:pos x="155" y="355"/>
                  </a:cxn>
                  <a:cxn ang="0">
                    <a:pos x="184" y="380"/>
                  </a:cxn>
                  <a:cxn ang="0">
                    <a:pos x="215" y="402"/>
                  </a:cxn>
                  <a:cxn ang="0">
                    <a:pos x="247" y="422"/>
                  </a:cxn>
                  <a:cxn ang="0">
                    <a:pos x="280" y="440"/>
                  </a:cxn>
                  <a:cxn ang="0">
                    <a:pos x="315" y="453"/>
                  </a:cxn>
                  <a:cxn ang="0">
                    <a:pos x="352" y="465"/>
                  </a:cxn>
                  <a:cxn ang="0">
                    <a:pos x="388" y="475"/>
                  </a:cxn>
                  <a:cxn ang="0">
                    <a:pos x="426" y="480"/>
                  </a:cxn>
                  <a:cxn ang="0">
                    <a:pos x="464" y="483"/>
                  </a:cxn>
                  <a:cxn ang="0">
                    <a:pos x="502" y="483"/>
                  </a:cxn>
                  <a:cxn ang="0">
                    <a:pos x="540" y="480"/>
                  </a:cxn>
                  <a:cxn ang="0">
                    <a:pos x="577" y="475"/>
                  </a:cxn>
                  <a:cxn ang="0">
                    <a:pos x="614" y="465"/>
                  </a:cxn>
                  <a:cxn ang="0">
                    <a:pos x="650" y="453"/>
                  </a:cxn>
                  <a:cxn ang="0">
                    <a:pos x="685" y="440"/>
                  </a:cxn>
                  <a:cxn ang="0">
                    <a:pos x="719" y="422"/>
                  </a:cxn>
                  <a:cxn ang="0">
                    <a:pos x="751" y="402"/>
                  </a:cxn>
                  <a:cxn ang="0">
                    <a:pos x="782" y="380"/>
                  </a:cxn>
                  <a:cxn ang="0">
                    <a:pos x="811" y="355"/>
                  </a:cxn>
                  <a:cxn ang="0">
                    <a:pos x="837" y="328"/>
                  </a:cxn>
                  <a:cxn ang="0">
                    <a:pos x="862" y="299"/>
                  </a:cxn>
                  <a:cxn ang="0">
                    <a:pos x="884" y="269"/>
                  </a:cxn>
                  <a:cxn ang="0">
                    <a:pos x="904" y="236"/>
                  </a:cxn>
                  <a:cxn ang="0">
                    <a:pos x="922" y="203"/>
                  </a:cxn>
                  <a:cxn ang="0">
                    <a:pos x="936" y="168"/>
                  </a:cxn>
                  <a:cxn ang="0">
                    <a:pos x="948" y="131"/>
                  </a:cxn>
                  <a:cxn ang="0">
                    <a:pos x="956" y="95"/>
                  </a:cxn>
                  <a:cxn ang="0">
                    <a:pos x="963" y="58"/>
                  </a:cxn>
                  <a:cxn ang="0">
                    <a:pos x="966" y="19"/>
                  </a:cxn>
                </a:cxnLst>
                <a:rect l="txL" t="txT" r="txR" b="txB"/>
                <a:pathLst>
                  <a:path w="966" h="483">
                    <a:moveTo>
                      <a:pt x="0" y="0"/>
                    </a:moveTo>
                    <a:lnTo>
                      <a:pt x="0" y="19"/>
                    </a:lnTo>
                    <a:lnTo>
                      <a:pt x="1" y="38"/>
                    </a:lnTo>
                    <a:lnTo>
                      <a:pt x="3" y="58"/>
                    </a:lnTo>
                    <a:lnTo>
                      <a:pt x="5" y="76"/>
                    </a:lnTo>
                    <a:lnTo>
                      <a:pt x="10" y="95"/>
                    </a:lnTo>
                    <a:lnTo>
                      <a:pt x="13" y="113"/>
                    </a:lnTo>
                    <a:lnTo>
                      <a:pt x="18" y="131"/>
                    </a:lnTo>
                    <a:lnTo>
                      <a:pt x="23" y="150"/>
                    </a:lnTo>
                    <a:lnTo>
                      <a:pt x="30" y="168"/>
                    </a:lnTo>
                    <a:lnTo>
                      <a:pt x="36" y="185"/>
                    </a:lnTo>
                    <a:lnTo>
                      <a:pt x="44" y="203"/>
                    </a:lnTo>
                    <a:lnTo>
                      <a:pt x="52" y="220"/>
                    </a:lnTo>
                    <a:lnTo>
                      <a:pt x="61" y="236"/>
                    </a:lnTo>
                    <a:lnTo>
                      <a:pt x="70" y="253"/>
                    </a:lnTo>
                    <a:lnTo>
                      <a:pt x="81" y="269"/>
                    </a:lnTo>
                    <a:lnTo>
                      <a:pt x="92" y="284"/>
                    </a:lnTo>
                    <a:lnTo>
                      <a:pt x="104" y="299"/>
                    </a:lnTo>
                    <a:lnTo>
                      <a:pt x="115" y="314"/>
                    </a:lnTo>
                    <a:lnTo>
                      <a:pt x="128" y="328"/>
                    </a:lnTo>
                    <a:lnTo>
                      <a:pt x="141" y="342"/>
                    </a:lnTo>
                    <a:lnTo>
                      <a:pt x="155" y="355"/>
                    </a:lnTo>
                    <a:lnTo>
                      <a:pt x="169" y="368"/>
                    </a:lnTo>
                    <a:lnTo>
                      <a:pt x="184" y="380"/>
                    </a:lnTo>
                    <a:lnTo>
                      <a:pt x="199" y="391"/>
                    </a:lnTo>
                    <a:lnTo>
                      <a:pt x="215" y="402"/>
                    </a:lnTo>
                    <a:lnTo>
                      <a:pt x="231" y="413"/>
                    </a:lnTo>
                    <a:lnTo>
                      <a:pt x="247" y="422"/>
                    </a:lnTo>
                    <a:lnTo>
                      <a:pt x="263" y="431"/>
                    </a:lnTo>
                    <a:lnTo>
                      <a:pt x="280" y="440"/>
                    </a:lnTo>
                    <a:lnTo>
                      <a:pt x="298" y="447"/>
                    </a:lnTo>
                    <a:lnTo>
                      <a:pt x="315" y="453"/>
                    </a:lnTo>
                    <a:lnTo>
                      <a:pt x="334" y="460"/>
                    </a:lnTo>
                    <a:lnTo>
                      <a:pt x="352" y="465"/>
                    </a:lnTo>
                    <a:lnTo>
                      <a:pt x="370" y="471"/>
                    </a:lnTo>
                    <a:lnTo>
                      <a:pt x="388" y="475"/>
                    </a:lnTo>
                    <a:lnTo>
                      <a:pt x="407" y="478"/>
                    </a:lnTo>
                    <a:lnTo>
                      <a:pt x="426" y="480"/>
                    </a:lnTo>
                    <a:lnTo>
                      <a:pt x="445" y="482"/>
                    </a:lnTo>
                    <a:lnTo>
                      <a:pt x="464" y="483"/>
                    </a:lnTo>
                    <a:lnTo>
                      <a:pt x="482" y="483"/>
                    </a:lnTo>
                    <a:lnTo>
                      <a:pt x="502" y="483"/>
                    </a:lnTo>
                    <a:lnTo>
                      <a:pt x="521" y="482"/>
                    </a:lnTo>
                    <a:lnTo>
                      <a:pt x="540" y="480"/>
                    </a:lnTo>
                    <a:lnTo>
                      <a:pt x="558" y="478"/>
                    </a:lnTo>
                    <a:lnTo>
                      <a:pt x="577" y="475"/>
                    </a:lnTo>
                    <a:lnTo>
                      <a:pt x="596" y="471"/>
                    </a:lnTo>
                    <a:lnTo>
                      <a:pt x="614" y="465"/>
                    </a:lnTo>
                    <a:lnTo>
                      <a:pt x="632" y="460"/>
                    </a:lnTo>
                    <a:lnTo>
                      <a:pt x="650" y="453"/>
                    </a:lnTo>
                    <a:lnTo>
                      <a:pt x="667" y="447"/>
                    </a:lnTo>
                    <a:lnTo>
                      <a:pt x="685" y="440"/>
                    </a:lnTo>
                    <a:lnTo>
                      <a:pt x="702" y="431"/>
                    </a:lnTo>
                    <a:lnTo>
                      <a:pt x="719" y="422"/>
                    </a:lnTo>
                    <a:lnTo>
                      <a:pt x="735" y="413"/>
                    </a:lnTo>
                    <a:lnTo>
                      <a:pt x="751" y="402"/>
                    </a:lnTo>
                    <a:lnTo>
                      <a:pt x="767" y="391"/>
                    </a:lnTo>
                    <a:lnTo>
                      <a:pt x="782" y="380"/>
                    </a:lnTo>
                    <a:lnTo>
                      <a:pt x="797" y="368"/>
                    </a:lnTo>
                    <a:lnTo>
                      <a:pt x="811" y="355"/>
                    </a:lnTo>
                    <a:lnTo>
                      <a:pt x="825" y="342"/>
                    </a:lnTo>
                    <a:lnTo>
                      <a:pt x="837" y="328"/>
                    </a:lnTo>
                    <a:lnTo>
                      <a:pt x="850" y="314"/>
                    </a:lnTo>
                    <a:lnTo>
                      <a:pt x="862" y="299"/>
                    </a:lnTo>
                    <a:lnTo>
                      <a:pt x="874" y="284"/>
                    </a:lnTo>
                    <a:lnTo>
                      <a:pt x="884" y="269"/>
                    </a:lnTo>
                    <a:lnTo>
                      <a:pt x="895" y="253"/>
                    </a:lnTo>
                    <a:lnTo>
                      <a:pt x="904" y="236"/>
                    </a:lnTo>
                    <a:lnTo>
                      <a:pt x="913" y="220"/>
                    </a:lnTo>
                    <a:lnTo>
                      <a:pt x="922" y="203"/>
                    </a:lnTo>
                    <a:lnTo>
                      <a:pt x="929" y="185"/>
                    </a:lnTo>
                    <a:lnTo>
                      <a:pt x="936" y="168"/>
                    </a:lnTo>
                    <a:lnTo>
                      <a:pt x="942" y="150"/>
                    </a:lnTo>
                    <a:lnTo>
                      <a:pt x="948" y="131"/>
                    </a:lnTo>
                    <a:lnTo>
                      <a:pt x="953" y="113"/>
                    </a:lnTo>
                    <a:lnTo>
                      <a:pt x="956" y="95"/>
                    </a:lnTo>
                    <a:lnTo>
                      <a:pt x="960" y="76"/>
                    </a:lnTo>
                    <a:lnTo>
                      <a:pt x="963" y="58"/>
                    </a:lnTo>
                    <a:lnTo>
                      <a:pt x="965" y="38"/>
                    </a:lnTo>
                    <a:lnTo>
                      <a:pt x="966" y="19"/>
                    </a:lnTo>
                    <a:lnTo>
                      <a:pt x="966" y="0"/>
                    </a:lnTo>
                  </a:path>
                </a:pathLst>
              </a:custGeom>
              <a:noFill/>
              <a:ln w="571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444" name="Line 132"/>
              <p:cNvSpPr/>
              <p:nvPr/>
            </p:nvSpPr>
            <p:spPr>
              <a:xfrm flipV="1">
                <a:off x="1417" y="1138"/>
                <a:ext cx="1" cy="16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45" name="Line 133"/>
              <p:cNvSpPr/>
              <p:nvPr/>
            </p:nvSpPr>
            <p:spPr>
              <a:xfrm flipV="1">
                <a:off x="1176" y="1138"/>
                <a:ext cx="1" cy="16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446" name="Line 134"/>
              <p:cNvSpPr/>
              <p:nvPr/>
            </p:nvSpPr>
            <p:spPr>
              <a:xfrm flipH="1">
                <a:off x="894" y="1138"/>
                <a:ext cx="28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702599" name="Line 135"/>
          <p:cNvSpPr/>
          <p:nvPr/>
        </p:nvSpPr>
        <p:spPr>
          <a:xfrm flipV="1">
            <a:off x="5754688" y="2093913"/>
            <a:ext cx="1587" cy="900112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48143" name="Text Box 136"/>
          <p:cNvSpPr txBox="1"/>
          <p:nvPr/>
        </p:nvSpPr>
        <p:spPr>
          <a:xfrm>
            <a:off x="704850" y="482600"/>
            <a:ext cx="6835775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37.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补画组合体的左视图。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702601" name="Line 137"/>
          <p:cNvSpPr/>
          <p:nvPr/>
        </p:nvSpPr>
        <p:spPr>
          <a:xfrm rot="-5400000">
            <a:off x="4287838" y="3232150"/>
            <a:ext cx="1141412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02" name="Line 138"/>
          <p:cNvSpPr/>
          <p:nvPr/>
        </p:nvSpPr>
        <p:spPr>
          <a:xfrm rot="-5400000">
            <a:off x="4552950" y="3481388"/>
            <a:ext cx="1633538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05" name="Line 141"/>
          <p:cNvSpPr/>
          <p:nvPr/>
        </p:nvSpPr>
        <p:spPr>
          <a:xfrm>
            <a:off x="4481513" y="3005138"/>
            <a:ext cx="0" cy="41910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06" name="Line 142"/>
          <p:cNvSpPr/>
          <p:nvPr/>
        </p:nvSpPr>
        <p:spPr>
          <a:xfrm rot="-5400000">
            <a:off x="4295775" y="3241675"/>
            <a:ext cx="49212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07" name="Line 143"/>
          <p:cNvSpPr/>
          <p:nvPr/>
        </p:nvSpPr>
        <p:spPr>
          <a:xfrm rot="-5400000">
            <a:off x="3729038" y="2674938"/>
            <a:ext cx="155575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48149" name="Group 144"/>
          <p:cNvGrpSpPr/>
          <p:nvPr/>
        </p:nvGrpSpPr>
        <p:grpSpPr>
          <a:xfrm>
            <a:off x="2005013" y="3683000"/>
            <a:ext cx="1022350" cy="839788"/>
            <a:chOff x="1055" y="2418"/>
            <a:chExt cx="644" cy="529"/>
          </a:xfrm>
        </p:grpSpPr>
        <p:sp>
          <p:nvSpPr>
            <p:cNvPr id="48417" name="Freeform 145"/>
            <p:cNvSpPr/>
            <p:nvPr/>
          </p:nvSpPr>
          <p:spPr>
            <a:xfrm>
              <a:off x="1578" y="2660"/>
              <a:ext cx="121" cy="287"/>
            </a:xfrm>
            <a:custGeom>
              <a:avLst/>
              <a:gdLst>
                <a:gd name="txL" fmla="*/ 0 w 484"/>
                <a:gd name="txT" fmla="*/ 0 h 1152"/>
                <a:gd name="txR" fmla="*/ 484 w 484"/>
                <a:gd name="txB" fmla="*/ 1152 h 1152"/>
              </a:gdLst>
              <a:ahLst/>
              <a:cxnLst>
                <a:cxn ang="0">
                  <a:pos x="0" y="1152"/>
                </a:cxn>
                <a:cxn ang="0">
                  <a:pos x="24" y="1127"/>
                </a:cxn>
                <a:cxn ang="0">
                  <a:pos x="49" y="1102"/>
                </a:cxn>
                <a:cxn ang="0">
                  <a:pos x="72" y="1077"/>
                </a:cxn>
                <a:cxn ang="0">
                  <a:pos x="95" y="1051"/>
                </a:cxn>
                <a:cxn ang="0">
                  <a:pos x="117" y="1024"/>
                </a:cxn>
                <a:cxn ang="0">
                  <a:pos x="139" y="998"/>
                </a:cxn>
                <a:cxn ang="0">
                  <a:pos x="160" y="970"/>
                </a:cxn>
                <a:cxn ang="0">
                  <a:pos x="180" y="942"/>
                </a:cxn>
                <a:cxn ang="0">
                  <a:pos x="201" y="913"/>
                </a:cxn>
                <a:cxn ang="0">
                  <a:pos x="220" y="884"/>
                </a:cxn>
                <a:cxn ang="0">
                  <a:pos x="238" y="855"/>
                </a:cxn>
                <a:cxn ang="0">
                  <a:pos x="256" y="826"/>
                </a:cxn>
                <a:cxn ang="0">
                  <a:pos x="273" y="795"/>
                </a:cxn>
                <a:cxn ang="0">
                  <a:pos x="290" y="765"/>
                </a:cxn>
                <a:cxn ang="0">
                  <a:pos x="307" y="734"/>
                </a:cxn>
                <a:cxn ang="0">
                  <a:pos x="323" y="703"/>
                </a:cxn>
                <a:cxn ang="0">
                  <a:pos x="338" y="672"/>
                </a:cxn>
                <a:cxn ang="0">
                  <a:pos x="351" y="640"/>
                </a:cxn>
                <a:cxn ang="0">
                  <a:pos x="364" y="609"/>
                </a:cxn>
                <a:cxn ang="0">
                  <a:pos x="377" y="576"/>
                </a:cxn>
                <a:cxn ang="0">
                  <a:pos x="389" y="544"/>
                </a:cxn>
                <a:cxn ang="0">
                  <a:pos x="401" y="511"/>
                </a:cxn>
                <a:cxn ang="0">
                  <a:pos x="411" y="479"/>
                </a:cxn>
                <a:cxn ang="0">
                  <a:pos x="421" y="445"/>
                </a:cxn>
                <a:cxn ang="0">
                  <a:pos x="431" y="411"/>
                </a:cxn>
                <a:cxn ang="0">
                  <a:pos x="439" y="378"/>
                </a:cxn>
                <a:cxn ang="0">
                  <a:pos x="447" y="344"/>
                </a:cxn>
                <a:cxn ang="0">
                  <a:pos x="454" y="310"/>
                </a:cxn>
                <a:cxn ang="0">
                  <a:pos x="461" y="276"/>
                </a:cxn>
                <a:cxn ang="0">
                  <a:pos x="466" y="242"/>
                </a:cxn>
                <a:cxn ang="0">
                  <a:pos x="470" y="208"/>
                </a:cxn>
                <a:cxn ang="0">
                  <a:pos x="474" y="173"/>
                </a:cxn>
                <a:cxn ang="0">
                  <a:pos x="478" y="138"/>
                </a:cxn>
                <a:cxn ang="0">
                  <a:pos x="481" y="104"/>
                </a:cxn>
                <a:cxn ang="0">
                  <a:pos x="482" y="69"/>
                </a:cxn>
                <a:cxn ang="0">
                  <a:pos x="483" y="35"/>
                </a:cxn>
                <a:cxn ang="0">
                  <a:pos x="484" y="0"/>
                </a:cxn>
              </a:cxnLst>
              <a:rect l="txL" t="txT" r="txR" b="txB"/>
              <a:pathLst>
                <a:path w="484" h="1152">
                  <a:moveTo>
                    <a:pt x="0" y="1152"/>
                  </a:moveTo>
                  <a:lnTo>
                    <a:pt x="24" y="1127"/>
                  </a:lnTo>
                  <a:lnTo>
                    <a:pt x="49" y="1102"/>
                  </a:lnTo>
                  <a:lnTo>
                    <a:pt x="72" y="1077"/>
                  </a:lnTo>
                  <a:lnTo>
                    <a:pt x="95" y="1051"/>
                  </a:lnTo>
                  <a:lnTo>
                    <a:pt x="117" y="1024"/>
                  </a:lnTo>
                  <a:lnTo>
                    <a:pt x="139" y="998"/>
                  </a:lnTo>
                  <a:lnTo>
                    <a:pt x="160" y="970"/>
                  </a:lnTo>
                  <a:lnTo>
                    <a:pt x="180" y="942"/>
                  </a:lnTo>
                  <a:lnTo>
                    <a:pt x="201" y="913"/>
                  </a:lnTo>
                  <a:lnTo>
                    <a:pt x="220" y="884"/>
                  </a:lnTo>
                  <a:lnTo>
                    <a:pt x="238" y="855"/>
                  </a:lnTo>
                  <a:lnTo>
                    <a:pt x="256" y="826"/>
                  </a:lnTo>
                  <a:lnTo>
                    <a:pt x="273" y="795"/>
                  </a:lnTo>
                  <a:lnTo>
                    <a:pt x="290" y="765"/>
                  </a:lnTo>
                  <a:lnTo>
                    <a:pt x="307" y="734"/>
                  </a:lnTo>
                  <a:lnTo>
                    <a:pt x="323" y="703"/>
                  </a:lnTo>
                  <a:lnTo>
                    <a:pt x="338" y="672"/>
                  </a:lnTo>
                  <a:lnTo>
                    <a:pt x="351" y="640"/>
                  </a:lnTo>
                  <a:lnTo>
                    <a:pt x="364" y="609"/>
                  </a:lnTo>
                  <a:lnTo>
                    <a:pt x="377" y="576"/>
                  </a:lnTo>
                  <a:lnTo>
                    <a:pt x="389" y="544"/>
                  </a:lnTo>
                  <a:lnTo>
                    <a:pt x="401" y="511"/>
                  </a:lnTo>
                  <a:lnTo>
                    <a:pt x="411" y="479"/>
                  </a:lnTo>
                  <a:lnTo>
                    <a:pt x="421" y="445"/>
                  </a:lnTo>
                  <a:lnTo>
                    <a:pt x="431" y="411"/>
                  </a:lnTo>
                  <a:lnTo>
                    <a:pt x="439" y="378"/>
                  </a:lnTo>
                  <a:lnTo>
                    <a:pt x="447" y="344"/>
                  </a:lnTo>
                  <a:lnTo>
                    <a:pt x="454" y="310"/>
                  </a:lnTo>
                  <a:lnTo>
                    <a:pt x="461" y="276"/>
                  </a:lnTo>
                  <a:lnTo>
                    <a:pt x="466" y="242"/>
                  </a:lnTo>
                  <a:lnTo>
                    <a:pt x="470" y="208"/>
                  </a:lnTo>
                  <a:lnTo>
                    <a:pt x="474" y="173"/>
                  </a:lnTo>
                  <a:lnTo>
                    <a:pt x="478" y="138"/>
                  </a:lnTo>
                  <a:lnTo>
                    <a:pt x="481" y="104"/>
                  </a:lnTo>
                  <a:lnTo>
                    <a:pt x="482" y="69"/>
                  </a:lnTo>
                  <a:lnTo>
                    <a:pt x="483" y="35"/>
                  </a:lnTo>
                  <a:lnTo>
                    <a:pt x="484" y="0"/>
                  </a:lnTo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418" name="Freeform 146"/>
            <p:cNvSpPr/>
            <p:nvPr/>
          </p:nvSpPr>
          <p:spPr>
            <a:xfrm>
              <a:off x="1055" y="2418"/>
              <a:ext cx="483" cy="483"/>
            </a:xfrm>
            <a:custGeom>
              <a:avLst/>
              <a:gdLst>
                <a:gd name="txL" fmla="*/ 0 w 1933"/>
                <a:gd name="txT" fmla="*/ 0 h 1935"/>
                <a:gd name="txR" fmla="*/ 1933 w 1933"/>
                <a:gd name="txB" fmla="*/ 1935 h 1935"/>
              </a:gdLst>
              <a:ahLst/>
              <a:cxnLst>
                <a:cxn ang="0">
                  <a:pos x="1930" y="887"/>
                </a:cxn>
                <a:cxn ang="0">
                  <a:pos x="1915" y="781"/>
                </a:cxn>
                <a:cxn ang="0">
                  <a:pos x="1888" y="678"/>
                </a:cxn>
                <a:cxn ang="0">
                  <a:pos x="1852" y="578"/>
                </a:cxn>
                <a:cxn ang="0">
                  <a:pos x="1804" y="484"/>
                </a:cxn>
                <a:cxn ang="0">
                  <a:pos x="1745" y="394"/>
                </a:cxn>
                <a:cxn ang="0">
                  <a:pos x="1678" y="312"/>
                </a:cxn>
                <a:cxn ang="0">
                  <a:pos x="1602" y="238"/>
                </a:cxn>
                <a:cxn ang="0">
                  <a:pos x="1517" y="172"/>
                </a:cxn>
                <a:cxn ang="0">
                  <a:pos x="1426" y="116"/>
                </a:cxn>
                <a:cxn ang="0">
                  <a:pos x="1330" y="71"/>
                </a:cxn>
                <a:cxn ang="0">
                  <a:pos x="1229" y="37"/>
                </a:cxn>
                <a:cxn ang="0">
                  <a:pos x="1126" y="13"/>
                </a:cxn>
                <a:cxn ang="0">
                  <a:pos x="1020" y="1"/>
                </a:cxn>
                <a:cxn ang="0">
                  <a:pos x="914" y="1"/>
                </a:cxn>
                <a:cxn ang="0">
                  <a:pos x="808" y="13"/>
                </a:cxn>
                <a:cxn ang="0">
                  <a:pos x="704" y="37"/>
                </a:cxn>
                <a:cxn ang="0">
                  <a:pos x="604" y="71"/>
                </a:cxn>
                <a:cxn ang="0">
                  <a:pos x="507" y="116"/>
                </a:cxn>
                <a:cxn ang="0">
                  <a:pos x="416" y="172"/>
                </a:cxn>
                <a:cxn ang="0">
                  <a:pos x="332" y="238"/>
                </a:cxn>
                <a:cxn ang="0">
                  <a:pos x="256" y="312"/>
                </a:cxn>
                <a:cxn ang="0">
                  <a:pos x="189" y="394"/>
                </a:cxn>
                <a:cxn ang="0">
                  <a:pos x="130" y="484"/>
                </a:cxn>
                <a:cxn ang="0">
                  <a:pos x="82" y="578"/>
                </a:cxn>
                <a:cxn ang="0">
                  <a:pos x="44" y="678"/>
                </a:cxn>
                <a:cxn ang="0">
                  <a:pos x="19" y="781"/>
                </a:cxn>
                <a:cxn ang="0">
                  <a:pos x="4" y="887"/>
                </a:cxn>
                <a:cxn ang="0">
                  <a:pos x="1" y="993"/>
                </a:cxn>
                <a:cxn ang="0">
                  <a:pos x="10" y="1100"/>
                </a:cxn>
                <a:cxn ang="0">
                  <a:pos x="30" y="1204"/>
                </a:cxn>
                <a:cxn ang="0">
                  <a:pos x="62" y="1307"/>
                </a:cxn>
                <a:cxn ang="0">
                  <a:pos x="105" y="1404"/>
                </a:cxn>
                <a:cxn ang="0">
                  <a:pos x="158" y="1496"/>
                </a:cxn>
                <a:cxn ang="0">
                  <a:pos x="221" y="1581"/>
                </a:cxn>
                <a:cxn ang="0">
                  <a:pos x="293" y="1661"/>
                </a:cxn>
                <a:cxn ang="0">
                  <a:pos x="374" y="1730"/>
                </a:cxn>
                <a:cxn ang="0">
                  <a:pos x="460" y="1791"/>
                </a:cxn>
                <a:cxn ang="0">
                  <a:pos x="554" y="1841"/>
                </a:cxn>
                <a:cxn ang="0">
                  <a:pos x="653" y="1882"/>
                </a:cxn>
                <a:cxn ang="0">
                  <a:pos x="756" y="1911"/>
                </a:cxn>
                <a:cxn ang="0">
                  <a:pos x="860" y="1928"/>
                </a:cxn>
                <a:cxn ang="0">
                  <a:pos x="966" y="1935"/>
                </a:cxn>
                <a:cxn ang="0">
                  <a:pos x="1073" y="1928"/>
                </a:cxn>
                <a:cxn ang="0">
                  <a:pos x="1178" y="1911"/>
                </a:cxn>
                <a:cxn ang="0">
                  <a:pos x="1281" y="1882"/>
                </a:cxn>
                <a:cxn ang="0">
                  <a:pos x="1379" y="1841"/>
                </a:cxn>
                <a:cxn ang="0">
                  <a:pos x="1472" y="1791"/>
                </a:cxn>
                <a:cxn ang="0">
                  <a:pos x="1560" y="1730"/>
                </a:cxn>
                <a:cxn ang="0">
                  <a:pos x="1640" y="1661"/>
                </a:cxn>
                <a:cxn ang="0">
                  <a:pos x="1713" y="1581"/>
                </a:cxn>
                <a:cxn ang="0">
                  <a:pos x="1776" y="1496"/>
                </a:cxn>
                <a:cxn ang="0">
                  <a:pos x="1828" y="1404"/>
                </a:cxn>
                <a:cxn ang="0">
                  <a:pos x="1871" y="1307"/>
                </a:cxn>
                <a:cxn ang="0">
                  <a:pos x="1903" y="1204"/>
                </a:cxn>
                <a:cxn ang="0">
                  <a:pos x="1924" y="1100"/>
                </a:cxn>
                <a:cxn ang="0">
                  <a:pos x="1932" y="993"/>
                </a:cxn>
              </a:cxnLst>
              <a:rect l="txL" t="txT" r="txR" b="txB"/>
              <a:pathLst>
                <a:path w="1933" h="1935">
                  <a:moveTo>
                    <a:pt x="1933" y="967"/>
                  </a:moveTo>
                  <a:lnTo>
                    <a:pt x="1932" y="941"/>
                  </a:lnTo>
                  <a:lnTo>
                    <a:pt x="1931" y="914"/>
                  </a:lnTo>
                  <a:lnTo>
                    <a:pt x="1930" y="887"/>
                  </a:lnTo>
                  <a:lnTo>
                    <a:pt x="1927" y="860"/>
                  </a:lnTo>
                  <a:lnTo>
                    <a:pt x="1924" y="834"/>
                  </a:lnTo>
                  <a:lnTo>
                    <a:pt x="1919" y="808"/>
                  </a:lnTo>
                  <a:lnTo>
                    <a:pt x="1915" y="781"/>
                  </a:lnTo>
                  <a:lnTo>
                    <a:pt x="1910" y="756"/>
                  </a:lnTo>
                  <a:lnTo>
                    <a:pt x="1903" y="730"/>
                  </a:lnTo>
                  <a:lnTo>
                    <a:pt x="1897" y="704"/>
                  </a:lnTo>
                  <a:lnTo>
                    <a:pt x="1888" y="678"/>
                  </a:lnTo>
                  <a:lnTo>
                    <a:pt x="1881" y="653"/>
                  </a:lnTo>
                  <a:lnTo>
                    <a:pt x="1871" y="628"/>
                  </a:lnTo>
                  <a:lnTo>
                    <a:pt x="1862" y="603"/>
                  </a:lnTo>
                  <a:lnTo>
                    <a:pt x="1852" y="578"/>
                  </a:lnTo>
                  <a:lnTo>
                    <a:pt x="1840" y="554"/>
                  </a:lnTo>
                  <a:lnTo>
                    <a:pt x="1828" y="530"/>
                  </a:lnTo>
                  <a:lnTo>
                    <a:pt x="1817" y="506"/>
                  </a:lnTo>
                  <a:lnTo>
                    <a:pt x="1804" y="484"/>
                  </a:lnTo>
                  <a:lnTo>
                    <a:pt x="1790" y="460"/>
                  </a:lnTo>
                  <a:lnTo>
                    <a:pt x="1776" y="438"/>
                  </a:lnTo>
                  <a:lnTo>
                    <a:pt x="1761" y="415"/>
                  </a:lnTo>
                  <a:lnTo>
                    <a:pt x="1745" y="394"/>
                  </a:lnTo>
                  <a:lnTo>
                    <a:pt x="1729" y="373"/>
                  </a:lnTo>
                  <a:lnTo>
                    <a:pt x="1713" y="352"/>
                  </a:lnTo>
                  <a:lnTo>
                    <a:pt x="1696" y="332"/>
                  </a:lnTo>
                  <a:lnTo>
                    <a:pt x="1678" y="312"/>
                  </a:lnTo>
                  <a:lnTo>
                    <a:pt x="1659" y="292"/>
                  </a:lnTo>
                  <a:lnTo>
                    <a:pt x="1640" y="274"/>
                  </a:lnTo>
                  <a:lnTo>
                    <a:pt x="1621" y="255"/>
                  </a:lnTo>
                  <a:lnTo>
                    <a:pt x="1602" y="238"/>
                  </a:lnTo>
                  <a:lnTo>
                    <a:pt x="1581" y="221"/>
                  </a:lnTo>
                  <a:lnTo>
                    <a:pt x="1560" y="203"/>
                  </a:lnTo>
                  <a:lnTo>
                    <a:pt x="1539" y="187"/>
                  </a:lnTo>
                  <a:lnTo>
                    <a:pt x="1517" y="172"/>
                  </a:lnTo>
                  <a:lnTo>
                    <a:pt x="1495" y="157"/>
                  </a:lnTo>
                  <a:lnTo>
                    <a:pt x="1472" y="142"/>
                  </a:lnTo>
                  <a:lnTo>
                    <a:pt x="1450" y="130"/>
                  </a:lnTo>
                  <a:lnTo>
                    <a:pt x="1426" y="116"/>
                  </a:lnTo>
                  <a:lnTo>
                    <a:pt x="1403" y="104"/>
                  </a:lnTo>
                  <a:lnTo>
                    <a:pt x="1379" y="92"/>
                  </a:lnTo>
                  <a:lnTo>
                    <a:pt x="1355" y="81"/>
                  </a:lnTo>
                  <a:lnTo>
                    <a:pt x="1330" y="71"/>
                  </a:lnTo>
                  <a:lnTo>
                    <a:pt x="1305" y="61"/>
                  </a:lnTo>
                  <a:lnTo>
                    <a:pt x="1281" y="52"/>
                  </a:lnTo>
                  <a:lnTo>
                    <a:pt x="1255" y="44"/>
                  </a:lnTo>
                  <a:lnTo>
                    <a:pt x="1229" y="37"/>
                  </a:lnTo>
                  <a:lnTo>
                    <a:pt x="1204" y="29"/>
                  </a:lnTo>
                  <a:lnTo>
                    <a:pt x="1178" y="23"/>
                  </a:lnTo>
                  <a:lnTo>
                    <a:pt x="1152" y="17"/>
                  </a:lnTo>
                  <a:lnTo>
                    <a:pt x="1126" y="13"/>
                  </a:lnTo>
                  <a:lnTo>
                    <a:pt x="1100" y="9"/>
                  </a:lnTo>
                  <a:lnTo>
                    <a:pt x="1073" y="6"/>
                  </a:lnTo>
                  <a:lnTo>
                    <a:pt x="1046" y="3"/>
                  </a:lnTo>
                  <a:lnTo>
                    <a:pt x="1020" y="1"/>
                  </a:lnTo>
                  <a:lnTo>
                    <a:pt x="993" y="0"/>
                  </a:lnTo>
                  <a:lnTo>
                    <a:pt x="966" y="0"/>
                  </a:lnTo>
                  <a:lnTo>
                    <a:pt x="941" y="0"/>
                  </a:lnTo>
                  <a:lnTo>
                    <a:pt x="914" y="1"/>
                  </a:lnTo>
                  <a:lnTo>
                    <a:pt x="887" y="3"/>
                  </a:lnTo>
                  <a:lnTo>
                    <a:pt x="860" y="6"/>
                  </a:lnTo>
                  <a:lnTo>
                    <a:pt x="834" y="9"/>
                  </a:lnTo>
                  <a:lnTo>
                    <a:pt x="808" y="13"/>
                  </a:lnTo>
                  <a:lnTo>
                    <a:pt x="781" y="17"/>
                  </a:lnTo>
                  <a:lnTo>
                    <a:pt x="756" y="23"/>
                  </a:lnTo>
                  <a:lnTo>
                    <a:pt x="730" y="29"/>
                  </a:lnTo>
                  <a:lnTo>
                    <a:pt x="704" y="37"/>
                  </a:lnTo>
                  <a:lnTo>
                    <a:pt x="679" y="44"/>
                  </a:lnTo>
                  <a:lnTo>
                    <a:pt x="653" y="52"/>
                  </a:lnTo>
                  <a:lnTo>
                    <a:pt x="628" y="61"/>
                  </a:lnTo>
                  <a:lnTo>
                    <a:pt x="604" y="71"/>
                  </a:lnTo>
                  <a:lnTo>
                    <a:pt x="579" y="81"/>
                  </a:lnTo>
                  <a:lnTo>
                    <a:pt x="554" y="92"/>
                  </a:lnTo>
                  <a:lnTo>
                    <a:pt x="531" y="104"/>
                  </a:lnTo>
                  <a:lnTo>
                    <a:pt x="507" y="116"/>
                  </a:lnTo>
                  <a:lnTo>
                    <a:pt x="484" y="130"/>
                  </a:lnTo>
                  <a:lnTo>
                    <a:pt x="460" y="142"/>
                  </a:lnTo>
                  <a:lnTo>
                    <a:pt x="438" y="157"/>
                  </a:lnTo>
                  <a:lnTo>
                    <a:pt x="416" y="172"/>
                  </a:lnTo>
                  <a:lnTo>
                    <a:pt x="395" y="187"/>
                  </a:lnTo>
                  <a:lnTo>
                    <a:pt x="374" y="203"/>
                  </a:lnTo>
                  <a:lnTo>
                    <a:pt x="352" y="221"/>
                  </a:lnTo>
                  <a:lnTo>
                    <a:pt x="332" y="238"/>
                  </a:lnTo>
                  <a:lnTo>
                    <a:pt x="313" y="255"/>
                  </a:lnTo>
                  <a:lnTo>
                    <a:pt x="293" y="274"/>
                  </a:lnTo>
                  <a:lnTo>
                    <a:pt x="274" y="292"/>
                  </a:lnTo>
                  <a:lnTo>
                    <a:pt x="256" y="312"/>
                  </a:lnTo>
                  <a:lnTo>
                    <a:pt x="238" y="332"/>
                  </a:lnTo>
                  <a:lnTo>
                    <a:pt x="221" y="352"/>
                  </a:lnTo>
                  <a:lnTo>
                    <a:pt x="205" y="373"/>
                  </a:lnTo>
                  <a:lnTo>
                    <a:pt x="189" y="394"/>
                  </a:lnTo>
                  <a:lnTo>
                    <a:pt x="173" y="415"/>
                  </a:lnTo>
                  <a:lnTo>
                    <a:pt x="158" y="438"/>
                  </a:lnTo>
                  <a:lnTo>
                    <a:pt x="144" y="460"/>
                  </a:lnTo>
                  <a:lnTo>
                    <a:pt x="130" y="484"/>
                  </a:lnTo>
                  <a:lnTo>
                    <a:pt x="117" y="506"/>
                  </a:lnTo>
                  <a:lnTo>
                    <a:pt x="105" y="530"/>
                  </a:lnTo>
                  <a:lnTo>
                    <a:pt x="93" y="554"/>
                  </a:lnTo>
                  <a:lnTo>
                    <a:pt x="82" y="578"/>
                  </a:lnTo>
                  <a:lnTo>
                    <a:pt x="72" y="603"/>
                  </a:lnTo>
                  <a:lnTo>
                    <a:pt x="62" y="628"/>
                  </a:lnTo>
                  <a:lnTo>
                    <a:pt x="53" y="653"/>
                  </a:lnTo>
                  <a:lnTo>
                    <a:pt x="44" y="678"/>
                  </a:lnTo>
                  <a:lnTo>
                    <a:pt x="37" y="704"/>
                  </a:lnTo>
                  <a:lnTo>
                    <a:pt x="30" y="730"/>
                  </a:lnTo>
                  <a:lnTo>
                    <a:pt x="24" y="756"/>
                  </a:lnTo>
                  <a:lnTo>
                    <a:pt x="19" y="781"/>
                  </a:lnTo>
                  <a:lnTo>
                    <a:pt x="14" y="808"/>
                  </a:lnTo>
                  <a:lnTo>
                    <a:pt x="10" y="834"/>
                  </a:lnTo>
                  <a:lnTo>
                    <a:pt x="7" y="860"/>
                  </a:lnTo>
                  <a:lnTo>
                    <a:pt x="4" y="887"/>
                  </a:lnTo>
                  <a:lnTo>
                    <a:pt x="3" y="914"/>
                  </a:lnTo>
                  <a:lnTo>
                    <a:pt x="1" y="941"/>
                  </a:lnTo>
                  <a:lnTo>
                    <a:pt x="0" y="967"/>
                  </a:lnTo>
                  <a:lnTo>
                    <a:pt x="1" y="993"/>
                  </a:lnTo>
                  <a:lnTo>
                    <a:pt x="3" y="1020"/>
                  </a:lnTo>
                  <a:lnTo>
                    <a:pt x="4" y="1047"/>
                  </a:lnTo>
                  <a:lnTo>
                    <a:pt x="7" y="1073"/>
                  </a:lnTo>
                  <a:lnTo>
                    <a:pt x="10" y="1100"/>
                  </a:lnTo>
                  <a:lnTo>
                    <a:pt x="14" y="1126"/>
                  </a:lnTo>
                  <a:lnTo>
                    <a:pt x="19" y="1152"/>
                  </a:lnTo>
                  <a:lnTo>
                    <a:pt x="24" y="1178"/>
                  </a:lnTo>
                  <a:lnTo>
                    <a:pt x="30" y="1204"/>
                  </a:lnTo>
                  <a:lnTo>
                    <a:pt x="37" y="1231"/>
                  </a:lnTo>
                  <a:lnTo>
                    <a:pt x="44" y="1255"/>
                  </a:lnTo>
                  <a:lnTo>
                    <a:pt x="53" y="1281"/>
                  </a:lnTo>
                  <a:lnTo>
                    <a:pt x="62" y="1307"/>
                  </a:lnTo>
                  <a:lnTo>
                    <a:pt x="72" y="1331"/>
                  </a:lnTo>
                  <a:lnTo>
                    <a:pt x="82" y="1356"/>
                  </a:lnTo>
                  <a:lnTo>
                    <a:pt x="93" y="1379"/>
                  </a:lnTo>
                  <a:lnTo>
                    <a:pt x="105" y="1404"/>
                  </a:lnTo>
                  <a:lnTo>
                    <a:pt x="117" y="1427"/>
                  </a:lnTo>
                  <a:lnTo>
                    <a:pt x="130" y="1451"/>
                  </a:lnTo>
                  <a:lnTo>
                    <a:pt x="144" y="1473"/>
                  </a:lnTo>
                  <a:lnTo>
                    <a:pt x="158" y="1496"/>
                  </a:lnTo>
                  <a:lnTo>
                    <a:pt x="173" y="1518"/>
                  </a:lnTo>
                  <a:lnTo>
                    <a:pt x="189" y="1540"/>
                  </a:lnTo>
                  <a:lnTo>
                    <a:pt x="205" y="1561"/>
                  </a:lnTo>
                  <a:lnTo>
                    <a:pt x="221" y="1581"/>
                  </a:lnTo>
                  <a:lnTo>
                    <a:pt x="238" y="1602"/>
                  </a:lnTo>
                  <a:lnTo>
                    <a:pt x="256" y="1622"/>
                  </a:lnTo>
                  <a:lnTo>
                    <a:pt x="274" y="1641"/>
                  </a:lnTo>
                  <a:lnTo>
                    <a:pt x="293" y="1661"/>
                  </a:lnTo>
                  <a:lnTo>
                    <a:pt x="313" y="1679"/>
                  </a:lnTo>
                  <a:lnTo>
                    <a:pt x="332" y="1696"/>
                  </a:lnTo>
                  <a:lnTo>
                    <a:pt x="352" y="1713"/>
                  </a:lnTo>
                  <a:lnTo>
                    <a:pt x="374" y="1730"/>
                  </a:lnTo>
                  <a:lnTo>
                    <a:pt x="395" y="1746"/>
                  </a:lnTo>
                  <a:lnTo>
                    <a:pt x="416" y="1761"/>
                  </a:lnTo>
                  <a:lnTo>
                    <a:pt x="438" y="1776"/>
                  </a:lnTo>
                  <a:lnTo>
                    <a:pt x="460" y="1791"/>
                  </a:lnTo>
                  <a:lnTo>
                    <a:pt x="484" y="1804"/>
                  </a:lnTo>
                  <a:lnTo>
                    <a:pt x="507" y="1818"/>
                  </a:lnTo>
                  <a:lnTo>
                    <a:pt x="531" y="1830"/>
                  </a:lnTo>
                  <a:lnTo>
                    <a:pt x="554" y="1841"/>
                  </a:lnTo>
                  <a:lnTo>
                    <a:pt x="579" y="1852"/>
                  </a:lnTo>
                  <a:lnTo>
                    <a:pt x="604" y="1863"/>
                  </a:lnTo>
                  <a:lnTo>
                    <a:pt x="628" y="1872"/>
                  </a:lnTo>
                  <a:lnTo>
                    <a:pt x="653" y="1882"/>
                  </a:lnTo>
                  <a:lnTo>
                    <a:pt x="679" y="1890"/>
                  </a:lnTo>
                  <a:lnTo>
                    <a:pt x="704" y="1897"/>
                  </a:lnTo>
                  <a:lnTo>
                    <a:pt x="730" y="1905"/>
                  </a:lnTo>
                  <a:lnTo>
                    <a:pt x="756" y="1911"/>
                  </a:lnTo>
                  <a:lnTo>
                    <a:pt x="781" y="1916"/>
                  </a:lnTo>
                  <a:lnTo>
                    <a:pt x="808" y="1921"/>
                  </a:lnTo>
                  <a:lnTo>
                    <a:pt x="834" y="1925"/>
                  </a:lnTo>
                  <a:lnTo>
                    <a:pt x="860" y="1928"/>
                  </a:lnTo>
                  <a:lnTo>
                    <a:pt x="887" y="1930"/>
                  </a:lnTo>
                  <a:lnTo>
                    <a:pt x="914" y="1932"/>
                  </a:lnTo>
                  <a:lnTo>
                    <a:pt x="941" y="1933"/>
                  </a:lnTo>
                  <a:lnTo>
                    <a:pt x="966" y="1935"/>
                  </a:lnTo>
                  <a:lnTo>
                    <a:pt x="993" y="1933"/>
                  </a:lnTo>
                  <a:lnTo>
                    <a:pt x="1020" y="1932"/>
                  </a:lnTo>
                  <a:lnTo>
                    <a:pt x="1046" y="1930"/>
                  </a:lnTo>
                  <a:lnTo>
                    <a:pt x="1073" y="1928"/>
                  </a:lnTo>
                  <a:lnTo>
                    <a:pt x="1100" y="1925"/>
                  </a:lnTo>
                  <a:lnTo>
                    <a:pt x="1126" y="1921"/>
                  </a:lnTo>
                  <a:lnTo>
                    <a:pt x="1152" y="1916"/>
                  </a:lnTo>
                  <a:lnTo>
                    <a:pt x="1178" y="1911"/>
                  </a:lnTo>
                  <a:lnTo>
                    <a:pt x="1204" y="1905"/>
                  </a:lnTo>
                  <a:lnTo>
                    <a:pt x="1229" y="1897"/>
                  </a:lnTo>
                  <a:lnTo>
                    <a:pt x="1255" y="1890"/>
                  </a:lnTo>
                  <a:lnTo>
                    <a:pt x="1281" y="1882"/>
                  </a:lnTo>
                  <a:lnTo>
                    <a:pt x="1305" y="1872"/>
                  </a:lnTo>
                  <a:lnTo>
                    <a:pt x="1330" y="1863"/>
                  </a:lnTo>
                  <a:lnTo>
                    <a:pt x="1355" y="1852"/>
                  </a:lnTo>
                  <a:lnTo>
                    <a:pt x="1379" y="1841"/>
                  </a:lnTo>
                  <a:lnTo>
                    <a:pt x="1403" y="1830"/>
                  </a:lnTo>
                  <a:lnTo>
                    <a:pt x="1426" y="1818"/>
                  </a:lnTo>
                  <a:lnTo>
                    <a:pt x="1450" y="1804"/>
                  </a:lnTo>
                  <a:lnTo>
                    <a:pt x="1472" y="1791"/>
                  </a:lnTo>
                  <a:lnTo>
                    <a:pt x="1495" y="1776"/>
                  </a:lnTo>
                  <a:lnTo>
                    <a:pt x="1517" y="1761"/>
                  </a:lnTo>
                  <a:lnTo>
                    <a:pt x="1539" y="1746"/>
                  </a:lnTo>
                  <a:lnTo>
                    <a:pt x="1560" y="1730"/>
                  </a:lnTo>
                  <a:lnTo>
                    <a:pt x="1581" y="1713"/>
                  </a:lnTo>
                  <a:lnTo>
                    <a:pt x="1602" y="1696"/>
                  </a:lnTo>
                  <a:lnTo>
                    <a:pt x="1621" y="1679"/>
                  </a:lnTo>
                  <a:lnTo>
                    <a:pt x="1640" y="1661"/>
                  </a:lnTo>
                  <a:lnTo>
                    <a:pt x="1659" y="1641"/>
                  </a:lnTo>
                  <a:lnTo>
                    <a:pt x="1678" y="1622"/>
                  </a:lnTo>
                  <a:lnTo>
                    <a:pt x="1696" y="1602"/>
                  </a:lnTo>
                  <a:lnTo>
                    <a:pt x="1713" y="1581"/>
                  </a:lnTo>
                  <a:lnTo>
                    <a:pt x="1729" y="1561"/>
                  </a:lnTo>
                  <a:lnTo>
                    <a:pt x="1745" y="1540"/>
                  </a:lnTo>
                  <a:lnTo>
                    <a:pt x="1761" y="1518"/>
                  </a:lnTo>
                  <a:lnTo>
                    <a:pt x="1776" y="1496"/>
                  </a:lnTo>
                  <a:lnTo>
                    <a:pt x="1790" y="1473"/>
                  </a:lnTo>
                  <a:lnTo>
                    <a:pt x="1804" y="1451"/>
                  </a:lnTo>
                  <a:lnTo>
                    <a:pt x="1817" y="1427"/>
                  </a:lnTo>
                  <a:lnTo>
                    <a:pt x="1828" y="1404"/>
                  </a:lnTo>
                  <a:lnTo>
                    <a:pt x="1840" y="1379"/>
                  </a:lnTo>
                  <a:lnTo>
                    <a:pt x="1852" y="1356"/>
                  </a:lnTo>
                  <a:lnTo>
                    <a:pt x="1862" y="1331"/>
                  </a:lnTo>
                  <a:lnTo>
                    <a:pt x="1871" y="1307"/>
                  </a:lnTo>
                  <a:lnTo>
                    <a:pt x="1881" y="1281"/>
                  </a:lnTo>
                  <a:lnTo>
                    <a:pt x="1888" y="1255"/>
                  </a:lnTo>
                  <a:lnTo>
                    <a:pt x="1897" y="1231"/>
                  </a:lnTo>
                  <a:lnTo>
                    <a:pt x="1903" y="1204"/>
                  </a:lnTo>
                  <a:lnTo>
                    <a:pt x="1910" y="1178"/>
                  </a:lnTo>
                  <a:lnTo>
                    <a:pt x="1915" y="1152"/>
                  </a:lnTo>
                  <a:lnTo>
                    <a:pt x="1919" y="1126"/>
                  </a:lnTo>
                  <a:lnTo>
                    <a:pt x="1924" y="1100"/>
                  </a:lnTo>
                  <a:lnTo>
                    <a:pt x="1927" y="1073"/>
                  </a:lnTo>
                  <a:lnTo>
                    <a:pt x="1930" y="1047"/>
                  </a:lnTo>
                  <a:lnTo>
                    <a:pt x="1931" y="1020"/>
                  </a:lnTo>
                  <a:lnTo>
                    <a:pt x="1932" y="993"/>
                  </a:lnTo>
                  <a:lnTo>
                    <a:pt x="1933" y="967"/>
                  </a:lnTo>
                  <a:close/>
                </a:path>
              </a:pathLst>
            </a:custGeom>
            <a:noFill/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48150" name="Group 147"/>
          <p:cNvGrpSpPr/>
          <p:nvPr/>
        </p:nvGrpSpPr>
        <p:grpSpPr>
          <a:xfrm>
            <a:off x="2124075" y="1906588"/>
            <a:ext cx="550863" cy="1587"/>
            <a:chOff x="1130" y="1299"/>
            <a:chExt cx="347" cy="1"/>
          </a:xfrm>
        </p:grpSpPr>
        <p:sp>
          <p:nvSpPr>
            <p:cNvPr id="48414" name="Line 148"/>
            <p:cNvSpPr/>
            <p:nvPr/>
          </p:nvSpPr>
          <p:spPr>
            <a:xfrm flipH="1">
              <a:off x="1365" y="1299"/>
              <a:ext cx="112" cy="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15" name="Line 149"/>
            <p:cNvSpPr/>
            <p:nvPr/>
          </p:nvSpPr>
          <p:spPr>
            <a:xfrm flipH="1">
              <a:off x="1283" y="1299"/>
              <a:ext cx="41" cy="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16" name="Line 150"/>
            <p:cNvSpPr/>
            <p:nvPr/>
          </p:nvSpPr>
          <p:spPr>
            <a:xfrm flipH="1">
              <a:off x="1130" y="1299"/>
              <a:ext cx="112" cy="1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02615" name="Line 151"/>
          <p:cNvSpPr/>
          <p:nvPr/>
        </p:nvSpPr>
        <p:spPr>
          <a:xfrm flipV="1">
            <a:off x="5370513" y="2674938"/>
            <a:ext cx="1587" cy="3190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16" name="Line 152"/>
          <p:cNvSpPr/>
          <p:nvPr/>
        </p:nvSpPr>
        <p:spPr>
          <a:xfrm flipV="1">
            <a:off x="4859338" y="2674938"/>
            <a:ext cx="1587" cy="3190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17" name="Line 153"/>
          <p:cNvSpPr/>
          <p:nvPr/>
        </p:nvSpPr>
        <p:spPr>
          <a:xfrm>
            <a:off x="5689600" y="2674938"/>
            <a:ext cx="1588" cy="3190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18" name="Line 154"/>
          <p:cNvSpPr/>
          <p:nvPr/>
        </p:nvSpPr>
        <p:spPr>
          <a:xfrm>
            <a:off x="4540250" y="2674938"/>
            <a:ext cx="1149350" cy="15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19" name="Line 155"/>
          <p:cNvSpPr/>
          <p:nvPr/>
        </p:nvSpPr>
        <p:spPr>
          <a:xfrm flipV="1">
            <a:off x="4540250" y="2674938"/>
            <a:ext cx="1588" cy="3190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20" name="Line 156"/>
          <p:cNvSpPr/>
          <p:nvPr/>
        </p:nvSpPr>
        <p:spPr>
          <a:xfrm>
            <a:off x="4476750" y="2079625"/>
            <a:ext cx="1588" cy="914400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21" name="Line 157"/>
          <p:cNvSpPr/>
          <p:nvPr/>
        </p:nvSpPr>
        <p:spPr>
          <a:xfrm>
            <a:off x="4476750" y="2994025"/>
            <a:ext cx="1277938" cy="1588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0" name="Group 158"/>
          <p:cNvGrpSpPr/>
          <p:nvPr/>
        </p:nvGrpSpPr>
        <p:grpSpPr>
          <a:xfrm>
            <a:off x="4732338" y="2354263"/>
            <a:ext cx="766762" cy="1587"/>
            <a:chOff x="2791" y="1581"/>
            <a:chExt cx="483" cy="1"/>
          </a:xfrm>
        </p:grpSpPr>
        <p:sp>
          <p:nvSpPr>
            <p:cNvPr id="48406" name="Line 159"/>
            <p:cNvSpPr/>
            <p:nvPr/>
          </p:nvSpPr>
          <p:spPr>
            <a:xfrm flipH="1">
              <a:off x="3227" y="1581"/>
              <a:ext cx="47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07" name="Line 160"/>
            <p:cNvSpPr/>
            <p:nvPr/>
          </p:nvSpPr>
          <p:spPr>
            <a:xfrm flipH="1">
              <a:off x="3165" y="1581"/>
              <a:ext cx="41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08" name="Line 161"/>
            <p:cNvSpPr/>
            <p:nvPr/>
          </p:nvSpPr>
          <p:spPr>
            <a:xfrm flipH="1">
              <a:off x="3104" y="1581"/>
              <a:ext cx="41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09" name="Line 162"/>
            <p:cNvSpPr/>
            <p:nvPr/>
          </p:nvSpPr>
          <p:spPr>
            <a:xfrm flipH="1">
              <a:off x="3043" y="1581"/>
              <a:ext cx="40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10" name="Line 163"/>
            <p:cNvSpPr/>
            <p:nvPr/>
          </p:nvSpPr>
          <p:spPr>
            <a:xfrm flipH="1">
              <a:off x="2981" y="1581"/>
              <a:ext cx="41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11" name="Line 164"/>
            <p:cNvSpPr/>
            <p:nvPr/>
          </p:nvSpPr>
          <p:spPr>
            <a:xfrm flipH="1">
              <a:off x="2920" y="1581"/>
              <a:ext cx="41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12" name="Line 165"/>
            <p:cNvSpPr/>
            <p:nvPr/>
          </p:nvSpPr>
          <p:spPr>
            <a:xfrm flipH="1">
              <a:off x="2858" y="1581"/>
              <a:ext cx="41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13" name="Line 166"/>
            <p:cNvSpPr/>
            <p:nvPr/>
          </p:nvSpPr>
          <p:spPr>
            <a:xfrm flipH="1">
              <a:off x="2791" y="1581"/>
              <a:ext cx="47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1" name="Group 167"/>
          <p:cNvGrpSpPr/>
          <p:nvPr/>
        </p:nvGrpSpPr>
        <p:grpSpPr>
          <a:xfrm>
            <a:off x="5499100" y="2098675"/>
            <a:ext cx="1588" cy="255588"/>
            <a:chOff x="3274" y="1420"/>
            <a:chExt cx="1" cy="161"/>
          </a:xfrm>
        </p:grpSpPr>
        <p:sp>
          <p:nvSpPr>
            <p:cNvPr id="48403" name="Line 168"/>
            <p:cNvSpPr/>
            <p:nvPr/>
          </p:nvSpPr>
          <p:spPr>
            <a:xfrm flipV="1">
              <a:off x="3274" y="1542"/>
              <a:ext cx="1" cy="39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04" name="Line 169"/>
            <p:cNvSpPr/>
            <p:nvPr/>
          </p:nvSpPr>
          <p:spPr>
            <a:xfrm flipV="1">
              <a:off x="3274" y="1480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05" name="Line 170"/>
            <p:cNvSpPr/>
            <p:nvPr/>
          </p:nvSpPr>
          <p:spPr>
            <a:xfrm flipV="1">
              <a:off x="3274" y="1420"/>
              <a:ext cx="1" cy="4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2" name="Group 171"/>
          <p:cNvGrpSpPr/>
          <p:nvPr/>
        </p:nvGrpSpPr>
        <p:grpSpPr>
          <a:xfrm>
            <a:off x="4732338" y="2098675"/>
            <a:ext cx="1587" cy="255588"/>
            <a:chOff x="2791" y="1420"/>
            <a:chExt cx="1" cy="161"/>
          </a:xfrm>
        </p:grpSpPr>
        <p:sp>
          <p:nvSpPr>
            <p:cNvPr id="48400" name="Line 172"/>
            <p:cNvSpPr/>
            <p:nvPr/>
          </p:nvSpPr>
          <p:spPr>
            <a:xfrm flipV="1">
              <a:off x="2791" y="1542"/>
              <a:ext cx="1" cy="39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01" name="Line 173"/>
            <p:cNvSpPr/>
            <p:nvPr/>
          </p:nvSpPr>
          <p:spPr>
            <a:xfrm flipV="1">
              <a:off x="2791" y="1480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402" name="Line 174"/>
            <p:cNvSpPr/>
            <p:nvPr/>
          </p:nvSpPr>
          <p:spPr>
            <a:xfrm flipV="1">
              <a:off x="2791" y="1420"/>
              <a:ext cx="1" cy="4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3" name="Group 175"/>
          <p:cNvGrpSpPr/>
          <p:nvPr/>
        </p:nvGrpSpPr>
        <p:grpSpPr>
          <a:xfrm>
            <a:off x="5124450" y="1501775"/>
            <a:ext cx="1588" cy="1617663"/>
            <a:chOff x="3032" y="1044"/>
            <a:chExt cx="1" cy="1019"/>
          </a:xfrm>
        </p:grpSpPr>
        <p:sp>
          <p:nvSpPr>
            <p:cNvPr id="48393" name="Line 176"/>
            <p:cNvSpPr/>
            <p:nvPr/>
          </p:nvSpPr>
          <p:spPr>
            <a:xfrm>
              <a:off x="3032" y="1044"/>
              <a:ext cx="1" cy="12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4" name="Line 177"/>
            <p:cNvSpPr/>
            <p:nvPr/>
          </p:nvSpPr>
          <p:spPr>
            <a:xfrm>
              <a:off x="3032" y="1206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5" name="Line 178"/>
            <p:cNvSpPr/>
            <p:nvPr/>
          </p:nvSpPr>
          <p:spPr>
            <a:xfrm>
              <a:off x="3032" y="1287"/>
              <a:ext cx="1" cy="20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6" name="Line 179"/>
            <p:cNvSpPr/>
            <p:nvPr/>
          </p:nvSpPr>
          <p:spPr>
            <a:xfrm>
              <a:off x="3032" y="1533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7" name="Line 180"/>
            <p:cNvSpPr/>
            <p:nvPr/>
          </p:nvSpPr>
          <p:spPr>
            <a:xfrm>
              <a:off x="3032" y="1615"/>
              <a:ext cx="1" cy="20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8" name="Line 181"/>
            <p:cNvSpPr/>
            <p:nvPr/>
          </p:nvSpPr>
          <p:spPr>
            <a:xfrm>
              <a:off x="3032" y="1861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9" name="Line 182"/>
            <p:cNvSpPr/>
            <p:nvPr/>
          </p:nvSpPr>
          <p:spPr>
            <a:xfrm>
              <a:off x="3032" y="1942"/>
              <a:ext cx="1" cy="12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02647" name="Line 183"/>
          <p:cNvSpPr/>
          <p:nvPr/>
        </p:nvSpPr>
        <p:spPr>
          <a:xfrm flipV="1">
            <a:off x="4859338" y="2098675"/>
            <a:ext cx="1587" cy="576263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48" name="Line 184"/>
          <p:cNvSpPr/>
          <p:nvPr/>
        </p:nvSpPr>
        <p:spPr>
          <a:xfrm flipV="1">
            <a:off x="5370513" y="2098675"/>
            <a:ext cx="1587" cy="576263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1" name="Line 187"/>
          <p:cNvSpPr/>
          <p:nvPr/>
        </p:nvSpPr>
        <p:spPr>
          <a:xfrm>
            <a:off x="3867150" y="4071938"/>
            <a:ext cx="1260475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2" name="Line 188"/>
          <p:cNvSpPr/>
          <p:nvPr/>
        </p:nvSpPr>
        <p:spPr>
          <a:xfrm>
            <a:off x="5127625" y="3067050"/>
            <a:ext cx="0" cy="1004888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4" name="Line 190"/>
          <p:cNvSpPr/>
          <p:nvPr/>
        </p:nvSpPr>
        <p:spPr>
          <a:xfrm>
            <a:off x="2384425" y="3425825"/>
            <a:ext cx="208597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5" name="Line 191"/>
          <p:cNvSpPr/>
          <p:nvPr/>
        </p:nvSpPr>
        <p:spPr>
          <a:xfrm>
            <a:off x="2405063" y="4713288"/>
            <a:ext cx="3348037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6" name="Line 192"/>
          <p:cNvSpPr/>
          <p:nvPr/>
        </p:nvSpPr>
        <p:spPr>
          <a:xfrm>
            <a:off x="5756275" y="2992438"/>
            <a:ext cx="0" cy="1709737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7" name="Line 193"/>
          <p:cNvSpPr/>
          <p:nvPr/>
        </p:nvSpPr>
        <p:spPr>
          <a:xfrm>
            <a:off x="3922713" y="4640263"/>
            <a:ext cx="1766887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8" name="Line 194"/>
          <p:cNvSpPr/>
          <p:nvPr/>
        </p:nvSpPr>
        <p:spPr>
          <a:xfrm rot="-5400000">
            <a:off x="4865688" y="3813175"/>
            <a:ext cx="1643062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59" name="Line 195"/>
          <p:cNvSpPr/>
          <p:nvPr/>
        </p:nvSpPr>
        <p:spPr>
          <a:xfrm>
            <a:off x="2405063" y="4449763"/>
            <a:ext cx="309562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0" name="Line 196"/>
          <p:cNvSpPr/>
          <p:nvPr/>
        </p:nvSpPr>
        <p:spPr>
          <a:xfrm rot="5400000" flipH="1">
            <a:off x="4446588" y="3395663"/>
            <a:ext cx="2106612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1" name="Line 197"/>
          <p:cNvSpPr/>
          <p:nvPr/>
        </p:nvSpPr>
        <p:spPr>
          <a:xfrm>
            <a:off x="2405063" y="3683000"/>
            <a:ext cx="2328862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2" name="Line 198"/>
          <p:cNvSpPr/>
          <p:nvPr/>
        </p:nvSpPr>
        <p:spPr>
          <a:xfrm rot="-5400000">
            <a:off x="4065588" y="3014663"/>
            <a:ext cx="1335087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3" name="Line 199"/>
          <p:cNvSpPr/>
          <p:nvPr/>
        </p:nvSpPr>
        <p:spPr>
          <a:xfrm>
            <a:off x="3871913" y="2992438"/>
            <a:ext cx="60960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4" name="Line 200"/>
          <p:cNvSpPr/>
          <p:nvPr/>
        </p:nvSpPr>
        <p:spPr>
          <a:xfrm>
            <a:off x="3014663" y="1652588"/>
            <a:ext cx="145097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5" name="Line 201"/>
          <p:cNvSpPr/>
          <p:nvPr/>
        </p:nvSpPr>
        <p:spPr>
          <a:xfrm>
            <a:off x="2778125" y="2355850"/>
            <a:ext cx="1954213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6" name="Line 202"/>
          <p:cNvSpPr/>
          <p:nvPr/>
        </p:nvSpPr>
        <p:spPr>
          <a:xfrm>
            <a:off x="2674938" y="1905000"/>
            <a:ext cx="1762125" cy="1588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7" name="Line 203"/>
          <p:cNvSpPr/>
          <p:nvPr/>
        </p:nvSpPr>
        <p:spPr>
          <a:xfrm>
            <a:off x="2376488" y="2101850"/>
            <a:ext cx="208915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8" name="Line 204"/>
          <p:cNvSpPr/>
          <p:nvPr/>
        </p:nvSpPr>
        <p:spPr>
          <a:xfrm>
            <a:off x="3911600" y="2678113"/>
            <a:ext cx="630238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69" name="Line 205"/>
          <p:cNvSpPr/>
          <p:nvPr/>
        </p:nvSpPr>
        <p:spPr>
          <a:xfrm>
            <a:off x="3911600" y="3489325"/>
            <a:ext cx="63817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0" name="Line 206"/>
          <p:cNvSpPr/>
          <p:nvPr/>
        </p:nvSpPr>
        <p:spPr>
          <a:xfrm>
            <a:off x="3282950" y="4318000"/>
            <a:ext cx="208915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1" name="Line 207"/>
          <p:cNvSpPr/>
          <p:nvPr/>
        </p:nvSpPr>
        <p:spPr>
          <a:xfrm>
            <a:off x="3284538" y="3803650"/>
            <a:ext cx="157480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2" name="Line 208"/>
          <p:cNvSpPr/>
          <p:nvPr/>
        </p:nvSpPr>
        <p:spPr>
          <a:xfrm>
            <a:off x="3919538" y="4318000"/>
            <a:ext cx="1452562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3" name="Line 209"/>
          <p:cNvSpPr/>
          <p:nvPr/>
        </p:nvSpPr>
        <p:spPr>
          <a:xfrm>
            <a:off x="3919538" y="3803650"/>
            <a:ext cx="93980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4" name="Line 210"/>
          <p:cNvSpPr/>
          <p:nvPr/>
        </p:nvSpPr>
        <p:spPr>
          <a:xfrm>
            <a:off x="2600325" y="3452813"/>
            <a:ext cx="1906588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5" name="Line 211"/>
          <p:cNvSpPr/>
          <p:nvPr/>
        </p:nvSpPr>
        <p:spPr>
          <a:xfrm>
            <a:off x="2581275" y="4678363"/>
            <a:ext cx="3144838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6" name="Line 212"/>
          <p:cNvSpPr/>
          <p:nvPr/>
        </p:nvSpPr>
        <p:spPr>
          <a:xfrm flipV="1">
            <a:off x="5726113" y="1897063"/>
            <a:ext cx="0" cy="276860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7" name="Line 213"/>
          <p:cNvSpPr/>
          <p:nvPr/>
        </p:nvSpPr>
        <p:spPr>
          <a:xfrm>
            <a:off x="2584450" y="3741738"/>
            <a:ext cx="222250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8" name="Line 214"/>
          <p:cNvSpPr/>
          <p:nvPr/>
        </p:nvSpPr>
        <p:spPr>
          <a:xfrm>
            <a:off x="2584450" y="4387850"/>
            <a:ext cx="2863850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79" name="Line 215"/>
          <p:cNvSpPr/>
          <p:nvPr/>
        </p:nvSpPr>
        <p:spPr>
          <a:xfrm flipV="1">
            <a:off x="4794250" y="1897063"/>
            <a:ext cx="0" cy="1836737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80" name="Line 216"/>
          <p:cNvSpPr/>
          <p:nvPr/>
        </p:nvSpPr>
        <p:spPr>
          <a:xfrm flipV="1">
            <a:off x="5441950" y="1911350"/>
            <a:ext cx="0" cy="2474913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85" name="Line 221"/>
          <p:cNvSpPr/>
          <p:nvPr/>
        </p:nvSpPr>
        <p:spPr>
          <a:xfrm>
            <a:off x="4476750" y="1651000"/>
            <a:ext cx="1279525" cy="0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86" name="Line 222"/>
          <p:cNvSpPr/>
          <p:nvPr/>
        </p:nvSpPr>
        <p:spPr>
          <a:xfrm flipH="1">
            <a:off x="4505325" y="1651000"/>
            <a:ext cx="1219200" cy="1588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87" name="Line 223"/>
          <p:cNvSpPr/>
          <p:nvPr/>
        </p:nvSpPr>
        <p:spPr>
          <a:xfrm>
            <a:off x="4437063" y="1906588"/>
            <a:ext cx="398462" cy="15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688" name="Line 224"/>
          <p:cNvSpPr/>
          <p:nvPr/>
        </p:nvSpPr>
        <p:spPr>
          <a:xfrm>
            <a:off x="5389563" y="1906588"/>
            <a:ext cx="465137" cy="15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4" name="Group 225"/>
          <p:cNvGrpSpPr/>
          <p:nvPr/>
        </p:nvGrpSpPr>
        <p:grpSpPr>
          <a:xfrm>
            <a:off x="4476750" y="2098675"/>
            <a:ext cx="255588" cy="1588"/>
            <a:chOff x="2630" y="1420"/>
            <a:chExt cx="161" cy="1"/>
          </a:xfrm>
        </p:grpSpPr>
        <p:sp>
          <p:nvSpPr>
            <p:cNvPr id="48390" name="Line 226"/>
            <p:cNvSpPr/>
            <p:nvPr/>
          </p:nvSpPr>
          <p:spPr>
            <a:xfrm>
              <a:off x="2630" y="1420"/>
              <a:ext cx="39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1" name="Line 227"/>
            <p:cNvSpPr/>
            <p:nvPr/>
          </p:nvSpPr>
          <p:spPr>
            <a:xfrm>
              <a:off x="2690" y="1420"/>
              <a:ext cx="41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92" name="Line 228"/>
            <p:cNvSpPr/>
            <p:nvPr/>
          </p:nvSpPr>
          <p:spPr>
            <a:xfrm>
              <a:off x="2751" y="1420"/>
              <a:ext cx="40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02693" name="Freeform 229"/>
          <p:cNvSpPr/>
          <p:nvPr/>
        </p:nvSpPr>
        <p:spPr>
          <a:xfrm>
            <a:off x="5724525" y="1906588"/>
            <a:ext cx="30163" cy="192087"/>
          </a:xfrm>
          <a:custGeom>
            <a:avLst/>
            <a:gdLst>
              <a:gd name="txL" fmla="*/ 0 w 75"/>
              <a:gd name="txT" fmla="*/ 0 h 483"/>
              <a:gd name="txR" fmla="*/ 75 w 75"/>
              <a:gd name="txB" fmla="*/ 483 h 483"/>
            </a:gdLst>
            <a:ahLst/>
            <a:cxnLst>
              <a:cxn ang="0">
                <a:pos x="0" y="0"/>
              </a:cxn>
              <a:cxn ang="0">
                <a:pos x="2" y="23"/>
              </a:cxn>
              <a:cxn ang="0">
                <a:pos x="2" y="47"/>
              </a:cxn>
              <a:cxn ang="0">
                <a:pos x="3" y="70"/>
              </a:cxn>
              <a:cxn ang="0">
                <a:pos x="4" y="94"/>
              </a:cxn>
              <a:cxn ang="0">
                <a:pos x="5" y="117"/>
              </a:cxn>
              <a:cxn ang="0">
                <a:pos x="7" y="140"/>
              </a:cxn>
              <a:cxn ang="0">
                <a:pos x="9" y="163"/>
              </a:cxn>
              <a:cxn ang="0">
                <a:pos x="12" y="187"/>
              </a:cxn>
              <a:cxn ang="0">
                <a:pos x="14" y="211"/>
              </a:cxn>
              <a:cxn ang="0">
                <a:pos x="18" y="233"/>
              </a:cxn>
              <a:cxn ang="0">
                <a:pos x="22" y="257"/>
              </a:cxn>
              <a:cxn ang="0">
                <a:pos x="25" y="279"/>
              </a:cxn>
              <a:cxn ang="0">
                <a:pos x="29" y="303"/>
              </a:cxn>
              <a:cxn ang="0">
                <a:pos x="34" y="325"/>
              </a:cxn>
              <a:cxn ang="0">
                <a:pos x="39" y="349"/>
              </a:cxn>
              <a:cxn ang="0">
                <a:pos x="44" y="371"/>
              </a:cxn>
              <a:cxn ang="0">
                <a:pos x="50" y="394"/>
              </a:cxn>
              <a:cxn ang="0">
                <a:pos x="55" y="416"/>
              </a:cxn>
              <a:cxn ang="0">
                <a:pos x="61" y="440"/>
              </a:cxn>
              <a:cxn ang="0">
                <a:pos x="68" y="462"/>
              </a:cxn>
              <a:cxn ang="0">
                <a:pos x="75" y="483"/>
              </a:cxn>
            </a:cxnLst>
            <a:rect l="txL" t="txT" r="txR" b="txB"/>
            <a:pathLst>
              <a:path w="75" h="483">
                <a:moveTo>
                  <a:pt x="0" y="0"/>
                </a:moveTo>
                <a:lnTo>
                  <a:pt x="2" y="23"/>
                </a:lnTo>
                <a:lnTo>
                  <a:pt x="2" y="47"/>
                </a:lnTo>
                <a:lnTo>
                  <a:pt x="3" y="70"/>
                </a:lnTo>
                <a:lnTo>
                  <a:pt x="4" y="94"/>
                </a:lnTo>
                <a:lnTo>
                  <a:pt x="5" y="117"/>
                </a:lnTo>
                <a:lnTo>
                  <a:pt x="7" y="140"/>
                </a:lnTo>
                <a:lnTo>
                  <a:pt x="9" y="163"/>
                </a:lnTo>
                <a:lnTo>
                  <a:pt x="12" y="187"/>
                </a:lnTo>
                <a:lnTo>
                  <a:pt x="14" y="211"/>
                </a:lnTo>
                <a:lnTo>
                  <a:pt x="18" y="233"/>
                </a:lnTo>
                <a:lnTo>
                  <a:pt x="22" y="257"/>
                </a:lnTo>
                <a:lnTo>
                  <a:pt x="25" y="279"/>
                </a:lnTo>
                <a:lnTo>
                  <a:pt x="29" y="303"/>
                </a:lnTo>
                <a:lnTo>
                  <a:pt x="34" y="325"/>
                </a:lnTo>
                <a:lnTo>
                  <a:pt x="39" y="349"/>
                </a:lnTo>
                <a:lnTo>
                  <a:pt x="44" y="371"/>
                </a:lnTo>
                <a:lnTo>
                  <a:pt x="50" y="394"/>
                </a:lnTo>
                <a:lnTo>
                  <a:pt x="55" y="416"/>
                </a:lnTo>
                <a:lnTo>
                  <a:pt x="61" y="440"/>
                </a:lnTo>
                <a:lnTo>
                  <a:pt x="68" y="462"/>
                </a:lnTo>
                <a:lnTo>
                  <a:pt x="75" y="483"/>
                </a:lnTo>
              </a:path>
            </a:pathLst>
          </a:custGeom>
          <a:noFill/>
          <a:ln w="28575" cap="flat" cmpd="sng">
            <a:solidFill>
              <a:schemeClr val="hlink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25" name="Group 230"/>
          <p:cNvGrpSpPr/>
          <p:nvPr/>
        </p:nvGrpSpPr>
        <p:grpSpPr>
          <a:xfrm>
            <a:off x="5448300" y="1906588"/>
            <a:ext cx="50800" cy="192087"/>
            <a:chOff x="3242" y="1299"/>
            <a:chExt cx="32" cy="121"/>
          </a:xfrm>
        </p:grpSpPr>
        <p:sp>
          <p:nvSpPr>
            <p:cNvPr id="48387" name="Freeform 231"/>
            <p:cNvSpPr/>
            <p:nvPr/>
          </p:nvSpPr>
          <p:spPr>
            <a:xfrm>
              <a:off x="3242" y="1299"/>
              <a:ext cx="1" cy="22"/>
            </a:xfrm>
            <a:custGeom>
              <a:avLst/>
              <a:gdLst>
                <a:gd name="txL" fmla="*/ 0 w 3"/>
                <a:gd name="txT" fmla="*/ 0 h 90"/>
                <a:gd name="txR" fmla="*/ 3 w 3"/>
                <a:gd name="txB" fmla="*/ 90 h 90"/>
              </a:gdLst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1" y="54"/>
                </a:cxn>
                <a:cxn ang="0">
                  <a:pos x="2" y="73"/>
                </a:cxn>
                <a:cxn ang="0">
                  <a:pos x="3" y="90"/>
                </a:cxn>
              </a:cxnLst>
              <a:rect l="txL" t="txT" r="txR" b="txB"/>
              <a:pathLst>
                <a:path w="3" h="90">
                  <a:moveTo>
                    <a:pt x="0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1" y="54"/>
                  </a:lnTo>
                  <a:lnTo>
                    <a:pt x="2" y="73"/>
                  </a:lnTo>
                  <a:lnTo>
                    <a:pt x="3" y="90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88" name="Freeform 232"/>
            <p:cNvSpPr/>
            <p:nvPr/>
          </p:nvSpPr>
          <p:spPr>
            <a:xfrm>
              <a:off x="3245" y="1342"/>
              <a:ext cx="11" cy="39"/>
            </a:xfrm>
            <a:custGeom>
              <a:avLst/>
              <a:gdLst>
                <a:gd name="txL" fmla="*/ 0 w 42"/>
                <a:gd name="txT" fmla="*/ 0 h 157"/>
                <a:gd name="txR" fmla="*/ 42 w 42"/>
                <a:gd name="txB" fmla="*/ 157 h 157"/>
              </a:gdLst>
              <a:ahLst/>
              <a:cxnLst>
                <a:cxn ang="0">
                  <a:pos x="0" y="0"/>
                </a:cxn>
                <a:cxn ang="0">
                  <a:pos x="1" y="9"/>
                </a:cxn>
                <a:cxn ang="0">
                  <a:pos x="5" y="27"/>
                </a:cxn>
                <a:cxn ang="0">
                  <a:pos x="9" y="45"/>
                </a:cxn>
                <a:cxn ang="0">
                  <a:pos x="13" y="62"/>
                </a:cxn>
                <a:cxn ang="0">
                  <a:pos x="17" y="79"/>
                </a:cxn>
                <a:cxn ang="0">
                  <a:pos x="22" y="97"/>
                </a:cxn>
                <a:cxn ang="0">
                  <a:pos x="28" y="114"/>
                </a:cxn>
                <a:cxn ang="0">
                  <a:pos x="33" y="132"/>
                </a:cxn>
                <a:cxn ang="0">
                  <a:pos x="39" y="149"/>
                </a:cxn>
                <a:cxn ang="0">
                  <a:pos x="42" y="157"/>
                </a:cxn>
              </a:cxnLst>
              <a:rect l="txL" t="txT" r="txR" b="txB"/>
              <a:pathLst>
                <a:path w="42" h="157">
                  <a:moveTo>
                    <a:pt x="0" y="0"/>
                  </a:moveTo>
                  <a:lnTo>
                    <a:pt x="1" y="9"/>
                  </a:lnTo>
                  <a:lnTo>
                    <a:pt x="5" y="27"/>
                  </a:lnTo>
                  <a:lnTo>
                    <a:pt x="9" y="45"/>
                  </a:lnTo>
                  <a:lnTo>
                    <a:pt x="13" y="62"/>
                  </a:lnTo>
                  <a:lnTo>
                    <a:pt x="17" y="79"/>
                  </a:lnTo>
                  <a:lnTo>
                    <a:pt x="22" y="97"/>
                  </a:lnTo>
                  <a:lnTo>
                    <a:pt x="28" y="114"/>
                  </a:lnTo>
                  <a:lnTo>
                    <a:pt x="33" y="132"/>
                  </a:lnTo>
                  <a:lnTo>
                    <a:pt x="39" y="149"/>
                  </a:lnTo>
                  <a:lnTo>
                    <a:pt x="42" y="157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89" name="Freeform 233"/>
            <p:cNvSpPr/>
            <p:nvPr/>
          </p:nvSpPr>
          <p:spPr>
            <a:xfrm>
              <a:off x="3263" y="1400"/>
              <a:ext cx="11" cy="20"/>
            </a:xfrm>
            <a:custGeom>
              <a:avLst/>
              <a:gdLst>
                <a:gd name="txL" fmla="*/ 0 w 41"/>
                <a:gd name="txT" fmla="*/ 0 h 79"/>
                <a:gd name="txR" fmla="*/ 41 w 41"/>
                <a:gd name="txB" fmla="*/ 79 h 79"/>
              </a:gdLst>
              <a:ahLst/>
              <a:cxnLst>
                <a:cxn ang="0">
                  <a:pos x="0" y="0"/>
                </a:cxn>
                <a:cxn ang="0">
                  <a:pos x="7" y="16"/>
                </a:cxn>
                <a:cxn ang="0">
                  <a:pos x="16" y="32"/>
                </a:cxn>
                <a:cxn ang="0">
                  <a:pos x="23" y="48"/>
                </a:cxn>
                <a:cxn ang="0">
                  <a:pos x="32" y="64"/>
                </a:cxn>
                <a:cxn ang="0">
                  <a:pos x="41" y="79"/>
                </a:cxn>
              </a:cxnLst>
              <a:rect l="txL" t="txT" r="txR" b="txB"/>
              <a:pathLst>
                <a:path w="41" h="79">
                  <a:moveTo>
                    <a:pt x="0" y="0"/>
                  </a:moveTo>
                  <a:lnTo>
                    <a:pt x="7" y="16"/>
                  </a:lnTo>
                  <a:lnTo>
                    <a:pt x="16" y="32"/>
                  </a:lnTo>
                  <a:lnTo>
                    <a:pt x="23" y="48"/>
                  </a:lnTo>
                  <a:lnTo>
                    <a:pt x="32" y="64"/>
                  </a:lnTo>
                  <a:lnTo>
                    <a:pt x="41" y="79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02698" name="Line 234"/>
          <p:cNvSpPr/>
          <p:nvPr/>
        </p:nvSpPr>
        <p:spPr>
          <a:xfrm flipV="1">
            <a:off x="5724525" y="1651000"/>
            <a:ext cx="1588" cy="255588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6" name="Group 235"/>
          <p:cNvGrpSpPr/>
          <p:nvPr/>
        </p:nvGrpSpPr>
        <p:grpSpPr>
          <a:xfrm>
            <a:off x="5448300" y="1651000"/>
            <a:ext cx="1588" cy="255588"/>
            <a:chOff x="3242" y="1138"/>
            <a:chExt cx="1" cy="161"/>
          </a:xfrm>
        </p:grpSpPr>
        <p:sp>
          <p:nvSpPr>
            <p:cNvPr id="48383" name="Line 236"/>
            <p:cNvSpPr/>
            <p:nvPr/>
          </p:nvSpPr>
          <p:spPr>
            <a:xfrm flipV="1">
              <a:off x="3242" y="1259"/>
              <a:ext cx="1" cy="4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384" name="Group 237"/>
            <p:cNvGrpSpPr/>
            <p:nvPr/>
          </p:nvGrpSpPr>
          <p:grpSpPr>
            <a:xfrm>
              <a:off x="3242" y="1138"/>
              <a:ext cx="1" cy="101"/>
              <a:chOff x="3242" y="1138"/>
              <a:chExt cx="1" cy="101"/>
            </a:xfrm>
          </p:grpSpPr>
          <p:sp>
            <p:nvSpPr>
              <p:cNvPr id="48385" name="Line 238"/>
              <p:cNvSpPr/>
              <p:nvPr/>
            </p:nvSpPr>
            <p:spPr>
              <a:xfrm flipV="1">
                <a:off x="3242" y="1198"/>
                <a:ext cx="1" cy="41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386" name="Line 239"/>
              <p:cNvSpPr/>
              <p:nvPr/>
            </p:nvSpPr>
            <p:spPr>
              <a:xfrm flipV="1">
                <a:off x="3242" y="1138"/>
                <a:ext cx="1" cy="4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8" name="Group 240"/>
          <p:cNvGrpSpPr/>
          <p:nvPr/>
        </p:nvGrpSpPr>
        <p:grpSpPr>
          <a:xfrm>
            <a:off x="4783138" y="1651000"/>
            <a:ext cx="1587" cy="255588"/>
            <a:chOff x="2823" y="1138"/>
            <a:chExt cx="1" cy="161"/>
          </a:xfrm>
        </p:grpSpPr>
        <p:sp>
          <p:nvSpPr>
            <p:cNvPr id="48380" name="Line 241"/>
            <p:cNvSpPr/>
            <p:nvPr/>
          </p:nvSpPr>
          <p:spPr>
            <a:xfrm flipV="1">
              <a:off x="2823" y="1259"/>
              <a:ext cx="1" cy="4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81" name="Line 242"/>
            <p:cNvSpPr/>
            <p:nvPr/>
          </p:nvSpPr>
          <p:spPr>
            <a:xfrm flipV="1">
              <a:off x="2823" y="1198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82" name="Line 243"/>
            <p:cNvSpPr/>
            <p:nvPr/>
          </p:nvSpPr>
          <p:spPr>
            <a:xfrm flipV="1">
              <a:off x="2823" y="1138"/>
              <a:ext cx="1" cy="4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02708" name="Line 244"/>
          <p:cNvSpPr/>
          <p:nvPr/>
        </p:nvSpPr>
        <p:spPr>
          <a:xfrm flipV="1">
            <a:off x="4505325" y="1651000"/>
            <a:ext cx="1588" cy="255588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9" name="Group 245"/>
          <p:cNvGrpSpPr/>
          <p:nvPr/>
        </p:nvGrpSpPr>
        <p:grpSpPr>
          <a:xfrm>
            <a:off x="4732338" y="1906588"/>
            <a:ext cx="50800" cy="192087"/>
            <a:chOff x="2791" y="1299"/>
            <a:chExt cx="32" cy="121"/>
          </a:xfrm>
        </p:grpSpPr>
        <p:sp>
          <p:nvSpPr>
            <p:cNvPr id="48377" name="Freeform 246"/>
            <p:cNvSpPr/>
            <p:nvPr/>
          </p:nvSpPr>
          <p:spPr>
            <a:xfrm>
              <a:off x="2791" y="1400"/>
              <a:ext cx="10" cy="20"/>
            </a:xfrm>
            <a:custGeom>
              <a:avLst/>
              <a:gdLst>
                <a:gd name="txL" fmla="*/ 0 w 41"/>
                <a:gd name="txT" fmla="*/ 0 h 79"/>
                <a:gd name="txR" fmla="*/ 41 w 41"/>
                <a:gd name="txB" fmla="*/ 79 h 79"/>
              </a:gdLst>
              <a:ahLst/>
              <a:cxnLst>
                <a:cxn ang="0">
                  <a:pos x="0" y="79"/>
                </a:cxn>
                <a:cxn ang="0">
                  <a:pos x="9" y="64"/>
                </a:cxn>
                <a:cxn ang="0">
                  <a:pos x="18" y="48"/>
                </a:cxn>
                <a:cxn ang="0">
                  <a:pos x="25" y="32"/>
                </a:cxn>
                <a:cxn ang="0">
                  <a:pos x="34" y="16"/>
                </a:cxn>
                <a:cxn ang="0">
                  <a:pos x="41" y="0"/>
                </a:cxn>
              </a:cxnLst>
              <a:rect l="txL" t="txT" r="txR" b="txB"/>
              <a:pathLst>
                <a:path w="41" h="79">
                  <a:moveTo>
                    <a:pt x="0" y="79"/>
                  </a:moveTo>
                  <a:lnTo>
                    <a:pt x="9" y="64"/>
                  </a:lnTo>
                  <a:lnTo>
                    <a:pt x="18" y="48"/>
                  </a:lnTo>
                  <a:lnTo>
                    <a:pt x="25" y="32"/>
                  </a:lnTo>
                  <a:lnTo>
                    <a:pt x="34" y="16"/>
                  </a:lnTo>
                  <a:lnTo>
                    <a:pt x="41" y="0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78" name="Freeform 247"/>
            <p:cNvSpPr/>
            <p:nvPr/>
          </p:nvSpPr>
          <p:spPr>
            <a:xfrm>
              <a:off x="2809" y="1342"/>
              <a:ext cx="10" cy="39"/>
            </a:xfrm>
            <a:custGeom>
              <a:avLst/>
              <a:gdLst>
                <a:gd name="txL" fmla="*/ 0 w 42"/>
                <a:gd name="txT" fmla="*/ 0 h 157"/>
                <a:gd name="txR" fmla="*/ 42 w 42"/>
                <a:gd name="txB" fmla="*/ 157 h 157"/>
              </a:gdLst>
              <a:ahLst/>
              <a:cxnLst>
                <a:cxn ang="0">
                  <a:pos x="0" y="157"/>
                </a:cxn>
                <a:cxn ang="0">
                  <a:pos x="4" y="149"/>
                </a:cxn>
                <a:cxn ang="0">
                  <a:pos x="9" y="132"/>
                </a:cxn>
                <a:cxn ang="0">
                  <a:pos x="14" y="114"/>
                </a:cxn>
                <a:cxn ang="0">
                  <a:pos x="20" y="97"/>
                </a:cxn>
                <a:cxn ang="0">
                  <a:pos x="24" y="79"/>
                </a:cxn>
                <a:cxn ang="0">
                  <a:pos x="29" y="62"/>
                </a:cxn>
                <a:cxn ang="0">
                  <a:pos x="34" y="45"/>
                </a:cxn>
                <a:cxn ang="0">
                  <a:pos x="37" y="27"/>
                </a:cxn>
                <a:cxn ang="0">
                  <a:pos x="41" y="9"/>
                </a:cxn>
                <a:cxn ang="0">
                  <a:pos x="42" y="0"/>
                </a:cxn>
              </a:cxnLst>
              <a:rect l="txL" t="txT" r="txR" b="txB"/>
              <a:pathLst>
                <a:path w="42" h="157">
                  <a:moveTo>
                    <a:pt x="0" y="157"/>
                  </a:moveTo>
                  <a:lnTo>
                    <a:pt x="4" y="149"/>
                  </a:lnTo>
                  <a:lnTo>
                    <a:pt x="9" y="132"/>
                  </a:lnTo>
                  <a:lnTo>
                    <a:pt x="14" y="114"/>
                  </a:lnTo>
                  <a:lnTo>
                    <a:pt x="20" y="97"/>
                  </a:lnTo>
                  <a:lnTo>
                    <a:pt x="24" y="79"/>
                  </a:lnTo>
                  <a:lnTo>
                    <a:pt x="29" y="62"/>
                  </a:lnTo>
                  <a:lnTo>
                    <a:pt x="34" y="45"/>
                  </a:lnTo>
                  <a:lnTo>
                    <a:pt x="37" y="27"/>
                  </a:lnTo>
                  <a:lnTo>
                    <a:pt x="41" y="9"/>
                  </a:lnTo>
                  <a:lnTo>
                    <a:pt x="42" y="0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79" name="Freeform 248"/>
            <p:cNvSpPr/>
            <p:nvPr/>
          </p:nvSpPr>
          <p:spPr>
            <a:xfrm>
              <a:off x="2822" y="1299"/>
              <a:ext cx="1" cy="22"/>
            </a:xfrm>
            <a:custGeom>
              <a:avLst/>
              <a:gdLst>
                <a:gd name="txL" fmla="*/ 0 w 4"/>
                <a:gd name="txT" fmla="*/ 0 h 90"/>
                <a:gd name="txR" fmla="*/ 4 w 4"/>
                <a:gd name="txB" fmla="*/ 90 h 90"/>
              </a:gdLst>
              <a:ahLst/>
              <a:cxnLst>
                <a:cxn ang="0">
                  <a:pos x="0" y="90"/>
                </a:cxn>
                <a:cxn ang="0">
                  <a:pos x="2" y="73"/>
                </a:cxn>
                <a:cxn ang="0">
                  <a:pos x="3" y="54"/>
                </a:cxn>
                <a:cxn ang="0">
                  <a:pos x="4" y="36"/>
                </a:cxn>
                <a:cxn ang="0">
                  <a:pos x="4" y="18"/>
                </a:cxn>
                <a:cxn ang="0">
                  <a:pos x="4" y="0"/>
                </a:cxn>
              </a:cxnLst>
              <a:rect l="txL" t="txT" r="txR" b="txB"/>
              <a:pathLst>
                <a:path w="4" h="90">
                  <a:moveTo>
                    <a:pt x="0" y="90"/>
                  </a:moveTo>
                  <a:lnTo>
                    <a:pt x="2" y="73"/>
                  </a:lnTo>
                  <a:lnTo>
                    <a:pt x="3" y="54"/>
                  </a:lnTo>
                  <a:lnTo>
                    <a:pt x="4" y="36"/>
                  </a:lnTo>
                  <a:lnTo>
                    <a:pt x="4" y="18"/>
                  </a:lnTo>
                  <a:lnTo>
                    <a:pt x="4" y="0"/>
                  </a:lnTo>
                </a:path>
              </a:pathLst>
            </a:custGeom>
            <a:noFill/>
            <a:ln w="28575" cap="flat" cmpd="sng">
              <a:solidFill>
                <a:schemeClr val="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702713" name="Freeform 249"/>
          <p:cNvSpPr/>
          <p:nvPr/>
        </p:nvSpPr>
        <p:spPr>
          <a:xfrm>
            <a:off x="4476750" y="1906588"/>
            <a:ext cx="28575" cy="192087"/>
          </a:xfrm>
          <a:custGeom>
            <a:avLst/>
            <a:gdLst>
              <a:gd name="txL" fmla="*/ 0 w 74"/>
              <a:gd name="txT" fmla="*/ 0 h 483"/>
              <a:gd name="txR" fmla="*/ 74 w 74"/>
              <a:gd name="txB" fmla="*/ 483 h 483"/>
            </a:gdLst>
            <a:ahLst/>
            <a:cxnLst>
              <a:cxn ang="0">
                <a:pos x="0" y="483"/>
              </a:cxn>
              <a:cxn ang="0">
                <a:pos x="7" y="462"/>
              </a:cxn>
              <a:cxn ang="0">
                <a:pos x="14" y="440"/>
              </a:cxn>
              <a:cxn ang="0">
                <a:pos x="19" y="416"/>
              </a:cxn>
              <a:cxn ang="0">
                <a:pos x="25" y="394"/>
              </a:cxn>
              <a:cxn ang="0">
                <a:pos x="31" y="371"/>
              </a:cxn>
              <a:cxn ang="0">
                <a:pos x="36" y="349"/>
              </a:cxn>
              <a:cxn ang="0">
                <a:pos x="40" y="325"/>
              </a:cxn>
              <a:cxn ang="0">
                <a:pos x="46" y="303"/>
              </a:cxn>
              <a:cxn ang="0">
                <a:pos x="50" y="279"/>
              </a:cxn>
              <a:cxn ang="0">
                <a:pos x="53" y="257"/>
              </a:cxn>
              <a:cxn ang="0">
                <a:pos x="58" y="233"/>
              </a:cxn>
              <a:cxn ang="0">
                <a:pos x="61" y="211"/>
              </a:cxn>
              <a:cxn ang="0">
                <a:pos x="63" y="187"/>
              </a:cxn>
              <a:cxn ang="0">
                <a:pos x="66" y="163"/>
              </a:cxn>
              <a:cxn ang="0">
                <a:pos x="68" y="140"/>
              </a:cxn>
              <a:cxn ang="0">
                <a:pos x="69" y="117"/>
              </a:cxn>
              <a:cxn ang="0">
                <a:pos x="71" y="94"/>
              </a:cxn>
              <a:cxn ang="0">
                <a:pos x="73" y="70"/>
              </a:cxn>
              <a:cxn ang="0">
                <a:pos x="74" y="47"/>
              </a:cxn>
              <a:cxn ang="0">
                <a:pos x="74" y="23"/>
              </a:cxn>
              <a:cxn ang="0">
                <a:pos x="74" y="0"/>
              </a:cxn>
            </a:cxnLst>
            <a:rect l="txL" t="txT" r="txR" b="txB"/>
            <a:pathLst>
              <a:path w="74" h="483">
                <a:moveTo>
                  <a:pt x="0" y="483"/>
                </a:moveTo>
                <a:lnTo>
                  <a:pt x="7" y="462"/>
                </a:lnTo>
                <a:lnTo>
                  <a:pt x="14" y="440"/>
                </a:lnTo>
                <a:lnTo>
                  <a:pt x="19" y="416"/>
                </a:lnTo>
                <a:lnTo>
                  <a:pt x="25" y="394"/>
                </a:lnTo>
                <a:lnTo>
                  <a:pt x="31" y="371"/>
                </a:lnTo>
                <a:lnTo>
                  <a:pt x="36" y="349"/>
                </a:lnTo>
                <a:lnTo>
                  <a:pt x="40" y="325"/>
                </a:lnTo>
                <a:lnTo>
                  <a:pt x="46" y="303"/>
                </a:lnTo>
                <a:lnTo>
                  <a:pt x="50" y="279"/>
                </a:lnTo>
                <a:lnTo>
                  <a:pt x="53" y="257"/>
                </a:lnTo>
                <a:lnTo>
                  <a:pt x="58" y="233"/>
                </a:lnTo>
                <a:lnTo>
                  <a:pt x="61" y="211"/>
                </a:lnTo>
                <a:lnTo>
                  <a:pt x="63" y="187"/>
                </a:lnTo>
                <a:lnTo>
                  <a:pt x="66" y="163"/>
                </a:lnTo>
                <a:lnTo>
                  <a:pt x="68" y="140"/>
                </a:lnTo>
                <a:lnTo>
                  <a:pt x="69" y="117"/>
                </a:lnTo>
                <a:lnTo>
                  <a:pt x="71" y="94"/>
                </a:lnTo>
                <a:lnTo>
                  <a:pt x="73" y="70"/>
                </a:lnTo>
                <a:lnTo>
                  <a:pt x="74" y="47"/>
                </a:lnTo>
                <a:lnTo>
                  <a:pt x="74" y="23"/>
                </a:lnTo>
                <a:lnTo>
                  <a:pt x="74" y="0"/>
                </a:lnTo>
              </a:path>
            </a:pathLst>
          </a:custGeom>
          <a:noFill/>
          <a:ln w="28575" cap="flat" cmpd="sng">
            <a:solidFill>
              <a:schemeClr val="hlink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30" name="Group 250"/>
          <p:cNvGrpSpPr/>
          <p:nvPr/>
        </p:nvGrpSpPr>
        <p:grpSpPr>
          <a:xfrm>
            <a:off x="5499100" y="2098675"/>
            <a:ext cx="255588" cy="1588"/>
            <a:chOff x="3274" y="1420"/>
            <a:chExt cx="161" cy="1"/>
          </a:xfrm>
        </p:grpSpPr>
        <p:sp>
          <p:nvSpPr>
            <p:cNvPr id="48374" name="Line 251"/>
            <p:cNvSpPr/>
            <p:nvPr/>
          </p:nvSpPr>
          <p:spPr>
            <a:xfrm>
              <a:off x="3274" y="1420"/>
              <a:ext cx="39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75" name="Line 252"/>
            <p:cNvSpPr/>
            <p:nvPr/>
          </p:nvSpPr>
          <p:spPr>
            <a:xfrm>
              <a:off x="3334" y="1420"/>
              <a:ext cx="41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76" name="Line 253"/>
            <p:cNvSpPr/>
            <p:nvPr/>
          </p:nvSpPr>
          <p:spPr>
            <a:xfrm>
              <a:off x="3395" y="1420"/>
              <a:ext cx="40" cy="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702718" name="Freeform 254"/>
          <p:cNvSpPr/>
          <p:nvPr/>
        </p:nvSpPr>
        <p:spPr>
          <a:xfrm>
            <a:off x="4859338" y="2098675"/>
            <a:ext cx="511175" cy="95250"/>
          </a:xfrm>
          <a:custGeom>
            <a:avLst/>
            <a:gdLst>
              <a:gd name="txL" fmla="*/ 0 w 1288"/>
              <a:gd name="txT" fmla="*/ 0 h 242"/>
              <a:gd name="txR" fmla="*/ 1288 w 1288"/>
              <a:gd name="txB" fmla="*/ 242 h 242"/>
            </a:gdLst>
            <a:ahLst/>
            <a:cxnLst>
              <a:cxn ang="0">
                <a:pos x="14" y="12"/>
              </a:cxn>
              <a:cxn ang="0">
                <a:pos x="41" y="36"/>
              </a:cxn>
              <a:cxn ang="0">
                <a:pos x="70" y="57"/>
              </a:cxn>
              <a:cxn ang="0">
                <a:pos x="100" y="77"/>
              </a:cxn>
              <a:cxn ang="0">
                <a:pos x="130" y="97"/>
              </a:cxn>
              <a:cxn ang="0">
                <a:pos x="161" y="115"/>
              </a:cxn>
              <a:cxn ang="0">
                <a:pos x="193" y="132"/>
              </a:cxn>
              <a:cxn ang="0">
                <a:pos x="225" y="148"/>
              </a:cxn>
              <a:cxn ang="0">
                <a:pos x="258" y="163"/>
              </a:cxn>
              <a:cxn ang="0">
                <a:pos x="292" y="177"/>
              </a:cxn>
              <a:cxn ang="0">
                <a:pos x="326" y="189"/>
              </a:cxn>
              <a:cxn ang="0">
                <a:pos x="360" y="200"/>
              </a:cxn>
              <a:cxn ang="0">
                <a:pos x="394" y="210"/>
              </a:cxn>
              <a:cxn ang="0">
                <a:pos x="430" y="219"/>
              </a:cxn>
              <a:cxn ang="0">
                <a:pos x="465" y="226"/>
              </a:cxn>
              <a:cxn ang="0">
                <a:pos x="500" y="231"/>
              </a:cxn>
              <a:cxn ang="0">
                <a:pos x="537" y="237"/>
              </a:cxn>
              <a:cxn ang="0">
                <a:pos x="572" y="240"/>
              </a:cxn>
              <a:cxn ang="0">
                <a:pos x="608" y="242"/>
              </a:cxn>
              <a:cxn ang="0">
                <a:pos x="644" y="242"/>
              </a:cxn>
              <a:cxn ang="0">
                <a:pos x="680" y="242"/>
              </a:cxn>
              <a:cxn ang="0">
                <a:pos x="716" y="240"/>
              </a:cxn>
              <a:cxn ang="0">
                <a:pos x="752" y="237"/>
              </a:cxn>
              <a:cxn ang="0">
                <a:pos x="788" y="231"/>
              </a:cxn>
              <a:cxn ang="0">
                <a:pos x="823" y="226"/>
              </a:cxn>
              <a:cxn ang="0">
                <a:pos x="859" y="219"/>
              </a:cxn>
              <a:cxn ang="0">
                <a:pos x="894" y="210"/>
              </a:cxn>
              <a:cxn ang="0">
                <a:pos x="928" y="200"/>
              </a:cxn>
              <a:cxn ang="0">
                <a:pos x="962" y="189"/>
              </a:cxn>
              <a:cxn ang="0">
                <a:pos x="996" y="177"/>
              </a:cxn>
              <a:cxn ang="0">
                <a:pos x="1030" y="163"/>
              </a:cxn>
              <a:cxn ang="0">
                <a:pos x="1063" y="148"/>
              </a:cxn>
              <a:cxn ang="0">
                <a:pos x="1095" y="132"/>
              </a:cxn>
              <a:cxn ang="0">
                <a:pos x="1127" y="115"/>
              </a:cxn>
              <a:cxn ang="0">
                <a:pos x="1158" y="97"/>
              </a:cxn>
              <a:cxn ang="0">
                <a:pos x="1188" y="77"/>
              </a:cxn>
              <a:cxn ang="0">
                <a:pos x="1218" y="57"/>
              </a:cxn>
              <a:cxn ang="0">
                <a:pos x="1247" y="36"/>
              </a:cxn>
              <a:cxn ang="0">
                <a:pos x="1275" y="12"/>
              </a:cxn>
            </a:cxnLst>
            <a:rect l="txL" t="txT" r="txR" b="txB"/>
            <a:pathLst>
              <a:path w="1288" h="242">
                <a:moveTo>
                  <a:pt x="0" y="0"/>
                </a:moveTo>
                <a:lnTo>
                  <a:pt x="14" y="12"/>
                </a:lnTo>
                <a:lnTo>
                  <a:pt x="27" y="24"/>
                </a:lnTo>
                <a:lnTo>
                  <a:pt x="41" y="36"/>
                </a:lnTo>
                <a:lnTo>
                  <a:pt x="56" y="46"/>
                </a:lnTo>
                <a:lnTo>
                  <a:pt x="70" y="57"/>
                </a:lnTo>
                <a:lnTo>
                  <a:pt x="85" y="68"/>
                </a:lnTo>
                <a:lnTo>
                  <a:pt x="100" y="77"/>
                </a:lnTo>
                <a:lnTo>
                  <a:pt x="115" y="87"/>
                </a:lnTo>
                <a:lnTo>
                  <a:pt x="130" y="97"/>
                </a:lnTo>
                <a:lnTo>
                  <a:pt x="146" y="106"/>
                </a:lnTo>
                <a:lnTo>
                  <a:pt x="161" y="115"/>
                </a:lnTo>
                <a:lnTo>
                  <a:pt x="177" y="124"/>
                </a:lnTo>
                <a:lnTo>
                  <a:pt x="193" y="132"/>
                </a:lnTo>
                <a:lnTo>
                  <a:pt x="209" y="141"/>
                </a:lnTo>
                <a:lnTo>
                  <a:pt x="225" y="148"/>
                </a:lnTo>
                <a:lnTo>
                  <a:pt x="241" y="156"/>
                </a:lnTo>
                <a:lnTo>
                  <a:pt x="258" y="163"/>
                </a:lnTo>
                <a:lnTo>
                  <a:pt x="275" y="170"/>
                </a:lnTo>
                <a:lnTo>
                  <a:pt x="292" y="177"/>
                </a:lnTo>
                <a:lnTo>
                  <a:pt x="309" y="183"/>
                </a:lnTo>
                <a:lnTo>
                  <a:pt x="326" y="189"/>
                </a:lnTo>
                <a:lnTo>
                  <a:pt x="343" y="195"/>
                </a:lnTo>
                <a:lnTo>
                  <a:pt x="360" y="200"/>
                </a:lnTo>
                <a:lnTo>
                  <a:pt x="377" y="206"/>
                </a:lnTo>
                <a:lnTo>
                  <a:pt x="394" y="210"/>
                </a:lnTo>
                <a:lnTo>
                  <a:pt x="412" y="214"/>
                </a:lnTo>
                <a:lnTo>
                  <a:pt x="430" y="219"/>
                </a:lnTo>
                <a:lnTo>
                  <a:pt x="447" y="223"/>
                </a:lnTo>
                <a:lnTo>
                  <a:pt x="465" y="226"/>
                </a:lnTo>
                <a:lnTo>
                  <a:pt x="483" y="229"/>
                </a:lnTo>
                <a:lnTo>
                  <a:pt x="500" y="231"/>
                </a:lnTo>
                <a:lnTo>
                  <a:pt x="518" y="235"/>
                </a:lnTo>
                <a:lnTo>
                  <a:pt x="537" y="237"/>
                </a:lnTo>
                <a:lnTo>
                  <a:pt x="554" y="238"/>
                </a:lnTo>
                <a:lnTo>
                  <a:pt x="572" y="240"/>
                </a:lnTo>
                <a:lnTo>
                  <a:pt x="590" y="241"/>
                </a:lnTo>
                <a:lnTo>
                  <a:pt x="608" y="242"/>
                </a:lnTo>
                <a:lnTo>
                  <a:pt x="626" y="242"/>
                </a:lnTo>
                <a:lnTo>
                  <a:pt x="644" y="242"/>
                </a:lnTo>
                <a:lnTo>
                  <a:pt x="662" y="242"/>
                </a:lnTo>
                <a:lnTo>
                  <a:pt x="680" y="242"/>
                </a:lnTo>
                <a:lnTo>
                  <a:pt x="698" y="241"/>
                </a:lnTo>
                <a:lnTo>
                  <a:pt x="716" y="240"/>
                </a:lnTo>
                <a:lnTo>
                  <a:pt x="734" y="238"/>
                </a:lnTo>
                <a:lnTo>
                  <a:pt x="752" y="237"/>
                </a:lnTo>
                <a:lnTo>
                  <a:pt x="770" y="235"/>
                </a:lnTo>
                <a:lnTo>
                  <a:pt x="788" y="231"/>
                </a:lnTo>
                <a:lnTo>
                  <a:pt x="805" y="229"/>
                </a:lnTo>
                <a:lnTo>
                  <a:pt x="823" y="226"/>
                </a:lnTo>
                <a:lnTo>
                  <a:pt x="840" y="223"/>
                </a:lnTo>
                <a:lnTo>
                  <a:pt x="859" y="219"/>
                </a:lnTo>
                <a:lnTo>
                  <a:pt x="876" y="214"/>
                </a:lnTo>
                <a:lnTo>
                  <a:pt x="894" y="210"/>
                </a:lnTo>
                <a:lnTo>
                  <a:pt x="911" y="206"/>
                </a:lnTo>
                <a:lnTo>
                  <a:pt x="928" y="200"/>
                </a:lnTo>
                <a:lnTo>
                  <a:pt x="945" y="195"/>
                </a:lnTo>
                <a:lnTo>
                  <a:pt x="962" y="189"/>
                </a:lnTo>
                <a:lnTo>
                  <a:pt x="979" y="183"/>
                </a:lnTo>
                <a:lnTo>
                  <a:pt x="996" y="177"/>
                </a:lnTo>
                <a:lnTo>
                  <a:pt x="1013" y="170"/>
                </a:lnTo>
                <a:lnTo>
                  <a:pt x="1030" y="163"/>
                </a:lnTo>
                <a:lnTo>
                  <a:pt x="1046" y="156"/>
                </a:lnTo>
                <a:lnTo>
                  <a:pt x="1063" y="148"/>
                </a:lnTo>
                <a:lnTo>
                  <a:pt x="1079" y="141"/>
                </a:lnTo>
                <a:lnTo>
                  <a:pt x="1095" y="132"/>
                </a:lnTo>
                <a:lnTo>
                  <a:pt x="1111" y="124"/>
                </a:lnTo>
                <a:lnTo>
                  <a:pt x="1127" y="115"/>
                </a:lnTo>
                <a:lnTo>
                  <a:pt x="1142" y="106"/>
                </a:lnTo>
                <a:lnTo>
                  <a:pt x="1158" y="97"/>
                </a:lnTo>
                <a:lnTo>
                  <a:pt x="1173" y="87"/>
                </a:lnTo>
                <a:lnTo>
                  <a:pt x="1188" y="77"/>
                </a:lnTo>
                <a:lnTo>
                  <a:pt x="1203" y="68"/>
                </a:lnTo>
                <a:lnTo>
                  <a:pt x="1218" y="57"/>
                </a:lnTo>
                <a:lnTo>
                  <a:pt x="1232" y="46"/>
                </a:lnTo>
                <a:lnTo>
                  <a:pt x="1247" y="36"/>
                </a:lnTo>
                <a:lnTo>
                  <a:pt x="1261" y="24"/>
                </a:lnTo>
                <a:lnTo>
                  <a:pt x="1275" y="12"/>
                </a:lnTo>
                <a:lnTo>
                  <a:pt x="1288" y="0"/>
                </a:lnTo>
              </a:path>
            </a:pathLst>
          </a:custGeom>
          <a:noFill/>
          <a:ln w="28575" cap="flat" cmpd="sng">
            <a:solidFill>
              <a:schemeClr val="hlink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702719" name="Line 255"/>
          <p:cNvSpPr/>
          <p:nvPr/>
        </p:nvSpPr>
        <p:spPr>
          <a:xfrm flipV="1">
            <a:off x="4476750" y="1655763"/>
            <a:ext cx="0" cy="433387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720" name="Line 256"/>
          <p:cNvSpPr/>
          <p:nvPr/>
        </p:nvSpPr>
        <p:spPr>
          <a:xfrm flipV="1">
            <a:off x="5756275" y="1655763"/>
            <a:ext cx="0" cy="438150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31" name="Group 257"/>
          <p:cNvGrpSpPr/>
          <p:nvPr/>
        </p:nvGrpSpPr>
        <p:grpSpPr>
          <a:xfrm>
            <a:off x="4730750" y="1652588"/>
            <a:ext cx="1588" cy="433387"/>
            <a:chOff x="1168" y="1165"/>
            <a:chExt cx="1" cy="273"/>
          </a:xfrm>
        </p:grpSpPr>
        <p:sp>
          <p:nvSpPr>
            <p:cNvPr id="48369" name="Line 258"/>
            <p:cNvSpPr/>
            <p:nvPr/>
          </p:nvSpPr>
          <p:spPr>
            <a:xfrm flipV="1">
              <a:off x="1168" y="1397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70" name="Line 259"/>
            <p:cNvSpPr/>
            <p:nvPr/>
          </p:nvSpPr>
          <p:spPr>
            <a:xfrm flipV="1">
              <a:off x="1168" y="1335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71" name="Line 260"/>
            <p:cNvSpPr/>
            <p:nvPr/>
          </p:nvSpPr>
          <p:spPr>
            <a:xfrm flipV="1">
              <a:off x="1168" y="1274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72" name="Line 261"/>
            <p:cNvSpPr/>
            <p:nvPr/>
          </p:nvSpPr>
          <p:spPr>
            <a:xfrm flipV="1">
              <a:off x="1168" y="1213"/>
              <a:ext cx="1" cy="4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73" name="Line 262"/>
            <p:cNvSpPr/>
            <p:nvPr/>
          </p:nvSpPr>
          <p:spPr>
            <a:xfrm flipV="1">
              <a:off x="1168" y="1165"/>
              <a:ext cx="1" cy="27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02884" name="Group 263"/>
          <p:cNvGrpSpPr/>
          <p:nvPr/>
        </p:nvGrpSpPr>
        <p:grpSpPr>
          <a:xfrm>
            <a:off x="5499100" y="1652588"/>
            <a:ext cx="1588" cy="433387"/>
            <a:chOff x="1168" y="1165"/>
            <a:chExt cx="1" cy="273"/>
          </a:xfrm>
        </p:grpSpPr>
        <p:sp>
          <p:nvSpPr>
            <p:cNvPr id="48364" name="Line 264"/>
            <p:cNvSpPr/>
            <p:nvPr/>
          </p:nvSpPr>
          <p:spPr>
            <a:xfrm flipV="1">
              <a:off x="1168" y="1397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65" name="Line 265"/>
            <p:cNvSpPr/>
            <p:nvPr/>
          </p:nvSpPr>
          <p:spPr>
            <a:xfrm flipV="1">
              <a:off x="1168" y="1335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66" name="Line 266"/>
            <p:cNvSpPr/>
            <p:nvPr/>
          </p:nvSpPr>
          <p:spPr>
            <a:xfrm flipV="1">
              <a:off x="1168" y="1274"/>
              <a:ext cx="1" cy="4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67" name="Line 267"/>
            <p:cNvSpPr/>
            <p:nvPr/>
          </p:nvSpPr>
          <p:spPr>
            <a:xfrm flipV="1">
              <a:off x="1168" y="1213"/>
              <a:ext cx="1" cy="4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68" name="Line 268"/>
            <p:cNvSpPr/>
            <p:nvPr/>
          </p:nvSpPr>
          <p:spPr>
            <a:xfrm flipV="1">
              <a:off x="1168" y="1165"/>
              <a:ext cx="1" cy="27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02885" name="Group 269"/>
          <p:cNvGrpSpPr/>
          <p:nvPr/>
        </p:nvGrpSpPr>
        <p:grpSpPr>
          <a:xfrm>
            <a:off x="6257925" y="3781425"/>
            <a:ext cx="1287463" cy="1844675"/>
            <a:chOff x="3917" y="1289"/>
            <a:chExt cx="811" cy="1162"/>
          </a:xfrm>
        </p:grpSpPr>
        <p:sp>
          <p:nvSpPr>
            <p:cNvPr id="48333" name="Freeform 270"/>
            <p:cNvSpPr/>
            <p:nvPr/>
          </p:nvSpPr>
          <p:spPr>
            <a:xfrm>
              <a:off x="4199" y="1368"/>
              <a:ext cx="390" cy="443"/>
            </a:xfrm>
            <a:custGeom>
              <a:avLst/>
              <a:gdLst>
                <a:gd name="txL" fmla="*/ 0 w 390"/>
                <a:gd name="txT" fmla="*/ 0 h 443"/>
                <a:gd name="txR" fmla="*/ 390 w 390"/>
                <a:gd name="txB" fmla="*/ 443 h 443"/>
              </a:gdLst>
              <a:ahLst/>
              <a:cxnLst>
                <a:cxn ang="0">
                  <a:pos x="28" y="0"/>
                </a:cxn>
                <a:cxn ang="0">
                  <a:pos x="28" y="134"/>
                </a:cxn>
                <a:cxn ang="0">
                  <a:pos x="0" y="203"/>
                </a:cxn>
                <a:cxn ang="0">
                  <a:pos x="309" y="360"/>
                </a:cxn>
                <a:cxn ang="0">
                  <a:pos x="310" y="407"/>
                </a:cxn>
                <a:cxn ang="0">
                  <a:pos x="372" y="443"/>
                </a:cxn>
                <a:cxn ang="0">
                  <a:pos x="388" y="407"/>
                </a:cxn>
                <a:cxn ang="0">
                  <a:pos x="390" y="344"/>
                </a:cxn>
                <a:cxn ang="0">
                  <a:pos x="390" y="191"/>
                </a:cxn>
                <a:cxn ang="0">
                  <a:pos x="28" y="0"/>
                </a:cxn>
              </a:cxnLst>
              <a:rect l="txL" t="txT" r="txR" b="txB"/>
              <a:pathLst>
                <a:path w="390" h="443">
                  <a:moveTo>
                    <a:pt x="28" y="0"/>
                  </a:moveTo>
                  <a:lnTo>
                    <a:pt x="28" y="134"/>
                  </a:lnTo>
                  <a:lnTo>
                    <a:pt x="0" y="203"/>
                  </a:lnTo>
                  <a:lnTo>
                    <a:pt x="309" y="360"/>
                  </a:lnTo>
                  <a:lnTo>
                    <a:pt x="310" y="407"/>
                  </a:lnTo>
                  <a:lnTo>
                    <a:pt x="372" y="443"/>
                  </a:lnTo>
                  <a:lnTo>
                    <a:pt x="388" y="407"/>
                  </a:lnTo>
                  <a:lnTo>
                    <a:pt x="390" y="344"/>
                  </a:lnTo>
                  <a:lnTo>
                    <a:pt x="390" y="19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00FF">
                <a:alpha val="100000"/>
              </a:srgbClr>
            </a:solidFill>
            <a:ln w="381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34" name="Freeform 271"/>
            <p:cNvSpPr/>
            <p:nvPr/>
          </p:nvSpPr>
          <p:spPr>
            <a:xfrm>
              <a:off x="4039" y="1722"/>
              <a:ext cx="566" cy="328"/>
            </a:xfrm>
            <a:custGeom>
              <a:avLst/>
              <a:gdLst>
                <a:gd name="txL" fmla="*/ 0 w 3966"/>
                <a:gd name="txT" fmla="*/ 0 h 2292"/>
                <a:gd name="txR" fmla="*/ 3966 w 3966"/>
                <a:gd name="txB" fmla="*/ 2292 h 2292"/>
              </a:gdLst>
              <a:ahLst/>
              <a:cxnLst>
                <a:cxn ang="0">
                  <a:pos x="7" y="1239"/>
                </a:cxn>
                <a:cxn ang="0">
                  <a:pos x="33" y="1354"/>
                </a:cxn>
                <a:cxn ang="0">
                  <a:pos x="79" y="1467"/>
                </a:cxn>
                <a:cxn ang="0">
                  <a:pos x="145" y="1575"/>
                </a:cxn>
                <a:cxn ang="0">
                  <a:pos x="229" y="1680"/>
                </a:cxn>
                <a:cxn ang="0">
                  <a:pos x="331" y="1781"/>
                </a:cxn>
                <a:cxn ang="0">
                  <a:pos x="451" y="1873"/>
                </a:cxn>
                <a:cxn ang="0">
                  <a:pos x="585" y="1959"/>
                </a:cxn>
                <a:cxn ang="0">
                  <a:pos x="734" y="2036"/>
                </a:cxn>
                <a:cxn ang="0">
                  <a:pos x="895" y="2105"/>
                </a:cxn>
                <a:cxn ang="0">
                  <a:pos x="1068" y="2163"/>
                </a:cxn>
                <a:cxn ang="0">
                  <a:pos x="1250" y="2211"/>
                </a:cxn>
                <a:cxn ang="0">
                  <a:pos x="1439" y="2248"/>
                </a:cxn>
                <a:cxn ang="0">
                  <a:pos x="1635" y="2274"/>
                </a:cxn>
                <a:cxn ang="0">
                  <a:pos x="1833" y="2289"/>
                </a:cxn>
                <a:cxn ang="0">
                  <a:pos x="2033" y="2292"/>
                </a:cxn>
                <a:cxn ang="0">
                  <a:pos x="2233" y="2283"/>
                </a:cxn>
                <a:cxn ang="0">
                  <a:pos x="2431" y="2263"/>
                </a:cxn>
                <a:cxn ang="0">
                  <a:pos x="2622" y="2231"/>
                </a:cxn>
                <a:cxn ang="0">
                  <a:pos x="2809" y="2188"/>
                </a:cxn>
                <a:cxn ang="0">
                  <a:pos x="2986" y="2135"/>
                </a:cxn>
                <a:cxn ang="0">
                  <a:pos x="3154" y="2072"/>
                </a:cxn>
                <a:cxn ang="0">
                  <a:pos x="3309" y="1998"/>
                </a:cxn>
                <a:cxn ang="0">
                  <a:pos x="3451" y="1917"/>
                </a:cxn>
                <a:cxn ang="0">
                  <a:pos x="3579" y="1828"/>
                </a:cxn>
                <a:cxn ang="0">
                  <a:pos x="3689" y="1731"/>
                </a:cxn>
                <a:cxn ang="0">
                  <a:pos x="3782" y="1628"/>
                </a:cxn>
                <a:cxn ang="0">
                  <a:pos x="3857" y="1521"/>
                </a:cxn>
                <a:cxn ang="0">
                  <a:pos x="3913" y="1410"/>
                </a:cxn>
                <a:cxn ang="0">
                  <a:pos x="3949" y="1296"/>
                </a:cxn>
                <a:cxn ang="0">
                  <a:pos x="3966" y="1181"/>
                </a:cxn>
                <a:cxn ang="0">
                  <a:pos x="3961" y="1066"/>
                </a:cxn>
                <a:cxn ang="0">
                  <a:pos x="3937" y="951"/>
                </a:cxn>
                <a:cxn ang="0">
                  <a:pos x="3893" y="838"/>
                </a:cxn>
                <a:cxn ang="0">
                  <a:pos x="3829" y="728"/>
                </a:cxn>
                <a:cxn ang="0">
                  <a:pos x="3747" y="622"/>
                </a:cxn>
                <a:cxn ang="0">
                  <a:pos x="3646" y="523"/>
                </a:cxn>
                <a:cxn ang="0">
                  <a:pos x="3529" y="429"/>
                </a:cxn>
                <a:cxn ang="0">
                  <a:pos x="3396" y="342"/>
                </a:cxn>
                <a:cxn ang="0">
                  <a:pos x="3249" y="265"/>
                </a:cxn>
                <a:cxn ang="0">
                  <a:pos x="3089" y="196"/>
                </a:cxn>
                <a:cxn ang="0">
                  <a:pos x="2916" y="136"/>
                </a:cxn>
                <a:cxn ang="0">
                  <a:pos x="2735" y="86"/>
                </a:cxn>
                <a:cxn ang="0">
                  <a:pos x="2547" y="48"/>
                </a:cxn>
                <a:cxn ang="0">
                  <a:pos x="2352" y="21"/>
                </a:cxn>
                <a:cxn ang="0">
                  <a:pos x="2154" y="5"/>
                </a:cxn>
                <a:cxn ang="0">
                  <a:pos x="1953" y="1"/>
                </a:cxn>
                <a:cxn ang="0">
                  <a:pos x="1753" y="8"/>
                </a:cxn>
                <a:cxn ang="0">
                  <a:pos x="1556" y="27"/>
                </a:cxn>
                <a:cxn ang="0">
                  <a:pos x="1363" y="58"/>
                </a:cxn>
                <a:cxn ang="0">
                  <a:pos x="1176" y="100"/>
                </a:cxn>
              </a:cxnLst>
              <a:rect l="txL" t="txT" r="txR" b="txB"/>
              <a:pathLst>
                <a:path w="3966" h="2292">
                  <a:moveTo>
                    <a:pt x="0" y="1146"/>
                  </a:moveTo>
                  <a:lnTo>
                    <a:pt x="1" y="1170"/>
                  </a:lnTo>
                  <a:lnTo>
                    <a:pt x="3" y="1192"/>
                  </a:lnTo>
                  <a:lnTo>
                    <a:pt x="5" y="1216"/>
                  </a:lnTo>
                  <a:lnTo>
                    <a:pt x="7" y="1239"/>
                  </a:lnTo>
                  <a:lnTo>
                    <a:pt x="10" y="1262"/>
                  </a:lnTo>
                  <a:lnTo>
                    <a:pt x="15" y="1285"/>
                  </a:lnTo>
                  <a:lnTo>
                    <a:pt x="21" y="1308"/>
                  </a:lnTo>
                  <a:lnTo>
                    <a:pt x="26" y="1331"/>
                  </a:lnTo>
                  <a:lnTo>
                    <a:pt x="33" y="1354"/>
                  </a:lnTo>
                  <a:lnTo>
                    <a:pt x="41" y="1376"/>
                  </a:lnTo>
                  <a:lnTo>
                    <a:pt x="50" y="1399"/>
                  </a:lnTo>
                  <a:lnTo>
                    <a:pt x="59" y="1422"/>
                  </a:lnTo>
                  <a:lnTo>
                    <a:pt x="69" y="1444"/>
                  </a:lnTo>
                  <a:lnTo>
                    <a:pt x="79" y="1467"/>
                  </a:lnTo>
                  <a:lnTo>
                    <a:pt x="91" y="1488"/>
                  </a:lnTo>
                  <a:lnTo>
                    <a:pt x="103" y="1511"/>
                  </a:lnTo>
                  <a:lnTo>
                    <a:pt x="117" y="1532"/>
                  </a:lnTo>
                  <a:lnTo>
                    <a:pt x="130" y="1554"/>
                  </a:lnTo>
                  <a:lnTo>
                    <a:pt x="145" y="1575"/>
                  </a:lnTo>
                  <a:lnTo>
                    <a:pt x="161" y="1597"/>
                  </a:lnTo>
                  <a:lnTo>
                    <a:pt x="176" y="1618"/>
                  </a:lnTo>
                  <a:lnTo>
                    <a:pt x="193" y="1639"/>
                  </a:lnTo>
                  <a:lnTo>
                    <a:pt x="211" y="1660"/>
                  </a:lnTo>
                  <a:lnTo>
                    <a:pt x="229" y="1680"/>
                  </a:lnTo>
                  <a:lnTo>
                    <a:pt x="249" y="1700"/>
                  </a:lnTo>
                  <a:lnTo>
                    <a:pt x="268" y="1721"/>
                  </a:lnTo>
                  <a:lnTo>
                    <a:pt x="288" y="1741"/>
                  </a:lnTo>
                  <a:lnTo>
                    <a:pt x="310" y="1760"/>
                  </a:lnTo>
                  <a:lnTo>
                    <a:pt x="331" y="1781"/>
                  </a:lnTo>
                  <a:lnTo>
                    <a:pt x="354" y="1800"/>
                  </a:lnTo>
                  <a:lnTo>
                    <a:pt x="377" y="1818"/>
                  </a:lnTo>
                  <a:lnTo>
                    <a:pt x="401" y="1837"/>
                  </a:lnTo>
                  <a:lnTo>
                    <a:pt x="425" y="1855"/>
                  </a:lnTo>
                  <a:lnTo>
                    <a:pt x="451" y="1873"/>
                  </a:lnTo>
                  <a:lnTo>
                    <a:pt x="475" y="1891"/>
                  </a:lnTo>
                  <a:lnTo>
                    <a:pt x="503" y="1908"/>
                  </a:lnTo>
                  <a:lnTo>
                    <a:pt x="530" y="1925"/>
                  </a:lnTo>
                  <a:lnTo>
                    <a:pt x="557" y="1942"/>
                  </a:lnTo>
                  <a:lnTo>
                    <a:pt x="585" y="1959"/>
                  </a:lnTo>
                  <a:lnTo>
                    <a:pt x="613" y="1975"/>
                  </a:lnTo>
                  <a:lnTo>
                    <a:pt x="643" y="1991"/>
                  </a:lnTo>
                  <a:lnTo>
                    <a:pt x="673" y="2006"/>
                  </a:lnTo>
                  <a:lnTo>
                    <a:pt x="704" y="2021"/>
                  </a:lnTo>
                  <a:lnTo>
                    <a:pt x="734" y="2036"/>
                  </a:lnTo>
                  <a:lnTo>
                    <a:pt x="766" y="2050"/>
                  </a:lnTo>
                  <a:lnTo>
                    <a:pt x="797" y="2065"/>
                  </a:lnTo>
                  <a:lnTo>
                    <a:pt x="829" y="2079"/>
                  </a:lnTo>
                  <a:lnTo>
                    <a:pt x="863" y="2091"/>
                  </a:lnTo>
                  <a:lnTo>
                    <a:pt x="895" y="2105"/>
                  </a:lnTo>
                  <a:lnTo>
                    <a:pt x="929" y="2117"/>
                  </a:lnTo>
                  <a:lnTo>
                    <a:pt x="963" y="2129"/>
                  </a:lnTo>
                  <a:lnTo>
                    <a:pt x="998" y="2141"/>
                  </a:lnTo>
                  <a:lnTo>
                    <a:pt x="1033" y="2152"/>
                  </a:lnTo>
                  <a:lnTo>
                    <a:pt x="1068" y="2163"/>
                  </a:lnTo>
                  <a:lnTo>
                    <a:pt x="1104" y="2173"/>
                  </a:lnTo>
                  <a:lnTo>
                    <a:pt x="1140" y="2184"/>
                  </a:lnTo>
                  <a:lnTo>
                    <a:pt x="1176" y="2193"/>
                  </a:lnTo>
                  <a:lnTo>
                    <a:pt x="1213" y="2203"/>
                  </a:lnTo>
                  <a:lnTo>
                    <a:pt x="1250" y="2211"/>
                  </a:lnTo>
                  <a:lnTo>
                    <a:pt x="1287" y="2220"/>
                  </a:lnTo>
                  <a:lnTo>
                    <a:pt x="1325" y="2228"/>
                  </a:lnTo>
                  <a:lnTo>
                    <a:pt x="1363" y="2234"/>
                  </a:lnTo>
                  <a:lnTo>
                    <a:pt x="1401" y="2242"/>
                  </a:lnTo>
                  <a:lnTo>
                    <a:pt x="1439" y="2248"/>
                  </a:lnTo>
                  <a:lnTo>
                    <a:pt x="1478" y="2255"/>
                  </a:lnTo>
                  <a:lnTo>
                    <a:pt x="1517" y="2260"/>
                  </a:lnTo>
                  <a:lnTo>
                    <a:pt x="1556" y="2265"/>
                  </a:lnTo>
                  <a:lnTo>
                    <a:pt x="1595" y="2270"/>
                  </a:lnTo>
                  <a:lnTo>
                    <a:pt x="1635" y="2274"/>
                  </a:lnTo>
                  <a:lnTo>
                    <a:pt x="1674" y="2278"/>
                  </a:lnTo>
                  <a:lnTo>
                    <a:pt x="1714" y="2282"/>
                  </a:lnTo>
                  <a:lnTo>
                    <a:pt x="1753" y="2284"/>
                  </a:lnTo>
                  <a:lnTo>
                    <a:pt x="1794" y="2287"/>
                  </a:lnTo>
                  <a:lnTo>
                    <a:pt x="1833" y="2289"/>
                  </a:lnTo>
                  <a:lnTo>
                    <a:pt x="1873" y="2291"/>
                  </a:lnTo>
                  <a:lnTo>
                    <a:pt x="1914" y="2292"/>
                  </a:lnTo>
                  <a:lnTo>
                    <a:pt x="1953" y="2292"/>
                  </a:lnTo>
                  <a:lnTo>
                    <a:pt x="1994" y="2292"/>
                  </a:lnTo>
                  <a:lnTo>
                    <a:pt x="2033" y="2292"/>
                  </a:lnTo>
                  <a:lnTo>
                    <a:pt x="2074" y="2291"/>
                  </a:lnTo>
                  <a:lnTo>
                    <a:pt x="2113" y="2290"/>
                  </a:lnTo>
                  <a:lnTo>
                    <a:pt x="2154" y="2289"/>
                  </a:lnTo>
                  <a:lnTo>
                    <a:pt x="2193" y="2286"/>
                  </a:lnTo>
                  <a:lnTo>
                    <a:pt x="2233" y="2283"/>
                  </a:lnTo>
                  <a:lnTo>
                    <a:pt x="2273" y="2280"/>
                  </a:lnTo>
                  <a:lnTo>
                    <a:pt x="2312" y="2276"/>
                  </a:lnTo>
                  <a:lnTo>
                    <a:pt x="2352" y="2273"/>
                  </a:lnTo>
                  <a:lnTo>
                    <a:pt x="2391" y="2268"/>
                  </a:lnTo>
                  <a:lnTo>
                    <a:pt x="2431" y="2263"/>
                  </a:lnTo>
                  <a:lnTo>
                    <a:pt x="2469" y="2257"/>
                  </a:lnTo>
                  <a:lnTo>
                    <a:pt x="2508" y="2251"/>
                  </a:lnTo>
                  <a:lnTo>
                    <a:pt x="2547" y="2245"/>
                  </a:lnTo>
                  <a:lnTo>
                    <a:pt x="2585" y="2238"/>
                  </a:lnTo>
                  <a:lnTo>
                    <a:pt x="2622" y="2231"/>
                  </a:lnTo>
                  <a:lnTo>
                    <a:pt x="2661" y="2223"/>
                  </a:lnTo>
                  <a:lnTo>
                    <a:pt x="2698" y="2215"/>
                  </a:lnTo>
                  <a:lnTo>
                    <a:pt x="2735" y="2206"/>
                  </a:lnTo>
                  <a:lnTo>
                    <a:pt x="2773" y="2197"/>
                  </a:lnTo>
                  <a:lnTo>
                    <a:pt x="2809" y="2188"/>
                  </a:lnTo>
                  <a:lnTo>
                    <a:pt x="2845" y="2178"/>
                  </a:lnTo>
                  <a:lnTo>
                    <a:pt x="2881" y="2168"/>
                  </a:lnTo>
                  <a:lnTo>
                    <a:pt x="2916" y="2158"/>
                  </a:lnTo>
                  <a:lnTo>
                    <a:pt x="2952" y="2146"/>
                  </a:lnTo>
                  <a:lnTo>
                    <a:pt x="2986" y="2135"/>
                  </a:lnTo>
                  <a:lnTo>
                    <a:pt x="3021" y="2123"/>
                  </a:lnTo>
                  <a:lnTo>
                    <a:pt x="3055" y="2110"/>
                  </a:lnTo>
                  <a:lnTo>
                    <a:pt x="3089" y="2098"/>
                  </a:lnTo>
                  <a:lnTo>
                    <a:pt x="3121" y="2085"/>
                  </a:lnTo>
                  <a:lnTo>
                    <a:pt x="3154" y="2072"/>
                  </a:lnTo>
                  <a:lnTo>
                    <a:pt x="3186" y="2057"/>
                  </a:lnTo>
                  <a:lnTo>
                    <a:pt x="3217" y="2044"/>
                  </a:lnTo>
                  <a:lnTo>
                    <a:pt x="3249" y="2029"/>
                  </a:lnTo>
                  <a:lnTo>
                    <a:pt x="3279" y="2014"/>
                  </a:lnTo>
                  <a:lnTo>
                    <a:pt x="3309" y="1998"/>
                  </a:lnTo>
                  <a:lnTo>
                    <a:pt x="3339" y="1983"/>
                  </a:lnTo>
                  <a:lnTo>
                    <a:pt x="3367" y="1967"/>
                  </a:lnTo>
                  <a:lnTo>
                    <a:pt x="3396" y="1951"/>
                  </a:lnTo>
                  <a:lnTo>
                    <a:pt x="3424" y="1934"/>
                  </a:lnTo>
                  <a:lnTo>
                    <a:pt x="3451" y="1917"/>
                  </a:lnTo>
                  <a:lnTo>
                    <a:pt x="3478" y="1899"/>
                  </a:lnTo>
                  <a:lnTo>
                    <a:pt x="3504" y="1882"/>
                  </a:lnTo>
                  <a:lnTo>
                    <a:pt x="3529" y="1864"/>
                  </a:lnTo>
                  <a:lnTo>
                    <a:pt x="3554" y="1846"/>
                  </a:lnTo>
                  <a:lnTo>
                    <a:pt x="3579" y="1828"/>
                  </a:lnTo>
                  <a:lnTo>
                    <a:pt x="3601" y="1809"/>
                  </a:lnTo>
                  <a:lnTo>
                    <a:pt x="3625" y="1790"/>
                  </a:lnTo>
                  <a:lnTo>
                    <a:pt x="3646" y="1770"/>
                  </a:lnTo>
                  <a:lnTo>
                    <a:pt x="3668" y="1751"/>
                  </a:lnTo>
                  <a:lnTo>
                    <a:pt x="3689" y="1731"/>
                  </a:lnTo>
                  <a:lnTo>
                    <a:pt x="3708" y="1711"/>
                  </a:lnTo>
                  <a:lnTo>
                    <a:pt x="3729" y="1690"/>
                  </a:lnTo>
                  <a:lnTo>
                    <a:pt x="3747" y="1670"/>
                  </a:lnTo>
                  <a:lnTo>
                    <a:pt x="3765" y="1650"/>
                  </a:lnTo>
                  <a:lnTo>
                    <a:pt x="3782" y="1628"/>
                  </a:lnTo>
                  <a:lnTo>
                    <a:pt x="3799" y="1608"/>
                  </a:lnTo>
                  <a:lnTo>
                    <a:pt x="3814" y="1586"/>
                  </a:lnTo>
                  <a:lnTo>
                    <a:pt x="3829" y="1565"/>
                  </a:lnTo>
                  <a:lnTo>
                    <a:pt x="3844" y="1544"/>
                  </a:lnTo>
                  <a:lnTo>
                    <a:pt x="3857" y="1521"/>
                  </a:lnTo>
                  <a:lnTo>
                    <a:pt x="3870" y="1499"/>
                  </a:lnTo>
                  <a:lnTo>
                    <a:pt x="3882" y="1477"/>
                  </a:lnTo>
                  <a:lnTo>
                    <a:pt x="3893" y="1455"/>
                  </a:lnTo>
                  <a:lnTo>
                    <a:pt x="3904" y="1433"/>
                  </a:lnTo>
                  <a:lnTo>
                    <a:pt x="3913" y="1410"/>
                  </a:lnTo>
                  <a:lnTo>
                    <a:pt x="3922" y="1388"/>
                  </a:lnTo>
                  <a:lnTo>
                    <a:pt x="3930" y="1365"/>
                  </a:lnTo>
                  <a:lnTo>
                    <a:pt x="3937" y="1343"/>
                  </a:lnTo>
                  <a:lnTo>
                    <a:pt x="3943" y="1320"/>
                  </a:lnTo>
                  <a:lnTo>
                    <a:pt x="3949" y="1296"/>
                  </a:lnTo>
                  <a:lnTo>
                    <a:pt x="3954" y="1274"/>
                  </a:lnTo>
                  <a:lnTo>
                    <a:pt x="3958" y="1250"/>
                  </a:lnTo>
                  <a:lnTo>
                    <a:pt x="3961" y="1227"/>
                  </a:lnTo>
                  <a:lnTo>
                    <a:pt x="3963" y="1205"/>
                  </a:lnTo>
                  <a:lnTo>
                    <a:pt x="3966" y="1181"/>
                  </a:lnTo>
                  <a:lnTo>
                    <a:pt x="3966" y="1159"/>
                  </a:lnTo>
                  <a:lnTo>
                    <a:pt x="3966" y="1135"/>
                  </a:lnTo>
                  <a:lnTo>
                    <a:pt x="3966" y="1112"/>
                  </a:lnTo>
                  <a:lnTo>
                    <a:pt x="3963" y="1089"/>
                  </a:lnTo>
                  <a:lnTo>
                    <a:pt x="3961" y="1066"/>
                  </a:lnTo>
                  <a:lnTo>
                    <a:pt x="3958" y="1042"/>
                  </a:lnTo>
                  <a:lnTo>
                    <a:pt x="3954" y="1020"/>
                  </a:lnTo>
                  <a:lnTo>
                    <a:pt x="3949" y="996"/>
                  </a:lnTo>
                  <a:lnTo>
                    <a:pt x="3943" y="973"/>
                  </a:lnTo>
                  <a:lnTo>
                    <a:pt x="3937" y="951"/>
                  </a:lnTo>
                  <a:lnTo>
                    <a:pt x="3930" y="928"/>
                  </a:lnTo>
                  <a:lnTo>
                    <a:pt x="3922" y="906"/>
                  </a:lnTo>
                  <a:lnTo>
                    <a:pt x="3913" y="883"/>
                  </a:lnTo>
                  <a:lnTo>
                    <a:pt x="3904" y="861"/>
                  </a:lnTo>
                  <a:lnTo>
                    <a:pt x="3893" y="838"/>
                  </a:lnTo>
                  <a:lnTo>
                    <a:pt x="3882" y="815"/>
                  </a:lnTo>
                  <a:lnTo>
                    <a:pt x="3870" y="794"/>
                  </a:lnTo>
                  <a:lnTo>
                    <a:pt x="3857" y="771"/>
                  </a:lnTo>
                  <a:lnTo>
                    <a:pt x="3844" y="750"/>
                  </a:lnTo>
                  <a:lnTo>
                    <a:pt x="3829" y="728"/>
                  </a:lnTo>
                  <a:lnTo>
                    <a:pt x="3814" y="707"/>
                  </a:lnTo>
                  <a:lnTo>
                    <a:pt x="3799" y="686"/>
                  </a:lnTo>
                  <a:lnTo>
                    <a:pt x="3782" y="664"/>
                  </a:lnTo>
                  <a:lnTo>
                    <a:pt x="3765" y="644"/>
                  </a:lnTo>
                  <a:lnTo>
                    <a:pt x="3747" y="622"/>
                  </a:lnTo>
                  <a:lnTo>
                    <a:pt x="3729" y="602"/>
                  </a:lnTo>
                  <a:lnTo>
                    <a:pt x="3708" y="582"/>
                  </a:lnTo>
                  <a:lnTo>
                    <a:pt x="3689" y="563"/>
                  </a:lnTo>
                  <a:lnTo>
                    <a:pt x="3668" y="542"/>
                  </a:lnTo>
                  <a:lnTo>
                    <a:pt x="3646" y="523"/>
                  </a:lnTo>
                  <a:lnTo>
                    <a:pt x="3625" y="504"/>
                  </a:lnTo>
                  <a:lnTo>
                    <a:pt x="3601" y="485"/>
                  </a:lnTo>
                  <a:lnTo>
                    <a:pt x="3579" y="465"/>
                  </a:lnTo>
                  <a:lnTo>
                    <a:pt x="3554" y="447"/>
                  </a:lnTo>
                  <a:lnTo>
                    <a:pt x="3529" y="429"/>
                  </a:lnTo>
                  <a:lnTo>
                    <a:pt x="3504" y="411"/>
                  </a:lnTo>
                  <a:lnTo>
                    <a:pt x="3478" y="393"/>
                  </a:lnTo>
                  <a:lnTo>
                    <a:pt x="3451" y="376"/>
                  </a:lnTo>
                  <a:lnTo>
                    <a:pt x="3424" y="359"/>
                  </a:lnTo>
                  <a:lnTo>
                    <a:pt x="3396" y="342"/>
                  </a:lnTo>
                  <a:lnTo>
                    <a:pt x="3367" y="327"/>
                  </a:lnTo>
                  <a:lnTo>
                    <a:pt x="3339" y="311"/>
                  </a:lnTo>
                  <a:lnTo>
                    <a:pt x="3309" y="295"/>
                  </a:lnTo>
                  <a:lnTo>
                    <a:pt x="3279" y="279"/>
                  </a:lnTo>
                  <a:lnTo>
                    <a:pt x="3249" y="265"/>
                  </a:lnTo>
                  <a:lnTo>
                    <a:pt x="3217" y="250"/>
                  </a:lnTo>
                  <a:lnTo>
                    <a:pt x="3186" y="235"/>
                  </a:lnTo>
                  <a:lnTo>
                    <a:pt x="3154" y="222"/>
                  </a:lnTo>
                  <a:lnTo>
                    <a:pt x="3121" y="208"/>
                  </a:lnTo>
                  <a:lnTo>
                    <a:pt x="3089" y="196"/>
                  </a:lnTo>
                  <a:lnTo>
                    <a:pt x="3055" y="182"/>
                  </a:lnTo>
                  <a:lnTo>
                    <a:pt x="3021" y="170"/>
                  </a:lnTo>
                  <a:lnTo>
                    <a:pt x="2986" y="158"/>
                  </a:lnTo>
                  <a:lnTo>
                    <a:pt x="2952" y="147"/>
                  </a:lnTo>
                  <a:lnTo>
                    <a:pt x="2916" y="136"/>
                  </a:lnTo>
                  <a:lnTo>
                    <a:pt x="2881" y="125"/>
                  </a:lnTo>
                  <a:lnTo>
                    <a:pt x="2845" y="114"/>
                  </a:lnTo>
                  <a:lnTo>
                    <a:pt x="2809" y="105"/>
                  </a:lnTo>
                  <a:lnTo>
                    <a:pt x="2773" y="95"/>
                  </a:lnTo>
                  <a:lnTo>
                    <a:pt x="2735" y="86"/>
                  </a:lnTo>
                  <a:lnTo>
                    <a:pt x="2698" y="78"/>
                  </a:lnTo>
                  <a:lnTo>
                    <a:pt x="2661" y="69"/>
                  </a:lnTo>
                  <a:lnTo>
                    <a:pt x="2622" y="62"/>
                  </a:lnTo>
                  <a:lnTo>
                    <a:pt x="2585" y="55"/>
                  </a:lnTo>
                  <a:lnTo>
                    <a:pt x="2547" y="48"/>
                  </a:lnTo>
                  <a:lnTo>
                    <a:pt x="2508" y="42"/>
                  </a:lnTo>
                  <a:lnTo>
                    <a:pt x="2469" y="35"/>
                  </a:lnTo>
                  <a:lnTo>
                    <a:pt x="2431" y="31"/>
                  </a:lnTo>
                  <a:lnTo>
                    <a:pt x="2391" y="25"/>
                  </a:lnTo>
                  <a:lnTo>
                    <a:pt x="2352" y="21"/>
                  </a:lnTo>
                  <a:lnTo>
                    <a:pt x="2312" y="17"/>
                  </a:lnTo>
                  <a:lnTo>
                    <a:pt x="2273" y="13"/>
                  </a:lnTo>
                  <a:lnTo>
                    <a:pt x="2233" y="11"/>
                  </a:lnTo>
                  <a:lnTo>
                    <a:pt x="2193" y="7"/>
                  </a:lnTo>
                  <a:lnTo>
                    <a:pt x="2154" y="5"/>
                  </a:lnTo>
                  <a:lnTo>
                    <a:pt x="2113" y="4"/>
                  </a:lnTo>
                  <a:lnTo>
                    <a:pt x="2074" y="3"/>
                  </a:lnTo>
                  <a:lnTo>
                    <a:pt x="2033" y="1"/>
                  </a:lnTo>
                  <a:lnTo>
                    <a:pt x="1994" y="0"/>
                  </a:lnTo>
                  <a:lnTo>
                    <a:pt x="1953" y="1"/>
                  </a:lnTo>
                  <a:lnTo>
                    <a:pt x="1914" y="1"/>
                  </a:lnTo>
                  <a:lnTo>
                    <a:pt x="1873" y="3"/>
                  </a:lnTo>
                  <a:lnTo>
                    <a:pt x="1833" y="4"/>
                  </a:lnTo>
                  <a:lnTo>
                    <a:pt x="1794" y="6"/>
                  </a:lnTo>
                  <a:lnTo>
                    <a:pt x="1753" y="8"/>
                  </a:lnTo>
                  <a:lnTo>
                    <a:pt x="1714" y="12"/>
                  </a:lnTo>
                  <a:lnTo>
                    <a:pt x="1674" y="15"/>
                  </a:lnTo>
                  <a:lnTo>
                    <a:pt x="1635" y="18"/>
                  </a:lnTo>
                  <a:lnTo>
                    <a:pt x="1595" y="23"/>
                  </a:lnTo>
                  <a:lnTo>
                    <a:pt x="1556" y="27"/>
                  </a:lnTo>
                  <a:lnTo>
                    <a:pt x="1517" y="33"/>
                  </a:lnTo>
                  <a:lnTo>
                    <a:pt x="1478" y="39"/>
                  </a:lnTo>
                  <a:lnTo>
                    <a:pt x="1439" y="44"/>
                  </a:lnTo>
                  <a:lnTo>
                    <a:pt x="1401" y="51"/>
                  </a:lnTo>
                  <a:lnTo>
                    <a:pt x="1363" y="58"/>
                  </a:lnTo>
                  <a:lnTo>
                    <a:pt x="1325" y="66"/>
                  </a:lnTo>
                  <a:lnTo>
                    <a:pt x="1287" y="74"/>
                  </a:lnTo>
                  <a:lnTo>
                    <a:pt x="1250" y="82"/>
                  </a:lnTo>
                  <a:lnTo>
                    <a:pt x="1213" y="91"/>
                  </a:lnTo>
                  <a:lnTo>
                    <a:pt x="1176" y="100"/>
                  </a:lnTo>
                  <a:lnTo>
                    <a:pt x="1140" y="110"/>
                  </a:lnTo>
                </a:path>
              </a:pathLst>
            </a:custGeom>
            <a:solidFill>
              <a:srgbClr val="CC0099">
                <a:alpha val="100000"/>
              </a:srgbClr>
            </a:solidFill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35" name="Freeform 272"/>
            <p:cNvSpPr/>
            <p:nvPr/>
          </p:nvSpPr>
          <p:spPr>
            <a:xfrm>
              <a:off x="3918" y="1524"/>
              <a:ext cx="810" cy="747"/>
            </a:xfrm>
            <a:custGeom>
              <a:avLst/>
              <a:gdLst>
                <a:gd name="txL" fmla="*/ 0 w 810"/>
                <a:gd name="txT" fmla="*/ 0 h 747"/>
                <a:gd name="txR" fmla="*/ 810 w 810"/>
                <a:gd name="txB" fmla="*/ 747 h 747"/>
              </a:gdLst>
              <a:ahLst/>
              <a:cxnLst>
                <a:cxn ang="0">
                  <a:pos x="0" y="0"/>
                </a:cxn>
                <a:cxn ang="0">
                  <a:pos x="228" y="192"/>
                </a:cxn>
                <a:cxn ang="0">
                  <a:pos x="591" y="204"/>
                </a:cxn>
                <a:cxn ang="0">
                  <a:pos x="591" y="345"/>
                </a:cxn>
                <a:cxn ang="0">
                  <a:pos x="612" y="390"/>
                </a:cxn>
                <a:cxn ang="0">
                  <a:pos x="645" y="405"/>
                </a:cxn>
                <a:cxn ang="0">
                  <a:pos x="699" y="396"/>
                </a:cxn>
                <a:cxn ang="0">
                  <a:pos x="723" y="369"/>
                </a:cxn>
                <a:cxn ang="0">
                  <a:pos x="750" y="330"/>
                </a:cxn>
                <a:cxn ang="0">
                  <a:pos x="762" y="282"/>
                </a:cxn>
                <a:cxn ang="0">
                  <a:pos x="762" y="213"/>
                </a:cxn>
                <a:cxn ang="0">
                  <a:pos x="762" y="105"/>
                </a:cxn>
                <a:cxn ang="0">
                  <a:pos x="798" y="54"/>
                </a:cxn>
                <a:cxn ang="0">
                  <a:pos x="810" y="3"/>
                </a:cxn>
                <a:cxn ang="0">
                  <a:pos x="810" y="693"/>
                </a:cxn>
                <a:cxn ang="0">
                  <a:pos x="777" y="747"/>
                </a:cxn>
                <a:cxn ang="0">
                  <a:pos x="57" y="744"/>
                </a:cxn>
                <a:cxn ang="0">
                  <a:pos x="0" y="693"/>
                </a:cxn>
                <a:cxn ang="0">
                  <a:pos x="0" y="0"/>
                </a:cxn>
              </a:cxnLst>
              <a:rect l="txL" t="txT" r="txR" b="txB"/>
              <a:pathLst>
                <a:path w="810" h="747">
                  <a:moveTo>
                    <a:pt x="0" y="0"/>
                  </a:moveTo>
                  <a:lnTo>
                    <a:pt x="228" y="192"/>
                  </a:lnTo>
                  <a:lnTo>
                    <a:pt x="591" y="204"/>
                  </a:lnTo>
                  <a:lnTo>
                    <a:pt x="591" y="345"/>
                  </a:lnTo>
                  <a:lnTo>
                    <a:pt x="612" y="390"/>
                  </a:lnTo>
                  <a:lnTo>
                    <a:pt x="645" y="405"/>
                  </a:lnTo>
                  <a:lnTo>
                    <a:pt x="699" y="396"/>
                  </a:lnTo>
                  <a:lnTo>
                    <a:pt x="723" y="369"/>
                  </a:lnTo>
                  <a:lnTo>
                    <a:pt x="750" y="330"/>
                  </a:lnTo>
                  <a:lnTo>
                    <a:pt x="762" y="282"/>
                  </a:lnTo>
                  <a:lnTo>
                    <a:pt x="762" y="213"/>
                  </a:lnTo>
                  <a:lnTo>
                    <a:pt x="762" y="105"/>
                  </a:lnTo>
                  <a:lnTo>
                    <a:pt x="798" y="54"/>
                  </a:lnTo>
                  <a:lnTo>
                    <a:pt x="810" y="3"/>
                  </a:lnTo>
                  <a:lnTo>
                    <a:pt x="810" y="693"/>
                  </a:lnTo>
                  <a:lnTo>
                    <a:pt x="777" y="747"/>
                  </a:lnTo>
                  <a:lnTo>
                    <a:pt x="57" y="744"/>
                  </a:lnTo>
                  <a:lnTo>
                    <a:pt x="0" y="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CC">
                <a:alpha val="100000"/>
              </a:srgbClr>
            </a:solidFill>
            <a:ln w="381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36" name="Freeform 273"/>
            <p:cNvSpPr/>
            <p:nvPr/>
          </p:nvSpPr>
          <p:spPr>
            <a:xfrm>
              <a:off x="4511" y="1578"/>
              <a:ext cx="171" cy="351"/>
            </a:xfrm>
            <a:custGeom>
              <a:avLst/>
              <a:gdLst>
                <a:gd name="txL" fmla="*/ 0 w 171"/>
                <a:gd name="txT" fmla="*/ 0 h 351"/>
                <a:gd name="txR" fmla="*/ 171 w 171"/>
                <a:gd name="txB" fmla="*/ 351 h 351"/>
              </a:gdLst>
              <a:ahLst/>
              <a:cxnLst>
                <a:cxn ang="0">
                  <a:pos x="78" y="0"/>
                </a:cxn>
                <a:cxn ang="0">
                  <a:pos x="78" y="132"/>
                </a:cxn>
                <a:cxn ang="0">
                  <a:pos x="78" y="185"/>
                </a:cxn>
                <a:cxn ang="0">
                  <a:pos x="72" y="207"/>
                </a:cxn>
                <a:cxn ang="0">
                  <a:pos x="57" y="239"/>
                </a:cxn>
                <a:cxn ang="0">
                  <a:pos x="33" y="267"/>
                </a:cxn>
                <a:cxn ang="0">
                  <a:pos x="16" y="282"/>
                </a:cxn>
                <a:cxn ang="0">
                  <a:pos x="0" y="291"/>
                </a:cxn>
                <a:cxn ang="0">
                  <a:pos x="13" y="323"/>
                </a:cxn>
                <a:cxn ang="0">
                  <a:pos x="30" y="345"/>
                </a:cxn>
                <a:cxn ang="0">
                  <a:pos x="52" y="351"/>
                </a:cxn>
                <a:cxn ang="0">
                  <a:pos x="81" y="350"/>
                </a:cxn>
                <a:cxn ang="0">
                  <a:pos x="103" y="339"/>
                </a:cxn>
                <a:cxn ang="0">
                  <a:pos x="124" y="323"/>
                </a:cxn>
                <a:cxn ang="0">
                  <a:pos x="142" y="300"/>
                </a:cxn>
                <a:cxn ang="0">
                  <a:pos x="159" y="276"/>
                </a:cxn>
                <a:cxn ang="0">
                  <a:pos x="168" y="243"/>
                </a:cxn>
                <a:cxn ang="0">
                  <a:pos x="165" y="209"/>
                </a:cxn>
                <a:cxn ang="0">
                  <a:pos x="171" y="186"/>
                </a:cxn>
                <a:cxn ang="0">
                  <a:pos x="171" y="53"/>
                </a:cxn>
                <a:cxn ang="0">
                  <a:pos x="78" y="0"/>
                </a:cxn>
              </a:cxnLst>
              <a:rect l="txL" t="txT" r="txR" b="txB"/>
              <a:pathLst>
                <a:path w="171" h="351">
                  <a:moveTo>
                    <a:pt x="78" y="0"/>
                  </a:moveTo>
                  <a:lnTo>
                    <a:pt x="78" y="132"/>
                  </a:lnTo>
                  <a:lnTo>
                    <a:pt x="78" y="185"/>
                  </a:lnTo>
                  <a:lnTo>
                    <a:pt x="72" y="207"/>
                  </a:lnTo>
                  <a:lnTo>
                    <a:pt x="57" y="239"/>
                  </a:lnTo>
                  <a:lnTo>
                    <a:pt x="33" y="267"/>
                  </a:lnTo>
                  <a:lnTo>
                    <a:pt x="16" y="282"/>
                  </a:lnTo>
                  <a:lnTo>
                    <a:pt x="0" y="291"/>
                  </a:lnTo>
                  <a:lnTo>
                    <a:pt x="13" y="323"/>
                  </a:lnTo>
                  <a:lnTo>
                    <a:pt x="30" y="345"/>
                  </a:lnTo>
                  <a:lnTo>
                    <a:pt x="52" y="351"/>
                  </a:lnTo>
                  <a:lnTo>
                    <a:pt x="81" y="350"/>
                  </a:lnTo>
                  <a:lnTo>
                    <a:pt x="103" y="339"/>
                  </a:lnTo>
                  <a:lnTo>
                    <a:pt x="124" y="323"/>
                  </a:lnTo>
                  <a:lnTo>
                    <a:pt x="142" y="300"/>
                  </a:lnTo>
                  <a:lnTo>
                    <a:pt x="159" y="276"/>
                  </a:lnTo>
                  <a:lnTo>
                    <a:pt x="168" y="243"/>
                  </a:lnTo>
                  <a:lnTo>
                    <a:pt x="165" y="209"/>
                  </a:lnTo>
                  <a:lnTo>
                    <a:pt x="171" y="186"/>
                  </a:lnTo>
                  <a:lnTo>
                    <a:pt x="171" y="5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3810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37" name="Line 274"/>
            <p:cNvSpPr/>
            <p:nvPr/>
          </p:nvSpPr>
          <p:spPr>
            <a:xfrm flipH="1" flipV="1">
              <a:off x="4572" y="1811"/>
              <a:ext cx="2" cy="1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8" name="Freeform 275"/>
            <p:cNvSpPr/>
            <p:nvPr/>
          </p:nvSpPr>
          <p:spPr>
            <a:xfrm>
              <a:off x="4135" y="1289"/>
              <a:ext cx="592" cy="342"/>
            </a:xfrm>
            <a:custGeom>
              <a:avLst/>
              <a:gdLst>
                <a:gd name="txL" fmla="*/ 0 w 4142"/>
                <a:gd name="txT" fmla="*/ 0 h 2393"/>
                <a:gd name="txR" fmla="*/ 4142 w 4142"/>
                <a:gd name="txB" fmla="*/ 2393 h 2393"/>
              </a:gdLst>
              <a:ahLst/>
              <a:cxnLst>
                <a:cxn ang="0">
                  <a:pos x="3858" y="2351"/>
                </a:cxn>
                <a:cxn ang="0">
                  <a:pos x="3926" y="2264"/>
                </a:cxn>
                <a:cxn ang="0">
                  <a:pos x="3985" y="2175"/>
                </a:cxn>
                <a:cxn ang="0">
                  <a:pos x="4034" y="2084"/>
                </a:cxn>
                <a:cxn ang="0">
                  <a:pos x="4075" y="1992"/>
                </a:cxn>
                <a:cxn ang="0">
                  <a:pos x="4106" y="1898"/>
                </a:cxn>
                <a:cxn ang="0">
                  <a:pos x="4127" y="1804"/>
                </a:cxn>
                <a:cxn ang="0">
                  <a:pos x="4139" y="1709"/>
                </a:cxn>
                <a:cxn ang="0">
                  <a:pos x="4142" y="1613"/>
                </a:cxn>
                <a:cxn ang="0">
                  <a:pos x="4135" y="1518"/>
                </a:cxn>
                <a:cxn ang="0">
                  <a:pos x="4118" y="1423"/>
                </a:cxn>
                <a:cxn ang="0">
                  <a:pos x="4092" y="1330"/>
                </a:cxn>
                <a:cxn ang="0">
                  <a:pos x="4056" y="1237"/>
                </a:cxn>
                <a:cxn ang="0">
                  <a:pos x="4011" y="1144"/>
                </a:cxn>
                <a:cxn ang="0">
                  <a:pos x="3957" y="1055"/>
                </a:cxn>
                <a:cxn ang="0">
                  <a:pos x="3894" y="967"/>
                </a:cxn>
                <a:cxn ang="0">
                  <a:pos x="3822" y="881"/>
                </a:cxn>
                <a:cxn ang="0">
                  <a:pos x="3742" y="798"/>
                </a:cxn>
                <a:cxn ang="0">
                  <a:pos x="3653" y="718"/>
                </a:cxn>
                <a:cxn ang="0">
                  <a:pos x="3557" y="640"/>
                </a:cxn>
                <a:cxn ang="0">
                  <a:pos x="3453" y="566"/>
                </a:cxn>
                <a:cxn ang="0">
                  <a:pos x="3341" y="496"/>
                </a:cxn>
                <a:cxn ang="0">
                  <a:pos x="3223" y="430"/>
                </a:cxn>
                <a:cxn ang="0">
                  <a:pos x="3099" y="368"/>
                </a:cxn>
                <a:cxn ang="0">
                  <a:pos x="2968" y="309"/>
                </a:cxn>
                <a:cxn ang="0">
                  <a:pos x="2831" y="256"/>
                </a:cxn>
                <a:cxn ang="0">
                  <a:pos x="2690" y="207"/>
                </a:cxn>
                <a:cxn ang="0">
                  <a:pos x="2543" y="163"/>
                </a:cxn>
                <a:cxn ang="0">
                  <a:pos x="2393" y="124"/>
                </a:cxn>
                <a:cxn ang="0">
                  <a:pos x="2239" y="90"/>
                </a:cxn>
                <a:cxn ang="0">
                  <a:pos x="2082" y="62"/>
                </a:cxn>
                <a:cxn ang="0">
                  <a:pos x="1921" y="38"/>
                </a:cxn>
                <a:cxn ang="0">
                  <a:pos x="1760" y="20"/>
                </a:cxn>
                <a:cxn ang="0">
                  <a:pos x="1596" y="9"/>
                </a:cxn>
                <a:cxn ang="0">
                  <a:pos x="1431" y="1"/>
                </a:cxn>
                <a:cxn ang="0">
                  <a:pos x="1267" y="0"/>
                </a:cxn>
                <a:cxn ang="0">
                  <a:pos x="1102" y="4"/>
                </a:cxn>
                <a:cxn ang="0">
                  <a:pos x="938" y="14"/>
                </a:cxn>
                <a:cxn ang="0">
                  <a:pos x="776" y="29"/>
                </a:cxn>
                <a:cxn ang="0">
                  <a:pos x="614" y="49"/>
                </a:cxn>
                <a:cxn ang="0">
                  <a:pos x="456" y="75"/>
                </a:cxn>
                <a:cxn ang="0">
                  <a:pos x="300" y="107"/>
                </a:cxn>
                <a:cxn ang="0">
                  <a:pos x="148" y="144"/>
                </a:cxn>
                <a:cxn ang="0">
                  <a:pos x="0" y="185"/>
                </a:cxn>
              </a:cxnLst>
              <a:rect l="txL" t="txT" r="txR" b="txB"/>
              <a:pathLst>
                <a:path w="4142" h="2393">
                  <a:moveTo>
                    <a:pt x="3821" y="2393"/>
                  </a:moveTo>
                  <a:lnTo>
                    <a:pt x="3858" y="2351"/>
                  </a:lnTo>
                  <a:lnTo>
                    <a:pt x="3893" y="2307"/>
                  </a:lnTo>
                  <a:lnTo>
                    <a:pt x="3926" y="2264"/>
                  </a:lnTo>
                  <a:lnTo>
                    <a:pt x="3957" y="2219"/>
                  </a:lnTo>
                  <a:lnTo>
                    <a:pt x="3985" y="2175"/>
                  </a:lnTo>
                  <a:lnTo>
                    <a:pt x="4011" y="2130"/>
                  </a:lnTo>
                  <a:lnTo>
                    <a:pt x="4034" y="2084"/>
                  </a:lnTo>
                  <a:lnTo>
                    <a:pt x="4056" y="2038"/>
                  </a:lnTo>
                  <a:lnTo>
                    <a:pt x="4075" y="1992"/>
                  </a:lnTo>
                  <a:lnTo>
                    <a:pt x="4091" y="1945"/>
                  </a:lnTo>
                  <a:lnTo>
                    <a:pt x="4106" y="1898"/>
                  </a:lnTo>
                  <a:lnTo>
                    <a:pt x="4118" y="1851"/>
                  </a:lnTo>
                  <a:lnTo>
                    <a:pt x="4127" y="1804"/>
                  </a:lnTo>
                  <a:lnTo>
                    <a:pt x="4135" y="1756"/>
                  </a:lnTo>
                  <a:lnTo>
                    <a:pt x="4139" y="1709"/>
                  </a:lnTo>
                  <a:lnTo>
                    <a:pt x="4142" y="1661"/>
                  </a:lnTo>
                  <a:lnTo>
                    <a:pt x="4142" y="1613"/>
                  </a:lnTo>
                  <a:lnTo>
                    <a:pt x="4139" y="1565"/>
                  </a:lnTo>
                  <a:lnTo>
                    <a:pt x="4135" y="1518"/>
                  </a:lnTo>
                  <a:lnTo>
                    <a:pt x="4127" y="1471"/>
                  </a:lnTo>
                  <a:lnTo>
                    <a:pt x="4118" y="1423"/>
                  </a:lnTo>
                  <a:lnTo>
                    <a:pt x="4106" y="1376"/>
                  </a:lnTo>
                  <a:lnTo>
                    <a:pt x="4092" y="1330"/>
                  </a:lnTo>
                  <a:lnTo>
                    <a:pt x="4075" y="1283"/>
                  </a:lnTo>
                  <a:lnTo>
                    <a:pt x="4056" y="1237"/>
                  </a:lnTo>
                  <a:lnTo>
                    <a:pt x="4034" y="1191"/>
                  </a:lnTo>
                  <a:lnTo>
                    <a:pt x="4011" y="1144"/>
                  </a:lnTo>
                  <a:lnTo>
                    <a:pt x="3985" y="1099"/>
                  </a:lnTo>
                  <a:lnTo>
                    <a:pt x="3957" y="1055"/>
                  </a:lnTo>
                  <a:lnTo>
                    <a:pt x="3927" y="1010"/>
                  </a:lnTo>
                  <a:lnTo>
                    <a:pt x="3894" y="967"/>
                  </a:lnTo>
                  <a:lnTo>
                    <a:pt x="3859" y="923"/>
                  </a:lnTo>
                  <a:lnTo>
                    <a:pt x="3822" y="881"/>
                  </a:lnTo>
                  <a:lnTo>
                    <a:pt x="3783" y="840"/>
                  </a:lnTo>
                  <a:lnTo>
                    <a:pt x="3742" y="798"/>
                  </a:lnTo>
                  <a:lnTo>
                    <a:pt x="3699" y="757"/>
                  </a:lnTo>
                  <a:lnTo>
                    <a:pt x="3653" y="718"/>
                  </a:lnTo>
                  <a:lnTo>
                    <a:pt x="3605" y="678"/>
                  </a:lnTo>
                  <a:lnTo>
                    <a:pt x="3557" y="640"/>
                  </a:lnTo>
                  <a:lnTo>
                    <a:pt x="3506" y="603"/>
                  </a:lnTo>
                  <a:lnTo>
                    <a:pt x="3453" y="566"/>
                  </a:lnTo>
                  <a:lnTo>
                    <a:pt x="3398" y="530"/>
                  </a:lnTo>
                  <a:lnTo>
                    <a:pt x="3341" y="496"/>
                  </a:lnTo>
                  <a:lnTo>
                    <a:pt x="3283" y="463"/>
                  </a:lnTo>
                  <a:lnTo>
                    <a:pt x="3223" y="430"/>
                  </a:lnTo>
                  <a:lnTo>
                    <a:pt x="3162" y="398"/>
                  </a:lnTo>
                  <a:lnTo>
                    <a:pt x="3099" y="368"/>
                  </a:lnTo>
                  <a:lnTo>
                    <a:pt x="3033" y="338"/>
                  </a:lnTo>
                  <a:lnTo>
                    <a:pt x="2968" y="309"/>
                  </a:lnTo>
                  <a:lnTo>
                    <a:pt x="2900" y="282"/>
                  </a:lnTo>
                  <a:lnTo>
                    <a:pt x="2831" y="256"/>
                  </a:lnTo>
                  <a:lnTo>
                    <a:pt x="2761" y="231"/>
                  </a:lnTo>
                  <a:lnTo>
                    <a:pt x="2690" y="207"/>
                  </a:lnTo>
                  <a:lnTo>
                    <a:pt x="2617" y="185"/>
                  </a:lnTo>
                  <a:lnTo>
                    <a:pt x="2543" y="163"/>
                  </a:lnTo>
                  <a:lnTo>
                    <a:pt x="2469" y="143"/>
                  </a:lnTo>
                  <a:lnTo>
                    <a:pt x="2393" y="124"/>
                  </a:lnTo>
                  <a:lnTo>
                    <a:pt x="2316" y="107"/>
                  </a:lnTo>
                  <a:lnTo>
                    <a:pt x="2239" y="90"/>
                  </a:lnTo>
                  <a:lnTo>
                    <a:pt x="2161" y="75"/>
                  </a:lnTo>
                  <a:lnTo>
                    <a:pt x="2082" y="62"/>
                  </a:lnTo>
                  <a:lnTo>
                    <a:pt x="2001" y="49"/>
                  </a:lnTo>
                  <a:lnTo>
                    <a:pt x="1921" y="38"/>
                  </a:lnTo>
                  <a:lnTo>
                    <a:pt x="1841" y="29"/>
                  </a:lnTo>
                  <a:lnTo>
                    <a:pt x="1760" y="20"/>
                  </a:lnTo>
                  <a:lnTo>
                    <a:pt x="1678" y="13"/>
                  </a:lnTo>
                  <a:lnTo>
                    <a:pt x="1596" y="9"/>
                  </a:lnTo>
                  <a:lnTo>
                    <a:pt x="1514" y="4"/>
                  </a:lnTo>
                  <a:lnTo>
                    <a:pt x="1431" y="1"/>
                  </a:lnTo>
                  <a:lnTo>
                    <a:pt x="1349" y="0"/>
                  </a:lnTo>
                  <a:lnTo>
                    <a:pt x="1267" y="0"/>
                  </a:lnTo>
                  <a:lnTo>
                    <a:pt x="1184" y="1"/>
                  </a:lnTo>
                  <a:lnTo>
                    <a:pt x="1102" y="4"/>
                  </a:lnTo>
                  <a:lnTo>
                    <a:pt x="1021" y="9"/>
                  </a:lnTo>
                  <a:lnTo>
                    <a:pt x="938" y="14"/>
                  </a:lnTo>
                  <a:lnTo>
                    <a:pt x="857" y="21"/>
                  </a:lnTo>
                  <a:lnTo>
                    <a:pt x="776" y="29"/>
                  </a:lnTo>
                  <a:lnTo>
                    <a:pt x="694" y="39"/>
                  </a:lnTo>
                  <a:lnTo>
                    <a:pt x="614" y="49"/>
                  </a:lnTo>
                  <a:lnTo>
                    <a:pt x="535" y="62"/>
                  </a:lnTo>
                  <a:lnTo>
                    <a:pt x="456" y="75"/>
                  </a:lnTo>
                  <a:lnTo>
                    <a:pt x="377" y="91"/>
                  </a:lnTo>
                  <a:lnTo>
                    <a:pt x="300" y="107"/>
                  </a:lnTo>
                  <a:lnTo>
                    <a:pt x="224" y="125"/>
                  </a:lnTo>
                  <a:lnTo>
                    <a:pt x="148" y="144"/>
                  </a:lnTo>
                  <a:lnTo>
                    <a:pt x="74" y="163"/>
                  </a:lnTo>
                  <a:lnTo>
                    <a:pt x="0" y="185"/>
                  </a:lnTo>
                </a:path>
              </a:pathLst>
            </a:custGeom>
            <a:solidFill>
              <a:srgbClr val="FF8BD8">
                <a:alpha val="100000"/>
              </a:srgbClr>
            </a:solidFill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39" name="Freeform 276"/>
            <p:cNvSpPr/>
            <p:nvPr/>
          </p:nvSpPr>
          <p:spPr>
            <a:xfrm>
              <a:off x="4224" y="1359"/>
              <a:ext cx="381" cy="221"/>
            </a:xfrm>
            <a:custGeom>
              <a:avLst/>
              <a:gdLst>
                <a:gd name="txL" fmla="*/ 0 w 2648"/>
                <a:gd name="txT" fmla="*/ 0 h 1531"/>
                <a:gd name="txR" fmla="*/ 2648 w 2648"/>
                <a:gd name="txB" fmla="*/ 1531 h 1531"/>
              </a:gdLst>
              <a:ahLst/>
              <a:cxnLst>
                <a:cxn ang="0">
                  <a:pos x="2555" y="1492"/>
                </a:cxn>
                <a:cxn ang="0">
                  <a:pos x="2592" y="1417"/>
                </a:cxn>
                <a:cxn ang="0">
                  <a:pos x="2619" y="1339"/>
                </a:cxn>
                <a:cxn ang="0">
                  <a:pos x="2639" y="1260"/>
                </a:cxn>
                <a:cxn ang="0">
                  <a:pos x="2648" y="1181"/>
                </a:cxn>
                <a:cxn ang="0">
                  <a:pos x="2647" y="1100"/>
                </a:cxn>
                <a:cxn ang="0">
                  <a:pos x="2636" y="1021"/>
                </a:cxn>
                <a:cxn ang="0">
                  <a:pos x="2617" y="942"/>
                </a:cxn>
                <a:cxn ang="0">
                  <a:pos x="2588" y="864"/>
                </a:cxn>
                <a:cxn ang="0">
                  <a:pos x="2549" y="789"/>
                </a:cxn>
                <a:cxn ang="0">
                  <a:pos x="2502" y="714"/>
                </a:cxn>
                <a:cxn ang="0">
                  <a:pos x="2446" y="641"/>
                </a:cxn>
                <a:cxn ang="0">
                  <a:pos x="2381" y="571"/>
                </a:cxn>
                <a:cxn ang="0">
                  <a:pos x="2308" y="503"/>
                </a:cxn>
                <a:cxn ang="0">
                  <a:pos x="2227" y="440"/>
                </a:cxn>
                <a:cxn ang="0">
                  <a:pos x="2139" y="379"/>
                </a:cxn>
                <a:cxn ang="0">
                  <a:pos x="2043" y="322"/>
                </a:cxn>
                <a:cxn ang="0">
                  <a:pos x="1941" y="268"/>
                </a:cxn>
                <a:cxn ang="0">
                  <a:pos x="1833" y="219"/>
                </a:cxn>
                <a:cxn ang="0">
                  <a:pos x="1719" y="175"/>
                </a:cxn>
                <a:cxn ang="0">
                  <a:pos x="1599" y="135"/>
                </a:cxn>
                <a:cxn ang="0">
                  <a:pos x="1476" y="100"/>
                </a:cxn>
                <a:cxn ang="0">
                  <a:pos x="1348" y="70"/>
                </a:cxn>
                <a:cxn ang="0">
                  <a:pos x="1218" y="45"/>
                </a:cxn>
                <a:cxn ang="0">
                  <a:pos x="1084" y="26"/>
                </a:cxn>
                <a:cxn ang="0">
                  <a:pos x="949" y="11"/>
                </a:cxn>
                <a:cxn ang="0">
                  <a:pos x="812" y="3"/>
                </a:cxn>
                <a:cxn ang="0">
                  <a:pos x="675" y="0"/>
                </a:cxn>
                <a:cxn ang="0">
                  <a:pos x="537" y="2"/>
                </a:cxn>
                <a:cxn ang="0">
                  <a:pos x="400" y="10"/>
                </a:cxn>
                <a:cxn ang="0">
                  <a:pos x="265" y="23"/>
                </a:cxn>
                <a:cxn ang="0">
                  <a:pos x="131" y="43"/>
                </a:cxn>
                <a:cxn ang="0">
                  <a:pos x="0" y="66"/>
                </a:cxn>
              </a:cxnLst>
              <a:rect l="txL" t="txT" r="txR" b="txB"/>
              <a:pathLst>
                <a:path w="2648" h="1531">
                  <a:moveTo>
                    <a:pt x="2533" y="1531"/>
                  </a:moveTo>
                  <a:lnTo>
                    <a:pt x="2555" y="1492"/>
                  </a:lnTo>
                  <a:lnTo>
                    <a:pt x="2574" y="1455"/>
                  </a:lnTo>
                  <a:lnTo>
                    <a:pt x="2592" y="1417"/>
                  </a:lnTo>
                  <a:lnTo>
                    <a:pt x="2607" y="1377"/>
                  </a:lnTo>
                  <a:lnTo>
                    <a:pt x="2619" y="1339"/>
                  </a:lnTo>
                  <a:lnTo>
                    <a:pt x="2631" y="1299"/>
                  </a:lnTo>
                  <a:lnTo>
                    <a:pt x="2639" y="1260"/>
                  </a:lnTo>
                  <a:lnTo>
                    <a:pt x="2644" y="1220"/>
                  </a:lnTo>
                  <a:lnTo>
                    <a:pt x="2648" y="1181"/>
                  </a:lnTo>
                  <a:lnTo>
                    <a:pt x="2648" y="1140"/>
                  </a:lnTo>
                  <a:lnTo>
                    <a:pt x="2647" y="1100"/>
                  </a:lnTo>
                  <a:lnTo>
                    <a:pt x="2643" y="1061"/>
                  </a:lnTo>
                  <a:lnTo>
                    <a:pt x="2636" y="1021"/>
                  </a:lnTo>
                  <a:lnTo>
                    <a:pt x="2627" y="982"/>
                  </a:lnTo>
                  <a:lnTo>
                    <a:pt x="2617" y="942"/>
                  </a:lnTo>
                  <a:lnTo>
                    <a:pt x="2604" y="904"/>
                  </a:lnTo>
                  <a:lnTo>
                    <a:pt x="2588" y="864"/>
                  </a:lnTo>
                  <a:lnTo>
                    <a:pt x="2570" y="826"/>
                  </a:lnTo>
                  <a:lnTo>
                    <a:pt x="2549" y="789"/>
                  </a:lnTo>
                  <a:lnTo>
                    <a:pt x="2527" y="750"/>
                  </a:lnTo>
                  <a:lnTo>
                    <a:pt x="2502" y="714"/>
                  </a:lnTo>
                  <a:lnTo>
                    <a:pt x="2475" y="677"/>
                  </a:lnTo>
                  <a:lnTo>
                    <a:pt x="2446" y="641"/>
                  </a:lnTo>
                  <a:lnTo>
                    <a:pt x="2414" y="606"/>
                  </a:lnTo>
                  <a:lnTo>
                    <a:pt x="2381" y="571"/>
                  </a:lnTo>
                  <a:lnTo>
                    <a:pt x="2345" y="537"/>
                  </a:lnTo>
                  <a:lnTo>
                    <a:pt x="2308" y="503"/>
                  </a:lnTo>
                  <a:lnTo>
                    <a:pt x="2268" y="472"/>
                  </a:lnTo>
                  <a:lnTo>
                    <a:pt x="2227" y="440"/>
                  </a:lnTo>
                  <a:lnTo>
                    <a:pt x="2184" y="408"/>
                  </a:lnTo>
                  <a:lnTo>
                    <a:pt x="2139" y="379"/>
                  </a:lnTo>
                  <a:lnTo>
                    <a:pt x="2091" y="350"/>
                  </a:lnTo>
                  <a:lnTo>
                    <a:pt x="2043" y="322"/>
                  </a:lnTo>
                  <a:lnTo>
                    <a:pt x="1993" y="294"/>
                  </a:lnTo>
                  <a:lnTo>
                    <a:pt x="1941" y="268"/>
                  </a:lnTo>
                  <a:lnTo>
                    <a:pt x="1887" y="244"/>
                  </a:lnTo>
                  <a:lnTo>
                    <a:pt x="1833" y="219"/>
                  </a:lnTo>
                  <a:lnTo>
                    <a:pt x="1776" y="196"/>
                  </a:lnTo>
                  <a:lnTo>
                    <a:pt x="1719" y="175"/>
                  </a:lnTo>
                  <a:lnTo>
                    <a:pt x="1660" y="154"/>
                  </a:lnTo>
                  <a:lnTo>
                    <a:pt x="1599" y="135"/>
                  </a:lnTo>
                  <a:lnTo>
                    <a:pt x="1538" y="117"/>
                  </a:lnTo>
                  <a:lnTo>
                    <a:pt x="1476" y="100"/>
                  </a:lnTo>
                  <a:lnTo>
                    <a:pt x="1413" y="84"/>
                  </a:lnTo>
                  <a:lnTo>
                    <a:pt x="1348" y="70"/>
                  </a:lnTo>
                  <a:lnTo>
                    <a:pt x="1283" y="57"/>
                  </a:lnTo>
                  <a:lnTo>
                    <a:pt x="1218" y="45"/>
                  </a:lnTo>
                  <a:lnTo>
                    <a:pt x="1151" y="35"/>
                  </a:lnTo>
                  <a:lnTo>
                    <a:pt x="1084" y="26"/>
                  </a:lnTo>
                  <a:lnTo>
                    <a:pt x="1017" y="18"/>
                  </a:lnTo>
                  <a:lnTo>
                    <a:pt x="949" y="11"/>
                  </a:lnTo>
                  <a:lnTo>
                    <a:pt x="880" y="7"/>
                  </a:lnTo>
                  <a:lnTo>
                    <a:pt x="812" y="3"/>
                  </a:lnTo>
                  <a:lnTo>
                    <a:pt x="743" y="1"/>
                  </a:lnTo>
                  <a:lnTo>
                    <a:pt x="675" y="0"/>
                  </a:lnTo>
                  <a:lnTo>
                    <a:pt x="606" y="0"/>
                  </a:lnTo>
                  <a:lnTo>
                    <a:pt x="537" y="2"/>
                  </a:lnTo>
                  <a:lnTo>
                    <a:pt x="468" y="5"/>
                  </a:lnTo>
                  <a:lnTo>
                    <a:pt x="400" y="10"/>
                  </a:lnTo>
                  <a:lnTo>
                    <a:pt x="333" y="16"/>
                  </a:lnTo>
                  <a:lnTo>
                    <a:pt x="265" y="23"/>
                  </a:lnTo>
                  <a:lnTo>
                    <a:pt x="197" y="33"/>
                  </a:lnTo>
                  <a:lnTo>
                    <a:pt x="131" y="43"/>
                  </a:lnTo>
                  <a:lnTo>
                    <a:pt x="65" y="54"/>
                  </a:lnTo>
                  <a:lnTo>
                    <a:pt x="0" y="66"/>
                  </a:lnTo>
                </a:path>
              </a:pathLst>
            </a:custGeom>
            <a:solidFill>
              <a:srgbClr val="FF00FF">
                <a:alpha val="100000"/>
              </a:srgbClr>
            </a:solidFill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40" name="Freeform 277"/>
            <p:cNvSpPr/>
            <p:nvPr/>
          </p:nvSpPr>
          <p:spPr>
            <a:xfrm>
              <a:off x="3917" y="2217"/>
              <a:ext cx="810" cy="234"/>
            </a:xfrm>
            <a:custGeom>
              <a:avLst/>
              <a:gdLst>
                <a:gd name="txL" fmla="*/ 0 w 5666"/>
                <a:gd name="txT" fmla="*/ 0 h 1637"/>
                <a:gd name="txR" fmla="*/ 5666 w 5666"/>
                <a:gd name="txB" fmla="*/ 1637 h 1637"/>
              </a:gdLst>
              <a:ahLst/>
              <a:cxnLst>
                <a:cxn ang="0">
                  <a:pos x="3" y="48"/>
                </a:cxn>
                <a:cxn ang="0">
                  <a:pos x="12" y="143"/>
                </a:cxn>
                <a:cxn ang="0">
                  <a:pos x="31" y="238"/>
                </a:cxn>
                <a:cxn ang="0">
                  <a:pos x="59" y="331"/>
                </a:cxn>
                <a:cxn ang="0">
                  <a:pos x="97" y="424"/>
                </a:cxn>
                <a:cxn ang="0">
                  <a:pos x="145" y="515"/>
                </a:cxn>
                <a:cxn ang="0">
                  <a:pos x="201" y="604"/>
                </a:cxn>
                <a:cxn ang="0">
                  <a:pos x="267" y="691"/>
                </a:cxn>
                <a:cxn ang="0">
                  <a:pos x="340" y="777"/>
                </a:cxn>
                <a:cxn ang="0">
                  <a:pos x="422" y="860"/>
                </a:cxn>
                <a:cxn ang="0">
                  <a:pos x="513" y="939"/>
                </a:cxn>
                <a:cxn ang="0">
                  <a:pos x="611" y="1015"/>
                </a:cxn>
                <a:cxn ang="0">
                  <a:pos x="717" y="1089"/>
                </a:cxn>
                <a:cxn ang="0">
                  <a:pos x="830" y="1158"/>
                </a:cxn>
                <a:cxn ang="0">
                  <a:pos x="951" y="1223"/>
                </a:cxn>
                <a:cxn ang="0">
                  <a:pos x="1076" y="1284"/>
                </a:cxn>
                <a:cxn ang="0">
                  <a:pos x="1209" y="1340"/>
                </a:cxn>
                <a:cxn ang="0">
                  <a:pos x="1347" y="1393"/>
                </a:cxn>
                <a:cxn ang="0">
                  <a:pos x="1489" y="1441"/>
                </a:cxn>
                <a:cxn ang="0">
                  <a:pos x="1636" y="1484"/>
                </a:cxn>
                <a:cxn ang="0">
                  <a:pos x="1787" y="1521"/>
                </a:cxn>
                <a:cxn ang="0">
                  <a:pos x="1943" y="1554"/>
                </a:cxn>
                <a:cxn ang="0">
                  <a:pos x="2100" y="1581"/>
                </a:cxn>
                <a:cxn ang="0">
                  <a:pos x="2260" y="1603"/>
                </a:cxn>
                <a:cxn ang="0">
                  <a:pos x="2423" y="1619"/>
                </a:cxn>
                <a:cxn ang="0">
                  <a:pos x="2586" y="1631"/>
                </a:cxn>
                <a:cxn ang="0">
                  <a:pos x="2751" y="1636"/>
                </a:cxn>
                <a:cxn ang="0">
                  <a:pos x="2916" y="1636"/>
                </a:cxn>
                <a:cxn ang="0">
                  <a:pos x="3081" y="1631"/>
                </a:cxn>
                <a:cxn ang="0">
                  <a:pos x="3244" y="1619"/>
                </a:cxn>
                <a:cxn ang="0">
                  <a:pos x="3406" y="1603"/>
                </a:cxn>
                <a:cxn ang="0">
                  <a:pos x="3566" y="1581"/>
                </a:cxn>
                <a:cxn ang="0">
                  <a:pos x="3724" y="1554"/>
                </a:cxn>
                <a:cxn ang="0">
                  <a:pos x="3879" y="1521"/>
                </a:cxn>
                <a:cxn ang="0">
                  <a:pos x="4030" y="1484"/>
                </a:cxn>
                <a:cxn ang="0">
                  <a:pos x="4178" y="1441"/>
                </a:cxn>
                <a:cxn ang="0">
                  <a:pos x="4320" y="1393"/>
                </a:cxn>
                <a:cxn ang="0">
                  <a:pos x="4458" y="1340"/>
                </a:cxn>
                <a:cxn ang="0">
                  <a:pos x="4590" y="1284"/>
                </a:cxn>
                <a:cxn ang="0">
                  <a:pos x="4716" y="1223"/>
                </a:cxn>
                <a:cxn ang="0">
                  <a:pos x="4836" y="1158"/>
                </a:cxn>
                <a:cxn ang="0">
                  <a:pos x="4950" y="1089"/>
                </a:cxn>
                <a:cxn ang="0">
                  <a:pos x="5055" y="1015"/>
                </a:cxn>
                <a:cxn ang="0">
                  <a:pos x="5154" y="939"/>
                </a:cxn>
                <a:cxn ang="0">
                  <a:pos x="5245" y="860"/>
                </a:cxn>
                <a:cxn ang="0">
                  <a:pos x="5327" y="777"/>
                </a:cxn>
                <a:cxn ang="0">
                  <a:pos x="5400" y="691"/>
                </a:cxn>
                <a:cxn ang="0">
                  <a:pos x="5466" y="604"/>
                </a:cxn>
                <a:cxn ang="0">
                  <a:pos x="5522" y="515"/>
                </a:cxn>
                <a:cxn ang="0">
                  <a:pos x="5570" y="424"/>
                </a:cxn>
                <a:cxn ang="0">
                  <a:pos x="5607" y="331"/>
                </a:cxn>
                <a:cxn ang="0">
                  <a:pos x="5636" y="238"/>
                </a:cxn>
                <a:cxn ang="0">
                  <a:pos x="5655" y="143"/>
                </a:cxn>
                <a:cxn ang="0">
                  <a:pos x="5665" y="48"/>
                </a:cxn>
              </a:cxnLst>
              <a:rect l="txL" t="txT" r="txR" b="txB"/>
              <a:pathLst>
                <a:path w="5666" h="1637">
                  <a:moveTo>
                    <a:pt x="0" y="0"/>
                  </a:moveTo>
                  <a:lnTo>
                    <a:pt x="3" y="48"/>
                  </a:lnTo>
                  <a:lnTo>
                    <a:pt x="6" y="95"/>
                  </a:lnTo>
                  <a:lnTo>
                    <a:pt x="12" y="143"/>
                  </a:lnTo>
                  <a:lnTo>
                    <a:pt x="19" y="190"/>
                  </a:lnTo>
                  <a:lnTo>
                    <a:pt x="31" y="238"/>
                  </a:lnTo>
                  <a:lnTo>
                    <a:pt x="44" y="285"/>
                  </a:lnTo>
                  <a:lnTo>
                    <a:pt x="59" y="331"/>
                  </a:lnTo>
                  <a:lnTo>
                    <a:pt x="77" y="377"/>
                  </a:lnTo>
                  <a:lnTo>
                    <a:pt x="97" y="424"/>
                  </a:lnTo>
                  <a:lnTo>
                    <a:pt x="120" y="470"/>
                  </a:lnTo>
                  <a:lnTo>
                    <a:pt x="145" y="515"/>
                  </a:lnTo>
                  <a:lnTo>
                    <a:pt x="172" y="560"/>
                  </a:lnTo>
                  <a:lnTo>
                    <a:pt x="201" y="604"/>
                  </a:lnTo>
                  <a:lnTo>
                    <a:pt x="233" y="648"/>
                  </a:lnTo>
                  <a:lnTo>
                    <a:pt x="267" y="691"/>
                  </a:lnTo>
                  <a:lnTo>
                    <a:pt x="302" y="734"/>
                  </a:lnTo>
                  <a:lnTo>
                    <a:pt x="340" y="777"/>
                  </a:lnTo>
                  <a:lnTo>
                    <a:pt x="381" y="819"/>
                  </a:lnTo>
                  <a:lnTo>
                    <a:pt x="422" y="860"/>
                  </a:lnTo>
                  <a:lnTo>
                    <a:pt x="466" y="899"/>
                  </a:lnTo>
                  <a:lnTo>
                    <a:pt x="513" y="939"/>
                  </a:lnTo>
                  <a:lnTo>
                    <a:pt x="561" y="978"/>
                  </a:lnTo>
                  <a:lnTo>
                    <a:pt x="611" y="1015"/>
                  </a:lnTo>
                  <a:lnTo>
                    <a:pt x="664" y="1053"/>
                  </a:lnTo>
                  <a:lnTo>
                    <a:pt x="717" y="1089"/>
                  </a:lnTo>
                  <a:lnTo>
                    <a:pt x="774" y="1124"/>
                  </a:lnTo>
                  <a:lnTo>
                    <a:pt x="830" y="1158"/>
                  </a:lnTo>
                  <a:lnTo>
                    <a:pt x="890" y="1190"/>
                  </a:lnTo>
                  <a:lnTo>
                    <a:pt x="951" y="1223"/>
                  </a:lnTo>
                  <a:lnTo>
                    <a:pt x="1013" y="1253"/>
                  </a:lnTo>
                  <a:lnTo>
                    <a:pt x="1076" y="1284"/>
                  </a:lnTo>
                  <a:lnTo>
                    <a:pt x="1142" y="1313"/>
                  </a:lnTo>
                  <a:lnTo>
                    <a:pt x="1209" y="1340"/>
                  </a:lnTo>
                  <a:lnTo>
                    <a:pt x="1277" y="1367"/>
                  </a:lnTo>
                  <a:lnTo>
                    <a:pt x="1347" y="1393"/>
                  </a:lnTo>
                  <a:lnTo>
                    <a:pt x="1417" y="1417"/>
                  </a:lnTo>
                  <a:lnTo>
                    <a:pt x="1489" y="1441"/>
                  </a:lnTo>
                  <a:lnTo>
                    <a:pt x="1563" y="1462"/>
                  </a:lnTo>
                  <a:lnTo>
                    <a:pt x="1636" y="1484"/>
                  </a:lnTo>
                  <a:lnTo>
                    <a:pt x="1712" y="1503"/>
                  </a:lnTo>
                  <a:lnTo>
                    <a:pt x="1787" y="1521"/>
                  </a:lnTo>
                  <a:lnTo>
                    <a:pt x="1865" y="1538"/>
                  </a:lnTo>
                  <a:lnTo>
                    <a:pt x="1943" y="1554"/>
                  </a:lnTo>
                  <a:lnTo>
                    <a:pt x="2021" y="1568"/>
                  </a:lnTo>
                  <a:lnTo>
                    <a:pt x="2100" y="1581"/>
                  </a:lnTo>
                  <a:lnTo>
                    <a:pt x="2180" y="1593"/>
                  </a:lnTo>
                  <a:lnTo>
                    <a:pt x="2260" y="1603"/>
                  </a:lnTo>
                  <a:lnTo>
                    <a:pt x="2341" y="1612"/>
                  </a:lnTo>
                  <a:lnTo>
                    <a:pt x="2423" y="1619"/>
                  </a:lnTo>
                  <a:lnTo>
                    <a:pt x="2505" y="1626"/>
                  </a:lnTo>
                  <a:lnTo>
                    <a:pt x="2586" y="1631"/>
                  </a:lnTo>
                  <a:lnTo>
                    <a:pt x="2669" y="1634"/>
                  </a:lnTo>
                  <a:lnTo>
                    <a:pt x="2751" y="1636"/>
                  </a:lnTo>
                  <a:lnTo>
                    <a:pt x="2834" y="1637"/>
                  </a:lnTo>
                  <a:lnTo>
                    <a:pt x="2916" y="1636"/>
                  </a:lnTo>
                  <a:lnTo>
                    <a:pt x="2998" y="1634"/>
                  </a:lnTo>
                  <a:lnTo>
                    <a:pt x="3081" y="1631"/>
                  </a:lnTo>
                  <a:lnTo>
                    <a:pt x="3162" y="1626"/>
                  </a:lnTo>
                  <a:lnTo>
                    <a:pt x="3244" y="1619"/>
                  </a:lnTo>
                  <a:lnTo>
                    <a:pt x="3326" y="1612"/>
                  </a:lnTo>
                  <a:lnTo>
                    <a:pt x="3406" y="1603"/>
                  </a:lnTo>
                  <a:lnTo>
                    <a:pt x="3487" y="1593"/>
                  </a:lnTo>
                  <a:lnTo>
                    <a:pt x="3566" y="1581"/>
                  </a:lnTo>
                  <a:lnTo>
                    <a:pt x="3646" y="1568"/>
                  </a:lnTo>
                  <a:lnTo>
                    <a:pt x="3724" y="1554"/>
                  </a:lnTo>
                  <a:lnTo>
                    <a:pt x="3802" y="1538"/>
                  </a:lnTo>
                  <a:lnTo>
                    <a:pt x="3879" y="1521"/>
                  </a:lnTo>
                  <a:lnTo>
                    <a:pt x="3956" y="1503"/>
                  </a:lnTo>
                  <a:lnTo>
                    <a:pt x="4030" y="1484"/>
                  </a:lnTo>
                  <a:lnTo>
                    <a:pt x="4105" y="1462"/>
                  </a:lnTo>
                  <a:lnTo>
                    <a:pt x="4178" y="1441"/>
                  </a:lnTo>
                  <a:lnTo>
                    <a:pt x="4250" y="1417"/>
                  </a:lnTo>
                  <a:lnTo>
                    <a:pt x="4320" y="1393"/>
                  </a:lnTo>
                  <a:lnTo>
                    <a:pt x="4390" y="1367"/>
                  </a:lnTo>
                  <a:lnTo>
                    <a:pt x="4458" y="1340"/>
                  </a:lnTo>
                  <a:lnTo>
                    <a:pt x="4524" y="1313"/>
                  </a:lnTo>
                  <a:lnTo>
                    <a:pt x="4590" y="1284"/>
                  </a:lnTo>
                  <a:lnTo>
                    <a:pt x="4654" y="1253"/>
                  </a:lnTo>
                  <a:lnTo>
                    <a:pt x="4716" y="1223"/>
                  </a:lnTo>
                  <a:lnTo>
                    <a:pt x="4777" y="1190"/>
                  </a:lnTo>
                  <a:lnTo>
                    <a:pt x="4836" y="1158"/>
                  </a:lnTo>
                  <a:lnTo>
                    <a:pt x="4894" y="1124"/>
                  </a:lnTo>
                  <a:lnTo>
                    <a:pt x="4950" y="1089"/>
                  </a:lnTo>
                  <a:lnTo>
                    <a:pt x="5003" y="1053"/>
                  </a:lnTo>
                  <a:lnTo>
                    <a:pt x="5055" y="1015"/>
                  </a:lnTo>
                  <a:lnTo>
                    <a:pt x="5106" y="978"/>
                  </a:lnTo>
                  <a:lnTo>
                    <a:pt x="5154" y="939"/>
                  </a:lnTo>
                  <a:lnTo>
                    <a:pt x="5199" y="899"/>
                  </a:lnTo>
                  <a:lnTo>
                    <a:pt x="5245" y="860"/>
                  </a:lnTo>
                  <a:lnTo>
                    <a:pt x="5286" y="819"/>
                  </a:lnTo>
                  <a:lnTo>
                    <a:pt x="5327" y="777"/>
                  </a:lnTo>
                  <a:lnTo>
                    <a:pt x="5364" y="734"/>
                  </a:lnTo>
                  <a:lnTo>
                    <a:pt x="5400" y="691"/>
                  </a:lnTo>
                  <a:lnTo>
                    <a:pt x="5434" y="648"/>
                  </a:lnTo>
                  <a:lnTo>
                    <a:pt x="5466" y="604"/>
                  </a:lnTo>
                  <a:lnTo>
                    <a:pt x="5495" y="560"/>
                  </a:lnTo>
                  <a:lnTo>
                    <a:pt x="5522" y="515"/>
                  </a:lnTo>
                  <a:lnTo>
                    <a:pt x="5547" y="470"/>
                  </a:lnTo>
                  <a:lnTo>
                    <a:pt x="5570" y="424"/>
                  </a:lnTo>
                  <a:lnTo>
                    <a:pt x="5590" y="377"/>
                  </a:lnTo>
                  <a:lnTo>
                    <a:pt x="5607" y="331"/>
                  </a:lnTo>
                  <a:lnTo>
                    <a:pt x="5623" y="285"/>
                  </a:lnTo>
                  <a:lnTo>
                    <a:pt x="5636" y="238"/>
                  </a:lnTo>
                  <a:lnTo>
                    <a:pt x="5646" y="190"/>
                  </a:lnTo>
                  <a:lnTo>
                    <a:pt x="5655" y="143"/>
                  </a:lnTo>
                  <a:lnTo>
                    <a:pt x="5661" y="95"/>
                  </a:lnTo>
                  <a:lnTo>
                    <a:pt x="5665" y="48"/>
                  </a:lnTo>
                  <a:lnTo>
                    <a:pt x="5666" y="0"/>
                  </a:lnTo>
                </a:path>
              </a:pathLst>
            </a:custGeom>
            <a:solidFill>
              <a:srgbClr val="FF66CC">
                <a:alpha val="100000"/>
              </a:srgbClr>
            </a:solidFill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41" name="Line 278"/>
            <p:cNvSpPr/>
            <p:nvPr/>
          </p:nvSpPr>
          <p:spPr>
            <a:xfrm>
              <a:off x="4727" y="1523"/>
              <a:ext cx="0" cy="694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2" name="Line 279"/>
            <p:cNvSpPr/>
            <p:nvPr/>
          </p:nvSpPr>
          <p:spPr>
            <a:xfrm>
              <a:off x="3917" y="1523"/>
              <a:ext cx="0" cy="694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3" name="Line 280"/>
            <p:cNvSpPr/>
            <p:nvPr/>
          </p:nvSpPr>
          <p:spPr>
            <a:xfrm>
              <a:off x="4681" y="1631"/>
              <a:ext cx="0" cy="13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4" name="Line 281"/>
            <p:cNvSpPr/>
            <p:nvPr/>
          </p:nvSpPr>
          <p:spPr>
            <a:xfrm>
              <a:off x="4509" y="1730"/>
              <a:ext cx="0" cy="13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5" name="Freeform 282"/>
            <p:cNvSpPr/>
            <p:nvPr/>
          </p:nvSpPr>
          <p:spPr>
            <a:xfrm>
              <a:off x="3917" y="1414"/>
              <a:ext cx="592" cy="342"/>
            </a:xfrm>
            <a:custGeom>
              <a:avLst/>
              <a:gdLst>
                <a:gd name="txL" fmla="*/ 0 w 4142"/>
                <a:gd name="txT" fmla="*/ 0 h 2394"/>
                <a:gd name="txR" fmla="*/ 4142 w 4142"/>
                <a:gd name="txB" fmla="*/ 2394 h 2394"/>
              </a:gdLst>
              <a:ahLst/>
              <a:cxnLst>
                <a:cxn ang="0">
                  <a:pos x="284" y="43"/>
                </a:cxn>
                <a:cxn ang="0">
                  <a:pos x="216" y="130"/>
                </a:cxn>
                <a:cxn ang="0">
                  <a:pos x="157" y="219"/>
                </a:cxn>
                <a:cxn ang="0">
                  <a:pos x="108" y="309"/>
                </a:cxn>
                <a:cxn ang="0">
                  <a:pos x="67" y="402"/>
                </a:cxn>
                <a:cxn ang="0">
                  <a:pos x="37" y="496"/>
                </a:cxn>
                <a:cxn ang="0">
                  <a:pos x="15" y="591"/>
                </a:cxn>
                <a:cxn ang="0">
                  <a:pos x="3" y="685"/>
                </a:cxn>
                <a:cxn ang="0">
                  <a:pos x="0" y="780"/>
                </a:cxn>
                <a:cxn ang="0">
                  <a:pos x="7" y="876"/>
                </a:cxn>
                <a:cxn ang="0">
                  <a:pos x="24" y="971"/>
                </a:cxn>
                <a:cxn ang="0">
                  <a:pos x="50" y="1065"/>
                </a:cxn>
                <a:cxn ang="0">
                  <a:pos x="86" y="1157"/>
                </a:cxn>
                <a:cxn ang="0">
                  <a:pos x="130" y="1250"/>
                </a:cxn>
                <a:cxn ang="0">
                  <a:pos x="184" y="1339"/>
                </a:cxn>
                <a:cxn ang="0">
                  <a:pos x="248" y="1427"/>
                </a:cxn>
                <a:cxn ang="0">
                  <a:pos x="320" y="1513"/>
                </a:cxn>
                <a:cxn ang="0">
                  <a:pos x="400" y="1596"/>
                </a:cxn>
                <a:cxn ang="0">
                  <a:pos x="488" y="1676"/>
                </a:cxn>
                <a:cxn ang="0">
                  <a:pos x="585" y="1753"/>
                </a:cxn>
                <a:cxn ang="0">
                  <a:pos x="689" y="1828"/>
                </a:cxn>
                <a:cxn ang="0">
                  <a:pos x="801" y="1898"/>
                </a:cxn>
                <a:cxn ang="0">
                  <a:pos x="919" y="1964"/>
                </a:cxn>
                <a:cxn ang="0">
                  <a:pos x="1043" y="2026"/>
                </a:cxn>
                <a:cxn ang="0">
                  <a:pos x="1174" y="2084"/>
                </a:cxn>
                <a:cxn ang="0">
                  <a:pos x="1311" y="2138"/>
                </a:cxn>
                <a:cxn ang="0">
                  <a:pos x="1452" y="2187"/>
                </a:cxn>
                <a:cxn ang="0">
                  <a:pos x="1599" y="2231"/>
                </a:cxn>
                <a:cxn ang="0">
                  <a:pos x="1749" y="2270"/>
                </a:cxn>
                <a:cxn ang="0">
                  <a:pos x="1904" y="2304"/>
                </a:cxn>
                <a:cxn ang="0">
                  <a:pos x="2060" y="2332"/>
                </a:cxn>
                <a:cxn ang="0">
                  <a:pos x="2221" y="2356"/>
                </a:cxn>
                <a:cxn ang="0">
                  <a:pos x="2382" y="2373"/>
                </a:cxn>
                <a:cxn ang="0">
                  <a:pos x="2546" y="2385"/>
                </a:cxn>
                <a:cxn ang="0">
                  <a:pos x="2711" y="2392"/>
                </a:cxn>
                <a:cxn ang="0">
                  <a:pos x="2875" y="2394"/>
                </a:cxn>
                <a:cxn ang="0">
                  <a:pos x="3039" y="2390"/>
                </a:cxn>
                <a:cxn ang="0">
                  <a:pos x="3204" y="2380"/>
                </a:cxn>
                <a:cxn ang="0">
                  <a:pos x="3366" y="2365"/>
                </a:cxn>
                <a:cxn ang="0">
                  <a:pos x="3528" y="2344"/>
                </a:cxn>
                <a:cxn ang="0">
                  <a:pos x="3686" y="2318"/>
                </a:cxn>
                <a:cxn ang="0">
                  <a:pos x="3842" y="2287"/>
                </a:cxn>
                <a:cxn ang="0">
                  <a:pos x="3994" y="2250"/>
                </a:cxn>
                <a:cxn ang="0">
                  <a:pos x="4142" y="2208"/>
                </a:cxn>
              </a:cxnLst>
              <a:rect l="txL" t="txT" r="txR" b="txB"/>
              <a:pathLst>
                <a:path w="4142" h="2394">
                  <a:moveTo>
                    <a:pt x="321" y="0"/>
                  </a:moveTo>
                  <a:lnTo>
                    <a:pt x="284" y="43"/>
                  </a:lnTo>
                  <a:lnTo>
                    <a:pt x="249" y="86"/>
                  </a:lnTo>
                  <a:lnTo>
                    <a:pt x="216" y="130"/>
                  </a:lnTo>
                  <a:lnTo>
                    <a:pt x="186" y="174"/>
                  </a:lnTo>
                  <a:lnTo>
                    <a:pt x="157" y="219"/>
                  </a:lnTo>
                  <a:lnTo>
                    <a:pt x="131" y="264"/>
                  </a:lnTo>
                  <a:lnTo>
                    <a:pt x="108" y="309"/>
                  </a:lnTo>
                  <a:lnTo>
                    <a:pt x="86" y="356"/>
                  </a:lnTo>
                  <a:lnTo>
                    <a:pt x="67" y="402"/>
                  </a:lnTo>
                  <a:lnTo>
                    <a:pt x="50" y="449"/>
                  </a:lnTo>
                  <a:lnTo>
                    <a:pt x="37" y="496"/>
                  </a:lnTo>
                  <a:lnTo>
                    <a:pt x="24" y="543"/>
                  </a:lnTo>
                  <a:lnTo>
                    <a:pt x="15" y="591"/>
                  </a:lnTo>
                  <a:lnTo>
                    <a:pt x="7" y="638"/>
                  </a:lnTo>
                  <a:lnTo>
                    <a:pt x="3" y="685"/>
                  </a:lnTo>
                  <a:lnTo>
                    <a:pt x="0" y="733"/>
                  </a:lnTo>
                  <a:lnTo>
                    <a:pt x="0" y="780"/>
                  </a:lnTo>
                  <a:lnTo>
                    <a:pt x="3" y="829"/>
                  </a:lnTo>
                  <a:lnTo>
                    <a:pt x="7" y="876"/>
                  </a:lnTo>
                  <a:lnTo>
                    <a:pt x="14" y="924"/>
                  </a:lnTo>
                  <a:lnTo>
                    <a:pt x="24" y="971"/>
                  </a:lnTo>
                  <a:lnTo>
                    <a:pt x="35" y="1017"/>
                  </a:lnTo>
                  <a:lnTo>
                    <a:pt x="50" y="1065"/>
                  </a:lnTo>
                  <a:lnTo>
                    <a:pt x="67" y="1111"/>
                  </a:lnTo>
                  <a:lnTo>
                    <a:pt x="86" y="1157"/>
                  </a:lnTo>
                  <a:lnTo>
                    <a:pt x="107" y="1203"/>
                  </a:lnTo>
                  <a:lnTo>
                    <a:pt x="130" y="1250"/>
                  </a:lnTo>
                  <a:lnTo>
                    <a:pt x="156" y="1295"/>
                  </a:lnTo>
                  <a:lnTo>
                    <a:pt x="184" y="1339"/>
                  </a:lnTo>
                  <a:lnTo>
                    <a:pt x="215" y="1383"/>
                  </a:lnTo>
                  <a:lnTo>
                    <a:pt x="248" y="1427"/>
                  </a:lnTo>
                  <a:lnTo>
                    <a:pt x="283" y="1470"/>
                  </a:lnTo>
                  <a:lnTo>
                    <a:pt x="320" y="1513"/>
                  </a:lnTo>
                  <a:lnTo>
                    <a:pt x="358" y="1555"/>
                  </a:lnTo>
                  <a:lnTo>
                    <a:pt x="400" y="1596"/>
                  </a:lnTo>
                  <a:lnTo>
                    <a:pt x="443" y="1637"/>
                  </a:lnTo>
                  <a:lnTo>
                    <a:pt x="488" y="1676"/>
                  </a:lnTo>
                  <a:lnTo>
                    <a:pt x="535" y="1716"/>
                  </a:lnTo>
                  <a:lnTo>
                    <a:pt x="585" y="1753"/>
                  </a:lnTo>
                  <a:lnTo>
                    <a:pt x="636" y="1792"/>
                  </a:lnTo>
                  <a:lnTo>
                    <a:pt x="689" y="1828"/>
                  </a:lnTo>
                  <a:lnTo>
                    <a:pt x="744" y="1863"/>
                  </a:lnTo>
                  <a:lnTo>
                    <a:pt x="801" y="1898"/>
                  </a:lnTo>
                  <a:lnTo>
                    <a:pt x="858" y="1932"/>
                  </a:lnTo>
                  <a:lnTo>
                    <a:pt x="919" y="1964"/>
                  </a:lnTo>
                  <a:lnTo>
                    <a:pt x="980" y="1996"/>
                  </a:lnTo>
                  <a:lnTo>
                    <a:pt x="1043" y="2026"/>
                  </a:lnTo>
                  <a:lnTo>
                    <a:pt x="1108" y="2056"/>
                  </a:lnTo>
                  <a:lnTo>
                    <a:pt x="1174" y="2084"/>
                  </a:lnTo>
                  <a:lnTo>
                    <a:pt x="1242" y="2112"/>
                  </a:lnTo>
                  <a:lnTo>
                    <a:pt x="1311" y="2138"/>
                  </a:lnTo>
                  <a:lnTo>
                    <a:pt x="1381" y="2163"/>
                  </a:lnTo>
                  <a:lnTo>
                    <a:pt x="1452" y="2187"/>
                  </a:lnTo>
                  <a:lnTo>
                    <a:pt x="1525" y="2209"/>
                  </a:lnTo>
                  <a:lnTo>
                    <a:pt x="1599" y="2231"/>
                  </a:lnTo>
                  <a:lnTo>
                    <a:pt x="1673" y="2251"/>
                  </a:lnTo>
                  <a:lnTo>
                    <a:pt x="1749" y="2270"/>
                  </a:lnTo>
                  <a:lnTo>
                    <a:pt x="1826" y="2287"/>
                  </a:lnTo>
                  <a:lnTo>
                    <a:pt x="1904" y="2304"/>
                  </a:lnTo>
                  <a:lnTo>
                    <a:pt x="1981" y="2319"/>
                  </a:lnTo>
                  <a:lnTo>
                    <a:pt x="2060" y="2332"/>
                  </a:lnTo>
                  <a:lnTo>
                    <a:pt x="2141" y="2345"/>
                  </a:lnTo>
                  <a:lnTo>
                    <a:pt x="2221" y="2356"/>
                  </a:lnTo>
                  <a:lnTo>
                    <a:pt x="2301" y="2365"/>
                  </a:lnTo>
                  <a:lnTo>
                    <a:pt x="2382" y="2373"/>
                  </a:lnTo>
                  <a:lnTo>
                    <a:pt x="2463" y="2380"/>
                  </a:lnTo>
                  <a:lnTo>
                    <a:pt x="2546" y="2385"/>
                  </a:lnTo>
                  <a:lnTo>
                    <a:pt x="2628" y="2390"/>
                  </a:lnTo>
                  <a:lnTo>
                    <a:pt x="2711" y="2392"/>
                  </a:lnTo>
                  <a:lnTo>
                    <a:pt x="2793" y="2394"/>
                  </a:lnTo>
                  <a:lnTo>
                    <a:pt x="2875" y="2394"/>
                  </a:lnTo>
                  <a:lnTo>
                    <a:pt x="2958" y="2392"/>
                  </a:lnTo>
                  <a:lnTo>
                    <a:pt x="3039" y="2390"/>
                  </a:lnTo>
                  <a:lnTo>
                    <a:pt x="3122" y="2385"/>
                  </a:lnTo>
                  <a:lnTo>
                    <a:pt x="3204" y="2380"/>
                  </a:lnTo>
                  <a:lnTo>
                    <a:pt x="3285" y="2373"/>
                  </a:lnTo>
                  <a:lnTo>
                    <a:pt x="3366" y="2365"/>
                  </a:lnTo>
                  <a:lnTo>
                    <a:pt x="3447" y="2355"/>
                  </a:lnTo>
                  <a:lnTo>
                    <a:pt x="3528" y="2344"/>
                  </a:lnTo>
                  <a:lnTo>
                    <a:pt x="3607" y="2332"/>
                  </a:lnTo>
                  <a:lnTo>
                    <a:pt x="3686" y="2318"/>
                  </a:lnTo>
                  <a:lnTo>
                    <a:pt x="3764" y="2303"/>
                  </a:lnTo>
                  <a:lnTo>
                    <a:pt x="3842" y="2287"/>
                  </a:lnTo>
                  <a:lnTo>
                    <a:pt x="3918" y="2269"/>
                  </a:lnTo>
                  <a:lnTo>
                    <a:pt x="3994" y="2250"/>
                  </a:lnTo>
                  <a:lnTo>
                    <a:pt x="4069" y="2230"/>
                  </a:lnTo>
                  <a:lnTo>
                    <a:pt x="4142" y="2208"/>
                  </a:lnTo>
                </a:path>
              </a:pathLst>
            </a:custGeom>
            <a:solidFill>
              <a:srgbClr val="FF8BD8">
                <a:alpha val="100000"/>
              </a:srgbClr>
            </a:solidFill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46" name="Freeform 283"/>
            <p:cNvSpPr/>
            <p:nvPr/>
          </p:nvSpPr>
          <p:spPr>
            <a:xfrm>
              <a:off x="4509" y="1763"/>
              <a:ext cx="172" cy="168"/>
            </a:xfrm>
            <a:custGeom>
              <a:avLst/>
              <a:gdLst>
                <a:gd name="txL" fmla="*/ 0 w 1202"/>
                <a:gd name="txT" fmla="*/ 0 h 1176"/>
                <a:gd name="txR" fmla="*/ 1202 w 1202"/>
                <a:gd name="txB" fmla="*/ 1176 h 1176"/>
              </a:gdLst>
              <a:ahLst/>
              <a:cxnLst>
                <a:cxn ang="0">
                  <a:pos x="26" y="769"/>
                </a:cxn>
                <a:cxn ang="0">
                  <a:pos x="53" y="843"/>
                </a:cxn>
                <a:cxn ang="0">
                  <a:pos x="82" y="913"/>
                </a:cxn>
                <a:cxn ang="0">
                  <a:pos x="115" y="977"/>
                </a:cxn>
                <a:cxn ang="0">
                  <a:pos x="143" y="1022"/>
                </a:cxn>
                <a:cxn ang="0">
                  <a:pos x="164" y="1049"/>
                </a:cxn>
                <a:cxn ang="0">
                  <a:pos x="185" y="1074"/>
                </a:cxn>
                <a:cxn ang="0">
                  <a:pos x="209" y="1097"/>
                </a:cxn>
                <a:cxn ang="0">
                  <a:pos x="235" y="1117"/>
                </a:cxn>
                <a:cxn ang="0">
                  <a:pos x="262" y="1135"/>
                </a:cxn>
                <a:cxn ang="0">
                  <a:pos x="291" y="1149"/>
                </a:cxn>
                <a:cxn ang="0">
                  <a:pos x="324" y="1160"/>
                </a:cxn>
                <a:cxn ang="0">
                  <a:pos x="357" y="1168"/>
                </a:cxn>
                <a:cxn ang="0">
                  <a:pos x="392" y="1174"/>
                </a:cxn>
                <a:cxn ang="0">
                  <a:pos x="428" y="1176"/>
                </a:cxn>
                <a:cxn ang="0">
                  <a:pos x="464" y="1175"/>
                </a:cxn>
                <a:cxn ang="0">
                  <a:pos x="499" y="1170"/>
                </a:cxn>
                <a:cxn ang="0">
                  <a:pos x="534" y="1163"/>
                </a:cxn>
                <a:cxn ang="0">
                  <a:pos x="568" y="1153"/>
                </a:cxn>
                <a:cxn ang="0">
                  <a:pos x="616" y="1135"/>
                </a:cxn>
                <a:cxn ang="0">
                  <a:pos x="678" y="1104"/>
                </a:cxn>
                <a:cxn ang="0">
                  <a:pos x="738" y="1066"/>
                </a:cxn>
                <a:cxn ang="0">
                  <a:pos x="795" y="1026"/>
                </a:cxn>
                <a:cxn ang="0">
                  <a:pos x="848" y="982"/>
                </a:cxn>
                <a:cxn ang="0">
                  <a:pos x="900" y="934"/>
                </a:cxn>
                <a:cxn ang="0">
                  <a:pos x="949" y="883"/>
                </a:cxn>
                <a:cxn ang="0">
                  <a:pos x="996" y="832"/>
                </a:cxn>
                <a:cxn ang="0">
                  <a:pos x="1038" y="776"/>
                </a:cxn>
                <a:cxn ang="0">
                  <a:pos x="1077" y="718"/>
                </a:cxn>
                <a:cxn ang="0">
                  <a:pos x="1108" y="658"/>
                </a:cxn>
                <a:cxn ang="0">
                  <a:pos x="1134" y="594"/>
                </a:cxn>
                <a:cxn ang="0">
                  <a:pos x="1156" y="530"/>
                </a:cxn>
                <a:cxn ang="0">
                  <a:pos x="1172" y="462"/>
                </a:cxn>
                <a:cxn ang="0">
                  <a:pos x="1183" y="395"/>
                </a:cxn>
                <a:cxn ang="0">
                  <a:pos x="1191" y="325"/>
                </a:cxn>
                <a:cxn ang="0">
                  <a:pos x="1199" y="217"/>
                </a:cxn>
                <a:cxn ang="0">
                  <a:pos x="1202" y="73"/>
                </a:cxn>
              </a:cxnLst>
              <a:rect l="txL" t="txT" r="txR" b="txB"/>
              <a:pathLst>
                <a:path w="1202" h="1176">
                  <a:moveTo>
                    <a:pt x="0" y="695"/>
                  </a:moveTo>
                  <a:lnTo>
                    <a:pt x="26" y="769"/>
                  </a:lnTo>
                  <a:lnTo>
                    <a:pt x="39" y="807"/>
                  </a:lnTo>
                  <a:lnTo>
                    <a:pt x="53" y="843"/>
                  </a:lnTo>
                  <a:lnTo>
                    <a:pt x="68" y="878"/>
                  </a:lnTo>
                  <a:lnTo>
                    <a:pt x="82" y="913"/>
                  </a:lnTo>
                  <a:lnTo>
                    <a:pt x="98" y="946"/>
                  </a:lnTo>
                  <a:lnTo>
                    <a:pt x="115" y="977"/>
                  </a:lnTo>
                  <a:lnTo>
                    <a:pt x="133" y="1008"/>
                  </a:lnTo>
                  <a:lnTo>
                    <a:pt x="143" y="1022"/>
                  </a:lnTo>
                  <a:lnTo>
                    <a:pt x="153" y="1036"/>
                  </a:lnTo>
                  <a:lnTo>
                    <a:pt x="164" y="1049"/>
                  </a:lnTo>
                  <a:lnTo>
                    <a:pt x="174" y="1062"/>
                  </a:lnTo>
                  <a:lnTo>
                    <a:pt x="185" y="1074"/>
                  </a:lnTo>
                  <a:lnTo>
                    <a:pt x="196" y="1086"/>
                  </a:lnTo>
                  <a:lnTo>
                    <a:pt x="209" y="1097"/>
                  </a:lnTo>
                  <a:lnTo>
                    <a:pt x="221" y="1108"/>
                  </a:lnTo>
                  <a:lnTo>
                    <a:pt x="235" y="1117"/>
                  </a:lnTo>
                  <a:lnTo>
                    <a:pt x="248" y="1126"/>
                  </a:lnTo>
                  <a:lnTo>
                    <a:pt x="262" y="1135"/>
                  </a:lnTo>
                  <a:lnTo>
                    <a:pt x="276" y="1142"/>
                  </a:lnTo>
                  <a:lnTo>
                    <a:pt x="291" y="1149"/>
                  </a:lnTo>
                  <a:lnTo>
                    <a:pt x="307" y="1156"/>
                  </a:lnTo>
                  <a:lnTo>
                    <a:pt x="324" y="1160"/>
                  </a:lnTo>
                  <a:lnTo>
                    <a:pt x="340" y="1165"/>
                  </a:lnTo>
                  <a:lnTo>
                    <a:pt x="357" y="1168"/>
                  </a:lnTo>
                  <a:lnTo>
                    <a:pt x="375" y="1171"/>
                  </a:lnTo>
                  <a:lnTo>
                    <a:pt x="392" y="1174"/>
                  </a:lnTo>
                  <a:lnTo>
                    <a:pt x="410" y="1175"/>
                  </a:lnTo>
                  <a:lnTo>
                    <a:pt x="428" y="1176"/>
                  </a:lnTo>
                  <a:lnTo>
                    <a:pt x="446" y="1175"/>
                  </a:lnTo>
                  <a:lnTo>
                    <a:pt x="464" y="1175"/>
                  </a:lnTo>
                  <a:lnTo>
                    <a:pt x="482" y="1172"/>
                  </a:lnTo>
                  <a:lnTo>
                    <a:pt x="499" y="1170"/>
                  </a:lnTo>
                  <a:lnTo>
                    <a:pt x="517" y="1167"/>
                  </a:lnTo>
                  <a:lnTo>
                    <a:pt x="534" y="1163"/>
                  </a:lnTo>
                  <a:lnTo>
                    <a:pt x="551" y="1159"/>
                  </a:lnTo>
                  <a:lnTo>
                    <a:pt x="568" y="1153"/>
                  </a:lnTo>
                  <a:lnTo>
                    <a:pt x="584" y="1148"/>
                  </a:lnTo>
                  <a:lnTo>
                    <a:pt x="616" y="1135"/>
                  </a:lnTo>
                  <a:lnTo>
                    <a:pt x="648" y="1121"/>
                  </a:lnTo>
                  <a:lnTo>
                    <a:pt x="678" y="1104"/>
                  </a:lnTo>
                  <a:lnTo>
                    <a:pt x="709" y="1086"/>
                  </a:lnTo>
                  <a:lnTo>
                    <a:pt x="738" y="1066"/>
                  </a:lnTo>
                  <a:lnTo>
                    <a:pt x="766" y="1047"/>
                  </a:lnTo>
                  <a:lnTo>
                    <a:pt x="795" y="1026"/>
                  </a:lnTo>
                  <a:lnTo>
                    <a:pt x="822" y="1004"/>
                  </a:lnTo>
                  <a:lnTo>
                    <a:pt x="848" y="982"/>
                  </a:lnTo>
                  <a:lnTo>
                    <a:pt x="874" y="958"/>
                  </a:lnTo>
                  <a:lnTo>
                    <a:pt x="900" y="934"/>
                  </a:lnTo>
                  <a:lnTo>
                    <a:pt x="924" y="909"/>
                  </a:lnTo>
                  <a:lnTo>
                    <a:pt x="949" y="883"/>
                  </a:lnTo>
                  <a:lnTo>
                    <a:pt x="973" y="858"/>
                  </a:lnTo>
                  <a:lnTo>
                    <a:pt x="996" y="832"/>
                  </a:lnTo>
                  <a:lnTo>
                    <a:pt x="1018" y="803"/>
                  </a:lnTo>
                  <a:lnTo>
                    <a:pt x="1038" y="776"/>
                  </a:lnTo>
                  <a:lnTo>
                    <a:pt x="1059" y="747"/>
                  </a:lnTo>
                  <a:lnTo>
                    <a:pt x="1077" y="718"/>
                  </a:lnTo>
                  <a:lnTo>
                    <a:pt x="1094" y="688"/>
                  </a:lnTo>
                  <a:lnTo>
                    <a:pt x="1108" y="658"/>
                  </a:lnTo>
                  <a:lnTo>
                    <a:pt x="1122" y="626"/>
                  </a:lnTo>
                  <a:lnTo>
                    <a:pt x="1134" y="594"/>
                  </a:lnTo>
                  <a:lnTo>
                    <a:pt x="1146" y="563"/>
                  </a:lnTo>
                  <a:lnTo>
                    <a:pt x="1156" y="530"/>
                  </a:lnTo>
                  <a:lnTo>
                    <a:pt x="1164" y="496"/>
                  </a:lnTo>
                  <a:lnTo>
                    <a:pt x="1172" y="462"/>
                  </a:lnTo>
                  <a:lnTo>
                    <a:pt x="1177" y="429"/>
                  </a:lnTo>
                  <a:lnTo>
                    <a:pt x="1183" y="395"/>
                  </a:lnTo>
                  <a:lnTo>
                    <a:pt x="1187" y="360"/>
                  </a:lnTo>
                  <a:lnTo>
                    <a:pt x="1191" y="325"/>
                  </a:lnTo>
                  <a:lnTo>
                    <a:pt x="1194" y="290"/>
                  </a:lnTo>
                  <a:lnTo>
                    <a:pt x="1199" y="217"/>
                  </a:lnTo>
                  <a:lnTo>
                    <a:pt x="1201" y="145"/>
                  </a:lnTo>
                  <a:lnTo>
                    <a:pt x="1202" y="73"/>
                  </a:lnTo>
                  <a:lnTo>
                    <a:pt x="1202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47" name="Freeform 284"/>
            <p:cNvSpPr/>
            <p:nvPr/>
          </p:nvSpPr>
          <p:spPr>
            <a:xfrm>
              <a:off x="4511" y="1710"/>
              <a:ext cx="78" cy="159"/>
            </a:xfrm>
            <a:custGeom>
              <a:avLst/>
              <a:gdLst>
                <a:gd name="txL" fmla="*/ 0 w 542"/>
                <a:gd name="txT" fmla="*/ 0 h 1113"/>
                <a:gd name="txR" fmla="*/ 542 w 542"/>
                <a:gd name="txB" fmla="*/ 1113 h 1113"/>
              </a:gdLst>
              <a:ahLst/>
              <a:cxnLst>
                <a:cxn ang="0">
                  <a:pos x="0" y="1113"/>
                </a:cxn>
                <a:cxn ang="0">
                  <a:pos x="36" y="1093"/>
                </a:cxn>
                <a:cxn ang="0">
                  <a:pos x="71" y="1071"/>
                </a:cxn>
                <a:cxn ang="0">
                  <a:pos x="105" y="1049"/>
                </a:cxn>
                <a:cxn ang="0">
                  <a:pos x="136" y="1024"/>
                </a:cxn>
                <a:cxn ang="0">
                  <a:pos x="169" y="998"/>
                </a:cxn>
                <a:cxn ang="0">
                  <a:pos x="200" y="971"/>
                </a:cxn>
                <a:cxn ang="0">
                  <a:pos x="230" y="943"/>
                </a:cxn>
                <a:cxn ang="0">
                  <a:pos x="259" y="915"/>
                </a:cxn>
                <a:cxn ang="0">
                  <a:pos x="289" y="884"/>
                </a:cxn>
                <a:cxn ang="0">
                  <a:pos x="316" y="854"/>
                </a:cxn>
                <a:cxn ang="0">
                  <a:pos x="343" y="822"/>
                </a:cxn>
                <a:cxn ang="0">
                  <a:pos x="369" y="789"/>
                </a:cxn>
                <a:cxn ang="0">
                  <a:pos x="393" y="757"/>
                </a:cxn>
                <a:cxn ang="0">
                  <a:pos x="414" y="723"/>
                </a:cxn>
                <a:cxn ang="0">
                  <a:pos x="434" y="688"/>
                </a:cxn>
                <a:cxn ang="0">
                  <a:pos x="451" y="652"/>
                </a:cxn>
                <a:cxn ang="0">
                  <a:pos x="467" y="614"/>
                </a:cxn>
                <a:cxn ang="0">
                  <a:pos x="481" y="577"/>
                </a:cxn>
                <a:cxn ang="0">
                  <a:pos x="493" y="539"/>
                </a:cxn>
                <a:cxn ang="0">
                  <a:pos x="503" y="500"/>
                </a:cxn>
                <a:cxn ang="0">
                  <a:pos x="512" y="461"/>
                </a:cxn>
                <a:cxn ang="0">
                  <a:pos x="519" y="420"/>
                </a:cxn>
                <a:cxn ang="0">
                  <a:pos x="525" y="379"/>
                </a:cxn>
                <a:cxn ang="0">
                  <a:pos x="530" y="339"/>
                </a:cxn>
                <a:cxn ang="0">
                  <a:pos x="534" y="297"/>
                </a:cxn>
                <a:cxn ang="0">
                  <a:pos x="537" y="255"/>
                </a:cxn>
                <a:cxn ang="0">
                  <a:pos x="539" y="214"/>
                </a:cxn>
                <a:cxn ang="0">
                  <a:pos x="540" y="171"/>
                </a:cxn>
                <a:cxn ang="0">
                  <a:pos x="542" y="86"/>
                </a:cxn>
                <a:cxn ang="0">
                  <a:pos x="542" y="0"/>
                </a:cxn>
              </a:cxnLst>
              <a:rect l="txL" t="txT" r="txR" b="txB"/>
              <a:pathLst>
                <a:path w="542" h="1113">
                  <a:moveTo>
                    <a:pt x="0" y="1113"/>
                  </a:moveTo>
                  <a:lnTo>
                    <a:pt x="36" y="1093"/>
                  </a:lnTo>
                  <a:lnTo>
                    <a:pt x="71" y="1071"/>
                  </a:lnTo>
                  <a:lnTo>
                    <a:pt x="105" y="1049"/>
                  </a:lnTo>
                  <a:lnTo>
                    <a:pt x="136" y="1024"/>
                  </a:lnTo>
                  <a:lnTo>
                    <a:pt x="169" y="998"/>
                  </a:lnTo>
                  <a:lnTo>
                    <a:pt x="200" y="971"/>
                  </a:lnTo>
                  <a:lnTo>
                    <a:pt x="230" y="943"/>
                  </a:lnTo>
                  <a:lnTo>
                    <a:pt x="259" y="915"/>
                  </a:lnTo>
                  <a:lnTo>
                    <a:pt x="289" y="884"/>
                  </a:lnTo>
                  <a:lnTo>
                    <a:pt x="316" y="854"/>
                  </a:lnTo>
                  <a:lnTo>
                    <a:pt x="343" y="822"/>
                  </a:lnTo>
                  <a:lnTo>
                    <a:pt x="369" y="789"/>
                  </a:lnTo>
                  <a:lnTo>
                    <a:pt x="393" y="757"/>
                  </a:lnTo>
                  <a:lnTo>
                    <a:pt x="414" y="723"/>
                  </a:lnTo>
                  <a:lnTo>
                    <a:pt x="434" y="688"/>
                  </a:lnTo>
                  <a:lnTo>
                    <a:pt x="451" y="652"/>
                  </a:lnTo>
                  <a:lnTo>
                    <a:pt x="467" y="614"/>
                  </a:lnTo>
                  <a:lnTo>
                    <a:pt x="481" y="577"/>
                  </a:lnTo>
                  <a:lnTo>
                    <a:pt x="493" y="539"/>
                  </a:lnTo>
                  <a:lnTo>
                    <a:pt x="503" y="500"/>
                  </a:lnTo>
                  <a:lnTo>
                    <a:pt x="512" y="461"/>
                  </a:lnTo>
                  <a:lnTo>
                    <a:pt x="519" y="420"/>
                  </a:lnTo>
                  <a:lnTo>
                    <a:pt x="525" y="379"/>
                  </a:lnTo>
                  <a:lnTo>
                    <a:pt x="530" y="339"/>
                  </a:lnTo>
                  <a:lnTo>
                    <a:pt x="534" y="297"/>
                  </a:lnTo>
                  <a:lnTo>
                    <a:pt x="537" y="255"/>
                  </a:lnTo>
                  <a:lnTo>
                    <a:pt x="539" y="214"/>
                  </a:lnTo>
                  <a:lnTo>
                    <a:pt x="540" y="171"/>
                  </a:lnTo>
                  <a:lnTo>
                    <a:pt x="542" y="86"/>
                  </a:lnTo>
                  <a:lnTo>
                    <a:pt x="542" y="0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48" name="Line 285"/>
            <p:cNvSpPr/>
            <p:nvPr/>
          </p:nvSpPr>
          <p:spPr>
            <a:xfrm>
              <a:off x="4589" y="1578"/>
              <a:ext cx="0" cy="13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49" name="Line 286"/>
            <p:cNvSpPr/>
            <p:nvPr/>
          </p:nvSpPr>
          <p:spPr>
            <a:xfrm>
              <a:off x="4589" y="1578"/>
              <a:ext cx="92" cy="53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50" name="Line 287"/>
            <p:cNvSpPr/>
            <p:nvPr/>
          </p:nvSpPr>
          <p:spPr>
            <a:xfrm flipV="1">
              <a:off x="4194" y="1582"/>
              <a:ext cx="0" cy="87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51" name="Line 288"/>
            <p:cNvSpPr/>
            <p:nvPr/>
          </p:nvSpPr>
          <p:spPr>
            <a:xfrm flipV="1">
              <a:off x="4162" y="1617"/>
              <a:ext cx="0" cy="41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52" name="Freeform 289"/>
            <p:cNvSpPr/>
            <p:nvPr/>
          </p:nvSpPr>
          <p:spPr>
            <a:xfrm>
              <a:off x="4039" y="1466"/>
              <a:ext cx="379" cy="220"/>
            </a:xfrm>
            <a:custGeom>
              <a:avLst/>
              <a:gdLst>
                <a:gd name="txL" fmla="*/ 0 w 2650"/>
                <a:gd name="txT" fmla="*/ 0 h 1530"/>
                <a:gd name="txR" fmla="*/ 2650 w 2650"/>
                <a:gd name="txB" fmla="*/ 1530 h 1530"/>
              </a:gdLst>
              <a:ahLst/>
              <a:cxnLst>
                <a:cxn ang="0">
                  <a:pos x="94" y="37"/>
                </a:cxn>
                <a:cxn ang="0">
                  <a:pos x="57" y="114"/>
                </a:cxn>
                <a:cxn ang="0">
                  <a:pos x="28" y="192"/>
                </a:cxn>
                <a:cxn ang="0">
                  <a:pos x="10" y="271"/>
                </a:cxn>
                <a:cxn ang="0">
                  <a:pos x="1" y="350"/>
                </a:cxn>
                <a:cxn ang="0">
                  <a:pos x="3" y="430"/>
                </a:cxn>
                <a:cxn ang="0">
                  <a:pos x="13" y="509"/>
                </a:cxn>
                <a:cxn ang="0">
                  <a:pos x="32" y="588"/>
                </a:cxn>
                <a:cxn ang="0">
                  <a:pos x="61" y="666"/>
                </a:cxn>
                <a:cxn ang="0">
                  <a:pos x="100" y="741"/>
                </a:cxn>
                <a:cxn ang="0">
                  <a:pos x="147" y="816"/>
                </a:cxn>
                <a:cxn ang="0">
                  <a:pos x="203" y="889"/>
                </a:cxn>
                <a:cxn ang="0">
                  <a:pos x="268" y="959"/>
                </a:cxn>
                <a:cxn ang="0">
                  <a:pos x="341" y="1026"/>
                </a:cxn>
                <a:cxn ang="0">
                  <a:pos x="421" y="1090"/>
                </a:cxn>
                <a:cxn ang="0">
                  <a:pos x="510" y="1151"/>
                </a:cxn>
                <a:cxn ang="0">
                  <a:pos x="606" y="1209"/>
                </a:cxn>
                <a:cxn ang="0">
                  <a:pos x="708" y="1262"/>
                </a:cxn>
                <a:cxn ang="0">
                  <a:pos x="816" y="1310"/>
                </a:cxn>
                <a:cxn ang="0">
                  <a:pos x="930" y="1355"/>
                </a:cxn>
                <a:cxn ang="0">
                  <a:pos x="1050" y="1395"/>
                </a:cxn>
                <a:cxn ang="0">
                  <a:pos x="1173" y="1430"/>
                </a:cxn>
                <a:cxn ang="0">
                  <a:pos x="1301" y="1460"/>
                </a:cxn>
                <a:cxn ang="0">
                  <a:pos x="1432" y="1485"/>
                </a:cxn>
                <a:cxn ang="0">
                  <a:pos x="1565" y="1504"/>
                </a:cxn>
                <a:cxn ang="0">
                  <a:pos x="1700" y="1518"/>
                </a:cxn>
                <a:cxn ang="0">
                  <a:pos x="1837" y="1527"/>
                </a:cxn>
                <a:cxn ang="0">
                  <a:pos x="1975" y="1530"/>
                </a:cxn>
                <a:cxn ang="0">
                  <a:pos x="2112" y="1528"/>
                </a:cxn>
                <a:cxn ang="0">
                  <a:pos x="2249" y="1520"/>
                </a:cxn>
                <a:cxn ang="0">
                  <a:pos x="2384" y="1507"/>
                </a:cxn>
                <a:cxn ang="0">
                  <a:pos x="2519" y="1487"/>
                </a:cxn>
                <a:cxn ang="0">
                  <a:pos x="2650" y="1464"/>
                </a:cxn>
              </a:cxnLst>
              <a:rect l="txL" t="txT" r="txR" b="txB"/>
              <a:pathLst>
                <a:path w="2650" h="1530">
                  <a:moveTo>
                    <a:pt x="115" y="0"/>
                  </a:moveTo>
                  <a:lnTo>
                    <a:pt x="94" y="37"/>
                  </a:lnTo>
                  <a:lnTo>
                    <a:pt x="74" y="75"/>
                  </a:lnTo>
                  <a:lnTo>
                    <a:pt x="57" y="114"/>
                  </a:lnTo>
                  <a:lnTo>
                    <a:pt x="42" y="153"/>
                  </a:lnTo>
                  <a:lnTo>
                    <a:pt x="28" y="192"/>
                  </a:lnTo>
                  <a:lnTo>
                    <a:pt x="18" y="231"/>
                  </a:lnTo>
                  <a:lnTo>
                    <a:pt x="10" y="271"/>
                  </a:lnTo>
                  <a:lnTo>
                    <a:pt x="5" y="310"/>
                  </a:lnTo>
                  <a:lnTo>
                    <a:pt x="1" y="350"/>
                  </a:lnTo>
                  <a:lnTo>
                    <a:pt x="0" y="390"/>
                  </a:lnTo>
                  <a:lnTo>
                    <a:pt x="3" y="430"/>
                  </a:lnTo>
                  <a:lnTo>
                    <a:pt x="6" y="469"/>
                  </a:lnTo>
                  <a:lnTo>
                    <a:pt x="13" y="509"/>
                  </a:lnTo>
                  <a:lnTo>
                    <a:pt x="21" y="548"/>
                  </a:lnTo>
                  <a:lnTo>
                    <a:pt x="32" y="588"/>
                  </a:lnTo>
                  <a:lnTo>
                    <a:pt x="45" y="626"/>
                  </a:lnTo>
                  <a:lnTo>
                    <a:pt x="61" y="666"/>
                  </a:lnTo>
                  <a:lnTo>
                    <a:pt x="79" y="704"/>
                  </a:lnTo>
                  <a:lnTo>
                    <a:pt x="100" y="741"/>
                  </a:lnTo>
                  <a:lnTo>
                    <a:pt x="122" y="779"/>
                  </a:lnTo>
                  <a:lnTo>
                    <a:pt x="147" y="816"/>
                  </a:lnTo>
                  <a:lnTo>
                    <a:pt x="174" y="853"/>
                  </a:lnTo>
                  <a:lnTo>
                    <a:pt x="203" y="889"/>
                  </a:lnTo>
                  <a:lnTo>
                    <a:pt x="234" y="924"/>
                  </a:lnTo>
                  <a:lnTo>
                    <a:pt x="268" y="959"/>
                  </a:lnTo>
                  <a:lnTo>
                    <a:pt x="303" y="993"/>
                  </a:lnTo>
                  <a:lnTo>
                    <a:pt x="341" y="1026"/>
                  </a:lnTo>
                  <a:lnTo>
                    <a:pt x="381" y="1059"/>
                  </a:lnTo>
                  <a:lnTo>
                    <a:pt x="421" y="1090"/>
                  </a:lnTo>
                  <a:lnTo>
                    <a:pt x="465" y="1122"/>
                  </a:lnTo>
                  <a:lnTo>
                    <a:pt x="510" y="1151"/>
                  </a:lnTo>
                  <a:lnTo>
                    <a:pt x="557" y="1180"/>
                  </a:lnTo>
                  <a:lnTo>
                    <a:pt x="606" y="1209"/>
                  </a:lnTo>
                  <a:lnTo>
                    <a:pt x="656" y="1236"/>
                  </a:lnTo>
                  <a:lnTo>
                    <a:pt x="708" y="1262"/>
                  </a:lnTo>
                  <a:lnTo>
                    <a:pt x="761" y="1287"/>
                  </a:lnTo>
                  <a:lnTo>
                    <a:pt x="816" y="1310"/>
                  </a:lnTo>
                  <a:lnTo>
                    <a:pt x="873" y="1334"/>
                  </a:lnTo>
                  <a:lnTo>
                    <a:pt x="930" y="1355"/>
                  </a:lnTo>
                  <a:lnTo>
                    <a:pt x="989" y="1376"/>
                  </a:lnTo>
                  <a:lnTo>
                    <a:pt x="1050" y="1395"/>
                  </a:lnTo>
                  <a:lnTo>
                    <a:pt x="1111" y="1413"/>
                  </a:lnTo>
                  <a:lnTo>
                    <a:pt x="1173" y="1430"/>
                  </a:lnTo>
                  <a:lnTo>
                    <a:pt x="1236" y="1446"/>
                  </a:lnTo>
                  <a:lnTo>
                    <a:pt x="1301" y="1460"/>
                  </a:lnTo>
                  <a:lnTo>
                    <a:pt x="1366" y="1473"/>
                  </a:lnTo>
                  <a:lnTo>
                    <a:pt x="1432" y="1485"/>
                  </a:lnTo>
                  <a:lnTo>
                    <a:pt x="1498" y="1495"/>
                  </a:lnTo>
                  <a:lnTo>
                    <a:pt x="1565" y="1504"/>
                  </a:lnTo>
                  <a:lnTo>
                    <a:pt x="1632" y="1512"/>
                  </a:lnTo>
                  <a:lnTo>
                    <a:pt x="1700" y="1518"/>
                  </a:lnTo>
                  <a:lnTo>
                    <a:pt x="1768" y="1524"/>
                  </a:lnTo>
                  <a:lnTo>
                    <a:pt x="1837" y="1527"/>
                  </a:lnTo>
                  <a:lnTo>
                    <a:pt x="1906" y="1529"/>
                  </a:lnTo>
                  <a:lnTo>
                    <a:pt x="1975" y="1530"/>
                  </a:lnTo>
                  <a:lnTo>
                    <a:pt x="2043" y="1529"/>
                  </a:lnTo>
                  <a:lnTo>
                    <a:pt x="2112" y="1528"/>
                  </a:lnTo>
                  <a:lnTo>
                    <a:pt x="2180" y="1525"/>
                  </a:lnTo>
                  <a:lnTo>
                    <a:pt x="2249" y="1520"/>
                  </a:lnTo>
                  <a:lnTo>
                    <a:pt x="2317" y="1513"/>
                  </a:lnTo>
                  <a:lnTo>
                    <a:pt x="2384" y="1507"/>
                  </a:lnTo>
                  <a:lnTo>
                    <a:pt x="2452" y="1498"/>
                  </a:lnTo>
                  <a:lnTo>
                    <a:pt x="2519" y="1487"/>
                  </a:lnTo>
                  <a:lnTo>
                    <a:pt x="2584" y="1476"/>
                  </a:lnTo>
                  <a:lnTo>
                    <a:pt x="2650" y="1464"/>
                  </a:lnTo>
                </a:path>
              </a:pathLst>
            </a:custGeom>
            <a:solidFill>
              <a:srgbClr val="FF00FF">
                <a:alpha val="100000"/>
              </a:srgbClr>
            </a:solidFill>
            <a:ln w="12700" cap="flat" cmpd="sng">
              <a:solidFill>
                <a:srgbClr val="00CC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53" name="Freeform 290"/>
            <p:cNvSpPr/>
            <p:nvPr/>
          </p:nvSpPr>
          <p:spPr>
            <a:xfrm>
              <a:off x="4055" y="1316"/>
              <a:ext cx="172" cy="327"/>
            </a:xfrm>
            <a:custGeom>
              <a:avLst/>
              <a:gdLst>
                <a:gd name="txL" fmla="*/ 0 w 172"/>
                <a:gd name="txT" fmla="*/ 0 h 327"/>
                <a:gd name="txR" fmla="*/ 172 w 172"/>
                <a:gd name="txB" fmla="*/ 327 h 327"/>
              </a:gdLst>
              <a:ahLst/>
              <a:cxnLst>
                <a:cxn ang="0">
                  <a:pos x="0" y="261"/>
                </a:cxn>
                <a:cxn ang="0">
                  <a:pos x="25" y="292"/>
                </a:cxn>
                <a:cxn ang="0">
                  <a:pos x="51" y="312"/>
                </a:cxn>
                <a:cxn ang="0">
                  <a:pos x="73" y="327"/>
                </a:cxn>
                <a:cxn ang="0">
                  <a:pos x="129" y="273"/>
                </a:cxn>
                <a:cxn ang="0">
                  <a:pos x="162" y="216"/>
                </a:cxn>
                <a:cxn ang="0">
                  <a:pos x="172" y="181"/>
                </a:cxn>
                <a:cxn ang="0">
                  <a:pos x="172" y="52"/>
                </a:cxn>
                <a:cxn ang="0">
                  <a:pos x="83" y="0"/>
                </a:cxn>
                <a:cxn ang="0">
                  <a:pos x="81" y="132"/>
                </a:cxn>
                <a:cxn ang="0">
                  <a:pos x="75" y="163"/>
                </a:cxn>
                <a:cxn ang="0">
                  <a:pos x="67" y="183"/>
                </a:cxn>
                <a:cxn ang="0">
                  <a:pos x="54" y="204"/>
                </a:cxn>
                <a:cxn ang="0">
                  <a:pos x="34" y="229"/>
                </a:cxn>
                <a:cxn ang="0">
                  <a:pos x="18" y="243"/>
                </a:cxn>
                <a:cxn ang="0">
                  <a:pos x="0" y="261"/>
                </a:cxn>
              </a:cxnLst>
              <a:rect l="txL" t="txT" r="txR" b="txB"/>
              <a:pathLst>
                <a:path w="172" h="327">
                  <a:moveTo>
                    <a:pt x="0" y="261"/>
                  </a:moveTo>
                  <a:lnTo>
                    <a:pt x="25" y="292"/>
                  </a:lnTo>
                  <a:lnTo>
                    <a:pt x="51" y="312"/>
                  </a:lnTo>
                  <a:lnTo>
                    <a:pt x="73" y="327"/>
                  </a:lnTo>
                  <a:lnTo>
                    <a:pt x="129" y="273"/>
                  </a:lnTo>
                  <a:lnTo>
                    <a:pt x="162" y="216"/>
                  </a:lnTo>
                  <a:lnTo>
                    <a:pt x="172" y="181"/>
                  </a:lnTo>
                  <a:lnTo>
                    <a:pt x="172" y="52"/>
                  </a:lnTo>
                  <a:lnTo>
                    <a:pt x="83" y="0"/>
                  </a:lnTo>
                  <a:lnTo>
                    <a:pt x="81" y="132"/>
                  </a:lnTo>
                  <a:lnTo>
                    <a:pt x="75" y="163"/>
                  </a:lnTo>
                  <a:lnTo>
                    <a:pt x="67" y="183"/>
                  </a:lnTo>
                  <a:lnTo>
                    <a:pt x="54" y="204"/>
                  </a:lnTo>
                  <a:lnTo>
                    <a:pt x="34" y="229"/>
                  </a:lnTo>
                  <a:lnTo>
                    <a:pt x="18" y="243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rgbClr val="FF99FF">
                <a:alpha val="100000"/>
              </a:srgbClr>
            </a:solidFill>
            <a:ln w="6350" cap="flat" cmpd="sng">
              <a:solidFill>
                <a:srgbClr val="FF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54" name="Line 291"/>
            <p:cNvSpPr/>
            <p:nvPr/>
          </p:nvSpPr>
          <p:spPr>
            <a:xfrm>
              <a:off x="4135" y="1315"/>
              <a:ext cx="92" cy="53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55" name="Line 292"/>
            <p:cNvSpPr/>
            <p:nvPr/>
          </p:nvSpPr>
          <p:spPr>
            <a:xfrm>
              <a:off x="4135" y="1315"/>
              <a:ext cx="0" cy="133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56" name="Freeform 293"/>
            <p:cNvSpPr/>
            <p:nvPr/>
          </p:nvSpPr>
          <p:spPr>
            <a:xfrm>
              <a:off x="4054" y="1448"/>
              <a:ext cx="81" cy="128"/>
            </a:xfrm>
            <a:custGeom>
              <a:avLst/>
              <a:gdLst>
                <a:gd name="txL" fmla="*/ 0 w 563"/>
                <a:gd name="txT" fmla="*/ 0 h 900"/>
                <a:gd name="txR" fmla="*/ 563 w 563"/>
                <a:gd name="txB" fmla="*/ 900 h 900"/>
              </a:gdLst>
              <a:ahLst/>
              <a:cxnLst>
                <a:cxn ang="0">
                  <a:pos x="0" y="900"/>
                </a:cxn>
                <a:cxn ang="0">
                  <a:pos x="27" y="880"/>
                </a:cxn>
                <a:cxn ang="0">
                  <a:pos x="53" y="860"/>
                </a:cxn>
                <a:cxn ang="0">
                  <a:pos x="80" y="838"/>
                </a:cxn>
                <a:cxn ang="0">
                  <a:pos x="106" y="816"/>
                </a:cxn>
                <a:cxn ang="0">
                  <a:pos x="131" y="793"/>
                </a:cxn>
                <a:cxn ang="0">
                  <a:pos x="156" y="771"/>
                </a:cxn>
                <a:cxn ang="0">
                  <a:pos x="179" y="747"/>
                </a:cxn>
                <a:cxn ang="0">
                  <a:pos x="204" y="723"/>
                </a:cxn>
                <a:cxn ang="0">
                  <a:pos x="227" y="698"/>
                </a:cxn>
                <a:cxn ang="0">
                  <a:pos x="250" y="674"/>
                </a:cxn>
                <a:cxn ang="0">
                  <a:pos x="273" y="648"/>
                </a:cxn>
                <a:cxn ang="0">
                  <a:pos x="295" y="622"/>
                </a:cxn>
                <a:cxn ang="0">
                  <a:pos x="317" y="595"/>
                </a:cxn>
                <a:cxn ang="0">
                  <a:pos x="337" y="567"/>
                </a:cxn>
                <a:cxn ang="0">
                  <a:pos x="359" y="539"/>
                </a:cxn>
                <a:cxn ang="0">
                  <a:pos x="379" y="511"/>
                </a:cxn>
                <a:cxn ang="0">
                  <a:pos x="398" y="482"/>
                </a:cxn>
                <a:cxn ang="0">
                  <a:pos x="418" y="452"/>
                </a:cxn>
                <a:cxn ang="0">
                  <a:pos x="436" y="422"/>
                </a:cxn>
                <a:cxn ang="0">
                  <a:pos x="453" y="391"/>
                </a:cxn>
                <a:cxn ang="0">
                  <a:pos x="468" y="361"/>
                </a:cxn>
                <a:cxn ang="0">
                  <a:pos x="483" y="329"/>
                </a:cxn>
                <a:cxn ang="0">
                  <a:pos x="498" y="298"/>
                </a:cxn>
                <a:cxn ang="0">
                  <a:pos x="510" y="265"/>
                </a:cxn>
                <a:cxn ang="0">
                  <a:pos x="523" y="232"/>
                </a:cxn>
                <a:cxn ang="0">
                  <a:pos x="533" y="199"/>
                </a:cxn>
                <a:cxn ang="0">
                  <a:pos x="542" y="167"/>
                </a:cxn>
                <a:cxn ang="0">
                  <a:pos x="548" y="134"/>
                </a:cxn>
                <a:cxn ang="0">
                  <a:pos x="555" y="100"/>
                </a:cxn>
                <a:cxn ang="0">
                  <a:pos x="559" y="66"/>
                </a:cxn>
                <a:cxn ang="0">
                  <a:pos x="562" y="34"/>
                </a:cxn>
                <a:cxn ang="0">
                  <a:pos x="563" y="0"/>
                </a:cxn>
              </a:cxnLst>
              <a:rect l="txL" t="txT" r="txR" b="txB"/>
              <a:pathLst>
                <a:path w="563" h="900">
                  <a:moveTo>
                    <a:pt x="0" y="900"/>
                  </a:moveTo>
                  <a:lnTo>
                    <a:pt x="27" y="880"/>
                  </a:lnTo>
                  <a:lnTo>
                    <a:pt x="53" y="860"/>
                  </a:lnTo>
                  <a:lnTo>
                    <a:pt x="80" y="838"/>
                  </a:lnTo>
                  <a:lnTo>
                    <a:pt x="106" y="816"/>
                  </a:lnTo>
                  <a:lnTo>
                    <a:pt x="131" y="793"/>
                  </a:lnTo>
                  <a:lnTo>
                    <a:pt x="156" y="771"/>
                  </a:lnTo>
                  <a:lnTo>
                    <a:pt x="179" y="747"/>
                  </a:lnTo>
                  <a:lnTo>
                    <a:pt x="204" y="723"/>
                  </a:lnTo>
                  <a:lnTo>
                    <a:pt x="227" y="698"/>
                  </a:lnTo>
                  <a:lnTo>
                    <a:pt x="250" y="674"/>
                  </a:lnTo>
                  <a:lnTo>
                    <a:pt x="273" y="648"/>
                  </a:lnTo>
                  <a:lnTo>
                    <a:pt x="295" y="622"/>
                  </a:lnTo>
                  <a:lnTo>
                    <a:pt x="317" y="595"/>
                  </a:lnTo>
                  <a:lnTo>
                    <a:pt x="337" y="567"/>
                  </a:lnTo>
                  <a:lnTo>
                    <a:pt x="359" y="539"/>
                  </a:lnTo>
                  <a:lnTo>
                    <a:pt x="379" y="511"/>
                  </a:lnTo>
                  <a:lnTo>
                    <a:pt x="398" y="482"/>
                  </a:lnTo>
                  <a:lnTo>
                    <a:pt x="418" y="452"/>
                  </a:lnTo>
                  <a:lnTo>
                    <a:pt x="436" y="422"/>
                  </a:lnTo>
                  <a:lnTo>
                    <a:pt x="453" y="391"/>
                  </a:lnTo>
                  <a:lnTo>
                    <a:pt x="468" y="361"/>
                  </a:lnTo>
                  <a:lnTo>
                    <a:pt x="483" y="329"/>
                  </a:lnTo>
                  <a:lnTo>
                    <a:pt x="498" y="298"/>
                  </a:lnTo>
                  <a:lnTo>
                    <a:pt x="510" y="265"/>
                  </a:lnTo>
                  <a:lnTo>
                    <a:pt x="523" y="232"/>
                  </a:lnTo>
                  <a:lnTo>
                    <a:pt x="533" y="199"/>
                  </a:lnTo>
                  <a:lnTo>
                    <a:pt x="542" y="167"/>
                  </a:lnTo>
                  <a:lnTo>
                    <a:pt x="548" y="134"/>
                  </a:lnTo>
                  <a:lnTo>
                    <a:pt x="555" y="100"/>
                  </a:lnTo>
                  <a:lnTo>
                    <a:pt x="559" y="66"/>
                  </a:lnTo>
                  <a:lnTo>
                    <a:pt x="562" y="34"/>
                  </a:lnTo>
                  <a:lnTo>
                    <a:pt x="563" y="0"/>
                  </a:lnTo>
                </a:path>
              </a:pathLst>
            </a:custGeom>
            <a:solidFill>
              <a:schemeClr val="bg1">
                <a:alpha val="100000"/>
              </a:schemeClr>
            </a:solidFill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57" name="Freeform 294"/>
            <p:cNvSpPr/>
            <p:nvPr/>
          </p:nvSpPr>
          <p:spPr>
            <a:xfrm>
              <a:off x="4128" y="1501"/>
              <a:ext cx="99" cy="141"/>
            </a:xfrm>
            <a:custGeom>
              <a:avLst/>
              <a:gdLst>
                <a:gd name="txL" fmla="*/ 0 w 694"/>
                <a:gd name="txT" fmla="*/ 0 h 988"/>
                <a:gd name="txR" fmla="*/ 694 w 694"/>
                <a:gd name="txB" fmla="*/ 988 h 988"/>
              </a:gdLst>
              <a:ahLst/>
              <a:cxnLst>
                <a:cxn ang="0">
                  <a:pos x="0" y="988"/>
                </a:cxn>
                <a:cxn ang="0">
                  <a:pos x="34" y="967"/>
                </a:cxn>
                <a:cxn ang="0">
                  <a:pos x="67" y="947"/>
                </a:cxn>
                <a:cxn ang="0">
                  <a:pos x="99" y="925"/>
                </a:cxn>
                <a:cxn ang="0">
                  <a:pos x="130" y="902"/>
                </a:cxn>
                <a:cxn ang="0">
                  <a:pos x="161" y="878"/>
                </a:cxn>
                <a:cxn ang="0">
                  <a:pos x="191" y="855"/>
                </a:cxn>
                <a:cxn ang="0">
                  <a:pos x="222" y="830"/>
                </a:cxn>
                <a:cxn ang="0">
                  <a:pos x="251" y="805"/>
                </a:cxn>
                <a:cxn ang="0">
                  <a:pos x="279" y="779"/>
                </a:cxn>
                <a:cxn ang="0">
                  <a:pos x="308" y="752"/>
                </a:cxn>
                <a:cxn ang="0">
                  <a:pos x="335" y="725"/>
                </a:cxn>
                <a:cxn ang="0">
                  <a:pos x="362" y="697"/>
                </a:cxn>
                <a:cxn ang="0">
                  <a:pos x="388" y="667"/>
                </a:cxn>
                <a:cxn ang="0">
                  <a:pos x="412" y="638"/>
                </a:cxn>
                <a:cxn ang="0">
                  <a:pos x="438" y="607"/>
                </a:cxn>
                <a:cxn ang="0">
                  <a:pos x="462" y="577"/>
                </a:cxn>
                <a:cxn ang="0">
                  <a:pos x="486" y="545"/>
                </a:cxn>
                <a:cxn ang="0">
                  <a:pos x="510" y="513"/>
                </a:cxn>
                <a:cxn ang="0">
                  <a:pos x="532" y="479"/>
                </a:cxn>
                <a:cxn ang="0">
                  <a:pos x="554" y="445"/>
                </a:cxn>
                <a:cxn ang="0">
                  <a:pos x="573" y="410"/>
                </a:cxn>
                <a:cxn ang="0">
                  <a:pos x="592" y="375"/>
                </a:cxn>
                <a:cxn ang="0">
                  <a:pos x="610" y="339"/>
                </a:cxn>
                <a:cxn ang="0">
                  <a:pos x="627" y="303"/>
                </a:cxn>
                <a:cxn ang="0">
                  <a:pos x="642" y="266"/>
                </a:cxn>
                <a:cxn ang="0">
                  <a:pos x="654" y="229"/>
                </a:cxn>
                <a:cxn ang="0">
                  <a:pos x="666" y="192"/>
                </a:cxn>
                <a:cxn ang="0">
                  <a:pos x="676" y="154"/>
                </a:cxn>
                <a:cxn ang="0">
                  <a:pos x="683" y="116"/>
                </a:cxn>
                <a:cxn ang="0">
                  <a:pos x="689" y="78"/>
                </a:cxn>
                <a:cxn ang="0">
                  <a:pos x="692" y="38"/>
                </a:cxn>
                <a:cxn ang="0">
                  <a:pos x="694" y="0"/>
                </a:cxn>
              </a:cxnLst>
              <a:rect l="txL" t="txT" r="txR" b="txB"/>
              <a:pathLst>
                <a:path w="694" h="988">
                  <a:moveTo>
                    <a:pt x="0" y="988"/>
                  </a:moveTo>
                  <a:lnTo>
                    <a:pt x="34" y="967"/>
                  </a:lnTo>
                  <a:lnTo>
                    <a:pt x="67" y="947"/>
                  </a:lnTo>
                  <a:lnTo>
                    <a:pt x="99" y="925"/>
                  </a:lnTo>
                  <a:lnTo>
                    <a:pt x="130" y="902"/>
                  </a:lnTo>
                  <a:lnTo>
                    <a:pt x="161" y="878"/>
                  </a:lnTo>
                  <a:lnTo>
                    <a:pt x="191" y="855"/>
                  </a:lnTo>
                  <a:lnTo>
                    <a:pt x="222" y="830"/>
                  </a:lnTo>
                  <a:lnTo>
                    <a:pt x="251" y="805"/>
                  </a:lnTo>
                  <a:lnTo>
                    <a:pt x="279" y="779"/>
                  </a:lnTo>
                  <a:lnTo>
                    <a:pt x="308" y="752"/>
                  </a:lnTo>
                  <a:lnTo>
                    <a:pt x="335" y="725"/>
                  </a:lnTo>
                  <a:lnTo>
                    <a:pt x="362" y="697"/>
                  </a:lnTo>
                  <a:lnTo>
                    <a:pt x="388" y="667"/>
                  </a:lnTo>
                  <a:lnTo>
                    <a:pt x="412" y="638"/>
                  </a:lnTo>
                  <a:lnTo>
                    <a:pt x="438" y="607"/>
                  </a:lnTo>
                  <a:lnTo>
                    <a:pt x="462" y="577"/>
                  </a:lnTo>
                  <a:lnTo>
                    <a:pt x="486" y="545"/>
                  </a:lnTo>
                  <a:lnTo>
                    <a:pt x="510" y="513"/>
                  </a:lnTo>
                  <a:lnTo>
                    <a:pt x="532" y="479"/>
                  </a:lnTo>
                  <a:lnTo>
                    <a:pt x="554" y="445"/>
                  </a:lnTo>
                  <a:lnTo>
                    <a:pt x="573" y="410"/>
                  </a:lnTo>
                  <a:lnTo>
                    <a:pt x="592" y="375"/>
                  </a:lnTo>
                  <a:lnTo>
                    <a:pt x="610" y="339"/>
                  </a:lnTo>
                  <a:lnTo>
                    <a:pt x="627" y="303"/>
                  </a:lnTo>
                  <a:lnTo>
                    <a:pt x="642" y="266"/>
                  </a:lnTo>
                  <a:lnTo>
                    <a:pt x="654" y="229"/>
                  </a:lnTo>
                  <a:lnTo>
                    <a:pt x="666" y="192"/>
                  </a:lnTo>
                  <a:lnTo>
                    <a:pt x="676" y="154"/>
                  </a:lnTo>
                  <a:lnTo>
                    <a:pt x="683" y="116"/>
                  </a:lnTo>
                  <a:lnTo>
                    <a:pt x="689" y="78"/>
                  </a:lnTo>
                  <a:lnTo>
                    <a:pt x="692" y="38"/>
                  </a:lnTo>
                  <a:lnTo>
                    <a:pt x="694" y="0"/>
                  </a:lnTo>
                </a:path>
              </a:pathLst>
            </a:custGeom>
            <a:solidFill>
              <a:srgbClr val="FF99FF">
                <a:alpha val="100000"/>
              </a:srgbClr>
            </a:solidFill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58" name="Line 295"/>
            <p:cNvSpPr/>
            <p:nvPr/>
          </p:nvSpPr>
          <p:spPr>
            <a:xfrm>
              <a:off x="4227" y="1368"/>
              <a:ext cx="0" cy="133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59" name="Line 296"/>
            <p:cNvSpPr/>
            <p:nvPr/>
          </p:nvSpPr>
          <p:spPr>
            <a:xfrm flipV="1">
              <a:off x="4130" y="1640"/>
              <a:ext cx="0" cy="3"/>
            </a:xfrm>
            <a:prstGeom prst="line">
              <a:avLst/>
            </a:prstGeom>
            <a:ln w="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60" name="Freeform 297"/>
            <p:cNvSpPr/>
            <p:nvPr/>
          </p:nvSpPr>
          <p:spPr>
            <a:xfrm>
              <a:off x="4039" y="1468"/>
              <a:ext cx="378" cy="218"/>
            </a:xfrm>
            <a:custGeom>
              <a:avLst/>
              <a:gdLst>
                <a:gd name="txL" fmla="*/ 0 w 2650"/>
                <a:gd name="txT" fmla="*/ 0 h 1530"/>
                <a:gd name="txR" fmla="*/ 2650 w 2650"/>
                <a:gd name="txB" fmla="*/ 1530 h 1530"/>
              </a:gdLst>
              <a:ahLst/>
              <a:cxnLst>
                <a:cxn ang="0">
                  <a:pos x="94" y="37"/>
                </a:cxn>
                <a:cxn ang="0">
                  <a:pos x="57" y="114"/>
                </a:cxn>
                <a:cxn ang="0">
                  <a:pos x="28" y="192"/>
                </a:cxn>
                <a:cxn ang="0">
                  <a:pos x="10" y="271"/>
                </a:cxn>
                <a:cxn ang="0">
                  <a:pos x="1" y="350"/>
                </a:cxn>
                <a:cxn ang="0">
                  <a:pos x="3" y="430"/>
                </a:cxn>
                <a:cxn ang="0">
                  <a:pos x="13" y="509"/>
                </a:cxn>
                <a:cxn ang="0">
                  <a:pos x="32" y="588"/>
                </a:cxn>
                <a:cxn ang="0">
                  <a:pos x="61" y="666"/>
                </a:cxn>
                <a:cxn ang="0">
                  <a:pos x="100" y="741"/>
                </a:cxn>
                <a:cxn ang="0">
                  <a:pos x="147" y="816"/>
                </a:cxn>
                <a:cxn ang="0">
                  <a:pos x="203" y="889"/>
                </a:cxn>
                <a:cxn ang="0">
                  <a:pos x="268" y="959"/>
                </a:cxn>
                <a:cxn ang="0">
                  <a:pos x="341" y="1026"/>
                </a:cxn>
                <a:cxn ang="0">
                  <a:pos x="421" y="1090"/>
                </a:cxn>
                <a:cxn ang="0">
                  <a:pos x="510" y="1151"/>
                </a:cxn>
                <a:cxn ang="0">
                  <a:pos x="606" y="1209"/>
                </a:cxn>
                <a:cxn ang="0">
                  <a:pos x="708" y="1262"/>
                </a:cxn>
                <a:cxn ang="0">
                  <a:pos x="816" y="1310"/>
                </a:cxn>
                <a:cxn ang="0">
                  <a:pos x="930" y="1355"/>
                </a:cxn>
                <a:cxn ang="0">
                  <a:pos x="1050" y="1395"/>
                </a:cxn>
                <a:cxn ang="0">
                  <a:pos x="1173" y="1430"/>
                </a:cxn>
                <a:cxn ang="0">
                  <a:pos x="1301" y="1460"/>
                </a:cxn>
                <a:cxn ang="0">
                  <a:pos x="1432" y="1485"/>
                </a:cxn>
                <a:cxn ang="0">
                  <a:pos x="1565" y="1504"/>
                </a:cxn>
                <a:cxn ang="0">
                  <a:pos x="1700" y="1518"/>
                </a:cxn>
                <a:cxn ang="0">
                  <a:pos x="1837" y="1527"/>
                </a:cxn>
                <a:cxn ang="0">
                  <a:pos x="1975" y="1530"/>
                </a:cxn>
                <a:cxn ang="0">
                  <a:pos x="2112" y="1528"/>
                </a:cxn>
                <a:cxn ang="0">
                  <a:pos x="2249" y="1520"/>
                </a:cxn>
                <a:cxn ang="0">
                  <a:pos x="2384" y="1507"/>
                </a:cxn>
                <a:cxn ang="0">
                  <a:pos x="2519" y="1487"/>
                </a:cxn>
                <a:cxn ang="0">
                  <a:pos x="2650" y="1464"/>
                </a:cxn>
              </a:cxnLst>
              <a:rect l="txL" t="txT" r="txR" b="txB"/>
              <a:pathLst>
                <a:path w="2650" h="1530">
                  <a:moveTo>
                    <a:pt x="115" y="0"/>
                  </a:moveTo>
                  <a:lnTo>
                    <a:pt x="94" y="37"/>
                  </a:lnTo>
                  <a:lnTo>
                    <a:pt x="74" y="75"/>
                  </a:lnTo>
                  <a:lnTo>
                    <a:pt x="57" y="114"/>
                  </a:lnTo>
                  <a:lnTo>
                    <a:pt x="42" y="153"/>
                  </a:lnTo>
                  <a:lnTo>
                    <a:pt x="28" y="192"/>
                  </a:lnTo>
                  <a:lnTo>
                    <a:pt x="18" y="231"/>
                  </a:lnTo>
                  <a:lnTo>
                    <a:pt x="10" y="271"/>
                  </a:lnTo>
                  <a:lnTo>
                    <a:pt x="5" y="310"/>
                  </a:lnTo>
                  <a:lnTo>
                    <a:pt x="1" y="350"/>
                  </a:lnTo>
                  <a:lnTo>
                    <a:pt x="0" y="390"/>
                  </a:lnTo>
                  <a:lnTo>
                    <a:pt x="3" y="430"/>
                  </a:lnTo>
                  <a:lnTo>
                    <a:pt x="6" y="469"/>
                  </a:lnTo>
                  <a:lnTo>
                    <a:pt x="13" y="509"/>
                  </a:lnTo>
                  <a:lnTo>
                    <a:pt x="21" y="548"/>
                  </a:lnTo>
                  <a:lnTo>
                    <a:pt x="32" y="588"/>
                  </a:lnTo>
                  <a:lnTo>
                    <a:pt x="45" y="626"/>
                  </a:lnTo>
                  <a:lnTo>
                    <a:pt x="61" y="666"/>
                  </a:lnTo>
                  <a:lnTo>
                    <a:pt x="79" y="704"/>
                  </a:lnTo>
                  <a:lnTo>
                    <a:pt x="100" y="741"/>
                  </a:lnTo>
                  <a:lnTo>
                    <a:pt x="122" y="779"/>
                  </a:lnTo>
                  <a:lnTo>
                    <a:pt x="147" y="816"/>
                  </a:lnTo>
                  <a:lnTo>
                    <a:pt x="174" y="853"/>
                  </a:lnTo>
                  <a:lnTo>
                    <a:pt x="203" y="889"/>
                  </a:lnTo>
                  <a:lnTo>
                    <a:pt x="234" y="924"/>
                  </a:lnTo>
                  <a:lnTo>
                    <a:pt x="268" y="959"/>
                  </a:lnTo>
                  <a:lnTo>
                    <a:pt x="303" y="993"/>
                  </a:lnTo>
                  <a:lnTo>
                    <a:pt x="341" y="1026"/>
                  </a:lnTo>
                  <a:lnTo>
                    <a:pt x="381" y="1059"/>
                  </a:lnTo>
                  <a:lnTo>
                    <a:pt x="421" y="1090"/>
                  </a:lnTo>
                  <a:lnTo>
                    <a:pt x="465" y="1122"/>
                  </a:lnTo>
                  <a:lnTo>
                    <a:pt x="510" y="1151"/>
                  </a:lnTo>
                  <a:lnTo>
                    <a:pt x="557" y="1180"/>
                  </a:lnTo>
                  <a:lnTo>
                    <a:pt x="606" y="1209"/>
                  </a:lnTo>
                  <a:lnTo>
                    <a:pt x="656" y="1236"/>
                  </a:lnTo>
                  <a:lnTo>
                    <a:pt x="708" y="1262"/>
                  </a:lnTo>
                  <a:lnTo>
                    <a:pt x="761" y="1287"/>
                  </a:lnTo>
                  <a:lnTo>
                    <a:pt x="816" y="1310"/>
                  </a:lnTo>
                  <a:lnTo>
                    <a:pt x="873" y="1334"/>
                  </a:lnTo>
                  <a:lnTo>
                    <a:pt x="930" y="1355"/>
                  </a:lnTo>
                  <a:lnTo>
                    <a:pt x="989" y="1376"/>
                  </a:lnTo>
                  <a:lnTo>
                    <a:pt x="1050" y="1395"/>
                  </a:lnTo>
                  <a:lnTo>
                    <a:pt x="1111" y="1413"/>
                  </a:lnTo>
                  <a:lnTo>
                    <a:pt x="1173" y="1430"/>
                  </a:lnTo>
                  <a:lnTo>
                    <a:pt x="1236" y="1446"/>
                  </a:lnTo>
                  <a:lnTo>
                    <a:pt x="1301" y="1460"/>
                  </a:lnTo>
                  <a:lnTo>
                    <a:pt x="1366" y="1473"/>
                  </a:lnTo>
                  <a:lnTo>
                    <a:pt x="1432" y="1485"/>
                  </a:lnTo>
                  <a:lnTo>
                    <a:pt x="1498" y="1495"/>
                  </a:lnTo>
                  <a:lnTo>
                    <a:pt x="1565" y="1504"/>
                  </a:lnTo>
                  <a:lnTo>
                    <a:pt x="1632" y="1512"/>
                  </a:lnTo>
                  <a:lnTo>
                    <a:pt x="1700" y="1518"/>
                  </a:lnTo>
                  <a:lnTo>
                    <a:pt x="1768" y="1524"/>
                  </a:lnTo>
                  <a:lnTo>
                    <a:pt x="1837" y="1527"/>
                  </a:lnTo>
                  <a:lnTo>
                    <a:pt x="1906" y="1529"/>
                  </a:lnTo>
                  <a:lnTo>
                    <a:pt x="1975" y="1530"/>
                  </a:lnTo>
                  <a:lnTo>
                    <a:pt x="2043" y="1529"/>
                  </a:lnTo>
                  <a:lnTo>
                    <a:pt x="2112" y="1528"/>
                  </a:lnTo>
                  <a:lnTo>
                    <a:pt x="2180" y="1525"/>
                  </a:lnTo>
                  <a:lnTo>
                    <a:pt x="2249" y="1520"/>
                  </a:lnTo>
                  <a:lnTo>
                    <a:pt x="2317" y="1513"/>
                  </a:lnTo>
                  <a:lnTo>
                    <a:pt x="2384" y="1507"/>
                  </a:lnTo>
                  <a:lnTo>
                    <a:pt x="2452" y="1498"/>
                  </a:lnTo>
                  <a:lnTo>
                    <a:pt x="2519" y="1487"/>
                  </a:lnTo>
                  <a:lnTo>
                    <a:pt x="2584" y="1476"/>
                  </a:lnTo>
                  <a:lnTo>
                    <a:pt x="2650" y="1464"/>
                  </a:lnTo>
                </a:path>
              </a:pathLst>
            </a:custGeom>
            <a:noFill/>
            <a:ln w="285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61" name="Line 298"/>
            <p:cNvSpPr/>
            <p:nvPr/>
          </p:nvSpPr>
          <p:spPr>
            <a:xfrm>
              <a:off x="3963" y="1414"/>
              <a:ext cx="94" cy="55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62" name="Line 299"/>
            <p:cNvSpPr/>
            <p:nvPr/>
          </p:nvSpPr>
          <p:spPr>
            <a:xfrm>
              <a:off x="4412" y="1674"/>
              <a:ext cx="100" cy="58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63" name="Freeform 300"/>
            <p:cNvSpPr/>
            <p:nvPr/>
          </p:nvSpPr>
          <p:spPr>
            <a:xfrm>
              <a:off x="4049" y="1472"/>
              <a:ext cx="60" cy="88"/>
            </a:xfrm>
            <a:custGeom>
              <a:avLst/>
              <a:gdLst>
                <a:gd name="txL" fmla="*/ 0 w 60"/>
                <a:gd name="txT" fmla="*/ 0 h 88"/>
                <a:gd name="txR" fmla="*/ 60 w 60"/>
                <a:gd name="txB" fmla="*/ 88 h 88"/>
              </a:gdLst>
              <a:ahLst/>
              <a:cxnLst>
                <a:cxn ang="0">
                  <a:pos x="15" y="0"/>
                </a:cxn>
                <a:cxn ang="0">
                  <a:pos x="7" y="13"/>
                </a:cxn>
                <a:cxn ang="0">
                  <a:pos x="1" y="36"/>
                </a:cxn>
                <a:cxn ang="0">
                  <a:pos x="0" y="55"/>
                </a:cxn>
                <a:cxn ang="0">
                  <a:pos x="4" y="75"/>
                </a:cxn>
                <a:cxn ang="0">
                  <a:pos x="10" y="88"/>
                </a:cxn>
                <a:cxn ang="0">
                  <a:pos x="28" y="70"/>
                </a:cxn>
                <a:cxn ang="0">
                  <a:pos x="49" y="42"/>
                </a:cxn>
                <a:cxn ang="0">
                  <a:pos x="60" y="22"/>
                </a:cxn>
                <a:cxn ang="0">
                  <a:pos x="15" y="0"/>
                </a:cxn>
              </a:cxnLst>
              <a:rect l="txL" t="txT" r="txR" b="txB"/>
              <a:pathLst>
                <a:path w="60" h="88">
                  <a:moveTo>
                    <a:pt x="15" y="0"/>
                  </a:moveTo>
                  <a:lnTo>
                    <a:pt x="7" y="13"/>
                  </a:lnTo>
                  <a:lnTo>
                    <a:pt x="1" y="36"/>
                  </a:lnTo>
                  <a:lnTo>
                    <a:pt x="0" y="55"/>
                  </a:lnTo>
                  <a:lnTo>
                    <a:pt x="4" y="75"/>
                  </a:lnTo>
                  <a:lnTo>
                    <a:pt x="10" y="88"/>
                  </a:lnTo>
                  <a:lnTo>
                    <a:pt x="28" y="70"/>
                  </a:lnTo>
                  <a:lnTo>
                    <a:pt x="49" y="42"/>
                  </a:lnTo>
                  <a:lnTo>
                    <a:pt x="60" y="2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702886" name="Group 301"/>
          <p:cNvGrpSpPr/>
          <p:nvPr/>
        </p:nvGrpSpPr>
        <p:grpSpPr>
          <a:xfrm>
            <a:off x="5400675" y="4876800"/>
            <a:ext cx="1716088" cy="1243013"/>
            <a:chOff x="3377" y="1979"/>
            <a:chExt cx="1081" cy="783"/>
          </a:xfrm>
        </p:grpSpPr>
        <p:sp>
          <p:nvSpPr>
            <p:cNvPr id="48312" name="Freeform 302"/>
            <p:cNvSpPr/>
            <p:nvPr/>
          </p:nvSpPr>
          <p:spPr>
            <a:xfrm>
              <a:off x="3519" y="2316"/>
              <a:ext cx="372" cy="231"/>
            </a:xfrm>
            <a:custGeom>
              <a:avLst/>
              <a:gdLst>
                <a:gd name="txL" fmla="*/ 0 w 372"/>
                <a:gd name="txT" fmla="*/ 0 h 231"/>
                <a:gd name="txR" fmla="*/ 372 w 372"/>
                <a:gd name="txB" fmla="*/ 231 h 231"/>
              </a:gdLst>
              <a:ahLst/>
              <a:cxnLst>
                <a:cxn ang="0">
                  <a:pos x="117" y="0"/>
                </a:cxn>
                <a:cxn ang="0">
                  <a:pos x="0" y="68"/>
                </a:cxn>
                <a:cxn ang="0">
                  <a:pos x="0" y="231"/>
                </a:cxn>
                <a:cxn ang="0">
                  <a:pos x="114" y="165"/>
                </a:cxn>
                <a:cxn ang="0">
                  <a:pos x="180" y="141"/>
                </a:cxn>
                <a:cxn ang="0">
                  <a:pos x="222" y="138"/>
                </a:cxn>
                <a:cxn ang="0">
                  <a:pos x="312" y="144"/>
                </a:cxn>
                <a:cxn ang="0">
                  <a:pos x="351" y="126"/>
                </a:cxn>
                <a:cxn ang="0">
                  <a:pos x="372" y="108"/>
                </a:cxn>
                <a:cxn ang="0">
                  <a:pos x="309" y="3"/>
                </a:cxn>
                <a:cxn ang="0">
                  <a:pos x="117" y="0"/>
                </a:cxn>
              </a:cxnLst>
              <a:rect l="txL" t="txT" r="txR" b="txB"/>
              <a:pathLst>
                <a:path w="372" h="231">
                  <a:moveTo>
                    <a:pt x="117" y="0"/>
                  </a:moveTo>
                  <a:lnTo>
                    <a:pt x="0" y="68"/>
                  </a:lnTo>
                  <a:lnTo>
                    <a:pt x="0" y="231"/>
                  </a:lnTo>
                  <a:lnTo>
                    <a:pt x="114" y="165"/>
                  </a:lnTo>
                  <a:lnTo>
                    <a:pt x="180" y="141"/>
                  </a:lnTo>
                  <a:lnTo>
                    <a:pt x="222" y="138"/>
                  </a:lnTo>
                  <a:lnTo>
                    <a:pt x="312" y="144"/>
                  </a:lnTo>
                  <a:lnTo>
                    <a:pt x="351" y="126"/>
                  </a:lnTo>
                  <a:lnTo>
                    <a:pt x="372" y="108"/>
                  </a:lnTo>
                  <a:lnTo>
                    <a:pt x="309" y="3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rgbClr val="33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13" name="Freeform 303"/>
            <p:cNvSpPr/>
            <p:nvPr/>
          </p:nvSpPr>
          <p:spPr>
            <a:xfrm>
              <a:off x="3383" y="1989"/>
              <a:ext cx="1075" cy="768"/>
            </a:xfrm>
            <a:custGeom>
              <a:avLst/>
              <a:gdLst>
                <a:gd name="txL" fmla="*/ 0 w 1075"/>
                <a:gd name="txT" fmla="*/ 0 h 768"/>
                <a:gd name="txR" fmla="*/ 1075 w 1075"/>
                <a:gd name="txB" fmla="*/ 768 h 768"/>
              </a:gdLst>
              <a:ahLst/>
              <a:cxnLst>
                <a:cxn ang="0">
                  <a:pos x="535" y="0"/>
                </a:cxn>
                <a:cxn ang="0">
                  <a:pos x="0" y="309"/>
                </a:cxn>
                <a:cxn ang="0">
                  <a:pos x="0" y="480"/>
                </a:cxn>
                <a:cxn ang="0">
                  <a:pos x="134" y="558"/>
                </a:cxn>
                <a:cxn ang="0">
                  <a:pos x="134" y="393"/>
                </a:cxn>
                <a:cxn ang="0">
                  <a:pos x="248" y="327"/>
                </a:cxn>
                <a:cxn ang="0">
                  <a:pos x="298" y="306"/>
                </a:cxn>
                <a:cxn ang="0">
                  <a:pos x="346" y="300"/>
                </a:cxn>
                <a:cxn ang="0">
                  <a:pos x="391" y="300"/>
                </a:cxn>
                <a:cxn ang="0">
                  <a:pos x="433" y="306"/>
                </a:cxn>
                <a:cxn ang="0">
                  <a:pos x="481" y="327"/>
                </a:cxn>
                <a:cxn ang="0">
                  <a:pos x="511" y="351"/>
                </a:cxn>
                <a:cxn ang="0">
                  <a:pos x="523" y="372"/>
                </a:cxn>
                <a:cxn ang="0">
                  <a:pos x="523" y="402"/>
                </a:cxn>
                <a:cxn ang="0">
                  <a:pos x="514" y="432"/>
                </a:cxn>
                <a:cxn ang="0">
                  <a:pos x="481" y="459"/>
                </a:cxn>
                <a:cxn ang="0">
                  <a:pos x="367" y="525"/>
                </a:cxn>
                <a:cxn ang="0">
                  <a:pos x="367" y="690"/>
                </a:cxn>
                <a:cxn ang="0">
                  <a:pos x="503" y="768"/>
                </a:cxn>
                <a:cxn ang="0">
                  <a:pos x="1048" y="453"/>
                </a:cxn>
                <a:cxn ang="0">
                  <a:pos x="1075" y="453"/>
                </a:cxn>
                <a:cxn ang="0">
                  <a:pos x="1075" y="282"/>
                </a:cxn>
                <a:cxn ang="0">
                  <a:pos x="997" y="294"/>
                </a:cxn>
                <a:cxn ang="0">
                  <a:pos x="928" y="294"/>
                </a:cxn>
                <a:cxn ang="0">
                  <a:pos x="853" y="291"/>
                </a:cxn>
                <a:cxn ang="0">
                  <a:pos x="769" y="276"/>
                </a:cxn>
                <a:cxn ang="0">
                  <a:pos x="703" y="252"/>
                </a:cxn>
                <a:cxn ang="0">
                  <a:pos x="646" y="225"/>
                </a:cxn>
                <a:cxn ang="0">
                  <a:pos x="592" y="180"/>
                </a:cxn>
                <a:cxn ang="0">
                  <a:pos x="550" y="138"/>
                </a:cxn>
                <a:cxn ang="0">
                  <a:pos x="535" y="93"/>
                </a:cxn>
                <a:cxn ang="0">
                  <a:pos x="535" y="0"/>
                </a:cxn>
              </a:cxnLst>
              <a:rect l="txL" t="txT" r="txR" b="txB"/>
              <a:pathLst>
                <a:path w="1075" h="768">
                  <a:moveTo>
                    <a:pt x="535" y="0"/>
                  </a:moveTo>
                  <a:lnTo>
                    <a:pt x="0" y="309"/>
                  </a:lnTo>
                  <a:lnTo>
                    <a:pt x="0" y="480"/>
                  </a:lnTo>
                  <a:lnTo>
                    <a:pt x="134" y="558"/>
                  </a:lnTo>
                  <a:lnTo>
                    <a:pt x="134" y="393"/>
                  </a:lnTo>
                  <a:lnTo>
                    <a:pt x="248" y="327"/>
                  </a:lnTo>
                  <a:lnTo>
                    <a:pt x="298" y="306"/>
                  </a:lnTo>
                  <a:lnTo>
                    <a:pt x="346" y="300"/>
                  </a:lnTo>
                  <a:lnTo>
                    <a:pt x="391" y="300"/>
                  </a:lnTo>
                  <a:lnTo>
                    <a:pt x="433" y="306"/>
                  </a:lnTo>
                  <a:lnTo>
                    <a:pt x="481" y="327"/>
                  </a:lnTo>
                  <a:lnTo>
                    <a:pt x="511" y="351"/>
                  </a:lnTo>
                  <a:lnTo>
                    <a:pt x="523" y="372"/>
                  </a:lnTo>
                  <a:lnTo>
                    <a:pt x="523" y="402"/>
                  </a:lnTo>
                  <a:lnTo>
                    <a:pt x="514" y="432"/>
                  </a:lnTo>
                  <a:lnTo>
                    <a:pt x="481" y="459"/>
                  </a:lnTo>
                  <a:lnTo>
                    <a:pt x="367" y="525"/>
                  </a:lnTo>
                  <a:lnTo>
                    <a:pt x="367" y="690"/>
                  </a:lnTo>
                  <a:lnTo>
                    <a:pt x="503" y="768"/>
                  </a:lnTo>
                  <a:lnTo>
                    <a:pt x="1048" y="453"/>
                  </a:lnTo>
                  <a:lnTo>
                    <a:pt x="1075" y="453"/>
                  </a:lnTo>
                  <a:lnTo>
                    <a:pt x="1075" y="282"/>
                  </a:lnTo>
                  <a:lnTo>
                    <a:pt x="997" y="294"/>
                  </a:lnTo>
                  <a:lnTo>
                    <a:pt x="928" y="294"/>
                  </a:lnTo>
                  <a:lnTo>
                    <a:pt x="853" y="291"/>
                  </a:lnTo>
                  <a:lnTo>
                    <a:pt x="769" y="276"/>
                  </a:lnTo>
                  <a:lnTo>
                    <a:pt x="703" y="252"/>
                  </a:lnTo>
                  <a:lnTo>
                    <a:pt x="646" y="225"/>
                  </a:lnTo>
                  <a:lnTo>
                    <a:pt x="592" y="180"/>
                  </a:lnTo>
                  <a:lnTo>
                    <a:pt x="550" y="138"/>
                  </a:lnTo>
                  <a:lnTo>
                    <a:pt x="535" y="93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66FFFF">
                <a:alpha val="100000"/>
              </a:srgbClr>
            </a:solidFill>
            <a:ln w="12700" cap="flat" cmpd="sng">
              <a:solidFill>
                <a:srgbClr val="66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14" name="Line 304"/>
            <p:cNvSpPr/>
            <p:nvPr/>
          </p:nvSpPr>
          <p:spPr>
            <a:xfrm>
              <a:off x="3749" y="2680"/>
              <a:ext cx="143" cy="8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5" name="Line 305"/>
            <p:cNvSpPr/>
            <p:nvPr/>
          </p:nvSpPr>
          <p:spPr>
            <a:xfrm flipV="1">
              <a:off x="3892" y="2597"/>
              <a:ext cx="0" cy="16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6" name="Line 306"/>
            <p:cNvSpPr/>
            <p:nvPr/>
          </p:nvSpPr>
          <p:spPr>
            <a:xfrm flipH="1" flipV="1">
              <a:off x="3749" y="2514"/>
              <a:ext cx="143" cy="8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7" name="Line 307"/>
            <p:cNvSpPr/>
            <p:nvPr/>
          </p:nvSpPr>
          <p:spPr>
            <a:xfrm>
              <a:off x="3377" y="2299"/>
              <a:ext cx="0" cy="1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8" name="Line 308"/>
            <p:cNvSpPr/>
            <p:nvPr/>
          </p:nvSpPr>
          <p:spPr>
            <a:xfrm>
              <a:off x="3377" y="2465"/>
              <a:ext cx="143" cy="8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9" name="Line 309"/>
            <p:cNvSpPr/>
            <p:nvPr/>
          </p:nvSpPr>
          <p:spPr>
            <a:xfrm flipV="1">
              <a:off x="3377" y="1988"/>
              <a:ext cx="540" cy="31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0" name="Line 310"/>
            <p:cNvSpPr/>
            <p:nvPr/>
          </p:nvSpPr>
          <p:spPr>
            <a:xfrm flipV="1">
              <a:off x="3892" y="2272"/>
              <a:ext cx="562" cy="32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1" name="Line 311"/>
            <p:cNvSpPr/>
            <p:nvPr/>
          </p:nvSpPr>
          <p:spPr>
            <a:xfrm flipV="1">
              <a:off x="3892" y="2438"/>
              <a:ext cx="562" cy="32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2" name="Line 312"/>
            <p:cNvSpPr/>
            <p:nvPr/>
          </p:nvSpPr>
          <p:spPr>
            <a:xfrm flipV="1">
              <a:off x="4454" y="2266"/>
              <a:ext cx="0" cy="18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3" name="Line 313"/>
            <p:cNvSpPr/>
            <p:nvPr/>
          </p:nvSpPr>
          <p:spPr>
            <a:xfrm flipV="1">
              <a:off x="3520" y="2481"/>
              <a:ext cx="115" cy="6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4" name="Freeform 314"/>
            <p:cNvSpPr/>
            <p:nvPr/>
          </p:nvSpPr>
          <p:spPr>
            <a:xfrm>
              <a:off x="3635" y="2454"/>
              <a:ext cx="197" cy="27"/>
            </a:xfrm>
            <a:custGeom>
              <a:avLst/>
              <a:gdLst>
                <a:gd name="txL" fmla="*/ 0 w 1377"/>
                <a:gd name="txT" fmla="*/ 0 h 192"/>
                <a:gd name="txR" fmla="*/ 1377 w 1377"/>
                <a:gd name="txB" fmla="*/ 192 h 192"/>
              </a:gdLst>
              <a:ahLst/>
              <a:cxnLst>
                <a:cxn ang="0">
                  <a:pos x="1377" y="91"/>
                </a:cxn>
                <a:cxn ang="0">
                  <a:pos x="1331" y="77"/>
                </a:cxn>
                <a:cxn ang="0">
                  <a:pos x="1285" y="63"/>
                </a:cxn>
                <a:cxn ang="0">
                  <a:pos x="1239" y="51"/>
                </a:cxn>
                <a:cxn ang="0">
                  <a:pos x="1190" y="41"/>
                </a:cxn>
                <a:cxn ang="0">
                  <a:pos x="1142" y="30"/>
                </a:cxn>
                <a:cxn ang="0">
                  <a:pos x="1092" y="22"/>
                </a:cxn>
                <a:cxn ang="0">
                  <a:pos x="1042" y="16"/>
                </a:cxn>
                <a:cxn ang="0">
                  <a:pos x="992" y="9"/>
                </a:cxn>
                <a:cxn ang="0">
                  <a:pos x="941" y="6"/>
                </a:cxn>
                <a:cxn ang="0">
                  <a:pos x="889" y="2"/>
                </a:cxn>
                <a:cxn ang="0">
                  <a:pos x="838" y="1"/>
                </a:cxn>
                <a:cxn ang="0">
                  <a:pos x="786" y="0"/>
                </a:cxn>
                <a:cxn ang="0">
                  <a:pos x="735" y="1"/>
                </a:cxn>
                <a:cxn ang="0">
                  <a:pos x="684" y="3"/>
                </a:cxn>
                <a:cxn ang="0">
                  <a:pos x="633" y="8"/>
                </a:cxn>
                <a:cxn ang="0">
                  <a:pos x="582" y="12"/>
                </a:cxn>
                <a:cxn ang="0">
                  <a:pos x="531" y="19"/>
                </a:cxn>
                <a:cxn ang="0">
                  <a:pos x="481" y="27"/>
                </a:cxn>
                <a:cxn ang="0">
                  <a:pos x="433" y="36"/>
                </a:cxn>
                <a:cxn ang="0">
                  <a:pos x="384" y="46"/>
                </a:cxn>
                <a:cxn ang="0">
                  <a:pos x="337" y="57"/>
                </a:cxn>
                <a:cxn ang="0">
                  <a:pos x="291" y="70"/>
                </a:cxn>
                <a:cxn ang="0">
                  <a:pos x="246" y="85"/>
                </a:cxn>
                <a:cxn ang="0">
                  <a:pos x="200" y="99"/>
                </a:cxn>
                <a:cxn ang="0">
                  <a:pos x="158" y="116"/>
                </a:cxn>
                <a:cxn ang="0">
                  <a:pos x="116" y="133"/>
                </a:cxn>
                <a:cxn ang="0">
                  <a:pos x="76" y="152"/>
                </a:cxn>
                <a:cxn ang="0">
                  <a:pos x="37" y="171"/>
                </a:cxn>
                <a:cxn ang="0">
                  <a:pos x="0" y="192"/>
                </a:cxn>
              </a:cxnLst>
              <a:rect l="txL" t="txT" r="txR" b="txB"/>
              <a:pathLst>
                <a:path w="1377" h="192">
                  <a:moveTo>
                    <a:pt x="1377" y="91"/>
                  </a:moveTo>
                  <a:lnTo>
                    <a:pt x="1331" y="77"/>
                  </a:lnTo>
                  <a:lnTo>
                    <a:pt x="1285" y="63"/>
                  </a:lnTo>
                  <a:lnTo>
                    <a:pt x="1239" y="51"/>
                  </a:lnTo>
                  <a:lnTo>
                    <a:pt x="1190" y="41"/>
                  </a:lnTo>
                  <a:lnTo>
                    <a:pt x="1142" y="30"/>
                  </a:lnTo>
                  <a:lnTo>
                    <a:pt x="1092" y="22"/>
                  </a:lnTo>
                  <a:lnTo>
                    <a:pt x="1042" y="16"/>
                  </a:lnTo>
                  <a:lnTo>
                    <a:pt x="992" y="9"/>
                  </a:lnTo>
                  <a:lnTo>
                    <a:pt x="941" y="6"/>
                  </a:lnTo>
                  <a:lnTo>
                    <a:pt x="889" y="2"/>
                  </a:lnTo>
                  <a:lnTo>
                    <a:pt x="838" y="1"/>
                  </a:lnTo>
                  <a:lnTo>
                    <a:pt x="786" y="0"/>
                  </a:lnTo>
                  <a:lnTo>
                    <a:pt x="735" y="1"/>
                  </a:lnTo>
                  <a:lnTo>
                    <a:pt x="684" y="3"/>
                  </a:lnTo>
                  <a:lnTo>
                    <a:pt x="633" y="8"/>
                  </a:lnTo>
                  <a:lnTo>
                    <a:pt x="582" y="12"/>
                  </a:lnTo>
                  <a:lnTo>
                    <a:pt x="531" y="19"/>
                  </a:lnTo>
                  <a:lnTo>
                    <a:pt x="481" y="27"/>
                  </a:lnTo>
                  <a:lnTo>
                    <a:pt x="433" y="36"/>
                  </a:lnTo>
                  <a:lnTo>
                    <a:pt x="384" y="46"/>
                  </a:lnTo>
                  <a:lnTo>
                    <a:pt x="337" y="57"/>
                  </a:lnTo>
                  <a:lnTo>
                    <a:pt x="291" y="70"/>
                  </a:lnTo>
                  <a:lnTo>
                    <a:pt x="246" y="85"/>
                  </a:lnTo>
                  <a:lnTo>
                    <a:pt x="200" y="99"/>
                  </a:lnTo>
                  <a:lnTo>
                    <a:pt x="158" y="116"/>
                  </a:lnTo>
                  <a:lnTo>
                    <a:pt x="116" y="133"/>
                  </a:lnTo>
                  <a:lnTo>
                    <a:pt x="76" y="152"/>
                  </a:lnTo>
                  <a:lnTo>
                    <a:pt x="37" y="171"/>
                  </a:lnTo>
                  <a:lnTo>
                    <a:pt x="0" y="192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25" name="Line 315"/>
            <p:cNvSpPr/>
            <p:nvPr/>
          </p:nvSpPr>
          <p:spPr>
            <a:xfrm flipV="1">
              <a:off x="3749" y="2514"/>
              <a:ext cx="0" cy="1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6" name="Freeform 316"/>
            <p:cNvSpPr/>
            <p:nvPr/>
          </p:nvSpPr>
          <p:spPr>
            <a:xfrm>
              <a:off x="3635" y="2289"/>
              <a:ext cx="276" cy="159"/>
            </a:xfrm>
            <a:custGeom>
              <a:avLst/>
              <a:gdLst>
                <a:gd name="txL" fmla="*/ 0 w 1934"/>
                <a:gd name="txT" fmla="*/ 0 h 1117"/>
                <a:gd name="txR" fmla="*/ 1934 w 1934"/>
                <a:gd name="txB" fmla="*/ 1117 h 1117"/>
              </a:gdLst>
              <a:ahLst/>
              <a:cxnLst>
                <a:cxn ang="0">
                  <a:pos x="1637" y="1096"/>
                </a:cxn>
                <a:cxn ang="0">
                  <a:pos x="1704" y="1050"/>
                </a:cxn>
                <a:cxn ang="0">
                  <a:pos x="1763" y="1001"/>
                </a:cxn>
                <a:cxn ang="0">
                  <a:pos x="1812" y="949"/>
                </a:cxn>
                <a:cxn ang="0">
                  <a:pos x="1855" y="895"/>
                </a:cxn>
                <a:cxn ang="0">
                  <a:pos x="1888" y="839"/>
                </a:cxn>
                <a:cxn ang="0">
                  <a:pos x="1913" y="780"/>
                </a:cxn>
                <a:cxn ang="0">
                  <a:pos x="1929" y="721"/>
                </a:cxn>
                <a:cxn ang="0">
                  <a:pos x="1934" y="662"/>
                </a:cxn>
                <a:cxn ang="0">
                  <a:pos x="1931" y="603"/>
                </a:cxn>
                <a:cxn ang="0">
                  <a:pos x="1917" y="543"/>
                </a:cxn>
                <a:cxn ang="0">
                  <a:pos x="1896" y="485"/>
                </a:cxn>
                <a:cxn ang="0">
                  <a:pos x="1864" y="429"/>
                </a:cxn>
                <a:cxn ang="0">
                  <a:pos x="1824" y="373"/>
                </a:cxn>
                <a:cxn ang="0">
                  <a:pos x="1776" y="320"/>
                </a:cxn>
                <a:cxn ang="0">
                  <a:pos x="1719" y="271"/>
                </a:cxn>
                <a:cxn ang="0">
                  <a:pos x="1655" y="224"/>
                </a:cxn>
                <a:cxn ang="0">
                  <a:pos x="1583" y="182"/>
                </a:cxn>
                <a:cxn ang="0">
                  <a:pos x="1506" y="142"/>
                </a:cxn>
                <a:cxn ang="0">
                  <a:pos x="1423" y="107"/>
                </a:cxn>
                <a:cxn ang="0">
                  <a:pos x="1334" y="77"/>
                </a:cxn>
                <a:cxn ang="0">
                  <a:pos x="1240" y="51"/>
                </a:cxn>
                <a:cxn ang="0">
                  <a:pos x="1144" y="30"/>
                </a:cxn>
                <a:cxn ang="0">
                  <a:pos x="1044" y="16"/>
                </a:cxn>
                <a:cxn ang="0">
                  <a:pos x="942" y="5"/>
                </a:cxn>
                <a:cxn ang="0">
                  <a:pos x="839" y="0"/>
                </a:cxn>
                <a:cxn ang="0">
                  <a:pos x="737" y="1"/>
                </a:cxn>
                <a:cxn ang="0">
                  <a:pos x="634" y="7"/>
                </a:cxn>
                <a:cxn ang="0">
                  <a:pos x="532" y="18"/>
                </a:cxn>
                <a:cxn ang="0">
                  <a:pos x="434" y="35"/>
                </a:cxn>
                <a:cxn ang="0">
                  <a:pos x="338" y="57"/>
                </a:cxn>
                <a:cxn ang="0">
                  <a:pos x="246" y="83"/>
                </a:cxn>
                <a:cxn ang="0">
                  <a:pos x="159" y="115"/>
                </a:cxn>
                <a:cxn ang="0">
                  <a:pos x="76" y="151"/>
                </a:cxn>
                <a:cxn ang="0">
                  <a:pos x="0" y="192"/>
                </a:cxn>
              </a:cxnLst>
              <a:rect l="txL" t="txT" r="txR" b="txB"/>
              <a:pathLst>
                <a:path w="1934" h="1117">
                  <a:moveTo>
                    <a:pt x="1602" y="1117"/>
                  </a:moveTo>
                  <a:lnTo>
                    <a:pt x="1637" y="1096"/>
                  </a:lnTo>
                  <a:lnTo>
                    <a:pt x="1671" y="1073"/>
                  </a:lnTo>
                  <a:lnTo>
                    <a:pt x="1704" y="1050"/>
                  </a:lnTo>
                  <a:lnTo>
                    <a:pt x="1734" y="1026"/>
                  </a:lnTo>
                  <a:lnTo>
                    <a:pt x="1763" y="1001"/>
                  </a:lnTo>
                  <a:lnTo>
                    <a:pt x="1789" y="975"/>
                  </a:lnTo>
                  <a:lnTo>
                    <a:pt x="1812" y="949"/>
                  </a:lnTo>
                  <a:lnTo>
                    <a:pt x="1835" y="922"/>
                  </a:lnTo>
                  <a:lnTo>
                    <a:pt x="1855" y="895"/>
                  </a:lnTo>
                  <a:lnTo>
                    <a:pt x="1873" y="867"/>
                  </a:lnTo>
                  <a:lnTo>
                    <a:pt x="1888" y="839"/>
                  </a:lnTo>
                  <a:lnTo>
                    <a:pt x="1901" y="809"/>
                  </a:lnTo>
                  <a:lnTo>
                    <a:pt x="1913" y="780"/>
                  </a:lnTo>
                  <a:lnTo>
                    <a:pt x="1922" y="750"/>
                  </a:lnTo>
                  <a:lnTo>
                    <a:pt x="1929" y="721"/>
                  </a:lnTo>
                  <a:lnTo>
                    <a:pt x="1932" y="692"/>
                  </a:lnTo>
                  <a:lnTo>
                    <a:pt x="1934" y="662"/>
                  </a:lnTo>
                  <a:lnTo>
                    <a:pt x="1933" y="632"/>
                  </a:lnTo>
                  <a:lnTo>
                    <a:pt x="1931" y="603"/>
                  </a:lnTo>
                  <a:lnTo>
                    <a:pt x="1925" y="573"/>
                  </a:lnTo>
                  <a:lnTo>
                    <a:pt x="1917" y="543"/>
                  </a:lnTo>
                  <a:lnTo>
                    <a:pt x="1907" y="515"/>
                  </a:lnTo>
                  <a:lnTo>
                    <a:pt x="1896" y="485"/>
                  </a:lnTo>
                  <a:lnTo>
                    <a:pt x="1881" y="457"/>
                  </a:lnTo>
                  <a:lnTo>
                    <a:pt x="1864" y="429"/>
                  </a:lnTo>
                  <a:lnTo>
                    <a:pt x="1845" y="401"/>
                  </a:lnTo>
                  <a:lnTo>
                    <a:pt x="1824" y="373"/>
                  </a:lnTo>
                  <a:lnTo>
                    <a:pt x="1801" y="346"/>
                  </a:lnTo>
                  <a:lnTo>
                    <a:pt x="1776" y="320"/>
                  </a:lnTo>
                  <a:lnTo>
                    <a:pt x="1748" y="296"/>
                  </a:lnTo>
                  <a:lnTo>
                    <a:pt x="1719" y="271"/>
                  </a:lnTo>
                  <a:lnTo>
                    <a:pt x="1688" y="247"/>
                  </a:lnTo>
                  <a:lnTo>
                    <a:pt x="1655" y="224"/>
                  </a:lnTo>
                  <a:lnTo>
                    <a:pt x="1620" y="202"/>
                  </a:lnTo>
                  <a:lnTo>
                    <a:pt x="1583" y="182"/>
                  </a:lnTo>
                  <a:lnTo>
                    <a:pt x="1546" y="161"/>
                  </a:lnTo>
                  <a:lnTo>
                    <a:pt x="1506" y="142"/>
                  </a:lnTo>
                  <a:lnTo>
                    <a:pt x="1465" y="124"/>
                  </a:lnTo>
                  <a:lnTo>
                    <a:pt x="1423" y="107"/>
                  </a:lnTo>
                  <a:lnTo>
                    <a:pt x="1379" y="91"/>
                  </a:lnTo>
                  <a:lnTo>
                    <a:pt x="1334" y="77"/>
                  </a:lnTo>
                  <a:lnTo>
                    <a:pt x="1287" y="63"/>
                  </a:lnTo>
                  <a:lnTo>
                    <a:pt x="1240" y="51"/>
                  </a:lnTo>
                  <a:lnTo>
                    <a:pt x="1193" y="40"/>
                  </a:lnTo>
                  <a:lnTo>
                    <a:pt x="1144" y="30"/>
                  </a:lnTo>
                  <a:lnTo>
                    <a:pt x="1094" y="22"/>
                  </a:lnTo>
                  <a:lnTo>
                    <a:pt x="1044" y="16"/>
                  </a:lnTo>
                  <a:lnTo>
                    <a:pt x="994" y="9"/>
                  </a:lnTo>
                  <a:lnTo>
                    <a:pt x="942" y="5"/>
                  </a:lnTo>
                  <a:lnTo>
                    <a:pt x="891" y="2"/>
                  </a:lnTo>
                  <a:lnTo>
                    <a:pt x="839" y="0"/>
                  </a:lnTo>
                  <a:lnTo>
                    <a:pt x="789" y="0"/>
                  </a:lnTo>
                  <a:lnTo>
                    <a:pt x="737" y="1"/>
                  </a:lnTo>
                  <a:lnTo>
                    <a:pt x="685" y="3"/>
                  </a:lnTo>
                  <a:lnTo>
                    <a:pt x="634" y="7"/>
                  </a:lnTo>
                  <a:lnTo>
                    <a:pt x="583" y="12"/>
                  </a:lnTo>
                  <a:lnTo>
                    <a:pt x="532" y="18"/>
                  </a:lnTo>
                  <a:lnTo>
                    <a:pt x="483" y="26"/>
                  </a:lnTo>
                  <a:lnTo>
                    <a:pt x="434" y="35"/>
                  </a:lnTo>
                  <a:lnTo>
                    <a:pt x="386" y="45"/>
                  </a:lnTo>
                  <a:lnTo>
                    <a:pt x="338" y="57"/>
                  </a:lnTo>
                  <a:lnTo>
                    <a:pt x="291" y="70"/>
                  </a:lnTo>
                  <a:lnTo>
                    <a:pt x="246" y="83"/>
                  </a:lnTo>
                  <a:lnTo>
                    <a:pt x="202" y="99"/>
                  </a:lnTo>
                  <a:lnTo>
                    <a:pt x="159" y="115"/>
                  </a:lnTo>
                  <a:lnTo>
                    <a:pt x="116" y="133"/>
                  </a:lnTo>
                  <a:lnTo>
                    <a:pt x="76" y="151"/>
                  </a:lnTo>
                  <a:lnTo>
                    <a:pt x="37" y="171"/>
                  </a:lnTo>
                  <a:lnTo>
                    <a:pt x="0" y="192"/>
                  </a:lnTo>
                </a:path>
              </a:pathLst>
            </a:custGeom>
            <a:solidFill>
              <a:srgbClr val="3399FF">
                <a:alpha val="100000"/>
              </a:srgbClr>
            </a:solidFill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27" name="Line 317"/>
            <p:cNvSpPr/>
            <p:nvPr/>
          </p:nvSpPr>
          <p:spPr>
            <a:xfrm flipV="1">
              <a:off x="3749" y="2448"/>
              <a:ext cx="115" cy="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8" name="Line 318"/>
            <p:cNvSpPr/>
            <p:nvPr/>
          </p:nvSpPr>
          <p:spPr>
            <a:xfrm flipV="1">
              <a:off x="3520" y="2316"/>
              <a:ext cx="115" cy="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29" name="Line 319"/>
            <p:cNvSpPr/>
            <p:nvPr/>
          </p:nvSpPr>
          <p:spPr>
            <a:xfrm flipV="1">
              <a:off x="3520" y="2382"/>
              <a:ext cx="0" cy="1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0" name="Line 320"/>
            <p:cNvSpPr/>
            <p:nvPr/>
          </p:nvSpPr>
          <p:spPr>
            <a:xfrm flipH="1" flipV="1">
              <a:off x="3377" y="2299"/>
              <a:ext cx="143" cy="8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31" name="Freeform 321"/>
            <p:cNvSpPr/>
            <p:nvPr/>
          </p:nvSpPr>
          <p:spPr>
            <a:xfrm>
              <a:off x="3917" y="2052"/>
              <a:ext cx="537" cy="233"/>
            </a:xfrm>
            <a:custGeom>
              <a:avLst/>
              <a:gdLst>
                <a:gd name="txL" fmla="*/ 0 w 3762"/>
                <a:gd name="txT" fmla="*/ 0 h 1636"/>
                <a:gd name="txR" fmla="*/ 3762 w 3762"/>
                <a:gd name="txB" fmla="*/ 1636 h 1636"/>
              </a:gdLst>
              <a:ahLst/>
              <a:cxnLst>
                <a:cxn ang="0">
                  <a:pos x="1" y="47"/>
                </a:cxn>
                <a:cxn ang="0">
                  <a:pos x="11" y="141"/>
                </a:cxn>
                <a:cxn ang="0">
                  <a:pos x="30" y="235"/>
                </a:cxn>
                <a:cxn ang="0">
                  <a:pos x="57" y="329"/>
                </a:cxn>
                <a:cxn ang="0">
                  <a:pos x="96" y="420"/>
                </a:cxn>
                <a:cxn ang="0">
                  <a:pos x="142" y="511"/>
                </a:cxn>
                <a:cxn ang="0">
                  <a:pos x="197" y="600"/>
                </a:cxn>
                <a:cxn ang="0">
                  <a:pos x="262" y="687"/>
                </a:cxn>
                <a:cxn ang="0">
                  <a:pos x="335" y="771"/>
                </a:cxn>
                <a:cxn ang="0">
                  <a:pos x="415" y="853"/>
                </a:cxn>
                <a:cxn ang="0">
                  <a:pos x="505" y="933"/>
                </a:cxn>
                <a:cxn ang="0">
                  <a:pos x="601" y="1008"/>
                </a:cxn>
                <a:cxn ang="0">
                  <a:pos x="706" y="1081"/>
                </a:cxn>
                <a:cxn ang="0">
                  <a:pos x="818" y="1151"/>
                </a:cxn>
                <a:cxn ang="0">
                  <a:pos x="937" y="1215"/>
                </a:cxn>
                <a:cxn ang="0">
                  <a:pos x="1061" y="1277"/>
                </a:cxn>
                <a:cxn ang="0">
                  <a:pos x="1191" y="1334"/>
                </a:cxn>
                <a:cxn ang="0">
                  <a:pos x="1327" y="1387"/>
                </a:cxn>
                <a:cxn ang="0">
                  <a:pos x="1468" y="1434"/>
                </a:cxn>
                <a:cxn ang="0">
                  <a:pos x="1614" y="1477"/>
                </a:cxn>
                <a:cxn ang="0">
                  <a:pos x="1763" y="1515"/>
                </a:cxn>
                <a:cxn ang="0">
                  <a:pos x="1916" y="1548"/>
                </a:cxn>
                <a:cxn ang="0">
                  <a:pos x="2072" y="1576"/>
                </a:cxn>
                <a:cxn ang="0">
                  <a:pos x="2231" y="1599"/>
                </a:cxn>
                <a:cxn ang="0">
                  <a:pos x="2392" y="1617"/>
                </a:cxn>
                <a:cxn ang="0">
                  <a:pos x="2554" y="1628"/>
                </a:cxn>
                <a:cxn ang="0">
                  <a:pos x="2717" y="1635"/>
                </a:cxn>
                <a:cxn ang="0">
                  <a:pos x="2880" y="1636"/>
                </a:cxn>
                <a:cxn ang="0">
                  <a:pos x="3044" y="1632"/>
                </a:cxn>
                <a:cxn ang="0">
                  <a:pos x="3207" y="1623"/>
                </a:cxn>
                <a:cxn ang="0">
                  <a:pos x="3368" y="1607"/>
                </a:cxn>
                <a:cxn ang="0">
                  <a:pos x="3527" y="1586"/>
                </a:cxn>
                <a:cxn ang="0">
                  <a:pos x="3685" y="1560"/>
                </a:cxn>
              </a:cxnLst>
              <a:rect l="txL" t="txT" r="txR" b="txB"/>
              <a:pathLst>
                <a:path w="3762" h="1636">
                  <a:moveTo>
                    <a:pt x="0" y="0"/>
                  </a:moveTo>
                  <a:lnTo>
                    <a:pt x="1" y="47"/>
                  </a:lnTo>
                  <a:lnTo>
                    <a:pt x="5" y="94"/>
                  </a:lnTo>
                  <a:lnTo>
                    <a:pt x="11" y="141"/>
                  </a:lnTo>
                  <a:lnTo>
                    <a:pt x="19" y="189"/>
                  </a:lnTo>
                  <a:lnTo>
                    <a:pt x="30" y="235"/>
                  </a:lnTo>
                  <a:lnTo>
                    <a:pt x="43" y="281"/>
                  </a:lnTo>
                  <a:lnTo>
                    <a:pt x="57" y="329"/>
                  </a:lnTo>
                  <a:lnTo>
                    <a:pt x="75" y="374"/>
                  </a:lnTo>
                  <a:lnTo>
                    <a:pt x="96" y="420"/>
                  </a:lnTo>
                  <a:lnTo>
                    <a:pt x="117" y="465"/>
                  </a:lnTo>
                  <a:lnTo>
                    <a:pt x="142" y="511"/>
                  </a:lnTo>
                  <a:lnTo>
                    <a:pt x="168" y="556"/>
                  </a:lnTo>
                  <a:lnTo>
                    <a:pt x="197" y="600"/>
                  </a:lnTo>
                  <a:lnTo>
                    <a:pt x="229" y="644"/>
                  </a:lnTo>
                  <a:lnTo>
                    <a:pt x="262" y="687"/>
                  </a:lnTo>
                  <a:lnTo>
                    <a:pt x="297" y="730"/>
                  </a:lnTo>
                  <a:lnTo>
                    <a:pt x="335" y="771"/>
                  </a:lnTo>
                  <a:lnTo>
                    <a:pt x="374" y="812"/>
                  </a:lnTo>
                  <a:lnTo>
                    <a:pt x="415" y="853"/>
                  </a:lnTo>
                  <a:lnTo>
                    <a:pt x="459" y="893"/>
                  </a:lnTo>
                  <a:lnTo>
                    <a:pt x="505" y="933"/>
                  </a:lnTo>
                  <a:lnTo>
                    <a:pt x="553" y="971"/>
                  </a:lnTo>
                  <a:lnTo>
                    <a:pt x="601" y="1008"/>
                  </a:lnTo>
                  <a:lnTo>
                    <a:pt x="653" y="1046"/>
                  </a:lnTo>
                  <a:lnTo>
                    <a:pt x="706" y="1081"/>
                  </a:lnTo>
                  <a:lnTo>
                    <a:pt x="762" y="1116"/>
                  </a:lnTo>
                  <a:lnTo>
                    <a:pt x="818" y="1151"/>
                  </a:lnTo>
                  <a:lnTo>
                    <a:pt x="876" y="1183"/>
                  </a:lnTo>
                  <a:lnTo>
                    <a:pt x="937" y="1215"/>
                  </a:lnTo>
                  <a:lnTo>
                    <a:pt x="998" y="1247"/>
                  </a:lnTo>
                  <a:lnTo>
                    <a:pt x="1061" y="1277"/>
                  </a:lnTo>
                  <a:lnTo>
                    <a:pt x="1125" y="1305"/>
                  </a:lnTo>
                  <a:lnTo>
                    <a:pt x="1191" y="1334"/>
                  </a:lnTo>
                  <a:lnTo>
                    <a:pt x="1258" y="1361"/>
                  </a:lnTo>
                  <a:lnTo>
                    <a:pt x="1327" y="1387"/>
                  </a:lnTo>
                  <a:lnTo>
                    <a:pt x="1397" y="1410"/>
                  </a:lnTo>
                  <a:lnTo>
                    <a:pt x="1468" y="1434"/>
                  </a:lnTo>
                  <a:lnTo>
                    <a:pt x="1541" y="1457"/>
                  </a:lnTo>
                  <a:lnTo>
                    <a:pt x="1614" y="1477"/>
                  </a:lnTo>
                  <a:lnTo>
                    <a:pt x="1687" y="1497"/>
                  </a:lnTo>
                  <a:lnTo>
                    <a:pt x="1763" y="1515"/>
                  </a:lnTo>
                  <a:lnTo>
                    <a:pt x="1840" y="1532"/>
                  </a:lnTo>
                  <a:lnTo>
                    <a:pt x="1916" y="1548"/>
                  </a:lnTo>
                  <a:lnTo>
                    <a:pt x="1994" y="1563"/>
                  </a:lnTo>
                  <a:lnTo>
                    <a:pt x="2072" y="1576"/>
                  </a:lnTo>
                  <a:lnTo>
                    <a:pt x="2151" y="1589"/>
                  </a:lnTo>
                  <a:lnTo>
                    <a:pt x="2231" y="1599"/>
                  </a:lnTo>
                  <a:lnTo>
                    <a:pt x="2311" y="1609"/>
                  </a:lnTo>
                  <a:lnTo>
                    <a:pt x="2392" y="1617"/>
                  </a:lnTo>
                  <a:lnTo>
                    <a:pt x="2473" y="1624"/>
                  </a:lnTo>
                  <a:lnTo>
                    <a:pt x="2554" y="1628"/>
                  </a:lnTo>
                  <a:lnTo>
                    <a:pt x="2635" y="1633"/>
                  </a:lnTo>
                  <a:lnTo>
                    <a:pt x="2717" y="1635"/>
                  </a:lnTo>
                  <a:lnTo>
                    <a:pt x="2799" y="1636"/>
                  </a:lnTo>
                  <a:lnTo>
                    <a:pt x="2880" y="1636"/>
                  </a:lnTo>
                  <a:lnTo>
                    <a:pt x="2963" y="1635"/>
                  </a:lnTo>
                  <a:lnTo>
                    <a:pt x="3044" y="1632"/>
                  </a:lnTo>
                  <a:lnTo>
                    <a:pt x="3125" y="1628"/>
                  </a:lnTo>
                  <a:lnTo>
                    <a:pt x="3207" y="1623"/>
                  </a:lnTo>
                  <a:lnTo>
                    <a:pt x="3288" y="1616"/>
                  </a:lnTo>
                  <a:lnTo>
                    <a:pt x="3368" y="1607"/>
                  </a:lnTo>
                  <a:lnTo>
                    <a:pt x="3448" y="1598"/>
                  </a:lnTo>
                  <a:lnTo>
                    <a:pt x="3527" y="1586"/>
                  </a:lnTo>
                  <a:lnTo>
                    <a:pt x="3606" y="1574"/>
                  </a:lnTo>
                  <a:lnTo>
                    <a:pt x="3685" y="1560"/>
                  </a:lnTo>
                  <a:lnTo>
                    <a:pt x="3762" y="1546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32" name="Line 322"/>
            <p:cNvSpPr/>
            <p:nvPr/>
          </p:nvSpPr>
          <p:spPr>
            <a:xfrm>
              <a:off x="3918" y="1979"/>
              <a:ext cx="0" cy="7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02887" name="Group 323"/>
          <p:cNvGrpSpPr/>
          <p:nvPr/>
        </p:nvGrpSpPr>
        <p:grpSpPr>
          <a:xfrm>
            <a:off x="7507288" y="4125913"/>
            <a:ext cx="892175" cy="1252537"/>
            <a:chOff x="4704" y="1506"/>
            <a:chExt cx="562" cy="789"/>
          </a:xfrm>
        </p:grpSpPr>
        <p:sp>
          <p:nvSpPr>
            <p:cNvPr id="48295" name="Freeform 324"/>
            <p:cNvSpPr/>
            <p:nvPr/>
          </p:nvSpPr>
          <p:spPr>
            <a:xfrm>
              <a:off x="4704" y="1716"/>
              <a:ext cx="561" cy="579"/>
            </a:xfrm>
            <a:custGeom>
              <a:avLst/>
              <a:gdLst>
                <a:gd name="txL" fmla="*/ 0 w 561"/>
                <a:gd name="txT" fmla="*/ 0 h 579"/>
                <a:gd name="txR" fmla="*/ 561 w 561"/>
                <a:gd name="txB" fmla="*/ 579 h 579"/>
              </a:gdLst>
              <a:ahLst/>
              <a:cxnLst>
                <a:cxn ang="0">
                  <a:pos x="0" y="411"/>
                </a:cxn>
                <a:cxn ang="0">
                  <a:pos x="0" y="579"/>
                </a:cxn>
                <a:cxn ang="0">
                  <a:pos x="561" y="255"/>
                </a:cxn>
                <a:cxn ang="0">
                  <a:pos x="561" y="87"/>
                </a:cxn>
                <a:cxn ang="0">
                  <a:pos x="420" y="6"/>
                </a:cxn>
                <a:cxn ang="0">
                  <a:pos x="306" y="72"/>
                </a:cxn>
                <a:cxn ang="0">
                  <a:pos x="240" y="93"/>
                </a:cxn>
                <a:cxn ang="0">
                  <a:pos x="153" y="96"/>
                </a:cxn>
                <a:cxn ang="0">
                  <a:pos x="84" y="78"/>
                </a:cxn>
                <a:cxn ang="0">
                  <a:pos x="42" y="45"/>
                </a:cxn>
                <a:cxn ang="0">
                  <a:pos x="21" y="0"/>
                </a:cxn>
                <a:cxn ang="0">
                  <a:pos x="21" y="348"/>
                </a:cxn>
                <a:cxn ang="0">
                  <a:pos x="15" y="384"/>
                </a:cxn>
                <a:cxn ang="0">
                  <a:pos x="0" y="411"/>
                </a:cxn>
              </a:cxnLst>
              <a:rect l="txL" t="txT" r="txR" b="txB"/>
              <a:pathLst>
                <a:path w="561" h="579">
                  <a:moveTo>
                    <a:pt x="0" y="411"/>
                  </a:moveTo>
                  <a:lnTo>
                    <a:pt x="0" y="579"/>
                  </a:lnTo>
                  <a:lnTo>
                    <a:pt x="561" y="255"/>
                  </a:lnTo>
                  <a:lnTo>
                    <a:pt x="561" y="87"/>
                  </a:lnTo>
                  <a:lnTo>
                    <a:pt x="420" y="6"/>
                  </a:lnTo>
                  <a:lnTo>
                    <a:pt x="306" y="72"/>
                  </a:lnTo>
                  <a:lnTo>
                    <a:pt x="240" y="93"/>
                  </a:lnTo>
                  <a:lnTo>
                    <a:pt x="153" y="96"/>
                  </a:lnTo>
                  <a:lnTo>
                    <a:pt x="84" y="78"/>
                  </a:lnTo>
                  <a:lnTo>
                    <a:pt x="42" y="45"/>
                  </a:lnTo>
                  <a:lnTo>
                    <a:pt x="21" y="0"/>
                  </a:lnTo>
                  <a:lnTo>
                    <a:pt x="21" y="348"/>
                  </a:lnTo>
                  <a:lnTo>
                    <a:pt x="15" y="384"/>
                  </a:lnTo>
                  <a:lnTo>
                    <a:pt x="0" y="411"/>
                  </a:lnTo>
                  <a:close/>
                </a:path>
              </a:pathLst>
            </a:custGeom>
            <a:solidFill>
              <a:srgbClr val="66FFFF">
                <a:alpha val="100000"/>
              </a:srgbClr>
            </a:solidFill>
            <a:ln w="12700" cap="flat" cmpd="sng">
              <a:solidFill>
                <a:srgbClr val="66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96" name="Freeform 325"/>
            <p:cNvSpPr/>
            <p:nvPr/>
          </p:nvSpPr>
          <p:spPr>
            <a:xfrm>
              <a:off x="4725" y="1508"/>
              <a:ext cx="159" cy="208"/>
            </a:xfrm>
            <a:custGeom>
              <a:avLst/>
              <a:gdLst>
                <a:gd name="txL" fmla="*/ 0 w 159"/>
                <a:gd name="txT" fmla="*/ 0 h 208"/>
                <a:gd name="txR" fmla="*/ 159 w 159"/>
                <a:gd name="txB" fmla="*/ 208 h 208"/>
              </a:gdLst>
              <a:ahLst/>
              <a:cxnLst>
                <a:cxn ang="0">
                  <a:pos x="0" y="16"/>
                </a:cxn>
                <a:cxn ang="0">
                  <a:pos x="27" y="0"/>
                </a:cxn>
                <a:cxn ang="0">
                  <a:pos x="159" y="76"/>
                </a:cxn>
                <a:cxn ang="0">
                  <a:pos x="54" y="148"/>
                </a:cxn>
                <a:cxn ang="0">
                  <a:pos x="30" y="163"/>
                </a:cxn>
                <a:cxn ang="0">
                  <a:pos x="12" y="178"/>
                </a:cxn>
                <a:cxn ang="0">
                  <a:pos x="0" y="208"/>
                </a:cxn>
                <a:cxn ang="0">
                  <a:pos x="0" y="16"/>
                </a:cxn>
              </a:cxnLst>
              <a:rect l="txL" t="txT" r="txR" b="txB"/>
              <a:pathLst>
                <a:path w="159" h="208">
                  <a:moveTo>
                    <a:pt x="0" y="16"/>
                  </a:moveTo>
                  <a:lnTo>
                    <a:pt x="27" y="0"/>
                  </a:lnTo>
                  <a:lnTo>
                    <a:pt x="159" y="76"/>
                  </a:lnTo>
                  <a:lnTo>
                    <a:pt x="54" y="148"/>
                  </a:lnTo>
                  <a:lnTo>
                    <a:pt x="30" y="163"/>
                  </a:lnTo>
                  <a:lnTo>
                    <a:pt x="12" y="178"/>
                  </a:lnTo>
                  <a:lnTo>
                    <a:pt x="0" y="20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66FFFF">
                <a:alpha val="100000"/>
              </a:srgbClr>
            </a:solidFill>
            <a:ln w="12700" cap="flat" cmpd="sng">
              <a:solidFill>
                <a:srgbClr val="66FF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97" name="Freeform 326"/>
            <p:cNvSpPr/>
            <p:nvPr/>
          </p:nvSpPr>
          <p:spPr>
            <a:xfrm>
              <a:off x="4734" y="1590"/>
              <a:ext cx="159" cy="213"/>
            </a:xfrm>
            <a:custGeom>
              <a:avLst/>
              <a:gdLst>
                <a:gd name="txL" fmla="*/ 0 w 159"/>
                <a:gd name="txT" fmla="*/ 0 h 213"/>
                <a:gd name="txR" fmla="*/ 159 w 159"/>
                <a:gd name="txB" fmla="*/ 213 h 213"/>
              </a:gdLst>
              <a:ahLst/>
              <a:cxnLst>
                <a:cxn ang="0">
                  <a:pos x="78" y="213"/>
                </a:cxn>
                <a:cxn ang="0">
                  <a:pos x="159" y="166"/>
                </a:cxn>
                <a:cxn ang="0">
                  <a:pos x="159" y="0"/>
                </a:cxn>
                <a:cxn ang="0">
                  <a:pos x="45" y="66"/>
                </a:cxn>
                <a:cxn ang="0">
                  <a:pos x="12" y="84"/>
                </a:cxn>
                <a:cxn ang="0">
                  <a:pos x="3" y="111"/>
                </a:cxn>
                <a:cxn ang="0">
                  <a:pos x="0" y="141"/>
                </a:cxn>
                <a:cxn ang="0">
                  <a:pos x="12" y="174"/>
                </a:cxn>
                <a:cxn ang="0">
                  <a:pos x="42" y="195"/>
                </a:cxn>
                <a:cxn ang="0">
                  <a:pos x="78" y="213"/>
                </a:cxn>
              </a:cxnLst>
              <a:rect l="txL" t="txT" r="txR" b="txB"/>
              <a:pathLst>
                <a:path w="159" h="213">
                  <a:moveTo>
                    <a:pt x="78" y="213"/>
                  </a:moveTo>
                  <a:lnTo>
                    <a:pt x="159" y="166"/>
                  </a:lnTo>
                  <a:lnTo>
                    <a:pt x="159" y="0"/>
                  </a:lnTo>
                  <a:lnTo>
                    <a:pt x="45" y="66"/>
                  </a:lnTo>
                  <a:lnTo>
                    <a:pt x="12" y="84"/>
                  </a:lnTo>
                  <a:lnTo>
                    <a:pt x="3" y="111"/>
                  </a:lnTo>
                  <a:lnTo>
                    <a:pt x="0" y="141"/>
                  </a:lnTo>
                  <a:lnTo>
                    <a:pt x="12" y="174"/>
                  </a:lnTo>
                  <a:lnTo>
                    <a:pt x="42" y="195"/>
                  </a:lnTo>
                  <a:lnTo>
                    <a:pt x="78" y="213"/>
                  </a:ln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12700" cap="flat" cmpd="sng">
              <a:solidFill>
                <a:srgbClr val="3399FF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98" name="Line 327"/>
            <p:cNvSpPr/>
            <p:nvPr/>
          </p:nvSpPr>
          <p:spPr>
            <a:xfrm flipV="1">
              <a:off x="5266" y="1804"/>
              <a:ext cx="0" cy="16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9" name="Line 328"/>
            <p:cNvSpPr/>
            <p:nvPr/>
          </p:nvSpPr>
          <p:spPr>
            <a:xfrm flipH="1" flipV="1">
              <a:off x="5123" y="1721"/>
              <a:ext cx="143" cy="8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0" name="Line 329"/>
            <p:cNvSpPr/>
            <p:nvPr/>
          </p:nvSpPr>
          <p:spPr>
            <a:xfrm flipV="1">
              <a:off x="4704" y="2128"/>
              <a:ext cx="0" cy="1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1" name="Line 330"/>
            <p:cNvSpPr/>
            <p:nvPr/>
          </p:nvSpPr>
          <p:spPr>
            <a:xfrm flipV="1">
              <a:off x="4704" y="1969"/>
              <a:ext cx="562" cy="32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2" name="Line 331"/>
            <p:cNvSpPr/>
            <p:nvPr/>
          </p:nvSpPr>
          <p:spPr>
            <a:xfrm flipV="1">
              <a:off x="4704" y="1804"/>
              <a:ext cx="562" cy="32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3" name="Line 332"/>
            <p:cNvSpPr/>
            <p:nvPr/>
          </p:nvSpPr>
          <p:spPr>
            <a:xfrm flipV="1">
              <a:off x="4726" y="1506"/>
              <a:ext cx="25" cy="1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4" name="Freeform 333"/>
            <p:cNvSpPr/>
            <p:nvPr/>
          </p:nvSpPr>
          <p:spPr>
            <a:xfrm>
              <a:off x="4704" y="2052"/>
              <a:ext cx="22" cy="76"/>
            </a:xfrm>
            <a:custGeom>
              <a:avLst/>
              <a:gdLst>
                <a:gd name="txL" fmla="*/ 0 w 157"/>
                <a:gd name="txT" fmla="*/ 0 h 537"/>
                <a:gd name="txR" fmla="*/ 157 w 157"/>
                <a:gd name="txB" fmla="*/ 537 h 537"/>
              </a:gdLst>
              <a:ahLst/>
              <a:cxnLst>
                <a:cxn ang="0">
                  <a:pos x="0" y="537"/>
                </a:cxn>
                <a:cxn ang="0">
                  <a:pos x="25" y="494"/>
                </a:cxn>
                <a:cxn ang="0">
                  <a:pos x="48" y="450"/>
                </a:cxn>
                <a:cxn ang="0">
                  <a:pos x="69" y="406"/>
                </a:cxn>
                <a:cxn ang="0">
                  <a:pos x="87" y="362"/>
                </a:cxn>
                <a:cxn ang="0">
                  <a:pos x="104" y="318"/>
                </a:cxn>
                <a:cxn ang="0">
                  <a:pos x="118" y="272"/>
                </a:cxn>
                <a:cxn ang="0">
                  <a:pos x="130" y="227"/>
                </a:cxn>
                <a:cxn ang="0">
                  <a:pos x="140" y="182"/>
                </a:cxn>
                <a:cxn ang="0">
                  <a:pos x="148" y="137"/>
                </a:cxn>
                <a:cxn ang="0">
                  <a:pos x="153" y="91"/>
                </a:cxn>
                <a:cxn ang="0">
                  <a:pos x="156" y="46"/>
                </a:cxn>
                <a:cxn ang="0">
                  <a:pos x="157" y="0"/>
                </a:cxn>
              </a:cxnLst>
              <a:rect l="txL" t="txT" r="txR" b="txB"/>
              <a:pathLst>
                <a:path w="157" h="537">
                  <a:moveTo>
                    <a:pt x="0" y="537"/>
                  </a:moveTo>
                  <a:lnTo>
                    <a:pt x="25" y="494"/>
                  </a:lnTo>
                  <a:lnTo>
                    <a:pt x="48" y="450"/>
                  </a:lnTo>
                  <a:lnTo>
                    <a:pt x="69" y="406"/>
                  </a:lnTo>
                  <a:lnTo>
                    <a:pt x="87" y="362"/>
                  </a:lnTo>
                  <a:lnTo>
                    <a:pt x="104" y="318"/>
                  </a:lnTo>
                  <a:lnTo>
                    <a:pt x="118" y="272"/>
                  </a:lnTo>
                  <a:lnTo>
                    <a:pt x="130" y="227"/>
                  </a:lnTo>
                  <a:lnTo>
                    <a:pt x="140" y="182"/>
                  </a:lnTo>
                  <a:lnTo>
                    <a:pt x="148" y="137"/>
                  </a:lnTo>
                  <a:lnTo>
                    <a:pt x="153" y="91"/>
                  </a:lnTo>
                  <a:lnTo>
                    <a:pt x="156" y="46"/>
                  </a:lnTo>
                  <a:lnTo>
                    <a:pt x="157" y="0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05" name="Line 334"/>
            <p:cNvSpPr/>
            <p:nvPr/>
          </p:nvSpPr>
          <p:spPr>
            <a:xfrm flipH="1">
              <a:off x="5008" y="1721"/>
              <a:ext cx="115" cy="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6" name="Line 335"/>
            <p:cNvSpPr/>
            <p:nvPr/>
          </p:nvSpPr>
          <p:spPr>
            <a:xfrm flipH="1">
              <a:off x="4780" y="1589"/>
              <a:ext cx="114" cy="66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7" name="Freeform 336"/>
            <p:cNvSpPr/>
            <p:nvPr/>
          </p:nvSpPr>
          <p:spPr>
            <a:xfrm>
              <a:off x="4732" y="1655"/>
              <a:ext cx="276" cy="159"/>
            </a:xfrm>
            <a:custGeom>
              <a:avLst/>
              <a:gdLst>
                <a:gd name="txL" fmla="*/ 0 w 1933"/>
                <a:gd name="txT" fmla="*/ 0 h 1118"/>
                <a:gd name="txR" fmla="*/ 1933 w 1933"/>
                <a:gd name="txB" fmla="*/ 1118 h 1118"/>
              </a:gdLst>
              <a:ahLst/>
              <a:cxnLst>
                <a:cxn ang="0">
                  <a:pos x="295" y="22"/>
                </a:cxn>
                <a:cxn ang="0">
                  <a:pos x="230" y="68"/>
                </a:cxn>
                <a:cxn ang="0">
                  <a:pos x="171" y="117"/>
                </a:cxn>
                <a:cxn ang="0">
                  <a:pos x="121" y="168"/>
                </a:cxn>
                <a:cxn ang="0">
                  <a:pos x="79" y="223"/>
                </a:cxn>
                <a:cxn ang="0">
                  <a:pos x="45" y="279"/>
                </a:cxn>
                <a:cxn ang="0">
                  <a:pos x="21" y="338"/>
                </a:cxn>
                <a:cxn ang="0">
                  <a:pos x="5" y="396"/>
                </a:cxn>
                <a:cxn ang="0">
                  <a:pos x="0" y="456"/>
                </a:cxn>
                <a:cxn ang="0">
                  <a:pos x="3" y="515"/>
                </a:cxn>
                <a:cxn ang="0">
                  <a:pos x="17" y="575"/>
                </a:cxn>
                <a:cxn ang="0">
                  <a:pos x="38" y="632"/>
                </a:cxn>
                <a:cxn ang="0">
                  <a:pos x="70" y="690"/>
                </a:cxn>
                <a:cxn ang="0">
                  <a:pos x="109" y="744"/>
                </a:cxn>
                <a:cxn ang="0">
                  <a:pos x="158" y="797"/>
                </a:cxn>
                <a:cxn ang="0">
                  <a:pos x="214" y="847"/>
                </a:cxn>
                <a:cxn ang="0">
                  <a:pos x="279" y="893"/>
                </a:cxn>
                <a:cxn ang="0">
                  <a:pos x="350" y="936"/>
                </a:cxn>
                <a:cxn ang="0">
                  <a:pos x="428" y="976"/>
                </a:cxn>
                <a:cxn ang="0">
                  <a:pos x="511" y="1011"/>
                </a:cxn>
                <a:cxn ang="0">
                  <a:pos x="600" y="1041"/>
                </a:cxn>
                <a:cxn ang="0">
                  <a:pos x="693" y="1067"/>
                </a:cxn>
                <a:cxn ang="0">
                  <a:pos x="790" y="1087"/>
                </a:cxn>
                <a:cxn ang="0">
                  <a:pos x="889" y="1103"/>
                </a:cxn>
                <a:cxn ang="0">
                  <a:pos x="991" y="1113"/>
                </a:cxn>
                <a:cxn ang="0">
                  <a:pos x="1094" y="1118"/>
                </a:cxn>
                <a:cxn ang="0">
                  <a:pos x="1197" y="1117"/>
                </a:cxn>
                <a:cxn ang="0">
                  <a:pos x="1300" y="1111"/>
                </a:cxn>
                <a:cxn ang="0">
                  <a:pos x="1401" y="1100"/>
                </a:cxn>
                <a:cxn ang="0">
                  <a:pos x="1500" y="1083"/>
                </a:cxn>
                <a:cxn ang="0">
                  <a:pos x="1596" y="1060"/>
                </a:cxn>
                <a:cxn ang="0">
                  <a:pos x="1688" y="1034"/>
                </a:cxn>
                <a:cxn ang="0">
                  <a:pos x="1775" y="1003"/>
                </a:cxn>
                <a:cxn ang="0">
                  <a:pos x="1858" y="967"/>
                </a:cxn>
                <a:cxn ang="0">
                  <a:pos x="1933" y="926"/>
                </a:cxn>
              </a:cxnLst>
              <a:rect l="txL" t="txT" r="txR" b="txB"/>
              <a:pathLst>
                <a:path w="1933" h="1118">
                  <a:moveTo>
                    <a:pt x="332" y="0"/>
                  </a:moveTo>
                  <a:lnTo>
                    <a:pt x="295" y="22"/>
                  </a:lnTo>
                  <a:lnTo>
                    <a:pt x="262" y="44"/>
                  </a:lnTo>
                  <a:lnTo>
                    <a:pt x="230" y="68"/>
                  </a:lnTo>
                  <a:lnTo>
                    <a:pt x="200" y="92"/>
                  </a:lnTo>
                  <a:lnTo>
                    <a:pt x="171" y="117"/>
                  </a:lnTo>
                  <a:lnTo>
                    <a:pt x="145" y="142"/>
                  </a:lnTo>
                  <a:lnTo>
                    <a:pt x="121" y="168"/>
                  </a:lnTo>
                  <a:lnTo>
                    <a:pt x="99" y="196"/>
                  </a:lnTo>
                  <a:lnTo>
                    <a:pt x="79" y="223"/>
                  </a:lnTo>
                  <a:lnTo>
                    <a:pt x="61" y="251"/>
                  </a:lnTo>
                  <a:lnTo>
                    <a:pt x="45" y="279"/>
                  </a:lnTo>
                  <a:lnTo>
                    <a:pt x="31" y="308"/>
                  </a:lnTo>
                  <a:lnTo>
                    <a:pt x="21" y="338"/>
                  </a:lnTo>
                  <a:lnTo>
                    <a:pt x="12" y="367"/>
                  </a:lnTo>
                  <a:lnTo>
                    <a:pt x="5" y="396"/>
                  </a:lnTo>
                  <a:lnTo>
                    <a:pt x="2" y="426"/>
                  </a:lnTo>
                  <a:lnTo>
                    <a:pt x="0" y="456"/>
                  </a:lnTo>
                  <a:lnTo>
                    <a:pt x="1" y="486"/>
                  </a:lnTo>
                  <a:lnTo>
                    <a:pt x="3" y="515"/>
                  </a:lnTo>
                  <a:lnTo>
                    <a:pt x="9" y="545"/>
                  </a:lnTo>
                  <a:lnTo>
                    <a:pt x="17" y="575"/>
                  </a:lnTo>
                  <a:lnTo>
                    <a:pt x="26" y="604"/>
                  </a:lnTo>
                  <a:lnTo>
                    <a:pt x="38" y="632"/>
                  </a:lnTo>
                  <a:lnTo>
                    <a:pt x="53" y="662"/>
                  </a:lnTo>
                  <a:lnTo>
                    <a:pt x="70" y="690"/>
                  </a:lnTo>
                  <a:lnTo>
                    <a:pt x="89" y="717"/>
                  </a:lnTo>
                  <a:lnTo>
                    <a:pt x="109" y="744"/>
                  </a:lnTo>
                  <a:lnTo>
                    <a:pt x="133" y="771"/>
                  </a:lnTo>
                  <a:lnTo>
                    <a:pt x="158" y="797"/>
                  </a:lnTo>
                  <a:lnTo>
                    <a:pt x="185" y="822"/>
                  </a:lnTo>
                  <a:lnTo>
                    <a:pt x="214" y="847"/>
                  </a:lnTo>
                  <a:lnTo>
                    <a:pt x="246" y="871"/>
                  </a:lnTo>
                  <a:lnTo>
                    <a:pt x="279" y="893"/>
                  </a:lnTo>
                  <a:lnTo>
                    <a:pt x="314" y="916"/>
                  </a:lnTo>
                  <a:lnTo>
                    <a:pt x="350" y="936"/>
                  </a:lnTo>
                  <a:lnTo>
                    <a:pt x="388" y="956"/>
                  </a:lnTo>
                  <a:lnTo>
                    <a:pt x="428" y="976"/>
                  </a:lnTo>
                  <a:lnTo>
                    <a:pt x="469" y="994"/>
                  </a:lnTo>
                  <a:lnTo>
                    <a:pt x="511" y="1011"/>
                  </a:lnTo>
                  <a:lnTo>
                    <a:pt x="555" y="1026"/>
                  </a:lnTo>
                  <a:lnTo>
                    <a:pt x="600" y="1041"/>
                  </a:lnTo>
                  <a:lnTo>
                    <a:pt x="647" y="1055"/>
                  </a:lnTo>
                  <a:lnTo>
                    <a:pt x="693" y="1067"/>
                  </a:lnTo>
                  <a:lnTo>
                    <a:pt x="741" y="1077"/>
                  </a:lnTo>
                  <a:lnTo>
                    <a:pt x="790" y="1087"/>
                  </a:lnTo>
                  <a:lnTo>
                    <a:pt x="840" y="1095"/>
                  </a:lnTo>
                  <a:lnTo>
                    <a:pt x="889" y="1103"/>
                  </a:lnTo>
                  <a:lnTo>
                    <a:pt x="940" y="1109"/>
                  </a:lnTo>
                  <a:lnTo>
                    <a:pt x="991" y="1113"/>
                  </a:lnTo>
                  <a:lnTo>
                    <a:pt x="1043" y="1116"/>
                  </a:lnTo>
                  <a:lnTo>
                    <a:pt x="1094" y="1118"/>
                  </a:lnTo>
                  <a:lnTo>
                    <a:pt x="1145" y="1118"/>
                  </a:lnTo>
                  <a:lnTo>
                    <a:pt x="1197" y="1117"/>
                  </a:lnTo>
                  <a:lnTo>
                    <a:pt x="1248" y="1114"/>
                  </a:lnTo>
                  <a:lnTo>
                    <a:pt x="1300" y="1111"/>
                  </a:lnTo>
                  <a:lnTo>
                    <a:pt x="1351" y="1105"/>
                  </a:lnTo>
                  <a:lnTo>
                    <a:pt x="1401" y="1100"/>
                  </a:lnTo>
                  <a:lnTo>
                    <a:pt x="1451" y="1092"/>
                  </a:lnTo>
                  <a:lnTo>
                    <a:pt x="1500" y="1083"/>
                  </a:lnTo>
                  <a:lnTo>
                    <a:pt x="1548" y="1073"/>
                  </a:lnTo>
                  <a:lnTo>
                    <a:pt x="1596" y="1060"/>
                  </a:lnTo>
                  <a:lnTo>
                    <a:pt x="1642" y="1048"/>
                  </a:lnTo>
                  <a:lnTo>
                    <a:pt x="1688" y="1034"/>
                  </a:lnTo>
                  <a:lnTo>
                    <a:pt x="1732" y="1018"/>
                  </a:lnTo>
                  <a:lnTo>
                    <a:pt x="1775" y="1003"/>
                  </a:lnTo>
                  <a:lnTo>
                    <a:pt x="1817" y="985"/>
                  </a:lnTo>
                  <a:lnTo>
                    <a:pt x="1858" y="967"/>
                  </a:lnTo>
                  <a:lnTo>
                    <a:pt x="1896" y="946"/>
                  </a:lnTo>
                  <a:lnTo>
                    <a:pt x="1933" y="926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308" name="Line 337"/>
            <p:cNvSpPr/>
            <p:nvPr/>
          </p:nvSpPr>
          <p:spPr>
            <a:xfrm flipH="1" flipV="1">
              <a:off x="4751" y="1506"/>
              <a:ext cx="143" cy="8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09" name="Line 338"/>
            <p:cNvSpPr/>
            <p:nvPr/>
          </p:nvSpPr>
          <p:spPr>
            <a:xfrm flipH="1">
              <a:off x="4812" y="1754"/>
              <a:ext cx="82" cy="4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0" name="Line 339"/>
            <p:cNvSpPr/>
            <p:nvPr/>
          </p:nvSpPr>
          <p:spPr>
            <a:xfrm>
              <a:off x="4894" y="1589"/>
              <a:ext cx="0" cy="165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311" name="Line 340"/>
            <p:cNvSpPr/>
            <p:nvPr/>
          </p:nvSpPr>
          <p:spPr>
            <a:xfrm>
              <a:off x="4727" y="1523"/>
              <a:ext cx="0" cy="52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02888" name="Group 341"/>
          <p:cNvGrpSpPr/>
          <p:nvPr/>
        </p:nvGrpSpPr>
        <p:grpSpPr>
          <a:xfrm>
            <a:off x="6083300" y="4654550"/>
            <a:ext cx="584200" cy="809625"/>
            <a:chOff x="3807" y="1839"/>
            <a:chExt cx="368" cy="510"/>
          </a:xfrm>
        </p:grpSpPr>
        <p:sp>
          <p:nvSpPr>
            <p:cNvPr id="48288" name="Freeform 342"/>
            <p:cNvSpPr/>
            <p:nvPr/>
          </p:nvSpPr>
          <p:spPr>
            <a:xfrm>
              <a:off x="3807" y="1839"/>
              <a:ext cx="368" cy="509"/>
            </a:xfrm>
            <a:custGeom>
              <a:avLst/>
              <a:gdLst>
                <a:gd name="txL" fmla="*/ 0 w 368"/>
                <a:gd name="txT" fmla="*/ 0 h 509"/>
                <a:gd name="txR" fmla="*/ 368 w 368"/>
                <a:gd name="txB" fmla="*/ 509 h 509"/>
              </a:gdLst>
              <a:ahLst/>
              <a:cxnLst>
                <a:cxn ang="0">
                  <a:pos x="138" y="0"/>
                </a:cxn>
                <a:cxn ang="0">
                  <a:pos x="0" y="380"/>
                </a:cxn>
                <a:cxn ang="0">
                  <a:pos x="231" y="509"/>
                </a:cxn>
                <a:cxn ang="0">
                  <a:pos x="368" y="431"/>
                </a:cxn>
                <a:cxn ang="0">
                  <a:pos x="368" y="134"/>
                </a:cxn>
                <a:cxn ang="0">
                  <a:pos x="251" y="129"/>
                </a:cxn>
                <a:cxn ang="0">
                  <a:pos x="183" y="74"/>
                </a:cxn>
                <a:cxn ang="0">
                  <a:pos x="138" y="0"/>
                </a:cxn>
              </a:cxnLst>
              <a:rect l="txL" t="txT" r="txR" b="txB"/>
              <a:pathLst>
                <a:path w="368" h="509">
                  <a:moveTo>
                    <a:pt x="138" y="0"/>
                  </a:moveTo>
                  <a:lnTo>
                    <a:pt x="0" y="380"/>
                  </a:lnTo>
                  <a:lnTo>
                    <a:pt x="231" y="509"/>
                  </a:lnTo>
                  <a:lnTo>
                    <a:pt x="368" y="431"/>
                  </a:lnTo>
                  <a:lnTo>
                    <a:pt x="368" y="134"/>
                  </a:lnTo>
                  <a:lnTo>
                    <a:pt x="251" y="129"/>
                  </a:lnTo>
                  <a:lnTo>
                    <a:pt x="183" y="74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FFFF66">
                <a:alpha val="100000"/>
              </a:srgbClr>
            </a:solidFill>
            <a:ln w="9525" cap="flat" cmpd="sng">
              <a:solidFill>
                <a:srgbClr val="FFFF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89" name="Line 343"/>
            <p:cNvSpPr/>
            <p:nvPr/>
          </p:nvSpPr>
          <p:spPr>
            <a:xfrm flipH="1" flipV="1">
              <a:off x="3807" y="2217"/>
              <a:ext cx="228" cy="132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0" name="Line 344"/>
            <p:cNvSpPr/>
            <p:nvPr/>
          </p:nvSpPr>
          <p:spPr>
            <a:xfrm>
              <a:off x="4174" y="1972"/>
              <a:ext cx="0" cy="297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1" name="Freeform 345"/>
            <p:cNvSpPr/>
            <p:nvPr/>
          </p:nvSpPr>
          <p:spPr>
            <a:xfrm>
              <a:off x="3945" y="1839"/>
              <a:ext cx="229" cy="148"/>
            </a:xfrm>
            <a:custGeom>
              <a:avLst/>
              <a:gdLst>
                <a:gd name="txL" fmla="*/ 0 w 1604"/>
                <a:gd name="txT" fmla="*/ 0 h 1036"/>
                <a:gd name="txR" fmla="*/ 1604 w 1604"/>
                <a:gd name="txB" fmla="*/ 1036 h 1036"/>
              </a:gdLst>
              <a:ahLst/>
              <a:cxnLst>
                <a:cxn ang="0">
                  <a:pos x="15" y="29"/>
                </a:cxn>
                <a:cxn ang="0">
                  <a:pos x="41" y="90"/>
                </a:cxn>
                <a:cxn ang="0">
                  <a:pos x="96" y="248"/>
                </a:cxn>
                <a:cxn ang="0">
                  <a:pos x="121" y="311"/>
                </a:cxn>
                <a:cxn ang="0">
                  <a:pos x="148" y="372"/>
                </a:cxn>
                <a:cxn ang="0">
                  <a:pos x="180" y="431"/>
                </a:cxn>
                <a:cxn ang="0">
                  <a:pos x="215" y="489"/>
                </a:cxn>
                <a:cxn ang="0">
                  <a:pos x="253" y="544"/>
                </a:cxn>
                <a:cxn ang="0">
                  <a:pos x="293" y="597"/>
                </a:cxn>
                <a:cxn ang="0">
                  <a:pos x="334" y="650"/>
                </a:cxn>
                <a:cxn ang="0">
                  <a:pos x="378" y="700"/>
                </a:cxn>
                <a:cxn ang="0">
                  <a:pos x="425" y="748"/>
                </a:cxn>
                <a:cxn ang="0">
                  <a:pos x="474" y="792"/>
                </a:cxn>
                <a:cxn ang="0">
                  <a:pos x="527" y="835"/>
                </a:cxn>
                <a:cxn ang="0">
                  <a:pos x="582" y="874"/>
                </a:cxn>
                <a:cxn ang="0">
                  <a:pos x="638" y="909"/>
                </a:cxn>
                <a:cxn ang="0">
                  <a:pos x="697" y="939"/>
                </a:cxn>
                <a:cxn ang="0">
                  <a:pos x="758" y="966"/>
                </a:cxn>
                <a:cxn ang="0">
                  <a:pos x="821" y="990"/>
                </a:cxn>
                <a:cxn ang="0">
                  <a:pos x="887" y="1008"/>
                </a:cxn>
                <a:cxn ang="0">
                  <a:pos x="954" y="1023"/>
                </a:cxn>
                <a:cxn ang="0">
                  <a:pos x="1021" y="1032"/>
                </a:cxn>
                <a:cxn ang="0">
                  <a:pos x="1084" y="1036"/>
                </a:cxn>
                <a:cxn ang="0">
                  <a:pos x="1144" y="1034"/>
                </a:cxn>
                <a:cxn ang="0">
                  <a:pos x="1206" y="1029"/>
                </a:cxn>
                <a:cxn ang="0">
                  <a:pos x="1257" y="1025"/>
                </a:cxn>
                <a:cxn ang="0">
                  <a:pos x="1294" y="1021"/>
                </a:cxn>
                <a:cxn ang="0">
                  <a:pos x="1334" y="1019"/>
                </a:cxn>
                <a:cxn ang="0">
                  <a:pos x="1401" y="1017"/>
                </a:cxn>
                <a:cxn ang="0">
                  <a:pos x="1470" y="1012"/>
                </a:cxn>
                <a:cxn ang="0">
                  <a:pos x="1513" y="1007"/>
                </a:cxn>
                <a:cxn ang="0">
                  <a:pos x="1550" y="998"/>
                </a:cxn>
                <a:cxn ang="0">
                  <a:pos x="1573" y="988"/>
                </a:cxn>
                <a:cxn ang="0">
                  <a:pos x="1585" y="980"/>
                </a:cxn>
                <a:cxn ang="0">
                  <a:pos x="1595" y="971"/>
                </a:cxn>
                <a:cxn ang="0">
                  <a:pos x="1601" y="959"/>
                </a:cxn>
                <a:cxn ang="0">
                  <a:pos x="1604" y="947"/>
                </a:cxn>
                <a:cxn ang="0">
                  <a:pos x="1604" y="933"/>
                </a:cxn>
              </a:cxnLst>
              <a:rect l="txL" t="txT" r="txR" b="txB"/>
              <a:pathLst>
                <a:path w="1604" h="1036">
                  <a:moveTo>
                    <a:pt x="0" y="0"/>
                  </a:moveTo>
                  <a:lnTo>
                    <a:pt x="15" y="29"/>
                  </a:lnTo>
                  <a:lnTo>
                    <a:pt x="28" y="60"/>
                  </a:lnTo>
                  <a:lnTo>
                    <a:pt x="41" y="90"/>
                  </a:lnTo>
                  <a:lnTo>
                    <a:pt x="53" y="122"/>
                  </a:lnTo>
                  <a:lnTo>
                    <a:pt x="96" y="248"/>
                  </a:lnTo>
                  <a:lnTo>
                    <a:pt x="109" y="280"/>
                  </a:lnTo>
                  <a:lnTo>
                    <a:pt x="121" y="311"/>
                  </a:lnTo>
                  <a:lnTo>
                    <a:pt x="133" y="342"/>
                  </a:lnTo>
                  <a:lnTo>
                    <a:pt x="148" y="372"/>
                  </a:lnTo>
                  <a:lnTo>
                    <a:pt x="164" y="402"/>
                  </a:lnTo>
                  <a:lnTo>
                    <a:pt x="180" y="431"/>
                  </a:lnTo>
                  <a:lnTo>
                    <a:pt x="197" y="459"/>
                  </a:lnTo>
                  <a:lnTo>
                    <a:pt x="215" y="489"/>
                  </a:lnTo>
                  <a:lnTo>
                    <a:pt x="234" y="516"/>
                  </a:lnTo>
                  <a:lnTo>
                    <a:pt x="253" y="544"/>
                  </a:lnTo>
                  <a:lnTo>
                    <a:pt x="272" y="571"/>
                  </a:lnTo>
                  <a:lnTo>
                    <a:pt x="293" y="597"/>
                  </a:lnTo>
                  <a:lnTo>
                    <a:pt x="313" y="624"/>
                  </a:lnTo>
                  <a:lnTo>
                    <a:pt x="334" y="650"/>
                  </a:lnTo>
                  <a:lnTo>
                    <a:pt x="356" y="675"/>
                  </a:lnTo>
                  <a:lnTo>
                    <a:pt x="378" y="700"/>
                  </a:lnTo>
                  <a:lnTo>
                    <a:pt x="401" y="725"/>
                  </a:lnTo>
                  <a:lnTo>
                    <a:pt x="425" y="748"/>
                  </a:lnTo>
                  <a:lnTo>
                    <a:pt x="449" y="771"/>
                  </a:lnTo>
                  <a:lnTo>
                    <a:pt x="474" y="792"/>
                  </a:lnTo>
                  <a:lnTo>
                    <a:pt x="500" y="814"/>
                  </a:lnTo>
                  <a:lnTo>
                    <a:pt x="527" y="835"/>
                  </a:lnTo>
                  <a:lnTo>
                    <a:pt x="554" y="854"/>
                  </a:lnTo>
                  <a:lnTo>
                    <a:pt x="582" y="874"/>
                  </a:lnTo>
                  <a:lnTo>
                    <a:pt x="610" y="892"/>
                  </a:lnTo>
                  <a:lnTo>
                    <a:pt x="638" y="909"/>
                  </a:lnTo>
                  <a:lnTo>
                    <a:pt x="667" y="924"/>
                  </a:lnTo>
                  <a:lnTo>
                    <a:pt x="697" y="939"/>
                  </a:lnTo>
                  <a:lnTo>
                    <a:pt x="727" y="954"/>
                  </a:lnTo>
                  <a:lnTo>
                    <a:pt x="758" y="966"/>
                  </a:lnTo>
                  <a:lnTo>
                    <a:pt x="789" y="979"/>
                  </a:lnTo>
                  <a:lnTo>
                    <a:pt x="821" y="990"/>
                  </a:lnTo>
                  <a:lnTo>
                    <a:pt x="854" y="1000"/>
                  </a:lnTo>
                  <a:lnTo>
                    <a:pt x="887" y="1008"/>
                  </a:lnTo>
                  <a:lnTo>
                    <a:pt x="920" y="1016"/>
                  </a:lnTo>
                  <a:lnTo>
                    <a:pt x="954" y="1023"/>
                  </a:lnTo>
                  <a:lnTo>
                    <a:pt x="988" y="1028"/>
                  </a:lnTo>
                  <a:lnTo>
                    <a:pt x="1021" y="1032"/>
                  </a:lnTo>
                  <a:lnTo>
                    <a:pt x="1052" y="1035"/>
                  </a:lnTo>
                  <a:lnTo>
                    <a:pt x="1084" y="1036"/>
                  </a:lnTo>
                  <a:lnTo>
                    <a:pt x="1114" y="1036"/>
                  </a:lnTo>
                  <a:lnTo>
                    <a:pt x="1144" y="1034"/>
                  </a:lnTo>
                  <a:lnTo>
                    <a:pt x="1174" y="1032"/>
                  </a:lnTo>
                  <a:lnTo>
                    <a:pt x="1206" y="1029"/>
                  </a:lnTo>
                  <a:lnTo>
                    <a:pt x="1238" y="1026"/>
                  </a:lnTo>
                  <a:lnTo>
                    <a:pt x="1257" y="1025"/>
                  </a:lnTo>
                  <a:lnTo>
                    <a:pt x="1275" y="1024"/>
                  </a:lnTo>
                  <a:lnTo>
                    <a:pt x="1294" y="1021"/>
                  </a:lnTo>
                  <a:lnTo>
                    <a:pt x="1313" y="1020"/>
                  </a:lnTo>
                  <a:lnTo>
                    <a:pt x="1334" y="1019"/>
                  </a:lnTo>
                  <a:lnTo>
                    <a:pt x="1356" y="1018"/>
                  </a:lnTo>
                  <a:lnTo>
                    <a:pt x="1401" y="1017"/>
                  </a:lnTo>
                  <a:lnTo>
                    <a:pt x="1447" y="1014"/>
                  </a:lnTo>
                  <a:lnTo>
                    <a:pt x="1470" y="1012"/>
                  </a:lnTo>
                  <a:lnTo>
                    <a:pt x="1492" y="1009"/>
                  </a:lnTo>
                  <a:lnTo>
                    <a:pt x="1513" y="1007"/>
                  </a:lnTo>
                  <a:lnTo>
                    <a:pt x="1532" y="1002"/>
                  </a:lnTo>
                  <a:lnTo>
                    <a:pt x="1550" y="998"/>
                  </a:lnTo>
                  <a:lnTo>
                    <a:pt x="1566" y="991"/>
                  </a:lnTo>
                  <a:lnTo>
                    <a:pt x="1573" y="988"/>
                  </a:lnTo>
                  <a:lnTo>
                    <a:pt x="1579" y="984"/>
                  </a:lnTo>
                  <a:lnTo>
                    <a:pt x="1585" y="980"/>
                  </a:lnTo>
                  <a:lnTo>
                    <a:pt x="1591" y="975"/>
                  </a:lnTo>
                  <a:lnTo>
                    <a:pt x="1595" y="971"/>
                  </a:lnTo>
                  <a:lnTo>
                    <a:pt x="1599" y="965"/>
                  </a:lnTo>
                  <a:lnTo>
                    <a:pt x="1601" y="959"/>
                  </a:lnTo>
                  <a:lnTo>
                    <a:pt x="1603" y="954"/>
                  </a:lnTo>
                  <a:lnTo>
                    <a:pt x="1604" y="947"/>
                  </a:lnTo>
                  <a:lnTo>
                    <a:pt x="1604" y="940"/>
                  </a:lnTo>
                  <a:lnTo>
                    <a:pt x="1604" y="933"/>
                  </a:lnTo>
                  <a:lnTo>
                    <a:pt x="1602" y="925"/>
                  </a:lnTo>
                </a:path>
              </a:pathLst>
            </a:custGeom>
            <a:solidFill>
              <a:srgbClr val="FF66CC">
                <a:alpha val="100000"/>
              </a:srgbClr>
            </a:solidFill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92" name="Line 346"/>
            <p:cNvSpPr/>
            <p:nvPr/>
          </p:nvSpPr>
          <p:spPr>
            <a:xfrm flipH="1">
              <a:off x="4035" y="1976"/>
              <a:ext cx="139" cy="373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3" name="Line 347"/>
            <p:cNvSpPr/>
            <p:nvPr/>
          </p:nvSpPr>
          <p:spPr>
            <a:xfrm flipH="1">
              <a:off x="3807" y="1839"/>
              <a:ext cx="138" cy="37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94" name="Line 348"/>
            <p:cNvSpPr/>
            <p:nvPr/>
          </p:nvSpPr>
          <p:spPr>
            <a:xfrm flipV="1">
              <a:off x="4035" y="2269"/>
              <a:ext cx="139" cy="8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02889" name="Group 349"/>
          <p:cNvGrpSpPr/>
          <p:nvPr/>
        </p:nvGrpSpPr>
        <p:grpSpPr>
          <a:xfrm>
            <a:off x="7542213" y="4452938"/>
            <a:ext cx="177800" cy="377825"/>
            <a:chOff x="4726" y="1712"/>
            <a:chExt cx="112" cy="238"/>
          </a:xfrm>
        </p:grpSpPr>
        <p:sp>
          <p:nvSpPr>
            <p:cNvPr id="48284" name="Freeform 350"/>
            <p:cNvSpPr/>
            <p:nvPr/>
          </p:nvSpPr>
          <p:spPr>
            <a:xfrm>
              <a:off x="4727" y="1712"/>
              <a:ext cx="111" cy="235"/>
            </a:xfrm>
            <a:custGeom>
              <a:avLst/>
              <a:gdLst>
                <a:gd name="txL" fmla="*/ 0 w 111"/>
                <a:gd name="txT" fmla="*/ 0 h 235"/>
                <a:gd name="txR" fmla="*/ 111 w 111"/>
                <a:gd name="txB" fmla="*/ 235 h 235"/>
              </a:gdLst>
              <a:ahLst/>
              <a:cxnLst>
                <a:cxn ang="0">
                  <a:pos x="0" y="0"/>
                </a:cxn>
                <a:cxn ang="0">
                  <a:pos x="111" y="174"/>
                </a:cxn>
                <a:cxn ang="0">
                  <a:pos x="0" y="235"/>
                </a:cxn>
                <a:cxn ang="0">
                  <a:pos x="0" y="0"/>
                </a:cxn>
              </a:cxnLst>
              <a:rect l="txL" t="txT" r="txR" b="txB"/>
              <a:pathLst>
                <a:path w="111" h="235">
                  <a:moveTo>
                    <a:pt x="0" y="0"/>
                  </a:moveTo>
                  <a:lnTo>
                    <a:pt x="111" y="174"/>
                  </a:lnTo>
                  <a:lnTo>
                    <a:pt x="0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66">
                <a:alpha val="100000"/>
              </a:srgbClr>
            </a:solidFill>
            <a:ln w="9525" cap="flat" cmpd="sng">
              <a:solidFill>
                <a:srgbClr val="FFFF99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85" name="Line 351"/>
            <p:cNvSpPr/>
            <p:nvPr/>
          </p:nvSpPr>
          <p:spPr>
            <a:xfrm>
              <a:off x="4726" y="1712"/>
              <a:ext cx="111" cy="17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6" name="Line 352"/>
            <p:cNvSpPr/>
            <p:nvPr/>
          </p:nvSpPr>
          <p:spPr>
            <a:xfrm flipV="1">
              <a:off x="4726" y="1886"/>
              <a:ext cx="111" cy="6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87" name="Line 353"/>
            <p:cNvSpPr/>
            <p:nvPr/>
          </p:nvSpPr>
          <p:spPr>
            <a:xfrm>
              <a:off x="4726" y="1712"/>
              <a:ext cx="0" cy="23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702890" name="Group 354"/>
          <p:cNvGrpSpPr/>
          <p:nvPr/>
        </p:nvGrpSpPr>
        <p:grpSpPr>
          <a:xfrm>
            <a:off x="4410075" y="1501775"/>
            <a:ext cx="1422400" cy="1617663"/>
            <a:chOff x="5390" y="930"/>
            <a:chExt cx="896" cy="1019"/>
          </a:xfrm>
        </p:grpSpPr>
        <p:sp>
          <p:nvSpPr>
            <p:cNvPr id="48225" name="Line 355"/>
            <p:cNvSpPr/>
            <p:nvPr/>
          </p:nvSpPr>
          <p:spPr>
            <a:xfrm flipH="1">
              <a:off x="6033" y="1467"/>
              <a:ext cx="47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6" name="Line 356"/>
            <p:cNvSpPr/>
            <p:nvPr/>
          </p:nvSpPr>
          <p:spPr>
            <a:xfrm flipH="1">
              <a:off x="5971" y="1467"/>
              <a:ext cx="4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7" name="Line 357"/>
            <p:cNvSpPr/>
            <p:nvPr/>
          </p:nvSpPr>
          <p:spPr>
            <a:xfrm flipH="1">
              <a:off x="5910" y="1467"/>
              <a:ext cx="4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8" name="Line 358"/>
            <p:cNvSpPr/>
            <p:nvPr/>
          </p:nvSpPr>
          <p:spPr>
            <a:xfrm flipH="1">
              <a:off x="5849" y="1467"/>
              <a:ext cx="4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29" name="Line 359"/>
            <p:cNvSpPr/>
            <p:nvPr/>
          </p:nvSpPr>
          <p:spPr>
            <a:xfrm flipH="1">
              <a:off x="5787" y="1467"/>
              <a:ext cx="4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0" name="Line 360"/>
            <p:cNvSpPr/>
            <p:nvPr/>
          </p:nvSpPr>
          <p:spPr>
            <a:xfrm flipH="1">
              <a:off x="5726" y="1467"/>
              <a:ext cx="4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1" name="Line 361"/>
            <p:cNvSpPr/>
            <p:nvPr/>
          </p:nvSpPr>
          <p:spPr>
            <a:xfrm flipH="1">
              <a:off x="5664" y="1467"/>
              <a:ext cx="4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2" name="Line 362"/>
            <p:cNvSpPr/>
            <p:nvPr/>
          </p:nvSpPr>
          <p:spPr>
            <a:xfrm flipH="1">
              <a:off x="5597" y="1467"/>
              <a:ext cx="47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3" name="Line 363"/>
            <p:cNvSpPr/>
            <p:nvPr/>
          </p:nvSpPr>
          <p:spPr>
            <a:xfrm flipV="1">
              <a:off x="6080" y="1428"/>
              <a:ext cx="1" cy="3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4" name="Line 364"/>
            <p:cNvSpPr/>
            <p:nvPr/>
          </p:nvSpPr>
          <p:spPr>
            <a:xfrm flipV="1">
              <a:off x="6080" y="1366"/>
              <a:ext cx="1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5" name="Line 365"/>
            <p:cNvSpPr/>
            <p:nvPr/>
          </p:nvSpPr>
          <p:spPr>
            <a:xfrm flipV="1">
              <a:off x="6080" y="1306"/>
              <a:ext cx="1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6" name="Line 366"/>
            <p:cNvSpPr/>
            <p:nvPr/>
          </p:nvSpPr>
          <p:spPr>
            <a:xfrm flipV="1">
              <a:off x="5597" y="1428"/>
              <a:ext cx="1" cy="39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7" name="Line 367"/>
            <p:cNvSpPr/>
            <p:nvPr/>
          </p:nvSpPr>
          <p:spPr>
            <a:xfrm flipV="1">
              <a:off x="5597" y="1366"/>
              <a:ext cx="1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8" name="Line 368"/>
            <p:cNvSpPr/>
            <p:nvPr/>
          </p:nvSpPr>
          <p:spPr>
            <a:xfrm flipV="1">
              <a:off x="5597" y="1306"/>
              <a:ext cx="1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39" name="Line 369"/>
            <p:cNvSpPr/>
            <p:nvPr/>
          </p:nvSpPr>
          <p:spPr>
            <a:xfrm>
              <a:off x="5390" y="1185"/>
              <a:ext cx="29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0" name="Line 370"/>
            <p:cNvSpPr/>
            <p:nvPr/>
          </p:nvSpPr>
          <p:spPr>
            <a:xfrm>
              <a:off x="5993" y="1185"/>
              <a:ext cx="293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1" name="Line 371"/>
            <p:cNvSpPr/>
            <p:nvPr/>
          </p:nvSpPr>
          <p:spPr>
            <a:xfrm>
              <a:off x="5436" y="1306"/>
              <a:ext cx="39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2" name="Line 372"/>
            <p:cNvSpPr/>
            <p:nvPr/>
          </p:nvSpPr>
          <p:spPr>
            <a:xfrm>
              <a:off x="5496" y="1306"/>
              <a:ext cx="4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3" name="Line 373"/>
            <p:cNvSpPr/>
            <p:nvPr/>
          </p:nvSpPr>
          <p:spPr>
            <a:xfrm>
              <a:off x="5557" y="1306"/>
              <a:ext cx="4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244" name="Group 374"/>
            <p:cNvGrpSpPr/>
            <p:nvPr/>
          </p:nvGrpSpPr>
          <p:grpSpPr>
            <a:xfrm>
              <a:off x="5841" y="930"/>
              <a:ext cx="1" cy="1019"/>
              <a:chOff x="5838" y="930"/>
              <a:chExt cx="1" cy="1019"/>
            </a:xfrm>
          </p:grpSpPr>
          <p:sp>
            <p:nvSpPr>
              <p:cNvPr id="48277" name="Line 375"/>
              <p:cNvSpPr/>
              <p:nvPr/>
            </p:nvSpPr>
            <p:spPr>
              <a:xfrm>
                <a:off x="5838" y="930"/>
                <a:ext cx="1" cy="12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78" name="Line 376"/>
              <p:cNvSpPr/>
              <p:nvPr/>
            </p:nvSpPr>
            <p:spPr>
              <a:xfrm>
                <a:off x="5838" y="1092"/>
                <a:ext cx="1" cy="4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79" name="Line 377"/>
              <p:cNvSpPr/>
              <p:nvPr/>
            </p:nvSpPr>
            <p:spPr>
              <a:xfrm>
                <a:off x="5838" y="1173"/>
                <a:ext cx="1" cy="205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80" name="Line 378"/>
              <p:cNvSpPr/>
              <p:nvPr/>
            </p:nvSpPr>
            <p:spPr>
              <a:xfrm>
                <a:off x="5838" y="1419"/>
                <a:ext cx="1" cy="4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81" name="Line 379"/>
              <p:cNvSpPr/>
              <p:nvPr/>
            </p:nvSpPr>
            <p:spPr>
              <a:xfrm>
                <a:off x="5838" y="1501"/>
                <a:ext cx="1" cy="205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82" name="Line 380"/>
              <p:cNvSpPr/>
              <p:nvPr/>
            </p:nvSpPr>
            <p:spPr>
              <a:xfrm>
                <a:off x="5838" y="1747"/>
                <a:ext cx="1" cy="4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83" name="Line 381"/>
              <p:cNvSpPr/>
              <p:nvPr/>
            </p:nvSpPr>
            <p:spPr>
              <a:xfrm>
                <a:off x="5838" y="1828"/>
                <a:ext cx="1" cy="121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48245" name="Freeform 382"/>
            <p:cNvSpPr/>
            <p:nvPr/>
          </p:nvSpPr>
          <p:spPr>
            <a:xfrm>
              <a:off x="6048" y="1185"/>
              <a:ext cx="1" cy="22"/>
            </a:xfrm>
            <a:custGeom>
              <a:avLst/>
              <a:gdLst>
                <a:gd name="txL" fmla="*/ 0 w 3"/>
                <a:gd name="txT" fmla="*/ 0 h 90"/>
                <a:gd name="txR" fmla="*/ 3 w 3"/>
                <a:gd name="txB" fmla="*/ 90 h 90"/>
              </a:gdLst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1" y="54"/>
                </a:cxn>
                <a:cxn ang="0">
                  <a:pos x="2" y="73"/>
                </a:cxn>
                <a:cxn ang="0">
                  <a:pos x="3" y="90"/>
                </a:cxn>
              </a:cxnLst>
              <a:rect l="txL" t="txT" r="txR" b="txB"/>
              <a:pathLst>
                <a:path w="3" h="90">
                  <a:moveTo>
                    <a:pt x="0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1" y="54"/>
                  </a:lnTo>
                  <a:lnTo>
                    <a:pt x="2" y="73"/>
                  </a:lnTo>
                  <a:lnTo>
                    <a:pt x="3" y="90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46" name="Freeform 383"/>
            <p:cNvSpPr/>
            <p:nvPr/>
          </p:nvSpPr>
          <p:spPr>
            <a:xfrm>
              <a:off x="6051" y="1228"/>
              <a:ext cx="11" cy="39"/>
            </a:xfrm>
            <a:custGeom>
              <a:avLst/>
              <a:gdLst>
                <a:gd name="txL" fmla="*/ 0 w 42"/>
                <a:gd name="txT" fmla="*/ 0 h 157"/>
                <a:gd name="txR" fmla="*/ 42 w 42"/>
                <a:gd name="txB" fmla="*/ 157 h 157"/>
              </a:gdLst>
              <a:ahLst/>
              <a:cxnLst>
                <a:cxn ang="0">
                  <a:pos x="0" y="0"/>
                </a:cxn>
                <a:cxn ang="0">
                  <a:pos x="1" y="9"/>
                </a:cxn>
                <a:cxn ang="0">
                  <a:pos x="5" y="27"/>
                </a:cxn>
                <a:cxn ang="0">
                  <a:pos x="9" y="45"/>
                </a:cxn>
                <a:cxn ang="0">
                  <a:pos x="13" y="62"/>
                </a:cxn>
                <a:cxn ang="0">
                  <a:pos x="17" y="79"/>
                </a:cxn>
                <a:cxn ang="0">
                  <a:pos x="22" y="97"/>
                </a:cxn>
                <a:cxn ang="0">
                  <a:pos x="28" y="114"/>
                </a:cxn>
                <a:cxn ang="0">
                  <a:pos x="33" y="132"/>
                </a:cxn>
                <a:cxn ang="0">
                  <a:pos x="39" y="149"/>
                </a:cxn>
                <a:cxn ang="0">
                  <a:pos x="42" y="157"/>
                </a:cxn>
              </a:cxnLst>
              <a:rect l="txL" t="txT" r="txR" b="txB"/>
              <a:pathLst>
                <a:path w="42" h="157">
                  <a:moveTo>
                    <a:pt x="0" y="0"/>
                  </a:moveTo>
                  <a:lnTo>
                    <a:pt x="1" y="9"/>
                  </a:lnTo>
                  <a:lnTo>
                    <a:pt x="5" y="27"/>
                  </a:lnTo>
                  <a:lnTo>
                    <a:pt x="9" y="45"/>
                  </a:lnTo>
                  <a:lnTo>
                    <a:pt x="13" y="62"/>
                  </a:lnTo>
                  <a:lnTo>
                    <a:pt x="17" y="79"/>
                  </a:lnTo>
                  <a:lnTo>
                    <a:pt x="22" y="97"/>
                  </a:lnTo>
                  <a:lnTo>
                    <a:pt x="28" y="114"/>
                  </a:lnTo>
                  <a:lnTo>
                    <a:pt x="33" y="132"/>
                  </a:lnTo>
                  <a:lnTo>
                    <a:pt x="39" y="149"/>
                  </a:lnTo>
                  <a:lnTo>
                    <a:pt x="42" y="157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47" name="Freeform 384"/>
            <p:cNvSpPr/>
            <p:nvPr/>
          </p:nvSpPr>
          <p:spPr>
            <a:xfrm>
              <a:off x="6069" y="1286"/>
              <a:ext cx="11" cy="20"/>
            </a:xfrm>
            <a:custGeom>
              <a:avLst/>
              <a:gdLst>
                <a:gd name="txL" fmla="*/ 0 w 41"/>
                <a:gd name="txT" fmla="*/ 0 h 79"/>
                <a:gd name="txR" fmla="*/ 41 w 41"/>
                <a:gd name="txB" fmla="*/ 79 h 79"/>
              </a:gdLst>
              <a:ahLst/>
              <a:cxnLst>
                <a:cxn ang="0">
                  <a:pos x="0" y="0"/>
                </a:cxn>
                <a:cxn ang="0">
                  <a:pos x="7" y="16"/>
                </a:cxn>
                <a:cxn ang="0">
                  <a:pos x="16" y="32"/>
                </a:cxn>
                <a:cxn ang="0">
                  <a:pos x="23" y="48"/>
                </a:cxn>
                <a:cxn ang="0">
                  <a:pos x="32" y="64"/>
                </a:cxn>
                <a:cxn ang="0">
                  <a:pos x="41" y="79"/>
                </a:cxn>
              </a:cxnLst>
              <a:rect l="txL" t="txT" r="txR" b="txB"/>
              <a:pathLst>
                <a:path w="41" h="79">
                  <a:moveTo>
                    <a:pt x="0" y="0"/>
                  </a:moveTo>
                  <a:lnTo>
                    <a:pt x="7" y="16"/>
                  </a:lnTo>
                  <a:lnTo>
                    <a:pt x="16" y="32"/>
                  </a:lnTo>
                  <a:lnTo>
                    <a:pt x="23" y="48"/>
                  </a:lnTo>
                  <a:lnTo>
                    <a:pt x="32" y="64"/>
                  </a:lnTo>
                  <a:lnTo>
                    <a:pt x="41" y="79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48" name="Line 385"/>
            <p:cNvSpPr/>
            <p:nvPr/>
          </p:nvSpPr>
          <p:spPr>
            <a:xfrm flipV="1">
              <a:off x="6048" y="1145"/>
              <a:ext cx="1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49" name="Line 386"/>
            <p:cNvSpPr/>
            <p:nvPr/>
          </p:nvSpPr>
          <p:spPr>
            <a:xfrm flipV="1">
              <a:off x="6048" y="1084"/>
              <a:ext cx="1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0" name="Line 387"/>
            <p:cNvSpPr/>
            <p:nvPr/>
          </p:nvSpPr>
          <p:spPr>
            <a:xfrm flipV="1">
              <a:off x="6048" y="1024"/>
              <a:ext cx="1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1" name="Line 388"/>
            <p:cNvSpPr/>
            <p:nvPr/>
          </p:nvSpPr>
          <p:spPr>
            <a:xfrm flipV="1">
              <a:off x="5629" y="1145"/>
              <a:ext cx="1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2" name="Line 389"/>
            <p:cNvSpPr/>
            <p:nvPr/>
          </p:nvSpPr>
          <p:spPr>
            <a:xfrm flipV="1">
              <a:off x="5629" y="1084"/>
              <a:ext cx="1" cy="4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3" name="Line 390"/>
            <p:cNvSpPr/>
            <p:nvPr/>
          </p:nvSpPr>
          <p:spPr>
            <a:xfrm flipV="1">
              <a:off x="5629" y="1024"/>
              <a:ext cx="1" cy="4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4" name="Freeform 391"/>
            <p:cNvSpPr/>
            <p:nvPr/>
          </p:nvSpPr>
          <p:spPr>
            <a:xfrm>
              <a:off x="5597" y="1286"/>
              <a:ext cx="10" cy="20"/>
            </a:xfrm>
            <a:custGeom>
              <a:avLst/>
              <a:gdLst>
                <a:gd name="txL" fmla="*/ 0 w 41"/>
                <a:gd name="txT" fmla="*/ 0 h 79"/>
                <a:gd name="txR" fmla="*/ 41 w 41"/>
                <a:gd name="txB" fmla="*/ 79 h 79"/>
              </a:gdLst>
              <a:ahLst/>
              <a:cxnLst>
                <a:cxn ang="0">
                  <a:pos x="0" y="79"/>
                </a:cxn>
                <a:cxn ang="0">
                  <a:pos x="9" y="64"/>
                </a:cxn>
                <a:cxn ang="0">
                  <a:pos x="18" y="48"/>
                </a:cxn>
                <a:cxn ang="0">
                  <a:pos x="25" y="32"/>
                </a:cxn>
                <a:cxn ang="0">
                  <a:pos x="34" y="16"/>
                </a:cxn>
                <a:cxn ang="0">
                  <a:pos x="41" y="0"/>
                </a:cxn>
              </a:cxnLst>
              <a:rect l="txL" t="txT" r="txR" b="txB"/>
              <a:pathLst>
                <a:path w="41" h="79">
                  <a:moveTo>
                    <a:pt x="0" y="79"/>
                  </a:moveTo>
                  <a:lnTo>
                    <a:pt x="9" y="64"/>
                  </a:lnTo>
                  <a:lnTo>
                    <a:pt x="18" y="48"/>
                  </a:lnTo>
                  <a:lnTo>
                    <a:pt x="25" y="32"/>
                  </a:lnTo>
                  <a:lnTo>
                    <a:pt x="34" y="16"/>
                  </a:lnTo>
                  <a:lnTo>
                    <a:pt x="41" y="0"/>
                  </a:lnTo>
                </a:path>
              </a:pathLst>
            </a:custGeom>
            <a:noFill/>
            <a:ln w="19050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55" name="Freeform 392"/>
            <p:cNvSpPr/>
            <p:nvPr/>
          </p:nvSpPr>
          <p:spPr>
            <a:xfrm>
              <a:off x="5615" y="1228"/>
              <a:ext cx="10" cy="39"/>
            </a:xfrm>
            <a:custGeom>
              <a:avLst/>
              <a:gdLst>
                <a:gd name="txL" fmla="*/ 0 w 42"/>
                <a:gd name="txT" fmla="*/ 0 h 157"/>
                <a:gd name="txR" fmla="*/ 42 w 42"/>
                <a:gd name="txB" fmla="*/ 157 h 157"/>
              </a:gdLst>
              <a:ahLst/>
              <a:cxnLst>
                <a:cxn ang="0">
                  <a:pos x="0" y="157"/>
                </a:cxn>
                <a:cxn ang="0">
                  <a:pos x="4" y="149"/>
                </a:cxn>
                <a:cxn ang="0">
                  <a:pos x="9" y="132"/>
                </a:cxn>
                <a:cxn ang="0">
                  <a:pos x="14" y="114"/>
                </a:cxn>
                <a:cxn ang="0">
                  <a:pos x="20" y="97"/>
                </a:cxn>
                <a:cxn ang="0">
                  <a:pos x="24" y="79"/>
                </a:cxn>
                <a:cxn ang="0">
                  <a:pos x="29" y="62"/>
                </a:cxn>
                <a:cxn ang="0">
                  <a:pos x="34" y="45"/>
                </a:cxn>
                <a:cxn ang="0">
                  <a:pos x="37" y="27"/>
                </a:cxn>
                <a:cxn ang="0">
                  <a:pos x="41" y="9"/>
                </a:cxn>
                <a:cxn ang="0">
                  <a:pos x="42" y="0"/>
                </a:cxn>
              </a:cxnLst>
              <a:rect l="txL" t="txT" r="txR" b="txB"/>
              <a:pathLst>
                <a:path w="42" h="157">
                  <a:moveTo>
                    <a:pt x="0" y="157"/>
                  </a:moveTo>
                  <a:lnTo>
                    <a:pt x="4" y="149"/>
                  </a:lnTo>
                  <a:lnTo>
                    <a:pt x="9" y="132"/>
                  </a:lnTo>
                  <a:lnTo>
                    <a:pt x="14" y="114"/>
                  </a:lnTo>
                  <a:lnTo>
                    <a:pt x="20" y="97"/>
                  </a:lnTo>
                  <a:lnTo>
                    <a:pt x="24" y="79"/>
                  </a:lnTo>
                  <a:lnTo>
                    <a:pt x="29" y="62"/>
                  </a:lnTo>
                  <a:lnTo>
                    <a:pt x="34" y="45"/>
                  </a:lnTo>
                  <a:lnTo>
                    <a:pt x="37" y="27"/>
                  </a:lnTo>
                  <a:lnTo>
                    <a:pt x="41" y="9"/>
                  </a:lnTo>
                  <a:lnTo>
                    <a:pt x="42" y="0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56" name="Freeform 393"/>
            <p:cNvSpPr/>
            <p:nvPr/>
          </p:nvSpPr>
          <p:spPr>
            <a:xfrm>
              <a:off x="5628" y="1185"/>
              <a:ext cx="1" cy="22"/>
            </a:xfrm>
            <a:custGeom>
              <a:avLst/>
              <a:gdLst>
                <a:gd name="txL" fmla="*/ 0 w 4"/>
                <a:gd name="txT" fmla="*/ 0 h 90"/>
                <a:gd name="txR" fmla="*/ 4 w 4"/>
                <a:gd name="txB" fmla="*/ 90 h 90"/>
              </a:gdLst>
              <a:ahLst/>
              <a:cxnLst>
                <a:cxn ang="0">
                  <a:pos x="0" y="90"/>
                </a:cxn>
                <a:cxn ang="0">
                  <a:pos x="2" y="73"/>
                </a:cxn>
                <a:cxn ang="0">
                  <a:pos x="3" y="54"/>
                </a:cxn>
                <a:cxn ang="0">
                  <a:pos x="4" y="36"/>
                </a:cxn>
                <a:cxn ang="0">
                  <a:pos x="4" y="18"/>
                </a:cxn>
                <a:cxn ang="0">
                  <a:pos x="4" y="0"/>
                </a:cxn>
              </a:cxnLst>
              <a:rect l="txL" t="txT" r="txR" b="txB"/>
              <a:pathLst>
                <a:path w="4" h="90">
                  <a:moveTo>
                    <a:pt x="0" y="90"/>
                  </a:moveTo>
                  <a:lnTo>
                    <a:pt x="2" y="73"/>
                  </a:lnTo>
                  <a:lnTo>
                    <a:pt x="3" y="54"/>
                  </a:lnTo>
                  <a:lnTo>
                    <a:pt x="4" y="36"/>
                  </a:lnTo>
                  <a:lnTo>
                    <a:pt x="4" y="18"/>
                  </a:lnTo>
                  <a:lnTo>
                    <a:pt x="4" y="0"/>
                  </a:lnTo>
                </a:path>
              </a:pathLst>
            </a:custGeom>
            <a:noFill/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257" name="Line 394"/>
            <p:cNvSpPr/>
            <p:nvPr/>
          </p:nvSpPr>
          <p:spPr>
            <a:xfrm>
              <a:off x="6080" y="1306"/>
              <a:ext cx="39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8" name="Line 395"/>
            <p:cNvSpPr/>
            <p:nvPr/>
          </p:nvSpPr>
          <p:spPr>
            <a:xfrm>
              <a:off x="6140" y="1306"/>
              <a:ext cx="41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48259" name="Line 396"/>
            <p:cNvSpPr/>
            <p:nvPr/>
          </p:nvSpPr>
          <p:spPr>
            <a:xfrm>
              <a:off x="6201" y="1306"/>
              <a:ext cx="40" cy="1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48260" name="Group 397"/>
            <p:cNvGrpSpPr/>
            <p:nvPr/>
          </p:nvGrpSpPr>
          <p:grpSpPr>
            <a:xfrm>
              <a:off x="5436" y="1024"/>
              <a:ext cx="806" cy="847"/>
              <a:chOff x="2630" y="1052"/>
              <a:chExt cx="806" cy="847"/>
            </a:xfrm>
          </p:grpSpPr>
          <p:sp>
            <p:nvSpPr>
              <p:cNvPr id="48261" name="Line 398"/>
              <p:cNvSpPr/>
              <p:nvPr/>
            </p:nvSpPr>
            <p:spPr>
              <a:xfrm flipV="1">
                <a:off x="3193" y="1697"/>
                <a:ext cx="1" cy="20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2" name="Line 399"/>
              <p:cNvSpPr/>
              <p:nvPr/>
            </p:nvSpPr>
            <p:spPr>
              <a:xfrm flipV="1">
                <a:off x="2871" y="1697"/>
                <a:ext cx="1" cy="20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3" name="Line 400"/>
              <p:cNvSpPr/>
              <p:nvPr/>
            </p:nvSpPr>
            <p:spPr>
              <a:xfrm>
                <a:off x="3394" y="1697"/>
                <a:ext cx="1" cy="20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4" name="Line 401"/>
              <p:cNvSpPr/>
              <p:nvPr/>
            </p:nvSpPr>
            <p:spPr>
              <a:xfrm>
                <a:off x="2670" y="1697"/>
                <a:ext cx="724" cy="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5" name="Line 402"/>
              <p:cNvSpPr/>
              <p:nvPr/>
            </p:nvSpPr>
            <p:spPr>
              <a:xfrm flipV="1">
                <a:off x="2670" y="1697"/>
                <a:ext cx="1" cy="20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6" name="Line 403"/>
              <p:cNvSpPr/>
              <p:nvPr/>
            </p:nvSpPr>
            <p:spPr>
              <a:xfrm>
                <a:off x="2630" y="1334"/>
                <a:ext cx="1" cy="564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7" name="Line 404"/>
              <p:cNvSpPr/>
              <p:nvPr/>
            </p:nvSpPr>
            <p:spPr>
              <a:xfrm>
                <a:off x="2630" y="1898"/>
                <a:ext cx="805" cy="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8" name="Line 405"/>
              <p:cNvSpPr/>
              <p:nvPr/>
            </p:nvSpPr>
            <p:spPr>
              <a:xfrm flipV="1">
                <a:off x="3435" y="1334"/>
                <a:ext cx="1" cy="564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69" name="Line 406"/>
              <p:cNvSpPr/>
              <p:nvPr/>
            </p:nvSpPr>
            <p:spPr>
              <a:xfrm flipH="1">
                <a:off x="2648" y="1052"/>
                <a:ext cx="768" cy="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70" name="Freeform 407"/>
              <p:cNvSpPr/>
              <p:nvPr/>
            </p:nvSpPr>
            <p:spPr>
              <a:xfrm>
                <a:off x="3416" y="1213"/>
                <a:ext cx="19" cy="121"/>
              </a:xfrm>
              <a:custGeom>
                <a:avLst/>
                <a:gdLst>
                  <a:gd name="txL" fmla="*/ 0 w 75"/>
                  <a:gd name="txT" fmla="*/ 0 h 483"/>
                  <a:gd name="txR" fmla="*/ 75 w 75"/>
                  <a:gd name="txB" fmla="*/ 483 h 483"/>
                </a:gdLst>
                <a:ahLst/>
                <a:cxnLst>
                  <a:cxn ang="0">
                    <a:pos x="0" y="0"/>
                  </a:cxn>
                  <a:cxn ang="0">
                    <a:pos x="2" y="23"/>
                  </a:cxn>
                  <a:cxn ang="0">
                    <a:pos x="2" y="47"/>
                  </a:cxn>
                  <a:cxn ang="0">
                    <a:pos x="3" y="70"/>
                  </a:cxn>
                  <a:cxn ang="0">
                    <a:pos x="4" y="94"/>
                  </a:cxn>
                  <a:cxn ang="0">
                    <a:pos x="5" y="117"/>
                  </a:cxn>
                  <a:cxn ang="0">
                    <a:pos x="7" y="140"/>
                  </a:cxn>
                  <a:cxn ang="0">
                    <a:pos x="9" y="163"/>
                  </a:cxn>
                  <a:cxn ang="0">
                    <a:pos x="12" y="187"/>
                  </a:cxn>
                  <a:cxn ang="0">
                    <a:pos x="14" y="211"/>
                  </a:cxn>
                  <a:cxn ang="0">
                    <a:pos x="18" y="233"/>
                  </a:cxn>
                  <a:cxn ang="0">
                    <a:pos x="22" y="257"/>
                  </a:cxn>
                  <a:cxn ang="0">
                    <a:pos x="25" y="279"/>
                  </a:cxn>
                  <a:cxn ang="0">
                    <a:pos x="29" y="303"/>
                  </a:cxn>
                  <a:cxn ang="0">
                    <a:pos x="34" y="325"/>
                  </a:cxn>
                  <a:cxn ang="0">
                    <a:pos x="39" y="349"/>
                  </a:cxn>
                  <a:cxn ang="0">
                    <a:pos x="44" y="371"/>
                  </a:cxn>
                  <a:cxn ang="0">
                    <a:pos x="50" y="394"/>
                  </a:cxn>
                  <a:cxn ang="0">
                    <a:pos x="55" y="416"/>
                  </a:cxn>
                  <a:cxn ang="0">
                    <a:pos x="61" y="440"/>
                  </a:cxn>
                  <a:cxn ang="0">
                    <a:pos x="68" y="462"/>
                  </a:cxn>
                  <a:cxn ang="0">
                    <a:pos x="75" y="483"/>
                  </a:cxn>
                </a:cxnLst>
                <a:rect l="txL" t="txT" r="txR" b="txB"/>
                <a:pathLst>
                  <a:path w="75" h="483">
                    <a:moveTo>
                      <a:pt x="0" y="0"/>
                    </a:moveTo>
                    <a:lnTo>
                      <a:pt x="2" y="23"/>
                    </a:lnTo>
                    <a:lnTo>
                      <a:pt x="2" y="47"/>
                    </a:lnTo>
                    <a:lnTo>
                      <a:pt x="3" y="70"/>
                    </a:lnTo>
                    <a:lnTo>
                      <a:pt x="4" y="94"/>
                    </a:lnTo>
                    <a:lnTo>
                      <a:pt x="5" y="117"/>
                    </a:lnTo>
                    <a:lnTo>
                      <a:pt x="7" y="140"/>
                    </a:lnTo>
                    <a:lnTo>
                      <a:pt x="9" y="163"/>
                    </a:lnTo>
                    <a:lnTo>
                      <a:pt x="12" y="187"/>
                    </a:lnTo>
                    <a:lnTo>
                      <a:pt x="14" y="211"/>
                    </a:lnTo>
                    <a:lnTo>
                      <a:pt x="18" y="233"/>
                    </a:lnTo>
                    <a:lnTo>
                      <a:pt x="22" y="257"/>
                    </a:lnTo>
                    <a:lnTo>
                      <a:pt x="25" y="279"/>
                    </a:lnTo>
                    <a:lnTo>
                      <a:pt x="29" y="303"/>
                    </a:lnTo>
                    <a:lnTo>
                      <a:pt x="34" y="325"/>
                    </a:lnTo>
                    <a:lnTo>
                      <a:pt x="39" y="349"/>
                    </a:lnTo>
                    <a:lnTo>
                      <a:pt x="44" y="371"/>
                    </a:lnTo>
                    <a:lnTo>
                      <a:pt x="50" y="394"/>
                    </a:lnTo>
                    <a:lnTo>
                      <a:pt x="55" y="416"/>
                    </a:lnTo>
                    <a:lnTo>
                      <a:pt x="61" y="440"/>
                    </a:lnTo>
                    <a:lnTo>
                      <a:pt x="68" y="462"/>
                    </a:lnTo>
                    <a:lnTo>
                      <a:pt x="75" y="483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271" name="Line 408"/>
              <p:cNvSpPr/>
              <p:nvPr/>
            </p:nvSpPr>
            <p:spPr>
              <a:xfrm flipV="1">
                <a:off x="3416" y="1052"/>
                <a:ext cx="1" cy="16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72" name="Line 409"/>
              <p:cNvSpPr/>
              <p:nvPr/>
            </p:nvSpPr>
            <p:spPr>
              <a:xfrm flipV="1">
                <a:off x="2648" y="1052"/>
                <a:ext cx="1" cy="161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73" name="Freeform 410"/>
              <p:cNvSpPr/>
              <p:nvPr/>
            </p:nvSpPr>
            <p:spPr>
              <a:xfrm>
                <a:off x="2630" y="1213"/>
                <a:ext cx="18" cy="121"/>
              </a:xfrm>
              <a:custGeom>
                <a:avLst/>
                <a:gdLst>
                  <a:gd name="txL" fmla="*/ 0 w 74"/>
                  <a:gd name="txT" fmla="*/ 0 h 483"/>
                  <a:gd name="txR" fmla="*/ 74 w 74"/>
                  <a:gd name="txB" fmla="*/ 483 h 483"/>
                </a:gdLst>
                <a:ahLst/>
                <a:cxnLst>
                  <a:cxn ang="0">
                    <a:pos x="0" y="483"/>
                  </a:cxn>
                  <a:cxn ang="0">
                    <a:pos x="7" y="462"/>
                  </a:cxn>
                  <a:cxn ang="0">
                    <a:pos x="14" y="440"/>
                  </a:cxn>
                  <a:cxn ang="0">
                    <a:pos x="19" y="416"/>
                  </a:cxn>
                  <a:cxn ang="0">
                    <a:pos x="25" y="394"/>
                  </a:cxn>
                  <a:cxn ang="0">
                    <a:pos x="31" y="371"/>
                  </a:cxn>
                  <a:cxn ang="0">
                    <a:pos x="36" y="349"/>
                  </a:cxn>
                  <a:cxn ang="0">
                    <a:pos x="40" y="325"/>
                  </a:cxn>
                  <a:cxn ang="0">
                    <a:pos x="46" y="303"/>
                  </a:cxn>
                  <a:cxn ang="0">
                    <a:pos x="50" y="279"/>
                  </a:cxn>
                  <a:cxn ang="0">
                    <a:pos x="53" y="257"/>
                  </a:cxn>
                  <a:cxn ang="0">
                    <a:pos x="58" y="233"/>
                  </a:cxn>
                  <a:cxn ang="0">
                    <a:pos x="61" y="211"/>
                  </a:cxn>
                  <a:cxn ang="0">
                    <a:pos x="63" y="187"/>
                  </a:cxn>
                  <a:cxn ang="0">
                    <a:pos x="66" y="163"/>
                  </a:cxn>
                  <a:cxn ang="0">
                    <a:pos x="68" y="140"/>
                  </a:cxn>
                  <a:cxn ang="0">
                    <a:pos x="69" y="117"/>
                  </a:cxn>
                  <a:cxn ang="0">
                    <a:pos x="71" y="94"/>
                  </a:cxn>
                  <a:cxn ang="0">
                    <a:pos x="73" y="70"/>
                  </a:cxn>
                  <a:cxn ang="0">
                    <a:pos x="74" y="47"/>
                  </a:cxn>
                  <a:cxn ang="0">
                    <a:pos x="74" y="23"/>
                  </a:cxn>
                  <a:cxn ang="0">
                    <a:pos x="74" y="0"/>
                  </a:cxn>
                </a:cxnLst>
                <a:rect l="txL" t="txT" r="txR" b="txB"/>
                <a:pathLst>
                  <a:path w="74" h="483">
                    <a:moveTo>
                      <a:pt x="0" y="483"/>
                    </a:moveTo>
                    <a:lnTo>
                      <a:pt x="7" y="462"/>
                    </a:lnTo>
                    <a:lnTo>
                      <a:pt x="14" y="440"/>
                    </a:lnTo>
                    <a:lnTo>
                      <a:pt x="19" y="416"/>
                    </a:lnTo>
                    <a:lnTo>
                      <a:pt x="25" y="394"/>
                    </a:lnTo>
                    <a:lnTo>
                      <a:pt x="31" y="371"/>
                    </a:lnTo>
                    <a:lnTo>
                      <a:pt x="36" y="349"/>
                    </a:lnTo>
                    <a:lnTo>
                      <a:pt x="40" y="325"/>
                    </a:lnTo>
                    <a:lnTo>
                      <a:pt x="46" y="303"/>
                    </a:lnTo>
                    <a:lnTo>
                      <a:pt x="50" y="279"/>
                    </a:lnTo>
                    <a:lnTo>
                      <a:pt x="53" y="257"/>
                    </a:lnTo>
                    <a:lnTo>
                      <a:pt x="58" y="233"/>
                    </a:lnTo>
                    <a:lnTo>
                      <a:pt x="61" y="211"/>
                    </a:lnTo>
                    <a:lnTo>
                      <a:pt x="63" y="187"/>
                    </a:lnTo>
                    <a:lnTo>
                      <a:pt x="66" y="163"/>
                    </a:lnTo>
                    <a:lnTo>
                      <a:pt x="68" y="140"/>
                    </a:lnTo>
                    <a:lnTo>
                      <a:pt x="69" y="117"/>
                    </a:lnTo>
                    <a:lnTo>
                      <a:pt x="71" y="94"/>
                    </a:lnTo>
                    <a:lnTo>
                      <a:pt x="73" y="70"/>
                    </a:lnTo>
                    <a:lnTo>
                      <a:pt x="74" y="47"/>
                    </a:lnTo>
                    <a:lnTo>
                      <a:pt x="74" y="23"/>
                    </a:lnTo>
                    <a:lnTo>
                      <a:pt x="74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8274" name="Line 411"/>
              <p:cNvSpPr/>
              <p:nvPr/>
            </p:nvSpPr>
            <p:spPr>
              <a:xfrm flipV="1">
                <a:off x="2871" y="1334"/>
                <a:ext cx="1" cy="363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75" name="Line 412"/>
              <p:cNvSpPr/>
              <p:nvPr/>
            </p:nvSpPr>
            <p:spPr>
              <a:xfrm flipV="1">
                <a:off x="3193" y="1334"/>
                <a:ext cx="1" cy="363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48276" name="Freeform 413"/>
              <p:cNvSpPr/>
              <p:nvPr/>
            </p:nvSpPr>
            <p:spPr>
              <a:xfrm>
                <a:off x="2871" y="1334"/>
                <a:ext cx="322" cy="60"/>
              </a:xfrm>
              <a:custGeom>
                <a:avLst/>
                <a:gdLst>
                  <a:gd name="txL" fmla="*/ 0 w 1288"/>
                  <a:gd name="txT" fmla="*/ 0 h 242"/>
                  <a:gd name="txR" fmla="*/ 1288 w 1288"/>
                  <a:gd name="txB" fmla="*/ 242 h 242"/>
                </a:gdLst>
                <a:ahLst/>
                <a:cxnLst>
                  <a:cxn ang="0">
                    <a:pos x="14" y="12"/>
                  </a:cxn>
                  <a:cxn ang="0">
                    <a:pos x="41" y="36"/>
                  </a:cxn>
                  <a:cxn ang="0">
                    <a:pos x="70" y="57"/>
                  </a:cxn>
                  <a:cxn ang="0">
                    <a:pos x="100" y="77"/>
                  </a:cxn>
                  <a:cxn ang="0">
                    <a:pos x="130" y="97"/>
                  </a:cxn>
                  <a:cxn ang="0">
                    <a:pos x="161" y="115"/>
                  </a:cxn>
                  <a:cxn ang="0">
                    <a:pos x="193" y="132"/>
                  </a:cxn>
                  <a:cxn ang="0">
                    <a:pos x="225" y="148"/>
                  </a:cxn>
                  <a:cxn ang="0">
                    <a:pos x="258" y="163"/>
                  </a:cxn>
                  <a:cxn ang="0">
                    <a:pos x="292" y="177"/>
                  </a:cxn>
                  <a:cxn ang="0">
                    <a:pos x="326" y="189"/>
                  </a:cxn>
                  <a:cxn ang="0">
                    <a:pos x="360" y="200"/>
                  </a:cxn>
                  <a:cxn ang="0">
                    <a:pos x="394" y="210"/>
                  </a:cxn>
                  <a:cxn ang="0">
                    <a:pos x="430" y="219"/>
                  </a:cxn>
                  <a:cxn ang="0">
                    <a:pos x="465" y="226"/>
                  </a:cxn>
                  <a:cxn ang="0">
                    <a:pos x="500" y="231"/>
                  </a:cxn>
                  <a:cxn ang="0">
                    <a:pos x="537" y="237"/>
                  </a:cxn>
                  <a:cxn ang="0">
                    <a:pos x="572" y="240"/>
                  </a:cxn>
                  <a:cxn ang="0">
                    <a:pos x="608" y="242"/>
                  </a:cxn>
                  <a:cxn ang="0">
                    <a:pos x="644" y="242"/>
                  </a:cxn>
                  <a:cxn ang="0">
                    <a:pos x="680" y="242"/>
                  </a:cxn>
                  <a:cxn ang="0">
                    <a:pos x="716" y="240"/>
                  </a:cxn>
                  <a:cxn ang="0">
                    <a:pos x="752" y="237"/>
                  </a:cxn>
                  <a:cxn ang="0">
                    <a:pos x="788" y="231"/>
                  </a:cxn>
                  <a:cxn ang="0">
                    <a:pos x="823" y="226"/>
                  </a:cxn>
                  <a:cxn ang="0">
                    <a:pos x="859" y="219"/>
                  </a:cxn>
                  <a:cxn ang="0">
                    <a:pos x="894" y="210"/>
                  </a:cxn>
                  <a:cxn ang="0">
                    <a:pos x="928" y="200"/>
                  </a:cxn>
                  <a:cxn ang="0">
                    <a:pos x="962" y="189"/>
                  </a:cxn>
                  <a:cxn ang="0">
                    <a:pos x="996" y="177"/>
                  </a:cxn>
                  <a:cxn ang="0">
                    <a:pos x="1030" y="163"/>
                  </a:cxn>
                  <a:cxn ang="0">
                    <a:pos x="1063" y="148"/>
                  </a:cxn>
                  <a:cxn ang="0">
                    <a:pos x="1095" y="132"/>
                  </a:cxn>
                  <a:cxn ang="0">
                    <a:pos x="1127" y="115"/>
                  </a:cxn>
                  <a:cxn ang="0">
                    <a:pos x="1158" y="97"/>
                  </a:cxn>
                  <a:cxn ang="0">
                    <a:pos x="1188" y="77"/>
                  </a:cxn>
                  <a:cxn ang="0">
                    <a:pos x="1218" y="57"/>
                  </a:cxn>
                  <a:cxn ang="0">
                    <a:pos x="1247" y="36"/>
                  </a:cxn>
                  <a:cxn ang="0">
                    <a:pos x="1275" y="12"/>
                  </a:cxn>
                </a:cxnLst>
                <a:rect l="txL" t="txT" r="txR" b="txB"/>
                <a:pathLst>
                  <a:path w="1288" h="242">
                    <a:moveTo>
                      <a:pt x="0" y="0"/>
                    </a:moveTo>
                    <a:lnTo>
                      <a:pt x="14" y="12"/>
                    </a:lnTo>
                    <a:lnTo>
                      <a:pt x="27" y="24"/>
                    </a:lnTo>
                    <a:lnTo>
                      <a:pt x="41" y="36"/>
                    </a:lnTo>
                    <a:lnTo>
                      <a:pt x="56" y="46"/>
                    </a:lnTo>
                    <a:lnTo>
                      <a:pt x="70" y="57"/>
                    </a:lnTo>
                    <a:lnTo>
                      <a:pt x="85" y="68"/>
                    </a:lnTo>
                    <a:lnTo>
                      <a:pt x="100" y="77"/>
                    </a:lnTo>
                    <a:lnTo>
                      <a:pt x="115" y="87"/>
                    </a:lnTo>
                    <a:lnTo>
                      <a:pt x="130" y="97"/>
                    </a:lnTo>
                    <a:lnTo>
                      <a:pt x="146" y="106"/>
                    </a:lnTo>
                    <a:lnTo>
                      <a:pt x="161" y="115"/>
                    </a:lnTo>
                    <a:lnTo>
                      <a:pt x="177" y="124"/>
                    </a:lnTo>
                    <a:lnTo>
                      <a:pt x="193" y="132"/>
                    </a:lnTo>
                    <a:lnTo>
                      <a:pt x="209" y="141"/>
                    </a:lnTo>
                    <a:lnTo>
                      <a:pt x="225" y="148"/>
                    </a:lnTo>
                    <a:lnTo>
                      <a:pt x="241" y="156"/>
                    </a:lnTo>
                    <a:lnTo>
                      <a:pt x="258" y="163"/>
                    </a:lnTo>
                    <a:lnTo>
                      <a:pt x="275" y="170"/>
                    </a:lnTo>
                    <a:lnTo>
                      <a:pt x="292" y="177"/>
                    </a:lnTo>
                    <a:lnTo>
                      <a:pt x="309" y="183"/>
                    </a:lnTo>
                    <a:lnTo>
                      <a:pt x="326" y="189"/>
                    </a:lnTo>
                    <a:lnTo>
                      <a:pt x="343" y="195"/>
                    </a:lnTo>
                    <a:lnTo>
                      <a:pt x="360" y="200"/>
                    </a:lnTo>
                    <a:lnTo>
                      <a:pt x="377" y="206"/>
                    </a:lnTo>
                    <a:lnTo>
                      <a:pt x="394" y="210"/>
                    </a:lnTo>
                    <a:lnTo>
                      <a:pt x="412" y="214"/>
                    </a:lnTo>
                    <a:lnTo>
                      <a:pt x="430" y="219"/>
                    </a:lnTo>
                    <a:lnTo>
                      <a:pt x="447" y="223"/>
                    </a:lnTo>
                    <a:lnTo>
                      <a:pt x="465" y="226"/>
                    </a:lnTo>
                    <a:lnTo>
                      <a:pt x="483" y="229"/>
                    </a:lnTo>
                    <a:lnTo>
                      <a:pt x="500" y="231"/>
                    </a:lnTo>
                    <a:lnTo>
                      <a:pt x="518" y="235"/>
                    </a:lnTo>
                    <a:lnTo>
                      <a:pt x="537" y="237"/>
                    </a:lnTo>
                    <a:lnTo>
                      <a:pt x="554" y="238"/>
                    </a:lnTo>
                    <a:lnTo>
                      <a:pt x="572" y="240"/>
                    </a:lnTo>
                    <a:lnTo>
                      <a:pt x="590" y="241"/>
                    </a:lnTo>
                    <a:lnTo>
                      <a:pt x="608" y="242"/>
                    </a:lnTo>
                    <a:lnTo>
                      <a:pt x="626" y="242"/>
                    </a:lnTo>
                    <a:lnTo>
                      <a:pt x="644" y="242"/>
                    </a:lnTo>
                    <a:lnTo>
                      <a:pt x="662" y="242"/>
                    </a:lnTo>
                    <a:lnTo>
                      <a:pt x="680" y="242"/>
                    </a:lnTo>
                    <a:lnTo>
                      <a:pt x="698" y="241"/>
                    </a:lnTo>
                    <a:lnTo>
                      <a:pt x="716" y="240"/>
                    </a:lnTo>
                    <a:lnTo>
                      <a:pt x="734" y="238"/>
                    </a:lnTo>
                    <a:lnTo>
                      <a:pt x="752" y="237"/>
                    </a:lnTo>
                    <a:lnTo>
                      <a:pt x="770" y="235"/>
                    </a:lnTo>
                    <a:lnTo>
                      <a:pt x="788" y="231"/>
                    </a:lnTo>
                    <a:lnTo>
                      <a:pt x="805" y="229"/>
                    </a:lnTo>
                    <a:lnTo>
                      <a:pt x="823" y="226"/>
                    </a:lnTo>
                    <a:lnTo>
                      <a:pt x="840" y="223"/>
                    </a:lnTo>
                    <a:lnTo>
                      <a:pt x="859" y="219"/>
                    </a:lnTo>
                    <a:lnTo>
                      <a:pt x="876" y="214"/>
                    </a:lnTo>
                    <a:lnTo>
                      <a:pt x="894" y="210"/>
                    </a:lnTo>
                    <a:lnTo>
                      <a:pt x="911" y="206"/>
                    </a:lnTo>
                    <a:lnTo>
                      <a:pt x="928" y="200"/>
                    </a:lnTo>
                    <a:lnTo>
                      <a:pt x="945" y="195"/>
                    </a:lnTo>
                    <a:lnTo>
                      <a:pt x="962" y="189"/>
                    </a:lnTo>
                    <a:lnTo>
                      <a:pt x="979" y="183"/>
                    </a:lnTo>
                    <a:lnTo>
                      <a:pt x="996" y="177"/>
                    </a:lnTo>
                    <a:lnTo>
                      <a:pt x="1013" y="170"/>
                    </a:lnTo>
                    <a:lnTo>
                      <a:pt x="1030" y="163"/>
                    </a:lnTo>
                    <a:lnTo>
                      <a:pt x="1046" y="156"/>
                    </a:lnTo>
                    <a:lnTo>
                      <a:pt x="1063" y="148"/>
                    </a:lnTo>
                    <a:lnTo>
                      <a:pt x="1079" y="141"/>
                    </a:lnTo>
                    <a:lnTo>
                      <a:pt x="1095" y="132"/>
                    </a:lnTo>
                    <a:lnTo>
                      <a:pt x="1111" y="124"/>
                    </a:lnTo>
                    <a:lnTo>
                      <a:pt x="1127" y="115"/>
                    </a:lnTo>
                    <a:lnTo>
                      <a:pt x="1142" y="106"/>
                    </a:lnTo>
                    <a:lnTo>
                      <a:pt x="1158" y="97"/>
                    </a:lnTo>
                    <a:lnTo>
                      <a:pt x="1173" y="87"/>
                    </a:lnTo>
                    <a:lnTo>
                      <a:pt x="1188" y="77"/>
                    </a:lnTo>
                    <a:lnTo>
                      <a:pt x="1203" y="68"/>
                    </a:lnTo>
                    <a:lnTo>
                      <a:pt x="1218" y="57"/>
                    </a:lnTo>
                    <a:lnTo>
                      <a:pt x="1232" y="46"/>
                    </a:lnTo>
                    <a:lnTo>
                      <a:pt x="1247" y="36"/>
                    </a:lnTo>
                    <a:lnTo>
                      <a:pt x="1261" y="24"/>
                    </a:lnTo>
                    <a:lnTo>
                      <a:pt x="1275" y="12"/>
                    </a:lnTo>
                    <a:lnTo>
                      <a:pt x="1288" y="0"/>
                    </a:lnTo>
                  </a:path>
                </a:pathLst>
              </a:custGeom>
              <a:noFill/>
              <a:ln w="57150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702878" name="Line 414"/>
          <p:cNvSpPr/>
          <p:nvPr/>
        </p:nvSpPr>
        <p:spPr>
          <a:xfrm>
            <a:off x="2960688" y="2089150"/>
            <a:ext cx="2411412" cy="0"/>
          </a:xfrm>
          <a:prstGeom prst="line">
            <a:avLst/>
          </a:prstGeom>
          <a:ln w="2857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879" name="Line 415"/>
          <p:cNvSpPr/>
          <p:nvPr/>
        </p:nvSpPr>
        <p:spPr>
          <a:xfrm>
            <a:off x="3038475" y="2193925"/>
            <a:ext cx="2060575" cy="0"/>
          </a:xfrm>
          <a:prstGeom prst="line">
            <a:avLst/>
          </a:prstGeom>
          <a:ln w="28575" cap="flat" cmpd="sng">
            <a:solidFill>
              <a:srgbClr val="0066FF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702881" name="Oval 417"/>
          <p:cNvSpPr/>
          <p:nvPr/>
        </p:nvSpPr>
        <p:spPr>
          <a:xfrm flipH="1">
            <a:off x="5099050" y="2163763"/>
            <a:ext cx="60325" cy="60325"/>
          </a:xfrm>
          <a:prstGeom prst="ellipse">
            <a:avLst/>
          </a:prstGeom>
          <a:solidFill>
            <a:srgbClr val="FF66FF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882" name="Oval 418"/>
          <p:cNvSpPr/>
          <p:nvPr/>
        </p:nvSpPr>
        <p:spPr>
          <a:xfrm flipH="1">
            <a:off x="5340350" y="2060575"/>
            <a:ext cx="60325" cy="60325"/>
          </a:xfrm>
          <a:prstGeom prst="ellipse">
            <a:avLst/>
          </a:prstGeom>
          <a:solidFill>
            <a:srgbClr val="FF66FF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02883" name="Oval 419"/>
          <p:cNvSpPr/>
          <p:nvPr/>
        </p:nvSpPr>
        <p:spPr>
          <a:xfrm flipH="1">
            <a:off x="4827588" y="2057400"/>
            <a:ext cx="60325" cy="60325"/>
          </a:xfrm>
          <a:prstGeom prst="ellipse">
            <a:avLst/>
          </a:prstGeom>
          <a:solidFill>
            <a:srgbClr val="FF66FF"/>
          </a:solidFill>
          <a:ln w="285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0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0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0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0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70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0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0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02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702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702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702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702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702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70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702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702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702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702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702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70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9" dur="500"/>
                                        <p:tgtEl>
                                          <p:spTgt spid="702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2" dur="500"/>
                                        <p:tgtEl>
                                          <p:spTgt spid="702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5" dur="500"/>
                                        <p:tgtEl>
                                          <p:spTgt spid="702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8" dur="500"/>
                                        <p:tgtEl>
                                          <p:spTgt spid="702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500"/>
                                        <p:tgtEl>
                                          <p:spTgt spid="702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500"/>
                                        <p:tgtEl>
                                          <p:spTgt spid="7026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1000"/>
                                        <p:tgtEl>
                                          <p:spTgt spid="702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70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702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1000"/>
                                        <p:tgtEl>
                                          <p:spTgt spid="702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000"/>
                                        <p:tgtEl>
                                          <p:spTgt spid="70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000"/>
                            </p:stCondLst>
                            <p:childTnLst>
                              <p:par>
                                <p:cTn id="1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1000"/>
                                        <p:tgtEl>
                                          <p:spTgt spid="70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8" dur="500"/>
                                        <p:tgtEl>
                                          <p:spTgt spid="702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1" dur="500"/>
                                        <p:tgtEl>
                                          <p:spTgt spid="702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4" dur="500"/>
                                        <p:tgtEl>
                                          <p:spTgt spid="702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"/>
                            </p:stCondLst>
                            <p:childTnLst>
                              <p:par>
                                <p:cTn id="167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8" dur="500"/>
                                        <p:tgtEl>
                                          <p:spTgt spid="702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1" dur="500"/>
                                        <p:tgtEl>
                                          <p:spTgt spid="702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7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59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7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88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8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1000"/>
                                        <p:tgtEl>
                                          <p:spTgt spid="702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1000"/>
                                        <p:tgtEl>
                                          <p:spTgt spid="702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00"/>
                            </p:stCondLst>
                            <p:childTnLst>
                              <p:par>
                                <p:cTn id="2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1000"/>
                                        <p:tgtEl>
                                          <p:spTgt spid="702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1000"/>
                                        <p:tgtEl>
                                          <p:spTgt spid="702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1000"/>
                                        <p:tgtEl>
                                          <p:spTgt spid="702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1000"/>
                                        <p:tgtEl>
                                          <p:spTgt spid="70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1000"/>
                                        <p:tgtEl>
                                          <p:spTgt spid="70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1000"/>
                                        <p:tgtEl>
                                          <p:spTgt spid="702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000"/>
                            </p:stCondLst>
                            <p:childTnLst>
                              <p:par>
                                <p:cTn id="2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500"/>
                                        <p:tgtEl>
                                          <p:spTgt spid="702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00"/>
                                        <p:tgtEl>
                                          <p:spTgt spid="70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1000"/>
                                        <p:tgtEl>
                                          <p:spTgt spid="70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1000"/>
                                        <p:tgtEl>
                                          <p:spTgt spid="70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6" dur="1000"/>
                                        <p:tgtEl>
                                          <p:spTgt spid="70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1000"/>
                                        <p:tgtEl>
                                          <p:spTgt spid="702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9" dur="500"/>
                                        <p:tgtEl>
                                          <p:spTgt spid="702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2" dur="500"/>
                                        <p:tgtEl>
                                          <p:spTgt spid="702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5" dur="500"/>
                                        <p:tgtEl>
                                          <p:spTgt spid="702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8" dur="500"/>
                                        <p:tgtEl>
                                          <p:spTgt spid="702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1" dur="500"/>
                                        <p:tgtEl>
                                          <p:spTgt spid="7026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4" dur="500"/>
                                        <p:tgtEl>
                                          <p:spTgt spid="702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00"/>
                            </p:stCondLst>
                            <p:childTnLst>
                              <p:par>
                                <p:cTn id="287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8" dur="500"/>
                                        <p:tgtEl>
                                          <p:spTgt spid="702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1" dur="500"/>
                                        <p:tgtEl>
                                          <p:spTgt spid="7026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4" dur="500"/>
                                        <p:tgtEl>
                                          <p:spTgt spid="7026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7" dur="500"/>
                                        <p:tgtEl>
                                          <p:spTgt spid="702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1000"/>
                                        <p:tgtEl>
                                          <p:spTgt spid="70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1000"/>
                                        <p:tgtEl>
                                          <p:spTgt spid="70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8" dur="1000"/>
                                        <p:tgtEl>
                                          <p:spTgt spid="702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1" dur="1000"/>
                                        <p:tgtEl>
                                          <p:spTgt spid="702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9" dur="1000"/>
                                        <p:tgtEl>
                                          <p:spTgt spid="702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34" dur="1000"/>
                                        <p:tgtEl>
                                          <p:spTgt spid="702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8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8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8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70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9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9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7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0" dur="1000"/>
                                        <p:tgtEl>
                                          <p:spTgt spid="70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5" dur="1000"/>
                                        <p:tgtEl>
                                          <p:spTgt spid="70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8" dur="1000"/>
                                        <p:tgtEl>
                                          <p:spTgt spid="70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3" dur="1000"/>
                                        <p:tgtEl>
                                          <p:spTgt spid="702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1000"/>
                            </p:stCondLst>
                            <p:childTnLst>
                              <p:par>
                                <p:cTn id="3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7" dur="1000"/>
                                        <p:tgtEl>
                                          <p:spTgt spid="702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2" dur="1000"/>
                                        <p:tgtEl>
                                          <p:spTgt spid="702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5" dur="1000"/>
                                        <p:tgtEl>
                                          <p:spTgt spid="702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1000"/>
                            </p:stCondLst>
                            <p:childTnLst>
                              <p:par>
                                <p:cTn id="3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9" dur="1000"/>
                                        <p:tgtEl>
                                          <p:spTgt spid="702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2" dur="1000"/>
                                        <p:tgtEl>
                                          <p:spTgt spid="702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2000"/>
                            </p:stCondLst>
                            <p:childTnLst>
                              <p:par>
                                <p:cTn id="4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6" dur="1000"/>
                                        <p:tgtEl>
                                          <p:spTgt spid="702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9" dur="1000"/>
                                        <p:tgtEl>
                                          <p:spTgt spid="70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4" dur="1000"/>
                                        <p:tgtEl>
                                          <p:spTgt spid="702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7" dur="1000"/>
                                        <p:tgtEl>
                                          <p:spTgt spid="702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1000"/>
                            </p:stCondLst>
                            <p:childTnLst>
                              <p:par>
                                <p:cTn id="4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1" dur="1000"/>
                                        <p:tgtEl>
                                          <p:spTgt spid="702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4" dur="1000"/>
                                        <p:tgtEl>
                                          <p:spTgt spid="702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2000"/>
                            </p:stCondLst>
                            <p:childTnLst>
                              <p:par>
                                <p:cTn id="4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8" dur="1000"/>
                                        <p:tgtEl>
                                          <p:spTgt spid="70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1" dur="1000"/>
                                        <p:tgtEl>
                                          <p:spTgt spid="70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35" dur="500"/>
                                        <p:tgtEl>
                                          <p:spTgt spid="702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38" dur="500"/>
                                        <p:tgtEl>
                                          <p:spTgt spid="702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1" dur="500"/>
                                        <p:tgtEl>
                                          <p:spTgt spid="702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4" dur="500"/>
                                        <p:tgtEl>
                                          <p:spTgt spid="7026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7" dur="500"/>
                                        <p:tgtEl>
                                          <p:spTgt spid="702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0" dur="500"/>
                                        <p:tgtEl>
                                          <p:spTgt spid="702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3" dur="500"/>
                                        <p:tgtEl>
                                          <p:spTgt spid="702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6" dur="500"/>
                                        <p:tgtEl>
                                          <p:spTgt spid="702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9" dur="500"/>
                                        <p:tgtEl>
                                          <p:spTgt spid="702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7" dur="1000"/>
                                        <p:tgtEl>
                                          <p:spTgt spid="70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2" dur="1000"/>
                                        <p:tgtEl>
                                          <p:spTgt spid="70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5" dur="1000"/>
                                        <p:tgtEl>
                                          <p:spTgt spid="70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0" dur="1000"/>
                                        <p:tgtEl>
                                          <p:spTgt spid="702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3" dur="1000"/>
                                        <p:tgtEl>
                                          <p:spTgt spid="702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1000"/>
                            </p:stCondLst>
                            <p:childTnLst>
                              <p:par>
                                <p:cTn id="4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7" dur="1000"/>
                                        <p:tgtEl>
                                          <p:spTgt spid="702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0" dur="1000"/>
                                        <p:tgtEl>
                                          <p:spTgt spid="702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1" fill="hold">
                            <p:stCondLst>
                              <p:cond delay="2000"/>
                            </p:stCondLst>
                            <p:childTnLst>
                              <p:par>
                                <p:cTn id="5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4" dur="1000"/>
                                        <p:tgtEl>
                                          <p:spTgt spid="70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7" dur="1000"/>
                                        <p:tgtEl>
                                          <p:spTgt spid="70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2" dur="1000"/>
                                        <p:tgtEl>
                                          <p:spTgt spid="70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7" dur="1000" fill="hold"/>
                                        <p:tgtEl>
                                          <p:spTgt spid="70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8" dur="1000" fill="hold"/>
                                        <p:tgtEl>
                                          <p:spTgt spid="70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1" dur="1000" fill="hold"/>
                                        <p:tgtEl>
                                          <p:spTgt spid="702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2" dur="1000" fill="hold"/>
                                        <p:tgtEl>
                                          <p:spTgt spid="70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7" dur="1000"/>
                                        <p:tgtEl>
                                          <p:spTgt spid="70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2" dur="1000" fill="hold"/>
                                        <p:tgtEl>
                                          <p:spTgt spid="702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3" dur="1000" fill="hold"/>
                                        <p:tgtEl>
                                          <p:spTgt spid="702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4" fill="hold">
                      <p:stCondLst>
                        <p:cond delay="indefinite"/>
                      </p:stCondLst>
                      <p:childTnLst>
                        <p:par>
                          <p:cTn id="535" fill="hold">
                            <p:stCondLst>
                              <p:cond delay="0"/>
                            </p:stCondLst>
                            <p:childTnLst>
                              <p:par>
                                <p:cTn id="5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8" dur="1000"/>
                                        <p:tgtEl>
                                          <p:spTgt spid="70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9" fill="hold">
                      <p:stCondLst>
                        <p:cond delay="indefinite"/>
                      </p:stCondLst>
                      <p:childTnLst>
                        <p:par>
                          <p:cTn id="540" fill="hold">
                            <p:stCondLst>
                              <p:cond delay="0"/>
                            </p:stCondLst>
                            <p:childTnLst>
                              <p:par>
                                <p:cTn id="54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2" dur="500"/>
                                        <p:tgtEl>
                                          <p:spTgt spid="7028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5" dur="500"/>
                                        <p:tgtEl>
                                          <p:spTgt spid="702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48" dur="500"/>
                                        <p:tgtEl>
                                          <p:spTgt spid="702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1" dur="500"/>
                                        <p:tgtEl>
                                          <p:spTgt spid="702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4" dur="500"/>
                                        <p:tgtEl>
                                          <p:spTgt spid="702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7" dur="500"/>
                                        <p:tgtEl>
                                          <p:spTgt spid="702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7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26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1" dur="500"/>
                                        <p:tgtEl>
                                          <p:spTgt spid="70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500"/>
                            </p:stCondLst>
                            <p:childTnLst>
                              <p:par>
                                <p:cTn id="5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2466" grpId="0" bldLvl="0" animBg="1"/>
      <p:bldP spid="702467" grpId="0" bldLvl="0" animBg="1"/>
      <p:bldP spid="702468" grpId="0" bldLvl="0" animBg="1"/>
      <p:bldP spid="702469" grpId="0" bldLvl="0" animBg="1"/>
      <p:bldP spid="702470" grpId="0" bldLvl="0" animBg="1"/>
      <p:bldP spid="702471" grpId="0" bldLvl="0" animBg="1"/>
      <p:bldP spid="702472" grpId="0" bldLvl="0" animBg="1"/>
      <p:bldP spid="702881" grpId="0" bldLvl="0" animBg="1"/>
      <p:bldP spid="702881" grpId="1" bldLvl="0" animBg="1"/>
      <p:bldP spid="702882" grpId="0" bldLvl="0" animBg="1"/>
      <p:bldP spid="702882" grpId="1" bldLvl="0" animBg="1"/>
      <p:bldP spid="702883" grpId="0" bldLvl="0" animBg="1"/>
      <p:bldP spid="702883" grpId="1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6032" name="文本框 1056031"/>
          <p:cNvSpPr txBox="1"/>
          <p:nvPr/>
        </p:nvSpPr>
        <p:spPr>
          <a:xfrm>
            <a:off x="791845" y="440691"/>
            <a:ext cx="4579938" cy="58356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lvl="0" algn="l">
              <a:buClrTx/>
              <a:buSzTx/>
              <a:buFontTx/>
            </a:pP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38.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sym typeface="+mn-ea"/>
              </a:rPr>
              <a:t>剖视图</a:t>
            </a:r>
            <a:endParaRPr lang="en-US" sz="3200" b="1" dirty="0">
              <a:latin typeface="Times New Roman" panose="02020603050405020304" pitchFamily="18" charset="0"/>
              <a:sym typeface="+mn-ea"/>
            </a:endParaRPr>
          </a:p>
        </p:txBody>
      </p:sp>
      <p:grpSp>
        <p:nvGrpSpPr>
          <p:cNvPr id="1056720" name="组合 1056719"/>
          <p:cNvGrpSpPr/>
          <p:nvPr/>
        </p:nvGrpSpPr>
        <p:grpSpPr>
          <a:xfrm>
            <a:off x="758825" y="1673225"/>
            <a:ext cx="2009775" cy="3829050"/>
            <a:chOff x="446" y="1014"/>
            <a:chExt cx="1266" cy="2412"/>
          </a:xfrm>
        </p:grpSpPr>
        <p:grpSp>
          <p:nvGrpSpPr>
            <p:cNvPr id="1056232" name="组合 1056231"/>
            <p:cNvGrpSpPr/>
            <p:nvPr/>
          </p:nvGrpSpPr>
          <p:grpSpPr>
            <a:xfrm>
              <a:off x="446" y="2642"/>
              <a:ext cx="1266" cy="784"/>
              <a:chOff x="430" y="2714"/>
              <a:chExt cx="1266" cy="784"/>
            </a:xfrm>
          </p:grpSpPr>
          <p:sp>
            <p:nvSpPr>
              <p:cNvPr id="1056051" name="直接连接符 1056050"/>
              <p:cNvSpPr/>
              <p:nvPr/>
            </p:nvSpPr>
            <p:spPr>
              <a:xfrm>
                <a:off x="495" y="3449"/>
                <a:ext cx="114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52" name="直接连接符 1056051"/>
              <p:cNvSpPr/>
              <p:nvPr/>
            </p:nvSpPr>
            <p:spPr>
              <a:xfrm flipV="1">
                <a:off x="1637" y="2714"/>
                <a:ext cx="1" cy="73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53" name="直接连接符 1056052"/>
              <p:cNvSpPr/>
              <p:nvPr/>
            </p:nvSpPr>
            <p:spPr>
              <a:xfrm flipH="1">
                <a:off x="495" y="2714"/>
                <a:ext cx="114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54" name="直接连接符 1056053"/>
              <p:cNvSpPr/>
              <p:nvPr/>
            </p:nvSpPr>
            <p:spPr>
              <a:xfrm>
                <a:off x="495" y="2714"/>
                <a:ext cx="1" cy="73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055" name="组合 1056054"/>
              <p:cNvGrpSpPr/>
              <p:nvPr/>
            </p:nvGrpSpPr>
            <p:grpSpPr>
              <a:xfrm>
                <a:off x="430" y="3082"/>
                <a:ext cx="1266" cy="1"/>
                <a:chOff x="2021" y="3202"/>
                <a:chExt cx="1554" cy="1"/>
              </a:xfrm>
            </p:grpSpPr>
            <p:sp>
              <p:nvSpPr>
                <p:cNvPr id="1056056" name="直接连接符 1056055"/>
                <p:cNvSpPr/>
                <p:nvPr/>
              </p:nvSpPr>
              <p:spPr>
                <a:xfrm>
                  <a:off x="2021" y="3202"/>
                  <a:ext cx="148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57" name="直接连接符 1056056"/>
                <p:cNvSpPr/>
                <p:nvPr/>
              </p:nvSpPr>
              <p:spPr>
                <a:xfrm>
                  <a:off x="2201" y="3202"/>
                  <a:ext cx="3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58" name="直接连接符 1056057"/>
                <p:cNvSpPr/>
                <p:nvPr/>
              </p:nvSpPr>
              <p:spPr>
                <a:xfrm>
                  <a:off x="2265" y="3202"/>
                  <a:ext cx="194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59" name="直接连接符 1056058"/>
                <p:cNvSpPr/>
                <p:nvPr/>
              </p:nvSpPr>
              <p:spPr>
                <a:xfrm>
                  <a:off x="2491" y="3202"/>
                  <a:ext cx="33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0" name="直接连接符 1056059"/>
                <p:cNvSpPr/>
                <p:nvPr/>
              </p:nvSpPr>
              <p:spPr>
                <a:xfrm>
                  <a:off x="2556" y="3202"/>
                  <a:ext cx="194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1" name="直接连接符 1056060"/>
                <p:cNvSpPr/>
                <p:nvPr/>
              </p:nvSpPr>
              <p:spPr>
                <a:xfrm>
                  <a:off x="2782" y="3202"/>
                  <a:ext cx="3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2" name="直接连接符 1056061"/>
                <p:cNvSpPr/>
                <p:nvPr/>
              </p:nvSpPr>
              <p:spPr>
                <a:xfrm>
                  <a:off x="2846" y="3202"/>
                  <a:ext cx="194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3" name="直接连接符 1056062"/>
                <p:cNvSpPr/>
                <p:nvPr/>
              </p:nvSpPr>
              <p:spPr>
                <a:xfrm>
                  <a:off x="3072" y="3202"/>
                  <a:ext cx="33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4" name="直接连接符 1056063"/>
                <p:cNvSpPr/>
                <p:nvPr/>
              </p:nvSpPr>
              <p:spPr>
                <a:xfrm>
                  <a:off x="3137" y="3202"/>
                  <a:ext cx="194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5" name="直接连接符 1056064"/>
                <p:cNvSpPr/>
                <p:nvPr/>
              </p:nvSpPr>
              <p:spPr>
                <a:xfrm>
                  <a:off x="3363" y="3202"/>
                  <a:ext cx="32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6" name="直接连接符 1056065"/>
                <p:cNvSpPr/>
                <p:nvPr/>
              </p:nvSpPr>
              <p:spPr>
                <a:xfrm>
                  <a:off x="3427" y="3202"/>
                  <a:ext cx="148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067" name="组合 1056066"/>
              <p:cNvGrpSpPr/>
              <p:nvPr/>
            </p:nvGrpSpPr>
            <p:grpSpPr>
              <a:xfrm>
                <a:off x="1229" y="3217"/>
                <a:ext cx="1" cy="281"/>
                <a:chOff x="3002" y="3368"/>
                <a:chExt cx="1" cy="345"/>
              </a:xfrm>
            </p:grpSpPr>
            <p:sp>
              <p:nvSpPr>
                <p:cNvPr id="1056068" name="直接连接符 1056067"/>
                <p:cNvSpPr/>
                <p:nvPr/>
              </p:nvSpPr>
              <p:spPr>
                <a:xfrm flipV="1">
                  <a:off x="3002" y="3589"/>
                  <a:ext cx="1" cy="12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69" name="直接连接符 1056068"/>
                <p:cNvSpPr/>
                <p:nvPr/>
              </p:nvSpPr>
              <p:spPr>
                <a:xfrm flipV="1">
                  <a:off x="3002" y="3524"/>
                  <a:ext cx="1" cy="3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70" name="直接连接符 1056069"/>
                <p:cNvSpPr/>
                <p:nvPr/>
              </p:nvSpPr>
              <p:spPr>
                <a:xfrm flipV="1">
                  <a:off x="3002" y="3368"/>
                  <a:ext cx="1" cy="12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071" name="直接连接符 1056070"/>
              <p:cNvSpPr/>
              <p:nvPr/>
            </p:nvSpPr>
            <p:spPr>
              <a:xfrm>
                <a:off x="1046" y="2899"/>
                <a:ext cx="367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72" name="直接连接符 1056071"/>
              <p:cNvSpPr/>
              <p:nvPr/>
            </p:nvSpPr>
            <p:spPr>
              <a:xfrm>
                <a:off x="1046" y="3265"/>
                <a:ext cx="367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73" name="直接连接符 1056072"/>
              <p:cNvSpPr/>
              <p:nvPr/>
            </p:nvSpPr>
            <p:spPr>
              <a:xfrm flipV="1">
                <a:off x="1046" y="2899"/>
                <a:ext cx="1" cy="366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74" name="直接连接符 1056073"/>
              <p:cNvSpPr/>
              <p:nvPr/>
            </p:nvSpPr>
            <p:spPr>
              <a:xfrm flipV="1">
                <a:off x="1413" y="2899"/>
                <a:ext cx="1" cy="366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75" name="任意多边形 1056074"/>
              <p:cNvSpPr/>
              <p:nvPr/>
            </p:nvSpPr>
            <p:spPr>
              <a:xfrm>
                <a:off x="1474" y="2919"/>
                <a:ext cx="163" cy="326"/>
              </a:xfrm>
              <a:custGeom>
                <a:avLst/>
                <a:gdLst/>
                <a:ahLst/>
                <a:cxnLst/>
                <a:pathLst>
                  <a:path w="1401" h="2804">
                    <a:moveTo>
                      <a:pt x="1401" y="0"/>
                    </a:moveTo>
                    <a:lnTo>
                      <a:pt x="1352" y="1"/>
                    </a:lnTo>
                    <a:lnTo>
                      <a:pt x="1304" y="3"/>
                    </a:lnTo>
                    <a:lnTo>
                      <a:pt x="1255" y="8"/>
                    </a:lnTo>
                    <a:lnTo>
                      <a:pt x="1206" y="14"/>
                    </a:lnTo>
                    <a:lnTo>
                      <a:pt x="1158" y="21"/>
                    </a:lnTo>
                    <a:lnTo>
                      <a:pt x="1110" y="30"/>
                    </a:lnTo>
                    <a:lnTo>
                      <a:pt x="1062" y="42"/>
                    </a:lnTo>
                    <a:lnTo>
                      <a:pt x="1015" y="55"/>
                    </a:lnTo>
                    <a:lnTo>
                      <a:pt x="968" y="69"/>
                    </a:lnTo>
                    <a:lnTo>
                      <a:pt x="922" y="85"/>
                    </a:lnTo>
                    <a:lnTo>
                      <a:pt x="876" y="102"/>
                    </a:lnTo>
                    <a:lnTo>
                      <a:pt x="831" y="121"/>
                    </a:lnTo>
                    <a:lnTo>
                      <a:pt x="787" y="142"/>
                    </a:lnTo>
                    <a:lnTo>
                      <a:pt x="743" y="164"/>
                    </a:lnTo>
                    <a:lnTo>
                      <a:pt x="701" y="188"/>
                    </a:lnTo>
                    <a:lnTo>
                      <a:pt x="659" y="213"/>
                    </a:lnTo>
                    <a:lnTo>
                      <a:pt x="618" y="240"/>
                    </a:lnTo>
                    <a:lnTo>
                      <a:pt x="577" y="268"/>
                    </a:lnTo>
                    <a:lnTo>
                      <a:pt x="539" y="297"/>
                    </a:lnTo>
                    <a:lnTo>
                      <a:pt x="500" y="328"/>
                    </a:lnTo>
                    <a:lnTo>
                      <a:pt x="464" y="360"/>
                    </a:lnTo>
                    <a:lnTo>
                      <a:pt x="428" y="394"/>
                    </a:lnTo>
                    <a:lnTo>
                      <a:pt x="393" y="428"/>
                    </a:lnTo>
                    <a:lnTo>
                      <a:pt x="360" y="464"/>
                    </a:lnTo>
                    <a:lnTo>
                      <a:pt x="327" y="501"/>
                    </a:lnTo>
                    <a:lnTo>
                      <a:pt x="297" y="539"/>
                    </a:lnTo>
                    <a:lnTo>
                      <a:pt x="268" y="578"/>
                    </a:lnTo>
                    <a:lnTo>
                      <a:pt x="240" y="618"/>
                    </a:lnTo>
                    <a:lnTo>
                      <a:pt x="213" y="659"/>
                    </a:lnTo>
                    <a:lnTo>
                      <a:pt x="187" y="701"/>
                    </a:lnTo>
                    <a:lnTo>
                      <a:pt x="164" y="744"/>
                    </a:lnTo>
                    <a:lnTo>
                      <a:pt x="142" y="787"/>
                    </a:lnTo>
                    <a:lnTo>
                      <a:pt x="121" y="832"/>
                    </a:lnTo>
                    <a:lnTo>
                      <a:pt x="102" y="877"/>
                    </a:lnTo>
                    <a:lnTo>
                      <a:pt x="85" y="923"/>
                    </a:lnTo>
                    <a:lnTo>
                      <a:pt x="68" y="969"/>
                    </a:lnTo>
                    <a:lnTo>
                      <a:pt x="54" y="1016"/>
                    </a:lnTo>
                    <a:lnTo>
                      <a:pt x="42" y="1063"/>
                    </a:lnTo>
                    <a:lnTo>
                      <a:pt x="30" y="1110"/>
                    </a:lnTo>
                    <a:lnTo>
                      <a:pt x="21" y="1158"/>
                    </a:lnTo>
                    <a:lnTo>
                      <a:pt x="14" y="1207"/>
                    </a:lnTo>
                    <a:lnTo>
                      <a:pt x="8" y="1256"/>
                    </a:lnTo>
                    <a:lnTo>
                      <a:pt x="3" y="1304"/>
                    </a:lnTo>
                    <a:lnTo>
                      <a:pt x="1" y="1353"/>
                    </a:lnTo>
                    <a:lnTo>
                      <a:pt x="0" y="1402"/>
                    </a:lnTo>
                    <a:lnTo>
                      <a:pt x="1" y="1451"/>
                    </a:lnTo>
                    <a:lnTo>
                      <a:pt x="3" y="1500"/>
                    </a:lnTo>
                    <a:lnTo>
                      <a:pt x="8" y="1549"/>
                    </a:lnTo>
                    <a:lnTo>
                      <a:pt x="14" y="1597"/>
                    </a:lnTo>
                    <a:lnTo>
                      <a:pt x="21" y="1646"/>
                    </a:lnTo>
                    <a:lnTo>
                      <a:pt x="30" y="1694"/>
                    </a:lnTo>
                    <a:lnTo>
                      <a:pt x="42" y="1742"/>
                    </a:lnTo>
                    <a:lnTo>
                      <a:pt x="54" y="1788"/>
                    </a:lnTo>
                    <a:lnTo>
                      <a:pt x="68" y="1836"/>
                    </a:lnTo>
                    <a:lnTo>
                      <a:pt x="85" y="1882"/>
                    </a:lnTo>
                    <a:lnTo>
                      <a:pt x="102" y="1927"/>
                    </a:lnTo>
                    <a:lnTo>
                      <a:pt x="121" y="1973"/>
                    </a:lnTo>
                    <a:lnTo>
                      <a:pt x="142" y="2017"/>
                    </a:lnTo>
                    <a:lnTo>
                      <a:pt x="164" y="2060"/>
                    </a:lnTo>
                    <a:lnTo>
                      <a:pt x="187" y="2103"/>
                    </a:lnTo>
                    <a:lnTo>
                      <a:pt x="213" y="2145"/>
                    </a:lnTo>
                    <a:lnTo>
                      <a:pt x="240" y="2186"/>
                    </a:lnTo>
                    <a:lnTo>
                      <a:pt x="268" y="2227"/>
                    </a:lnTo>
                    <a:lnTo>
                      <a:pt x="297" y="2265"/>
                    </a:lnTo>
                    <a:lnTo>
                      <a:pt x="327" y="2304"/>
                    </a:lnTo>
                    <a:lnTo>
                      <a:pt x="360" y="2340"/>
                    </a:lnTo>
                    <a:lnTo>
                      <a:pt x="393" y="2376"/>
                    </a:lnTo>
                    <a:lnTo>
                      <a:pt x="428" y="2411"/>
                    </a:lnTo>
                    <a:lnTo>
                      <a:pt x="464" y="2444"/>
                    </a:lnTo>
                    <a:lnTo>
                      <a:pt x="500" y="2477"/>
                    </a:lnTo>
                    <a:lnTo>
                      <a:pt x="539" y="2507"/>
                    </a:lnTo>
                    <a:lnTo>
                      <a:pt x="577" y="2537"/>
                    </a:lnTo>
                    <a:lnTo>
                      <a:pt x="618" y="2565"/>
                    </a:lnTo>
                    <a:lnTo>
                      <a:pt x="659" y="2592"/>
                    </a:lnTo>
                    <a:lnTo>
                      <a:pt x="701" y="2617"/>
                    </a:lnTo>
                    <a:lnTo>
                      <a:pt x="743" y="2640"/>
                    </a:lnTo>
                    <a:lnTo>
                      <a:pt x="787" y="2663"/>
                    </a:lnTo>
                    <a:lnTo>
                      <a:pt x="831" y="2683"/>
                    </a:lnTo>
                    <a:lnTo>
                      <a:pt x="876" y="2703"/>
                    </a:lnTo>
                    <a:lnTo>
                      <a:pt x="922" y="2720"/>
                    </a:lnTo>
                    <a:lnTo>
                      <a:pt x="968" y="2736"/>
                    </a:lnTo>
                    <a:lnTo>
                      <a:pt x="1015" y="2751"/>
                    </a:lnTo>
                    <a:lnTo>
                      <a:pt x="1062" y="2762"/>
                    </a:lnTo>
                    <a:lnTo>
                      <a:pt x="1110" y="2774"/>
                    </a:lnTo>
                    <a:lnTo>
                      <a:pt x="1158" y="2783"/>
                    </a:lnTo>
                    <a:lnTo>
                      <a:pt x="1206" y="2790"/>
                    </a:lnTo>
                    <a:lnTo>
                      <a:pt x="1255" y="2797"/>
                    </a:lnTo>
                    <a:lnTo>
                      <a:pt x="1304" y="2801"/>
                    </a:lnTo>
                    <a:lnTo>
                      <a:pt x="1352" y="2803"/>
                    </a:lnTo>
                    <a:lnTo>
                      <a:pt x="1401" y="2804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076" name="直接连接符 1056075"/>
              <p:cNvSpPr/>
              <p:nvPr/>
            </p:nvSpPr>
            <p:spPr>
              <a:xfrm flipV="1">
                <a:off x="1525" y="3201"/>
                <a:ext cx="1" cy="248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77" name="直接连接符 1056076"/>
              <p:cNvSpPr/>
              <p:nvPr/>
            </p:nvSpPr>
            <p:spPr>
              <a:xfrm flipV="1">
                <a:off x="1525" y="2714"/>
                <a:ext cx="1" cy="25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78" name="直接连接符 1056077"/>
              <p:cNvSpPr/>
              <p:nvPr/>
            </p:nvSpPr>
            <p:spPr>
              <a:xfrm>
                <a:off x="720" y="2939"/>
                <a:ext cx="326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79" name="直接连接符 1056078"/>
              <p:cNvSpPr/>
              <p:nvPr/>
            </p:nvSpPr>
            <p:spPr>
              <a:xfrm>
                <a:off x="720" y="3224"/>
                <a:ext cx="326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80" name="直接连接符 1056079"/>
              <p:cNvSpPr/>
              <p:nvPr/>
            </p:nvSpPr>
            <p:spPr>
              <a:xfrm>
                <a:off x="720" y="2714"/>
                <a:ext cx="1" cy="22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81" name="任意多边形 1056080"/>
              <p:cNvSpPr/>
              <p:nvPr/>
            </p:nvSpPr>
            <p:spPr>
              <a:xfrm>
                <a:off x="639" y="3000"/>
                <a:ext cx="162" cy="163"/>
              </a:xfrm>
              <a:custGeom>
                <a:avLst/>
                <a:gdLst/>
                <a:ahLst/>
                <a:cxnLst/>
                <a:pathLst>
                  <a:path w="1401" h="1402">
                    <a:moveTo>
                      <a:pt x="1401" y="701"/>
                    </a:moveTo>
                    <a:lnTo>
                      <a:pt x="1401" y="667"/>
                    </a:lnTo>
                    <a:lnTo>
                      <a:pt x="1397" y="632"/>
                    </a:lnTo>
                    <a:lnTo>
                      <a:pt x="1394" y="598"/>
                    </a:lnTo>
                    <a:lnTo>
                      <a:pt x="1388" y="565"/>
                    </a:lnTo>
                    <a:lnTo>
                      <a:pt x="1380" y="531"/>
                    </a:lnTo>
                    <a:lnTo>
                      <a:pt x="1370" y="498"/>
                    </a:lnTo>
                    <a:lnTo>
                      <a:pt x="1360" y="465"/>
                    </a:lnTo>
                    <a:lnTo>
                      <a:pt x="1348" y="433"/>
                    </a:lnTo>
                    <a:lnTo>
                      <a:pt x="1334" y="401"/>
                    </a:lnTo>
                    <a:lnTo>
                      <a:pt x="1318" y="371"/>
                    </a:lnTo>
                    <a:lnTo>
                      <a:pt x="1302" y="341"/>
                    </a:lnTo>
                    <a:lnTo>
                      <a:pt x="1283" y="311"/>
                    </a:lnTo>
                    <a:lnTo>
                      <a:pt x="1263" y="283"/>
                    </a:lnTo>
                    <a:lnTo>
                      <a:pt x="1242" y="257"/>
                    </a:lnTo>
                    <a:lnTo>
                      <a:pt x="1220" y="231"/>
                    </a:lnTo>
                    <a:lnTo>
                      <a:pt x="1195" y="205"/>
                    </a:lnTo>
                    <a:lnTo>
                      <a:pt x="1171" y="182"/>
                    </a:lnTo>
                    <a:lnTo>
                      <a:pt x="1145" y="160"/>
                    </a:lnTo>
                    <a:lnTo>
                      <a:pt x="1117" y="138"/>
                    </a:lnTo>
                    <a:lnTo>
                      <a:pt x="1089" y="118"/>
                    </a:lnTo>
                    <a:lnTo>
                      <a:pt x="1060" y="100"/>
                    </a:lnTo>
                    <a:lnTo>
                      <a:pt x="1031" y="83"/>
                    </a:lnTo>
                    <a:lnTo>
                      <a:pt x="1001" y="68"/>
                    </a:lnTo>
                    <a:lnTo>
                      <a:pt x="969" y="54"/>
                    </a:lnTo>
                    <a:lnTo>
                      <a:pt x="936" y="41"/>
                    </a:lnTo>
                    <a:lnTo>
                      <a:pt x="904" y="30"/>
                    </a:lnTo>
                    <a:lnTo>
                      <a:pt x="871" y="21"/>
                    </a:lnTo>
                    <a:lnTo>
                      <a:pt x="837" y="14"/>
                    </a:lnTo>
                    <a:lnTo>
                      <a:pt x="803" y="8"/>
                    </a:lnTo>
                    <a:lnTo>
                      <a:pt x="770" y="3"/>
                    </a:lnTo>
                    <a:lnTo>
                      <a:pt x="735" y="1"/>
                    </a:lnTo>
                    <a:lnTo>
                      <a:pt x="701" y="0"/>
                    </a:lnTo>
                    <a:lnTo>
                      <a:pt x="666" y="1"/>
                    </a:lnTo>
                    <a:lnTo>
                      <a:pt x="632" y="3"/>
                    </a:lnTo>
                    <a:lnTo>
                      <a:pt x="598" y="8"/>
                    </a:lnTo>
                    <a:lnTo>
                      <a:pt x="564" y="14"/>
                    </a:lnTo>
                    <a:lnTo>
                      <a:pt x="530" y="21"/>
                    </a:lnTo>
                    <a:lnTo>
                      <a:pt x="497" y="30"/>
                    </a:lnTo>
                    <a:lnTo>
                      <a:pt x="464" y="41"/>
                    </a:lnTo>
                    <a:lnTo>
                      <a:pt x="432" y="54"/>
                    </a:lnTo>
                    <a:lnTo>
                      <a:pt x="401" y="68"/>
                    </a:lnTo>
                    <a:lnTo>
                      <a:pt x="371" y="83"/>
                    </a:lnTo>
                    <a:lnTo>
                      <a:pt x="340" y="100"/>
                    </a:lnTo>
                    <a:lnTo>
                      <a:pt x="311" y="118"/>
                    </a:lnTo>
                    <a:lnTo>
                      <a:pt x="283" y="138"/>
                    </a:lnTo>
                    <a:lnTo>
                      <a:pt x="256" y="160"/>
                    </a:lnTo>
                    <a:lnTo>
                      <a:pt x="229" y="182"/>
                    </a:lnTo>
                    <a:lnTo>
                      <a:pt x="205" y="205"/>
                    </a:lnTo>
                    <a:lnTo>
                      <a:pt x="182" y="231"/>
                    </a:lnTo>
                    <a:lnTo>
                      <a:pt x="158" y="257"/>
                    </a:lnTo>
                    <a:lnTo>
                      <a:pt x="137" y="283"/>
                    </a:lnTo>
                    <a:lnTo>
                      <a:pt x="117" y="311"/>
                    </a:lnTo>
                    <a:lnTo>
                      <a:pt x="100" y="341"/>
                    </a:lnTo>
                    <a:lnTo>
                      <a:pt x="82" y="371"/>
                    </a:lnTo>
                    <a:lnTo>
                      <a:pt x="67" y="401"/>
                    </a:lnTo>
                    <a:lnTo>
                      <a:pt x="53" y="433"/>
                    </a:lnTo>
                    <a:lnTo>
                      <a:pt x="40" y="465"/>
                    </a:lnTo>
                    <a:lnTo>
                      <a:pt x="30" y="498"/>
                    </a:lnTo>
                    <a:lnTo>
                      <a:pt x="21" y="531"/>
                    </a:lnTo>
                    <a:lnTo>
                      <a:pt x="14" y="565"/>
                    </a:lnTo>
                    <a:lnTo>
                      <a:pt x="8" y="598"/>
                    </a:lnTo>
                    <a:lnTo>
                      <a:pt x="3" y="632"/>
                    </a:lnTo>
                    <a:lnTo>
                      <a:pt x="1" y="667"/>
                    </a:lnTo>
                    <a:lnTo>
                      <a:pt x="0" y="701"/>
                    </a:lnTo>
                    <a:lnTo>
                      <a:pt x="1" y="736"/>
                    </a:lnTo>
                    <a:lnTo>
                      <a:pt x="3" y="770"/>
                    </a:lnTo>
                    <a:lnTo>
                      <a:pt x="8" y="804"/>
                    </a:lnTo>
                    <a:lnTo>
                      <a:pt x="14" y="838"/>
                    </a:lnTo>
                    <a:lnTo>
                      <a:pt x="21" y="871"/>
                    </a:lnTo>
                    <a:lnTo>
                      <a:pt x="30" y="905"/>
                    </a:lnTo>
                    <a:lnTo>
                      <a:pt x="40" y="938"/>
                    </a:lnTo>
                    <a:lnTo>
                      <a:pt x="53" y="969"/>
                    </a:lnTo>
                    <a:lnTo>
                      <a:pt x="67" y="1001"/>
                    </a:lnTo>
                    <a:lnTo>
                      <a:pt x="82" y="1031"/>
                    </a:lnTo>
                    <a:lnTo>
                      <a:pt x="100" y="1062"/>
                    </a:lnTo>
                    <a:lnTo>
                      <a:pt x="117" y="1091"/>
                    </a:lnTo>
                    <a:lnTo>
                      <a:pt x="137" y="1119"/>
                    </a:lnTo>
                    <a:lnTo>
                      <a:pt x="158" y="1146"/>
                    </a:lnTo>
                    <a:lnTo>
                      <a:pt x="182" y="1172"/>
                    </a:lnTo>
                    <a:lnTo>
                      <a:pt x="205" y="1197"/>
                    </a:lnTo>
                    <a:lnTo>
                      <a:pt x="229" y="1220"/>
                    </a:lnTo>
                    <a:lnTo>
                      <a:pt x="256" y="1244"/>
                    </a:lnTo>
                    <a:lnTo>
                      <a:pt x="283" y="1265"/>
                    </a:lnTo>
                    <a:lnTo>
                      <a:pt x="311" y="1284"/>
                    </a:lnTo>
                    <a:lnTo>
                      <a:pt x="340" y="1303"/>
                    </a:lnTo>
                    <a:lnTo>
                      <a:pt x="371" y="1319"/>
                    </a:lnTo>
                    <a:lnTo>
                      <a:pt x="401" y="1335"/>
                    </a:lnTo>
                    <a:lnTo>
                      <a:pt x="432" y="1349"/>
                    </a:lnTo>
                    <a:lnTo>
                      <a:pt x="464" y="1361"/>
                    </a:lnTo>
                    <a:lnTo>
                      <a:pt x="497" y="1372"/>
                    </a:lnTo>
                    <a:lnTo>
                      <a:pt x="530" y="1381"/>
                    </a:lnTo>
                    <a:lnTo>
                      <a:pt x="564" y="1389"/>
                    </a:lnTo>
                    <a:lnTo>
                      <a:pt x="598" y="1395"/>
                    </a:lnTo>
                    <a:lnTo>
                      <a:pt x="632" y="1399"/>
                    </a:lnTo>
                    <a:lnTo>
                      <a:pt x="666" y="1401"/>
                    </a:lnTo>
                    <a:lnTo>
                      <a:pt x="701" y="1402"/>
                    </a:lnTo>
                    <a:lnTo>
                      <a:pt x="735" y="1401"/>
                    </a:lnTo>
                    <a:lnTo>
                      <a:pt x="770" y="1399"/>
                    </a:lnTo>
                    <a:lnTo>
                      <a:pt x="803" y="1395"/>
                    </a:lnTo>
                    <a:lnTo>
                      <a:pt x="837" y="1389"/>
                    </a:lnTo>
                    <a:lnTo>
                      <a:pt x="871" y="1381"/>
                    </a:lnTo>
                    <a:lnTo>
                      <a:pt x="904" y="1372"/>
                    </a:lnTo>
                    <a:lnTo>
                      <a:pt x="936" y="1361"/>
                    </a:lnTo>
                    <a:lnTo>
                      <a:pt x="969" y="1349"/>
                    </a:lnTo>
                    <a:lnTo>
                      <a:pt x="1001" y="1335"/>
                    </a:lnTo>
                    <a:lnTo>
                      <a:pt x="1031" y="1319"/>
                    </a:lnTo>
                    <a:lnTo>
                      <a:pt x="1060" y="1303"/>
                    </a:lnTo>
                    <a:lnTo>
                      <a:pt x="1089" y="1284"/>
                    </a:lnTo>
                    <a:lnTo>
                      <a:pt x="1117" y="1265"/>
                    </a:lnTo>
                    <a:lnTo>
                      <a:pt x="1145" y="1244"/>
                    </a:lnTo>
                    <a:lnTo>
                      <a:pt x="1171" y="1220"/>
                    </a:lnTo>
                    <a:lnTo>
                      <a:pt x="1195" y="1197"/>
                    </a:lnTo>
                    <a:lnTo>
                      <a:pt x="1220" y="1172"/>
                    </a:lnTo>
                    <a:lnTo>
                      <a:pt x="1242" y="1146"/>
                    </a:lnTo>
                    <a:lnTo>
                      <a:pt x="1263" y="1119"/>
                    </a:lnTo>
                    <a:lnTo>
                      <a:pt x="1283" y="1091"/>
                    </a:lnTo>
                    <a:lnTo>
                      <a:pt x="1302" y="1062"/>
                    </a:lnTo>
                    <a:lnTo>
                      <a:pt x="1318" y="1031"/>
                    </a:lnTo>
                    <a:lnTo>
                      <a:pt x="1334" y="1001"/>
                    </a:lnTo>
                    <a:lnTo>
                      <a:pt x="1348" y="969"/>
                    </a:lnTo>
                    <a:lnTo>
                      <a:pt x="1360" y="938"/>
                    </a:lnTo>
                    <a:lnTo>
                      <a:pt x="1370" y="905"/>
                    </a:lnTo>
                    <a:lnTo>
                      <a:pt x="1380" y="871"/>
                    </a:lnTo>
                    <a:lnTo>
                      <a:pt x="1388" y="838"/>
                    </a:lnTo>
                    <a:lnTo>
                      <a:pt x="1394" y="804"/>
                    </a:lnTo>
                    <a:lnTo>
                      <a:pt x="1397" y="770"/>
                    </a:lnTo>
                    <a:lnTo>
                      <a:pt x="1401" y="736"/>
                    </a:lnTo>
                    <a:lnTo>
                      <a:pt x="1401" y="701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082" name="直接连接符 1056081"/>
              <p:cNvSpPr/>
              <p:nvPr/>
            </p:nvSpPr>
            <p:spPr>
              <a:xfrm>
                <a:off x="720" y="3224"/>
                <a:ext cx="1" cy="22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83" name="直接连接符 1056082"/>
              <p:cNvSpPr/>
              <p:nvPr/>
            </p:nvSpPr>
            <p:spPr>
              <a:xfrm>
                <a:off x="924" y="2714"/>
                <a:ext cx="1" cy="22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084" name="直接连接符 1056083"/>
              <p:cNvSpPr/>
              <p:nvPr/>
            </p:nvSpPr>
            <p:spPr>
              <a:xfrm>
                <a:off x="924" y="3224"/>
                <a:ext cx="1" cy="22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085" name="组合 1056084"/>
              <p:cNvGrpSpPr/>
              <p:nvPr/>
            </p:nvGrpSpPr>
            <p:grpSpPr>
              <a:xfrm>
                <a:off x="1127" y="3265"/>
                <a:ext cx="1" cy="184"/>
                <a:chOff x="2877" y="3427"/>
                <a:chExt cx="1" cy="226"/>
              </a:xfrm>
            </p:grpSpPr>
            <p:sp>
              <p:nvSpPr>
                <p:cNvPr id="1056086" name="直接连接符 1056085"/>
                <p:cNvSpPr/>
                <p:nvPr/>
              </p:nvSpPr>
              <p:spPr>
                <a:xfrm flipV="1">
                  <a:off x="2877" y="3605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87" name="直接连接符 1056086"/>
                <p:cNvSpPr/>
                <p:nvPr/>
              </p:nvSpPr>
              <p:spPr>
                <a:xfrm flipV="1">
                  <a:off x="2877" y="3508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88" name="直接连接符 1056087"/>
                <p:cNvSpPr/>
                <p:nvPr/>
              </p:nvSpPr>
              <p:spPr>
                <a:xfrm flipV="1">
                  <a:off x="2877" y="3427"/>
                  <a:ext cx="1" cy="4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089" name="组合 1056088"/>
              <p:cNvGrpSpPr/>
              <p:nvPr/>
            </p:nvGrpSpPr>
            <p:grpSpPr>
              <a:xfrm>
                <a:off x="1331" y="3265"/>
                <a:ext cx="1" cy="184"/>
                <a:chOff x="3127" y="3427"/>
                <a:chExt cx="1" cy="226"/>
              </a:xfrm>
            </p:grpSpPr>
            <p:sp>
              <p:nvSpPr>
                <p:cNvPr id="1056090" name="直接连接符 1056089"/>
                <p:cNvSpPr/>
                <p:nvPr/>
              </p:nvSpPr>
              <p:spPr>
                <a:xfrm flipV="1">
                  <a:off x="3127" y="3605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91" name="直接连接符 1056090"/>
                <p:cNvSpPr/>
                <p:nvPr/>
              </p:nvSpPr>
              <p:spPr>
                <a:xfrm flipV="1">
                  <a:off x="3127" y="3508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92" name="直接连接符 1056091"/>
                <p:cNvSpPr/>
                <p:nvPr/>
              </p:nvSpPr>
              <p:spPr>
                <a:xfrm flipV="1">
                  <a:off x="3127" y="3427"/>
                  <a:ext cx="1" cy="4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093" name="组合 1056092"/>
              <p:cNvGrpSpPr/>
              <p:nvPr/>
            </p:nvGrpSpPr>
            <p:grpSpPr>
              <a:xfrm>
                <a:off x="1331" y="2714"/>
                <a:ext cx="1" cy="185"/>
                <a:chOff x="3127" y="2751"/>
                <a:chExt cx="1" cy="226"/>
              </a:xfrm>
            </p:grpSpPr>
            <p:sp>
              <p:nvSpPr>
                <p:cNvPr id="1056094" name="直接连接符 1056093"/>
                <p:cNvSpPr/>
                <p:nvPr/>
              </p:nvSpPr>
              <p:spPr>
                <a:xfrm flipV="1">
                  <a:off x="3127" y="2929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95" name="直接连接符 1056094"/>
                <p:cNvSpPr/>
                <p:nvPr/>
              </p:nvSpPr>
              <p:spPr>
                <a:xfrm flipV="1">
                  <a:off x="3127" y="2832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96" name="直接连接符 1056095"/>
                <p:cNvSpPr/>
                <p:nvPr/>
              </p:nvSpPr>
              <p:spPr>
                <a:xfrm flipV="1">
                  <a:off x="3127" y="2751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097" name="组合 1056096"/>
              <p:cNvGrpSpPr/>
              <p:nvPr/>
            </p:nvGrpSpPr>
            <p:grpSpPr>
              <a:xfrm>
                <a:off x="1127" y="2714"/>
                <a:ext cx="1" cy="185"/>
                <a:chOff x="2877" y="2751"/>
                <a:chExt cx="1" cy="226"/>
              </a:xfrm>
            </p:grpSpPr>
            <p:sp>
              <p:nvSpPr>
                <p:cNvPr id="1056098" name="直接连接符 1056097"/>
                <p:cNvSpPr/>
                <p:nvPr/>
              </p:nvSpPr>
              <p:spPr>
                <a:xfrm flipV="1">
                  <a:off x="2877" y="2929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99" name="直接连接符 1056098"/>
                <p:cNvSpPr/>
                <p:nvPr/>
              </p:nvSpPr>
              <p:spPr>
                <a:xfrm flipV="1">
                  <a:off x="2877" y="2832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00" name="直接连接符 1056099"/>
                <p:cNvSpPr/>
                <p:nvPr/>
              </p:nvSpPr>
              <p:spPr>
                <a:xfrm flipV="1">
                  <a:off x="2877" y="2751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101" name="直接连接符 1056100"/>
              <p:cNvSpPr/>
              <p:nvPr/>
            </p:nvSpPr>
            <p:spPr>
              <a:xfrm>
                <a:off x="720" y="2965"/>
                <a:ext cx="1" cy="23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160" name="组合 1056159"/>
            <p:cNvGrpSpPr/>
            <p:nvPr/>
          </p:nvGrpSpPr>
          <p:grpSpPr>
            <a:xfrm>
              <a:off x="1245" y="2673"/>
              <a:ext cx="1" cy="275"/>
              <a:chOff x="3002" y="2692"/>
              <a:chExt cx="1" cy="338"/>
            </a:xfrm>
          </p:grpSpPr>
          <p:sp>
            <p:nvSpPr>
              <p:cNvPr id="1056161" name="直接连接符 1056160"/>
              <p:cNvSpPr/>
              <p:nvPr/>
            </p:nvSpPr>
            <p:spPr>
              <a:xfrm flipV="1">
                <a:off x="3002" y="2909"/>
                <a:ext cx="1" cy="12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62" name="直接连接符 1056161"/>
              <p:cNvSpPr/>
              <p:nvPr/>
            </p:nvSpPr>
            <p:spPr>
              <a:xfrm flipV="1">
                <a:off x="3002" y="2845"/>
                <a:ext cx="1" cy="3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63" name="直接连接符 1056162"/>
              <p:cNvSpPr/>
              <p:nvPr/>
            </p:nvSpPr>
            <p:spPr>
              <a:xfrm flipV="1">
                <a:off x="3002" y="2692"/>
                <a:ext cx="1" cy="12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231" name="组合 1056230"/>
            <p:cNvGrpSpPr/>
            <p:nvPr/>
          </p:nvGrpSpPr>
          <p:grpSpPr>
            <a:xfrm>
              <a:off x="511" y="1014"/>
              <a:ext cx="1143" cy="696"/>
              <a:chOff x="495" y="1014"/>
              <a:chExt cx="1143" cy="696"/>
            </a:xfrm>
          </p:grpSpPr>
          <p:grpSp>
            <p:nvGrpSpPr>
              <p:cNvPr id="1056043" name="组合 1056042"/>
              <p:cNvGrpSpPr/>
              <p:nvPr/>
            </p:nvGrpSpPr>
            <p:grpSpPr>
              <a:xfrm>
                <a:off x="1068" y="1217"/>
                <a:ext cx="315" cy="1"/>
                <a:chOff x="2804" y="1905"/>
                <a:chExt cx="387" cy="2"/>
              </a:xfrm>
            </p:grpSpPr>
            <p:sp>
              <p:nvSpPr>
                <p:cNvPr id="1056044" name="直接连接符 1056043"/>
                <p:cNvSpPr/>
                <p:nvPr/>
              </p:nvSpPr>
              <p:spPr>
                <a:xfrm flipH="1">
                  <a:off x="2986" y="1905"/>
                  <a:ext cx="205" cy="2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45" name="直接连接符 1056044"/>
                <p:cNvSpPr/>
                <p:nvPr/>
              </p:nvSpPr>
              <p:spPr>
                <a:xfrm flipH="1">
                  <a:off x="2933" y="1906"/>
                  <a:ext cx="33" cy="1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46" name="直接连接符 1056045"/>
                <p:cNvSpPr/>
                <p:nvPr/>
              </p:nvSpPr>
              <p:spPr>
                <a:xfrm flipH="1">
                  <a:off x="2804" y="1906"/>
                  <a:ext cx="109" cy="1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047" name="组合 1056046"/>
              <p:cNvGrpSpPr/>
              <p:nvPr/>
            </p:nvGrpSpPr>
            <p:grpSpPr>
              <a:xfrm>
                <a:off x="1229" y="1038"/>
                <a:ext cx="1" cy="322"/>
                <a:chOff x="3002" y="1682"/>
                <a:chExt cx="1" cy="395"/>
              </a:xfrm>
            </p:grpSpPr>
            <p:sp>
              <p:nvSpPr>
                <p:cNvPr id="1056048" name="直接连接符 1056047"/>
                <p:cNvSpPr/>
                <p:nvPr/>
              </p:nvSpPr>
              <p:spPr>
                <a:xfrm flipV="1">
                  <a:off x="3002" y="1888"/>
                  <a:ext cx="1" cy="189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49" name="直接连接符 1056048"/>
                <p:cNvSpPr/>
                <p:nvPr/>
              </p:nvSpPr>
              <p:spPr>
                <a:xfrm flipV="1">
                  <a:off x="3002" y="1836"/>
                  <a:ext cx="1" cy="32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050" name="直接连接符 1056049"/>
                <p:cNvSpPr/>
                <p:nvPr/>
              </p:nvSpPr>
              <p:spPr>
                <a:xfrm flipV="1">
                  <a:off x="3002" y="1682"/>
                  <a:ext cx="1" cy="133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102" name="直接连接符 1056101"/>
              <p:cNvSpPr/>
              <p:nvPr/>
            </p:nvSpPr>
            <p:spPr>
              <a:xfrm>
                <a:off x="495" y="1544"/>
                <a:ext cx="1" cy="122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03" name="直接连接符 1056102"/>
              <p:cNvSpPr/>
              <p:nvPr/>
            </p:nvSpPr>
            <p:spPr>
              <a:xfrm>
                <a:off x="495" y="1666"/>
                <a:ext cx="114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04" name="直接连接符 1056103"/>
              <p:cNvSpPr/>
              <p:nvPr/>
            </p:nvSpPr>
            <p:spPr>
              <a:xfrm flipV="1">
                <a:off x="1637" y="1177"/>
                <a:ext cx="1" cy="489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05" name="直接连接符 1056104"/>
              <p:cNvSpPr/>
              <p:nvPr/>
            </p:nvSpPr>
            <p:spPr>
              <a:xfrm flipH="1">
                <a:off x="1525" y="1177"/>
                <a:ext cx="112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06" name="直接连接符 1056105"/>
              <p:cNvSpPr/>
              <p:nvPr/>
            </p:nvSpPr>
            <p:spPr>
              <a:xfrm flipV="1">
                <a:off x="1525" y="1014"/>
                <a:ext cx="1" cy="16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07" name="直接连接符 1056106"/>
              <p:cNvSpPr/>
              <p:nvPr/>
            </p:nvSpPr>
            <p:spPr>
              <a:xfrm flipH="1">
                <a:off x="924" y="1014"/>
                <a:ext cx="601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08" name="直接连接符 1056107"/>
              <p:cNvSpPr/>
              <p:nvPr/>
            </p:nvSpPr>
            <p:spPr>
              <a:xfrm>
                <a:off x="924" y="1014"/>
                <a:ext cx="1" cy="26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09" name="直接连接符 1056108"/>
              <p:cNvSpPr/>
              <p:nvPr/>
            </p:nvSpPr>
            <p:spPr>
              <a:xfrm flipH="1">
                <a:off x="720" y="1279"/>
                <a:ext cx="204" cy="20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10" name="直接连接符 1056109"/>
              <p:cNvSpPr/>
              <p:nvPr/>
            </p:nvSpPr>
            <p:spPr>
              <a:xfrm flipH="1">
                <a:off x="557" y="1483"/>
                <a:ext cx="163" cy="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111" name="组合 1056110"/>
              <p:cNvGrpSpPr/>
              <p:nvPr/>
            </p:nvGrpSpPr>
            <p:grpSpPr>
              <a:xfrm>
                <a:off x="1046" y="1014"/>
                <a:ext cx="1" cy="652"/>
                <a:chOff x="2777" y="614"/>
                <a:chExt cx="1" cy="801"/>
              </a:xfrm>
            </p:grpSpPr>
            <p:sp>
              <p:nvSpPr>
                <p:cNvPr id="1056112" name="直接连接符 1056111"/>
                <p:cNvSpPr/>
                <p:nvPr/>
              </p:nvSpPr>
              <p:spPr>
                <a:xfrm>
                  <a:off x="2777" y="614"/>
                  <a:ext cx="1" cy="4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13" name="直接连接符 1056112"/>
                <p:cNvSpPr/>
                <p:nvPr/>
              </p:nvSpPr>
              <p:spPr>
                <a:xfrm>
                  <a:off x="2777" y="691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14" name="直接连接符 1056113"/>
                <p:cNvSpPr/>
                <p:nvPr/>
              </p:nvSpPr>
              <p:spPr>
                <a:xfrm>
                  <a:off x="2777" y="788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15" name="直接连接符 1056114"/>
                <p:cNvSpPr/>
                <p:nvPr/>
              </p:nvSpPr>
              <p:spPr>
                <a:xfrm>
                  <a:off x="2777" y="885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16" name="直接连接符 1056115"/>
                <p:cNvSpPr/>
                <p:nvPr/>
              </p:nvSpPr>
              <p:spPr>
                <a:xfrm>
                  <a:off x="2777" y="982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17" name="直接连接符 1056116"/>
                <p:cNvSpPr/>
                <p:nvPr/>
              </p:nvSpPr>
              <p:spPr>
                <a:xfrm>
                  <a:off x="2777" y="1079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18" name="直接连接符 1056117"/>
                <p:cNvSpPr/>
                <p:nvPr/>
              </p:nvSpPr>
              <p:spPr>
                <a:xfrm>
                  <a:off x="2777" y="1176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19" name="直接连接符 1056118"/>
                <p:cNvSpPr/>
                <p:nvPr/>
              </p:nvSpPr>
              <p:spPr>
                <a:xfrm>
                  <a:off x="2777" y="1273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0" name="直接连接符 1056119"/>
                <p:cNvSpPr/>
                <p:nvPr/>
              </p:nvSpPr>
              <p:spPr>
                <a:xfrm>
                  <a:off x="2777" y="1370"/>
                  <a:ext cx="1" cy="4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121" name="组合 1056120"/>
              <p:cNvGrpSpPr/>
              <p:nvPr/>
            </p:nvGrpSpPr>
            <p:grpSpPr>
              <a:xfrm>
                <a:off x="1413" y="1014"/>
                <a:ext cx="1" cy="652"/>
                <a:chOff x="3228" y="614"/>
                <a:chExt cx="1" cy="801"/>
              </a:xfrm>
            </p:grpSpPr>
            <p:sp>
              <p:nvSpPr>
                <p:cNvPr id="1056122" name="直接连接符 1056121"/>
                <p:cNvSpPr/>
                <p:nvPr/>
              </p:nvSpPr>
              <p:spPr>
                <a:xfrm flipV="1">
                  <a:off x="3228" y="1370"/>
                  <a:ext cx="1" cy="4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3" name="直接连接符 1056122"/>
                <p:cNvSpPr/>
                <p:nvPr/>
              </p:nvSpPr>
              <p:spPr>
                <a:xfrm flipV="1">
                  <a:off x="3228" y="1273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4" name="直接连接符 1056123"/>
                <p:cNvSpPr/>
                <p:nvPr/>
              </p:nvSpPr>
              <p:spPr>
                <a:xfrm flipV="1">
                  <a:off x="3228" y="1176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5" name="直接连接符 1056124"/>
                <p:cNvSpPr/>
                <p:nvPr/>
              </p:nvSpPr>
              <p:spPr>
                <a:xfrm flipV="1">
                  <a:off x="3228" y="1079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6" name="直接连接符 1056125"/>
                <p:cNvSpPr/>
                <p:nvPr/>
              </p:nvSpPr>
              <p:spPr>
                <a:xfrm flipV="1">
                  <a:off x="3228" y="982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7" name="直接连接符 1056126"/>
                <p:cNvSpPr/>
                <p:nvPr/>
              </p:nvSpPr>
              <p:spPr>
                <a:xfrm flipV="1">
                  <a:off x="3228" y="885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8" name="直接连接符 1056127"/>
                <p:cNvSpPr/>
                <p:nvPr/>
              </p:nvSpPr>
              <p:spPr>
                <a:xfrm flipV="1">
                  <a:off x="3228" y="788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29" name="直接连接符 1056128"/>
                <p:cNvSpPr/>
                <p:nvPr/>
              </p:nvSpPr>
              <p:spPr>
                <a:xfrm flipV="1">
                  <a:off x="3228" y="691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30" name="直接连接符 1056129"/>
                <p:cNvSpPr/>
                <p:nvPr/>
              </p:nvSpPr>
              <p:spPr>
                <a:xfrm flipV="1">
                  <a:off x="3228" y="614"/>
                  <a:ext cx="1" cy="4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131" name="组合 1056130"/>
              <p:cNvGrpSpPr/>
              <p:nvPr/>
            </p:nvGrpSpPr>
            <p:grpSpPr>
              <a:xfrm>
                <a:off x="1474" y="1565"/>
                <a:ext cx="163" cy="0"/>
                <a:chOff x="3303" y="1290"/>
                <a:chExt cx="200" cy="1"/>
              </a:xfrm>
            </p:grpSpPr>
            <p:sp>
              <p:nvSpPr>
                <p:cNvPr id="1056132" name="直接连接符 1056131"/>
                <p:cNvSpPr/>
                <p:nvPr/>
              </p:nvSpPr>
              <p:spPr>
                <a:xfrm flipH="1">
                  <a:off x="3467" y="1290"/>
                  <a:ext cx="36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33" name="直接连接符 1056132"/>
                <p:cNvSpPr/>
                <p:nvPr/>
              </p:nvSpPr>
              <p:spPr>
                <a:xfrm flipH="1">
                  <a:off x="3370" y="1290"/>
                  <a:ext cx="65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34" name="直接连接符 1056133"/>
                <p:cNvSpPr/>
                <p:nvPr/>
              </p:nvSpPr>
              <p:spPr>
                <a:xfrm flipH="1">
                  <a:off x="3303" y="1290"/>
                  <a:ext cx="35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135" name="组合 1056134"/>
              <p:cNvGrpSpPr/>
              <p:nvPr/>
            </p:nvGrpSpPr>
            <p:grpSpPr>
              <a:xfrm>
                <a:off x="1474" y="1014"/>
                <a:ext cx="1" cy="551"/>
                <a:chOff x="3303" y="614"/>
                <a:chExt cx="1" cy="676"/>
              </a:xfrm>
            </p:grpSpPr>
            <p:sp>
              <p:nvSpPr>
                <p:cNvPr id="1056136" name="直接连接符 1056135"/>
                <p:cNvSpPr/>
                <p:nvPr/>
              </p:nvSpPr>
              <p:spPr>
                <a:xfrm flipV="1">
                  <a:off x="3303" y="1210"/>
                  <a:ext cx="1" cy="8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37" name="直接连接符 1056136"/>
                <p:cNvSpPr/>
                <p:nvPr/>
              </p:nvSpPr>
              <p:spPr>
                <a:xfrm flipV="1">
                  <a:off x="3303" y="1113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38" name="直接连接符 1056137"/>
                <p:cNvSpPr/>
                <p:nvPr/>
              </p:nvSpPr>
              <p:spPr>
                <a:xfrm flipV="1">
                  <a:off x="3303" y="1016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39" name="直接连接符 1056138"/>
                <p:cNvSpPr/>
                <p:nvPr/>
              </p:nvSpPr>
              <p:spPr>
                <a:xfrm flipV="1">
                  <a:off x="3303" y="920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40" name="直接连接符 1056139"/>
                <p:cNvSpPr/>
                <p:nvPr/>
              </p:nvSpPr>
              <p:spPr>
                <a:xfrm flipV="1">
                  <a:off x="3303" y="823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41" name="直接连接符 1056140"/>
                <p:cNvSpPr/>
                <p:nvPr/>
              </p:nvSpPr>
              <p:spPr>
                <a:xfrm flipV="1">
                  <a:off x="3303" y="726"/>
                  <a:ext cx="1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42" name="直接连接符 1056141"/>
                <p:cNvSpPr/>
                <p:nvPr/>
              </p:nvSpPr>
              <p:spPr>
                <a:xfrm flipV="1">
                  <a:off x="3303" y="614"/>
                  <a:ext cx="1" cy="7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143" name="组合 1056142"/>
              <p:cNvGrpSpPr/>
              <p:nvPr/>
            </p:nvGrpSpPr>
            <p:grpSpPr>
              <a:xfrm>
                <a:off x="749" y="1483"/>
                <a:ext cx="297" cy="2"/>
                <a:chOff x="2412" y="1190"/>
                <a:chExt cx="365" cy="2"/>
              </a:xfrm>
            </p:grpSpPr>
            <p:sp>
              <p:nvSpPr>
                <p:cNvPr id="1056144" name="直接连接符 1056143"/>
                <p:cNvSpPr/>
                <p:nvPr/>
              </p:nvSpPr>
              <p:spPr>
                <a:xfrm>
                  <a:off x="2412" y="1190"/>
                  <a:ext cx="80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45" name="直接连接符 1056144"/>
                <p:cNvSpPr/>
                <p:nvPr/>
              </p:nvSpPr>
              <p:spPr>
                <a:xfrm>
                  <a:off x="2525" y="1190"/>
                  <a:ext cx="64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46" name="直接连接符 1056145"/>
                <p:cNvSpPr/>
                <p:nvPr/>
              </p:nvSpPr>
              <p:spPr>
                <a:xfrm>
                  <a:off x="2621" y="1190"/>
                  <a:ext cx="65" cy="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47" name="直接连接符 1056146"/>
                <p:cNvSpPr/>
                <p:nvPr/>
              </p:nvSpPr>
              <p:spPr>
                <a:xfrm>
                  <a:off x="2718" y="1190"/>
                  <a:ext cx="59" cy="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148" name="组合 1056147"/>
              <p:cNvGrpSpPr/>
              <p:nvPr/>
            </p:nvGrpSpPr>
            <p:grpSpPr>
              <a:xfrm>
                <a:off x="720" y="1435"/>
                <a:ext cx="1" cy="275"/>
                <a:chOff x="2377" y="1131"/>
                <a:chExt cx="1" cy="338"/>
              </a:xfrm>
            </p:grpSpPr>
            <p:sp>
              <p:nvSpPr>
                <p:cNvPr id="1056149" name="直接连接符 1056148"/>
                <p:cNvSpPr/>
                <p:nvPr/>
              </p:nvSpPr>
              <p:spPr>
                <a:xfrm flipV="1">
                  <a:off x="2377" y="1348"/>
                  <a:ext cx="1" cy="12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50" name="直接连接符 1056149"/>
                <p:cNvSpPr/>
                <p:nvPr/>
              </p:nvSpPr>
              <p:spPr>
                <a:xfrm flipV="1">
                  <a:off x="2377" y="1284"/>
                  <a:ext cx="1" cy="3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51" name="直接连接符 1056150"/>
                <p:cNvSpPr/>
                <p:nvPr/>
              </p:nvSpPr>
              <p:spPr>
                <a:xfrm flipV="1">
                  <a:off x="2377" y="1131"/>
                  <a:ext cx="1" cy="12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152" name="组合 1056151"/>
              <p:cNvGrpSpPr/>
              <p:nvPr/>
            </p:nvGrpSpPr>
            <p:grpSpPr>
              <a:xfrm>
                <a:off x="639" y="1483"/>
                <a:ext cx="0" cy="183"/>
                <a:chOff x="2277" y="1190"/>
                <a:chExt cx="1" cy="225"/>
              </a:xfrm>
            </p:grpSpPr>
            <p:sp>
              <p:nvSpPr>
                <p:cNvPr id="1056153" name="直接连接符 1056152"/>
                <p:cNvSpPr/>
                <p:nvPr/>
              </p:nvSpPr>
              <p:spPr>
                <a:xfrm flipV="1">
                  <a:off x="2277" y="1367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54" name="直接连接符 1056153"/>
                <p:cNvSpPr/>
                <p:nvPr/>
              </p:nvSpPr>
              <p:spPr>
                <a:xfrm flipV="1">
                  <a:off x="2277" y="1270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55" name="直接连接符 1056154"/>
                <p:cNvSpPr/>
                <p:nvPr/>
              </p:nvSpPr>
              <p:spPr>
                <a:xfrm flipV="1">
                  <a:off x="2277" y="1190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156" name="组合 1056155"/>
              <p:cNvGrpSpPr/>
              <p:nvPr/>
            </p:nvGrpSpPr>
            <p:grpSpPr>
              <a:xfrm>
                <a:off x="801" y="1483"/>
                <a:ext cx="1" cy="183"/>
                <a:chOff x="2477" y="1190"/>
                <a:chExt cx="1" cy="225"/>
              </a:xfrm>
            </p:grpSpPr>
            <p:sp>
              <p:nvSpPr>
                <p:cNvPr id="1056157" name="直接连接符 1056156"/>
                <p:cNvSpPr/>
                <p:nvPr/>
              </p:nvSpPr>
              <p:spPr>
                <a:xfrm flipV="1">
                  <a:off x="2477" y="1367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58" name="直接连接符 1056157"/>
                <p:cNvSpPr/>
                <p:nvPr/>
              </p:nvSpPr>
              <p:spPr>
                <a:xfrm flipV="1">
                  <a:off x="2477" y="1270"/>
                  <a:ext cx="1" cy="6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159" name="直接连接符 1056158"/>
                <p:cNvSpPr/>
                <p:nvPr/>
              </p:nvSpPr>
              <p:spPr>
                <a:xfrm flipV="1">
                  <a:off x="2477" y="1190"/>
                  <a:ext cx="1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164" name="任意多边形 1056163"/>
              <p:cNvSpPr/>
              <p:nvPr/>
            </p:nvSpPr>
            <p:spPr>
              <a:xfrm>
                <a:off x="1127" y="1116"/>
                <a:ext cx="204" cy="203"/>
              </a:xfrm>
              <a:custGeom>
                <a:avLst/>
                <a:gdLst/>
                <a:ahLst/>
                <a:cxnLst/>
                <a:pathLst>
                  <a:path w="1751" h="1753">
                    <a:moveTo>
                      <a:pt x="1751" y="876"/>
                    </a:moveTo>
                    <a:lnTo>
                      <a:pt x="1750" y="839"/>
                    </a:lnTo>
                    <a:lnTo>
                      <a:pt x="1748" y="800"/>
                    </a:lnTo>
                    <a:lnTo>
                      <a:pt x="1744" y="762"/>
                    </a:lnTo>
                    <a:lnTo>
                      <a:pt x="1739" y="724"/>
                    </a:lnTo>
                    <a:lnTo>
                      <a:pt x="1730" y="687"/>
                    </a:lnTo>
                    <a:lnTo>
                      <a:pt x="1722" y="650"/>
                    </a:lnTo>
                    <a:lnTo>
                      <a:pt x="1711" y="614"/>
                    </a:lnTo>
                    <a:lnTo>
                      <a:pt x="1699" y="576"/>
                    </a:lnTo>
                    <a:lnTo>
                      <a:pt x="1685" y="541"/>
                    </a:lnTo>
                    <a:lnTo>
                      <a:pt x="1670" y="506"/>
                    </a:lnTo>
                    <a:lnTo>
                      <a:pt x="1652" y="472"/>
                    </a:lnTo>
                    <a:lnTo>
                      <a:pt x="1635" y="439"/>
                    </a:lnTo>
                    <a:lnTo>
                      <a:pt x="1615" y="406"/>
                    </a:lnTo>
                    <a:lnTo>
                      <a:pt x="1593" y="374"/>
                    </a:lnTo>
                    <a:lnTo>
                      <a:pt x="1571" y="343"/>
                    </a:lnTo>
                    <a:lnTo>
                      <a:pt x="1546" y="314"/>
                    </a:lnTo>
                    <a:lnTo>
                      <a:pt x="1522" y="285"/>
                    </a:lnTo>
                    <a:lnTo>
                      <a:pt x="1495" y="257"/>
                    </a:lnTo>
                    <a:lnTo>
                      <a:pt x="1468" y="231"/>
                    </a:lnTo>
                    <a:lnTo>
                      <a:pt x="1439" y="205"/>
                    </a:lnTo>
                    <a:lnTo>
                      <a:pt x="1408" y="181"/>
                    </a:lnTo>
                    <a:lnTo>
                      <a:pt x="1378" y="159"/>
                    </a:lnTo>
                    <a:lnTo>
                      <a:pt x="1347" y="138"/>
                    </a:lnTo>
                    <a:lnTo>
                      <a:pt x="1314" y="118"/>
                    </a:lnTo>
                    <a:lnTo>
                      <a:pt x="1280" y="99"/>
                    </a:lnTo>
                    <a:lnTo>
                      <a:pt x="1246" y="83"/>
                    </a:lnTo>
                    <a:lnTo>
                      <a:pt x="1211" y="66"/>
                    </a:lnTo>
                    <a:lnTo>
                      <a:pt x="1175" y="52"/>
                    </a:lnTo>
                    <a:lnTo>
                      <a:pt x="1139" y="41"/>
                    </a:lnTo>
                    <a:lnTo>
                      <a:pt x="1103" y="30"/>
                    </a:lnTo>
                    <a:lnTo>
                      <a:pt x="1065" y="21"/>
                    </a:lnTo>
                    <a:lnTo>
                      <a:pt x="1028" y="14"/>
                    </a:lnTo>
                    <a:lnTo>
                      <a:pt x="990" y="8"/>
                    </a:lnTo>
                    <a:lnTo>
                      <a:pt x="952" y="3"/>
                    </a:lnTo>
                    <a:lnTo>
                      <a:pt x="914" y="1"/>
                    </a:lnTo>
                    <a:lnTo>
                      <a:pt x="875" y="0"/>
                    </a:lnTo>
                    <a:lnTo>
                      <a:pt x="838" y="1"/>
                    </a:lnTo>
                    <a:lnTo>
                      <a:pt x="799" y="3"/>
                    </a:lnTo>
                    <a:lnTo>
                      <a:pt x="761" y="8"/>
                    </a:lnTo>
                    <a:lnTo>
                      <a:pt x="724" y="14"/>
                    </a:lnTo>
                    <a:lnTo>
                      <a:pt x="686" y="21"/>
                    </a:lnTo>
                    <a:lnTo>
                      <a:pt x="649" y="30"/>
                    </a:lnTo>
                    <a:lnTo>
                      <a:pt x="613" y="41"/>
                    </a:lnTo>
                    <a:lnTo>
                      <a:pt x="577" y="52"/>
                    </a:lnTo>
                    <a:lnTo>
                      <a:pt x="540" y="66"/>
                    </a:lnTo>
                    <a:lnTo>
                      <a:pt x="505" y="83"/>
                    </a:lnTo>
                    <a:lnTo>
                      <a:pt x="472" y="99"/>
                    </a:lnTo>
                    <a:lnTo>
                      <a:pt x="438" y="118"/>
                    </a:lnTo>
                    <a:lnTo>
                      <a:pt x="405" y="138"/>
                    </a:lnTo>
                    <a:lnTo>
                      <a:pt x="374" y="159"/>
                    </a:lnTo>
                    <a:lnTo>
                      <a:pt x="342" y="181"/>
                    </a:lnTo>
                    <a:lnTo>
                      <a:pt x="313" y="205"/>
                    </a:lnTo>
                    <a:lnTo>
                      <a:pt x="284" y="231"/>
                    </a:lnTo>
                    <a:lnTo>
                      <a:pt x="257" y="257"/>
                    </a:lnTo>
                    <a:lnTo>
                      <a:pt x="230" y="285"/>
                    </a:lnTo>
                    <a:lnTo>
                      <a:pt x="204" y="314"/>
                    </a:lnTo>
                    <a:lnTo>
                      <a:pt x="181" y="343"/>
                    </a:lnTo>
                    <a:lnTo>
                      <a:pt x="158" y="374"/>
                    </a:lnTo>
                    <a:lnTo>
                      <a:pt x="137" y="406"/>
                    </a:lnTo>
                    <a:lnTo>
                      <a:pt x="117" y="439"/>
                    </a:lnTo>
                    <a:lnTo>
                      <a:pt x="98" y="472"/>
                    </a:lnTo>
                    <a:lnTo>
                      <a:pt x="82" y="506"/>
                    </a:lnTo>
                    <a:lnTo>
                      <a:pt x="67" y="541"/>
                    </a:lnTo>
                    <a:lnTo>
                      <a:pt x="53" y="576"/>
                    </a:lnTo>
                    <a:lnTo>
                      <a:pt x="40" y="614"/>
                    </a:lnTo>
                    <a:lnTo>
                      <a:pt x="29" y="650"/>
                    </a:lnTo>
                    <a:lnTo>
                      <a:pt x="20" y="687"/>
                    </a:lnTo>
                    <a:lnTo>
                      <a:pt x="13" y="724"/>
                    </a:lnTo>
                    <a:lnTo>
                      <a:pt x="7" y="762"/>
                    </a:lnTo>
                    <a:lnTo>
                      <a:pt x="4" y="800"/>
                    </a:lnTo>
                    <a:lnTo>
                      <a:pt x="0" y="839"/>
                    </a:lnTo>
                    <a:lnTo>
                      <a:pt x="0" y="876"/>
                    </a:lnTo>
                    <a:lnTo>
                      <a:pt x="0" y="915"/>
                    </a:lnTo>
                    <a:lnTo>
                      <a:pt x="4" y="953"/>
                    </a:lnTo>
                    <a:lnTo>
                      <a:pt x="7" y="990"/>
                    </a:lnTo>
                    <a:lnTo>
                      <a:pt x="13" y="1029"/>
                    </a:lnTo>
                    <a:lnTo>
                      <a:pt x="20" y="1066"/>
                    </a:lnTo>
                    <a:lnTo>
                      <a:pt x="29" y="1104"/>
                    </a:lnTo>
                    <a:lnTo>
                      <a:pt x="40" y="1140"/>
                    </a:lnTo>
                    <a:lnTo>
                      <a:pt x="53" y="1176"/>
                    </a:lnTo>
                    <a:lnTo>
                      <a:pt x="67" y="1212"/>
                    </a:lnTo>
                    <a:lnTo>
                      <a:pt x="82" y="1247"/>
                    </a:lnTo>
                    <a:lnTo>
                      <a:pt x="98" y="1281"/>
                    </a:lnTo>
                    <a:lnTo>
                      <a:pt x="117" y="1315"/>
                    </a:lnTo>
                    <a:lnTo>
                      <a:pt x="137" y="1347"/>
                    </a:lnTo>
                    <a:lnTo>
                      <a:pt x="158" y="1379"/>
                    </a:lnTo>
                    <a:lnTo>
                      <a:pt x="181" y="1410"/>
                    </a:lnTo>
                    <a:lnTo>
                      <a:pt x="204" y="1440"/>
                    </a:lnTo>
                    <a:lnTo>
                      <a:pt x="230" y="1469"/>
                    </a:lnTo>
                    <a:lnTo>
                      <a:pt x="257" y="1497"/>
                    </a:lnTo>
                    <a:lnTo>
                      <a:pt x="284" y="1522"/>
                    </a:lnTo>
                    <a:lnTo>
                      <a:pt x="313" y="1548"/>
                    </a:lnTo>
                    <a:lnTo>
                      <a:pt x="342" y="1571"/>
                    </a:lnTo>
                    <a:lnTo>
                      <a:pt x="374" y="1595"/>
                    </a:lnTo>
                    <a:lnTo>
                      <a:pt x="405" y="1616"/>
                    </a:lnTo>
                    <a:lnTo>
                      <a:pt x="438" y="1636"/>
                    </a:lnTo>
                    <a:lnTo>
                      <a:pt x="472" y="1654"/>
                    </a:lnTo>
                    <a:lnTo>
                      <a:pt x="505" y="1671"/>
                    </a:lnTo>
                    <a:lnTo>
                      <a:pt x="540" y="1686"/>
                    </a:lnTo>
                    <a:lnTo>
                      <a:pt x="577" y="1700"/>
                    </a:lnTo>
                    <a:lnTo>
                      <a:pt x="613" y="1713"/>
                    </a:lnTo>
                    <a:lnTo>
                      <a:pt x="649" y="1723"/>
                    </a:lnTo>
                    <a:lnTo>
                      <a:pt x="686" y="1732"/>
                    </a:lnTo>
                    <a:lnTo>
                      <a:pt x="724" y="1739"/>
                    </a:lnTo>
                    <a:lnTo>
                      <a:pt x="761" y="1745"/>
                    </a:lnTo>
                    <a:lnTo>
                      <a:pt x="799" y="1750"/>
                    </a:lnTo>
                    <a:lnTo>
                      <a:pt x="838" y="1752"/>
                    </a:lnTo>
                    <a:lnTo>
                      <a:pt x="875" y="1753"/>
                    </a:lnTo>
                    <a:lnTo>
                      <a:pt x="914" y="1752"/>
                    </a:lnTo>
                    <a:lnTo>
                      <a:pt x="952" y="1750"/>
                    </a:lnTo>
                    <a:lnTo>
                      <a:pt x="990" y="1745"/>
                    </a:lnTo>
                    <a:lnTo>
                      <a:pt x="1028" y="1739"/>
                    </a:lnTo>
                    <a:lnTo>
                      <a:pt x="1065" y="1732"/>
                    </a:lnTo>
                    <a:lnTo>
                      <a:pt x="1103" y="1723"/>
                    </a:lnTo>
                    <a:lnTo>
                      <a:pt x="1139" y="1713"/>
                    </a:lnTo>
                    <a:lnTo>
                      <a:pt x="1175" y="1700"/>
                    </a:lnTo>
                    <a:lnTo>
                      <a:pt x="1211" y="1686"/>
                    </a:lnTo>
                    <a:lnTo>
                      <a:pt x="1246" y="1671"/>
                    </a:lnTo>
                    <a:lnTo>
                      <a:pt x="1280" y="1654"/>
                    </a:lnTo>
                    <a:lnTo>
                      <a:pt x="1314" y="1636"/>
                    </a:lnTo>
                    <a:lnTo>
                      <a:pt x="1347" y="1616"/>
                    </a:lnTo>
                    <a:lnTo>
                      <a:pt x="1378" y="1595"/>
                    </a:lnTo>
                    <a:lnTo>
                      <a:pt x="1408" y="1571"/>
                    </a:lnTo>
                    <a:lnTo>
                      <a:pt x="1439" y="1548"/>
                    </a:lnTo>
                    <a:lnTo>
                      <a:pt x="1468" y="1522"/>
                    </a:lnTo>
                    <a:lnTo>
                      <a:pt x="1495" y="1497"/>
                    </a:lnTo>
                    <a:lnTo>
                      <a:pt x="1522" y="1469"/>
                    </a:lnTo>
                    <a:lnTo>
                      <a:pt x="1546" y="1440"/>
                    </a:lnTo>
                    <a:lnTo>
                      <a:pt x="1571" y="1410"/>
                    </a:lnTo>
                    <a:lnTo>
                      <a:pt x="1593" y="1379"/>
                    </a:lnTo>
                    <a:lnTo>
                      <a:pt x="1615" y="1347"/>
                    </a:lnTo>
                    <a:lnTo>
                      <a:pt x="1635" y="1315"/>
                    </a:lnTo>
                    <a:lnTo>
                      <a:pt x="1652" y="1281"/>
                    </a:lnTo>
                    <a:lnTo>
                      <a:pt x="1670" y="1247"/>
                    </a:lnTo>
                    <a:lnTo>
                      <a:pt x="1685" y="1212"/>
                    </a:lnTo>
                    <a:lnTo>
                      <a:pt x="1699" y="1176"/>
                    </a:lnTo>
                    <a:lnTo>
                      <a:pt x="1711" y="1140"/>
                    </a:lnTo>
                    <a:lnTo>
                      <a:pt x="1722" y="1104"/>
                    </a:lnTo>
                    <a:lnTo>
                      <a:pt x="1730" y="1066"/>
                    </a:lnTo>
                    <a:lnTo>
                      <a:pt x="1739" y="1029"/>
                    </a:lnTo>
                    <a:lnTo>
                      <a:pt x="1744" y="990"/>
                    </a:lnTo>
                    <a:lnTo>
                      <a:pt x="1748" y="953"/>
                    </a:lnTo>
                    <a:lnTo>
                      <a:pt x="1750" y="915"/>
                    </a:lnTo>
                    <a:lnTo>
                      <a:pt x="1751" y="876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175" name="任意多边形 1056174"/>
              <p:cNvSpPr/>
              <p:nvPr/>
            </p:nvSpPr>
            <p:spPr>
              <a:xfrm>
                <a:off x="495" y="1483"/>
                <a:ext cx="62" cy="61"/>
              </a:xfrm>
              <a:custGeom>
                <a:avLst/>
                <a:gdLst/>
                <a:ahLst/>
                <a:cxnLst/>
                <a:pathLst>
                  <a:path w="527" h="525">
                    <a:moveTo>
                      <a:pt x="527" y="0"/>
                    </a:moveTo>
                    <a:lnTo>
                      <a:pt x="496" y="0"/>
                    </a:lnTo>
                    <a:lnTo>
                      <a:pt x="467" y="3"/>
                    </a:lnTo>
                    <a:lnTo>
                      <a:pt x="438" y="7"/>
                    </a:lnTo>
                    <a:lnTo>
                      <a:pt x="409" y="13"/>
                    </a:lnTo>
                    <a:lnTo>
                      <a:pt x="381" y="20"/>
                    </a:lnTo>
                    <a:lnTo>
                      <a:pt x="353" y="29"/>
                    </a:lnTo>
                    <a:lnTo>
                      <a:pt x="325" y="39"/>
                    </a:lnTo>
                    <a:lnTo>
                      <a:pt x="298" y="51"/>
                    </a:lnTo>
                    <a:lnTo>
                      <a:pt x="272" y="65"/>
                    </a:lnTo>
                    <a:lnTo>
                      <a:pt x="247" y="80"/>
                    </a:lnTo>
                    <a:lnTo>
                      <a:pt x="222" y="97"/>
                    </a:lnTo>
                    <a:lnTo>
                      <a:pt x="199" y="114"/>
                    </a:lnTo>
                    <a:lnTo>
                      <a:pt x="175" y="133"/>
                    </a:lnTo>
                    <a:lnTo>
                      <a:pt x="154" y="154"/>
                    </a:lnTo>
                    <a:lnTo>
                      <a:pt x="135" y="175"/>
                    </a:lnTo>
                    <a:lnTo>
                      <a:pt x="115" y="197"/>
                    </a:lnTo>
                    <a:lnTo>
                      <a:pt x="97" y="221"/>
                    </a:lnTo>
                    <a:lnTo>
                      <a:pt x="81" y="246"/>
                    </a:lnTo>
                    <a:lnTo>
                      <a:pt x="66" y="270"/>
                    </a:lnTo>
                    <a:lnTo>
                      <a:pt x="53" y="297"/>
                    </a:lnTo>
                    <a:lnTo>
                      <a:pt x="40" y="324"/>
                    </a:lnTo>
                    <a:lnTo>
                      <a:pt x="30" y="352"/>
                    </a:lnTo>
                    <a:lnTo>
                      <a:pt x="21" y="380"/>
                    </a:lnTo>
                    <a:lnTo>
                      <a:pt x="13" y="408"/>
                    </a:lnTo>
                    <a:lnTo>
                      <a:pt x="7" y="437"/>
                    </a:lnTo>
                    <a:lnTo>
                      <a:pt x="4" y="466"/>
                    </a:lnTo>
                    <a:lnTo>
                      <a:pt x="2" y="496"/>
                    </a:lnTo>
                    <a:lnTo>
                      <a:pt x="0" y="525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056230" name="组合 1056229"/>
          <p:cNvGrpSpPr/>
          <p:nvPr/>
        </p:nvGrpSpPr>
        <p:grpSpPr>
          <a:xfrm>
            <a:off x="862013" y="2943225"/>
            <a:ext cx="1814512" cy="1104900"/>
            <a:chOff x="495" y="1862"/>
            <a:chExt cx="1143" cy="696"/>
          </a:xfrm>
        </p:grpSpPr>
        <p:sp>
          <p:nvSpPr>
            <p:cNvPr id="1056171" name="直接连接符 1056170"/>
            <p:cNvSpPr/>
            <p:nvPr/>
          </p:nvSpPr>
          <p:spPr>
            <a:xfrm flipH="1">
              <a:off x="557" y="2329"/>
              <a:ext cx="491" cy="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2" name="直接连接符 1056171"/>
            <p:cNvSpPr/>
            <p:nvPr/>
          </p:nvSpPr>
          <p:spPr>
            <a:xfrm>
              <a:off x="495" y="2392"/>
              <a:ext cx="1" cy="12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3" name="直接连接符 1056172"/>
            <p:cNvSpPr/>
            <p:nvPr/>
          </p:nvSpPr>
          <p:spPr>
            <a:xfrm>
              <a:off x="495" y="2515"/>
              <a:ext cx="1142" cy="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4" name="任意多边形 1056173"/>
            <p:cNvSpPr/>
            <p:nvPr/>
          </p:nvSpPr>
          <p:spPr>
            <a:xfrm>
              <a:off x="495" y="2331"/>
              <a:ext cx="62" cy="61"/>
            </a:xfrm>
            <a:custGeom>
              <a:avLst/>
              <a:gdLst/>
              <a:ahLst/>
              <a:cxnLst/>
              <a:pathLst>
                <a:path w="527" h="526">
                  <a:moveTo>
                    <a:pt x="527" y="0"/>
                  </a:moveTo>
                  <a:lnTo>
                    <a:pt x="496" y="0"/>
                  </a:lnTo>
                  <a:lnTo>
                    <a:pt x="467" y="4"/>
                  </a:lnTo>
                  <a:lnTo>
                    <a:pt x="438" y="7"/>
                  </a:lnTo>
                  <a:lnTo>
                    <a:pt x="409" y="13"/>
                  </a:lnTo>
                  <a:lnTo>
                    <a:pt x="381" y="20"/>
                  </a:lnTo>
                  <a:lnTo>
                    <a:pt x="353" y="29"/>
                  </a:lnTo>
                  <a:lnTo>
                    <a:pt x="325" y="40"/>
                  </a:lnTo>
                  <a:lnTo>
                    <a:pt x="298" y="52"/>
                  </a:lnTo>
                  <a:lnTo>
                    <a:pt x="272" y="66"/>
                  </a:lnTo>
                  <a:lnTo>
                    <a:pt x="247" y="81"/>
                  </a:lnTo>
                  <a:lnTo>
                    <a:pt x="222" y="97"/>
                  </a:lnTo>
                  <a:lnTo>
                    <a:pt x="199" y="115"/>
                  </a:lnTo>
                  <a:lnTo>
                    <a:pt x="175" y="133"/>
                  </a:lnTo>
                  <a:lnTo>
                    <a:pt x="154" y="154"/>
                  </a:lnTo>
                  <a:lnTo>
                    <a:pt x="135" y="175"/>
                  </a:lnTo>
                  <a:lnTo>
                    <a:pt x="115" y="197"/>
                  </a:lnTo>
                  <a:lnTo>
                    <a:pt x="97" y="222"/>
                  </a:lnTo>
                  <a:lnTo>
                    <a:pt x="81" y="246"/>
                  </a:lnTo>
                  <a:lnTo>
                    <a:pt x="66" y="271"/>
                  </a:lnTo>
                  <a:lnTo>
                    <a:pt x="53" y="298"/>
                  </a:lnTo>
                  <a:lnTo>
                    <a:pt x="40" y="325"/>
                  </a:lnTo>
                  <a:lnTo>
                    <a:pt x="30" y="353"/>
                  </a:lnTo>
                  <a:lnTo>
                    <a:pt x="21" y="381"/>
                  </a:lnTo>
                  <a:lnTo>
                    <a:pt x="13" y="409"/>
                  </a:lnTo>
                  <a:lnTo>
                    <a:pt x="7" y="438"/>
                  </a:lnTo>
                  <a:lnTo>
                    <a:pt x="4" y="467"/>
                  </a:lnTo>
                  <a:lnTo>
                    <a:pt x="2" y="496"/>
                  </a:lnTo>
                  <a:lnTo>
                    <a:pt x="0" y="526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166" name="直接连接符 1056165"/>
            <p:cNvSpPr/>
            <p:nvPr/>
          </p:nvSpPr>
          <p:spPr>
            <a:xfrm flipH="1">
              <a:off x="1525" y="2026"/>
              <a:ext cx="112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67" name="直接连接符 1056166"/>
            <p:cNvSpPr/>
            <p:nvPr/>
          </p:nvSpPr>
          <p:spPr>
            <a:xfrm flipV="1">
              <a:off x="1525" y="1862"/>
              <a:ext cx="1" cy="16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7" name="直接连接符 1056176"/>
            <p:cNvSpPr/>
            <p:nvPr/>
          </p:nvSpPr>
          <p:spPr>
            <a:xfrm flipV="1">
              <a:off x="1413" y="1862"/>
              <a:ext cx="1" cy="65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9" name="直接连接符 1056178"/>
            <p:cNvSpPr/>
            <p:nvPr/>
          </p:nvSpPr>
          <p:spPr>
            <a:xfrm flipV="1">
              <a:off x="1474" y="1862"/>
              <a:ext cx="1" cy="55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65" name="直接连接符 1056164"/>
            <p:cNvSpPr/>
            <p:nvPr/>
          </p:nvSpPr>
          <p:spPr>
            <a:xfrm flipV="1">
              <a:off x="1637" y="2026"/>
              <a:ext cx="1" cy="489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68" name="直接连接符 1056167"/>
            <p:cNvSpPr/>
            <p:nvPr/>
          </p:nvSpPr>
          <p:spPr>
            <a:xfrm flipH="1">
              <a:off x="924" y="1862"/>
              <a:ext cx="601" cy="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69" name="直接连接符 1056168"/>
            <p:cNvSpPr/>
            <p:nvPr/>
          </p:nvSpPr>
          <p:spPr>
            <a:xfrm>
              <a:off x="924" y="1862"/>
              <a:ext cx="1" cy="265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0" name="直接连接符 1056169"/>
            <p:cNvSpPr/>
            <p:nvPr/>
          </p:nvSpPr>
          <p:spPr>
            <a:xfrm flipH="1">
              <a:off x="720" y="2127"/>
              <a:ext cx="204" cy="20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6" name="直接连接符 1056175"/>
            <p:cNvSpPr/>
            <p:nvPr/>
          </p:nvSpPr>
          <p:spPr>
            <a:xfrm>
              <a:off x="1046" y="1862"/>
              <a:ext cx="1" cy="65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78" name="直接连接符 1056177"/>
            <p:cNvSpPr/>
            <p:nvPr/>
          </p:nvSpPr>
          <p:spPr>
            <a:xfrm flipH="1">
              <a:off x="1474" y="2412"/>
              <a:ext cx="163" cy="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180" name="组合 1056179"/>
            <p:cNvGrpSpPr/>
            <p:nvPr/>
          </p:nvGrpSpPr>
          <p:grpSpPr>
            <a:xfrm>
              <a:off x="720" y="2283"/>
              <a:ext cx="1" cy="275"/>
              <a:chOff x="2377" y="2172"/>
              <a:chExt cx="1" cy="338"/>
            </a:xfrm>
          </p:grpSpPr>
          <p:sp>
            <p:nvSpPr>
              <p:cNvPr id="1056181" name="直接连接符 1056180"/>
              <p:cNvSpPr/>
              <p:nvPr/>
            </p:nvSpPr>
            <p:spPr>
              <a:xfrm flipV="1">
                <a:off x="2377" y="2390"/>
                <a:ext cx="1" cy="12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82" name="直接连接符 1056181"/>
              <p:cNvSpPr/>
              <p:nvPr/>
            </p:nvSpPr>
            <p:spPr>
              <a:xfrm flipV="1">
                <a:off x="2377" y="2325"/>
                <a:ext cx="1" cy="3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83" name="直接连接符 1056182"/>
              <p:cNvSpPr/>
              <p:nvPr/>
            </p:nvSpPr>
            <p:spPr>
              <a:xfrm flipV="1">
                <a:off x="2377" y="2172"/>
                <a:ext cx="1" cy="12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184" name="直接连接符 1056183"/>
            <p:cNvSpPr/>
            <p:nvPr/>
          </p:nvSpPr>
          <p:spPr>
            <a:xfrm flipV="1">
              <a:off x="639" y="2331"/>
              <a:ext cx="0" cy="18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185" name="直接连接符 1056184"/>
            <p:cNvSpPr/>
            <p:nvPr/>
          </p:nvSpPr>
          <p:spPr>
            <a:xfrm flipV="1">
              <a:off x="801" y="2331"/>
              <a:ext cx="1" cy="18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186" name="组合 1056185"/>
            <p:cNvGrpSpPr/>
            <p:nvPr/>
          </p:nvGrpSpPr>
          <p:grpSpPr>
            <a:xfrm>
              <a:off x="1068" y="2065"/>
              <a:ext cx="315" cy="2"/>
              <a:chOff x="2804" y="1905"/>
              <a:chExt cx="387" cy="2"/>
            </a:xfrm>
          </p:grpSpPr>
          <p:sp>
            <p:nvSpPr>
              <p:cNvPr id="1056187" name="直接连接符 1056186"/>
              <p:cNvSpPr/>
              <p:nvPr/>
            </p:nvSpPr>
            <p:spPr>
              <a:xfrm flipH="1">
                <a:off x="2986" y="1905"/>
                <a:ext cx="205" cy="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88" name="直接连接符 1056187"/>
              <p:cNvSpPr/>
              <p:nvPr/>
            </p:nvSpPr>
            <p:spPr>
              <a:xfrm flipH="1">
                <a:off x="2933" y="1906"/>
                <a:ext cx="33" cy="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89" name="直接连接符 1056188"/>
              <p:cNvSpPr/>
              <p:nvPr/>
            </p:nvSpPr>
            <p:spPr>
              <a:xfrm flipH="1">
                <a:off x="2804" y="1906"/>
                <a:ext cx="109" cy="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190" name="组合 1056189"/>
            <p:cNvGrpSpPr/>
            <p:nvPr/>
          </p:nvGrpSpPr>
          <p:grpSpPr>
            <a:xfrm>
              <a:off x="1229" y="1895"/>
              <a:ext cx="1" cy="321"/>
              <a:chOff x="3002" y="1682"/>
              <a:chExt cx="1" cy="395"/>
            </a:xfrm>
          </p:grpSpPr>
          <p:sp>
            <p:nvSpPr>
              <p:cNvPr id="1056191" name="直接连接符 1056190"/>
              <p:cNvSpPr/>
              <p:nvPr/>
            </p:nvSpPr>
            <p:spPr>
              <a:xfrm flipV="1">
                <a:off x="3002" y="1888"/>
                <a:ext cx="1" cy="18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92" name="直接连接符 1056191"/>
              <p:cNvSpPr/>
              <p:nvPr/>
            </p:nvSpPr>
            <p:spPr>
              <a:xfrm flipV="1">
                <a:off x="3002" y="1836"/>
                <a:ext cx="1" cy="3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93" name="直接连接符 1056192"/>
              <p:cNvSpPr/>
              <p:nvPr/>
            </p:nvSpPr>
            <p:spPr>
              <a:xfrm flipV="1">
                <a:off x="3002" y="1682"/>
                <a:ext cx="1" cy="133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194" name="任意多边形 1056193"/>
            <p:cNvSpPr/>
            <p:nvPr/>
          </p:nvSpPr>
          <p:spPr>
            <a:xfrm>
              <a:off x="1127" y="1964"/>
              <a:ext cx="204" cy="204"/>
            </a:xfrm>
            <a:custGeom>
              <a:avLst/>
              <a:gdLst/>
              <a:ahLst/>
              <a:cxnLst/>
              <a:pathLst>
                <a:path w="1751" h="1754">
                  <a:moveTo>
                    <a:pt x="1751" y="878"/>
                  </a:moveTo>
                  <a:lnTo>
                    <a:pt x="1750" y="839"/>
                  </a:lnTo>
                  <a:lnTo>
                    <a:pt x="1748" y="801"/>
                  </a:lnTo>
                  <a:lnTo>
                    <a:pt x="1744" y="762"/>
                  </a:lnTo>
                  <a:lnTo>
                    <a:pt x="1739" y="725"/>
                  </a:lnTo>
                  <a:lnTo>
                    <a:pt x="1730" y="688"/>
                  </a:lnTo>
                  <a:lnTo>
                    <a:pt x="1722" y="650"/>
                  </a:lnTo>
                  <a:lnTo>
                    <a:pt x="1711" y="614"/>
                  </a:lnTo>
                  <a:lnTo>
                    <a:pt x="1699" y="578"/>
                  </a:lnTo>
                  <a:lnTo>
                    <a:pt x="1685" y="542"/>
                  </a:lnTo>
                  <a:lnTo>
                    <a:pt x="1670" y="507"/>
                  </a:lnTo>
                  <a:lnTo>
                    <a:pt x="1652" y="473"/>
                  </a:lnTo>
                  <a:lnTo>
                    <a:pt x="1635" y="439"/>
                  </a:lnTo>
                  <a:lnTo>
                    <a:pt x="1615" y="406"/>
                  </a:lnTo>
                  <a:lnTo>
                    <a:pt x="1593" y="375"/>
                  </a:lnTo>
                  <a:lnTo>
                    <a:pt x="1571" y="343"/>
                  </a:lnTo>
                  <a:lnTo>
                    <a:pt x="1546" y="314"/>
                  </a:lnTo>
                  <a:lnTo>
                    <a:pt x="1522" y="285"/>
                  </a:lnTo>
                  <a:lnTo>
                    <a:pt x="1495" y="257"/>
                  </a:lnTo>
                  <a:lnTo>
                    <a:pt x="1468" y="231"/>
                  </a:lnTo>
                  <a:lnTo>
                    <a:pt x="1439" y="206"/>
                  </a:lnTo>
                  <a:lnTo>
                    <a:pt x="1408" y="181"/>
                  </a:lnTo>
                  <a:lnTo>
                    <a:pt x="1378" y="159"/>
                  </a:lnTo>
                  <a:lnTo>
                    <a:pt x="1347" y="138"/>
                  </a:lnTo>
                  <a:lnTo>
                    <a:pt x="1314" y="118"/>
                  </a:lnTo>
                  <a:lnTo>
                    <a:pt x="1280" y="100"/>
                  </a:lnTo>
                  <a:lnTo>
                    <a:pt x="1246" y="83"/>
                  </a:lnTo>
                  <a:lnTo>
                    <a:pt x="1211" y="67"/>
                  </a:lnTo>
                  <a:lnTo>
                    <a:pt x="1175" y="54"/>
                  </a:lnTo>
                  <a:lnTo>
                    <a:pt x="1139" y="41"/>
                  </a:lnTo>
                  <a:lnTo>
                    <a:pt x="1103" y="31"/>
                  </a:lnTo>
                  <a:lnTo>
                    <a:pt x="1065" y="21"/>
                  </a:lnTo>
                  <a:lnTo>
                    <a:pt x="1028" y="14"/>
                  </a:lnTo>
                  <a:lnTo>
                    <a:pt x="990" y="9"/>
                  </a:lnTo>
                  <a:lnTo>
                    <a:pt x="952" y="4"/>
                  </a:lnTo>
                  <a:lnTo>
                    <a:pt x="914" y="2"/>
                  </a:lnTo>
                  <a:lnTo>
                    <a:pt x="875" y="0"/>
                  </a:lnTo>
                  <a:lnTo>
                    <a:pt x="838" y="2"/>
                  </a:lnTo>
                  <a:lnTo>
                    <a:pt x="799" y="4"/>
                  </a:lnTo>
                  <a:lnTo>
                    <a:pt x="761" y="9"/>
                  </a:lnTo>
                  <a:lnTo>
                    <a:pt x="724" y="14"/>
                  </a:lnTo>
                  <a:lnTo>
                    <a:pt x="686" y="21"/>
                  </a:lnTo>
                  <a:lnTo>
                    <a:pt x="649" y="31"/>
                  </a:lnTo>
                  <a:lnTo>
                    <a:pt x="613" y="41"/>
                  </a:lnTo>
                  <a:lnTo>
                    <a:pt x="577" y="54"/>
                  </a:lnTo>
                  <a:lnTo>
                    <a:pt x="540" y="67"/>
                  </a:lnTo>
                  <a:lnTo>
                    <a:pt x="505" y="83"/>
                  </a:lnTo>
                  <a:lnTo>
                    <a:pt x="472" y="100"/>
                  </a:lnTo>
                  <a:lnTo>
                    <a:pt x="438" y="118"/>
                  </a:lnTo>
                  <a:lnTo>
                    <a:pt x="405" y="138"/>
                  </a:lnTo>
                  <a:lnTo>
                    <a:pt x="374" y="159"/>
                  </a:lnTo>
                  <a:lnTo>
                    <a:pt x="342" y="181"/>
                  </a:lnTo>
                  <a:lnTo>
                    <a:pt x="313" y="206"/>
                  </a:lnTo>
                  <a:lnTo>
                    <a:pt x="284" y="231"/>
                  </a:lnTo>
                  <a:lnTo>
                    <a:pt x="257" y="257"/>
                  </a:lnTo>
                  <a:lnTo>
                    <a:pt x="230" y="285"/>
                  </a:lnTo>
                  <a:lnTo>
                    <a:pt x="204" y="314"/>
                  </a:lnTo>
                  <a:lnTo>
                    <a:pt x="181" y="343"/>
                  </a:lnTo>
                  <a:lnTo>
                    <a:pt x="158" y="375"/>
                  </a:lnTo>
                  <a:lnTo>
                    <a:pt x="137" y="406"/>
                  </a:lnTo>
                  <a:lnTo>
                    <a:pt x="117" y="439"/>
                  </a:lnTo>
                  <a:lnTo>
                    <a:pt x="98" y="473"/>
                  </a:lnTo>
                  <a:lnTo>
                    <a:pt x="82" y="507"/>
                  </a:lnTo>
                  <a:lnTo>
                    <a:pt x="67" y="542"/>
                  </a:lnTo>
                  <a:lnTo>
                    <a:pt x="53" y="578"/>
                  </a:lnTo>
                  <a:lnTo>
                    <a:pt x="40" y="614"/>
                  </a:lnTo>
                  <a:lnTo>
                    <a:pt x="29" y="650"/>
                  </a:lnTo>
                  <a:lnTo>
                    <a:pt x="20" y="688"/>
                  </a:lnTo>
                  <a:lnTo>
                    <a:pt x="13" y="725"/>
                  </a:lnTo>
                  <a:lnTo>
                    <a:pt x="7" y="762"/>
                  </a:lnTo>
                  <a:lnTo>
                    <a:pt x="4" y="801"/>
                  </a:lnTo>
                  <a:lnTo>
                    <a:pt x="0" y="839"/>
                  </a:lnTo>
                  <a:lnTo>
                    <a:pt x="0" y="878"/>
                  </a:lnTo>
                  <a:lnTo>
                    <a:pt x="0" y="915"/>
                  </a:lnTo>
                  <a:lnTo>
                    <a:pt x="4" y="954"/>
                  </a:lnTo>
                  <a:lnTo>
                    <a:pt x="7" y="992"/>
                  </a:lnTo>
                  <a:lnTo>
                    <a:pt x="13" y="1029"/>
                  </a:lnTo>
                  <a:lnTo>
                    <a:pt x="20" y="1067"/>
                  </a:lnTo>
                  <a:lnTo>
                    <a:pt x="29" y="1104"/>
                  </a:lnTo>
                  <a:lnTo>
                    <a:pt x="40" y="1140"/>
                  </a:lnTo>
                  <a:lnTo>
                    <a:pt x="53" y="1176"/>
                  </a:lnTo>
                  <a:lnTo>
                    <a:pt x="67" y="1213"/>
                  </a:lnTo>
                  <a:lnTo>
                    <a:pt x="82" y="1248"/>
                  </a:lnTo>
                  <a:lnTo>
                    <a:pt x="98" y="1281"/>
                  </a:lnTo>
                  <a:lnTo>
                    <a:pt x="117" y="1315"/>
                  </a:lnTo>
                  <a:lnTo>
                    <a:pt x="137" y="1348"/>
                  </a:lnTo>
                  <a:lnTo>
                    <a:pt x="158" y="1379"/>
                  </a:lnTo>
                  <a:lnTo>
                    <a:pt x="181" y="1411"/>
                  </a:lnTo>
                  <a:lnTo>
                    <a:pt x="204" y="1440"/>
                  </a:lnTo>
                  <a:lnTo>
                    <a:pt x="230" y="1469"/>
                  </a:lnTo>
                  <a:lnTo>
                    <a:pt x="257" y="1497"/>
                  </a:lnTo>
                  <a:lnTo>
                    <a:pt x="284" y="1523"/>
                  </a:lnTo>
                  <a:lnTo>
                    <a:pt x="313" y="1549"/>
                  </a:lnTo>
                  <a:lnTo>
                    <a:pt x="342" y="1573"/>
                  </a:lnTo>
                  <a:lnTo>
                    <a:pt x="374" y="1595"/>
                  </a:lnTo>
                  <a:lnTo>
                    <a:pt x="405" y="1616"/>
                  </a:lnTo>
                  <a:lnTo>
                    <a:pt x="438" y="1636"/>
                  </a:lnTo>
                  <a:lnTo>
                    <a:pt x="472" y="1655"/>
                  </a:lnTo>
                  <a:lnTo>
                    <a:pt x="505" y="1671"/>
                  </a:lnTo>
                  <a:lnTo>
                    <a:pt x="540" y="1687"/>
                  </a:lnTo>
                  <a:lnTo>
                    <a:pt x="577" y="1700"/>
                  </a:lnTo>
                  <a:lnTo>
                    <a:pt x="613" y="1713"/>
                  </a:lnTo>
                  <a:lnTo>
                    <a:pt x="649" y="1724"/>
                  </a:lnTo>
                  <a:lnTo>
                    <a:pt x="686" y="1733"/>
                  </a:lnTo>
                  <a:lnTo>
                    <a:pt x="724" y="1740"/>
                  </a:lnTo>
                  <a:lnTo>
                    <a:pt x="761" y="1746"/>
                  </a:lnTo>
                  <a:lnTo>
                    <a:pt x="799" y="1750"/>
                  </a:lnTo>
                  <a:lnTo>
                    <a:pt x="838" y="1753"/>
                  </a:lnTo>
                  <a:lnTo>
                    <a:pt x="875" y="1754"/>
                  </a:lnTo>
                  <a:lnTo>
                    <a:pt x="914" y="1753"/>
                  </a:lnTo>
                  <a:lnTo>
                    <a:pt x="952" y="1750"/>
                  </a:lnTo>
                  <a:lnTo>
                    <a:pt x="990" y="1746"/>
                  </a:lnTo>
                  <a:lnTo>
                    <a:pt x="1028" y="1740"/>
                  </a:lnTo>
                  <a:lnTo>
                    <a:pt x="1065" y="1733"/>
                  </a:lnTo>
                  <a:lnTo>
                    <a:pt x="1103" y="1724"/>
                  </a:lnTo>
                  <a:lnTo>
                    <a:pt x="1139" y="1713"/>
                  </a:lnTo>
                  <a:lnTo>
                    <a:pt x="1175" y="1700"/>
                  </a:lnTo>
                  <a:lnTo>
                    <a:pt x="1211" y="1687"/>
                  </a:lnTo>
                  <a:lnTo>
                    <a:pt x="1246" y="1671"/>
                  </a:lnTo>
                  <a:lnTo>
                    <a:pt x="1280" y="1655"/>
                  </a:lnTo>
                  <a:lnTo>
                    <a:pt x="1314" y="1636"/>
                  </a:lnTo>
                  <a:lnTo>
                    <a:pt x="1347" y="1616"/>
                  </a:lnTo>
                  <a:lnTo>
                    <a:pt x="1378" y="1595"/>
                  </a:lnTo>
                  <a:lnTo>
                    <a:pt x="1408" y="1573"/>
                  </a:lnTo>
                  <a:lnTo>
                    <a:pt x="1439" y="1549"/>
                  </a:lnTo>
                  <a:lnTo>
                    <a:pt x="1468" y="1523"/>
                  </a:lnTo>
                  <a:lnTo>
                    <a:pt x="1495" y="1497"/>
                  </a:lnTo>
                  <a:lnTo>
                    <a:pt x="1522" y="1469"/>
                  </a:lnTo>
                  <a:lnTo>
                    <a:pt x="1546" y="1440"/>
                  </a:lnTo>
                  <a:lnTo>
                    <a:pt x="1571" y="1411"/>
                  </a:lnTo>
                  <a:lnTo>
                    <a:pt x="1593" y="1379"/>
                  </a:lnTo>
                  <a:lnTo>
                    <a:pt x="1615" y="1348"/>
                  </a:lnTo>
                  <a:lnTo>
                    <a:pt x="1635" y="1315"/>
                  </a:lnTo>
                  <a:lnTo>
                    <a:pt x="1652" y="1281"/>
                  </a:lnTo>
                  <a:lnTo>
                    <a:pt x="1670" y="1248"/>
                  </a:lnTo>
                  <a:lnTo>
                    <a:pt x="1685" y="1213"/>
                  </a:lnTo>
                  <a:lnTo>
                    <a:pt x="1699" y="1176"/>
                  </a:lnTo>
                  <a:lnTo>
                    <a:pt x="1711" y="1140"/>
                  </a:lnTo>
                  <a:lnTo>
                    <a:pt x="1722" y="1104"/>
                  </a:lnTo>
                  <a:lnTo>
                    <a:pt x="1730" y="1067"/>
                  </a:lnTo>
                  <a:lnTo>
                    <a:pt x="1739" y="1029"/>
                  </a:lnTo>
                  <a:lnTo>
                    <a:pt x="1744" y="992"/>
                  </a:lnTo>
                  <a:lnTo>
                    <a:pt x="1748" y="954"/>
                  </a:lnTo>
                  <a:lnTo>
                    <a:pt x="1750" y="915"/>
                  </a:lnTo>
                  <a:lnTo>
                    <a:pt x="1751" y="878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56195" name="组合 1056194"/>
            <p:cNvGrpSpPr/>
            <p:nvPr/>
          </p:nvGrpSpPr>
          <p:grpSpPr>
            <a:xfrm>
              <a:off x="495" y="1862"/>
              <a:ext cx="1142" cy="653"/>
              <a:chOff x="2101" y="1655"/>
              <a:chExt cx="1402" cy="802"/>
            </a:xfrm>
          </p:grpSpPr>
          <p:sp>
            <p:nvSpPr>
              <p:cNvPr id="1056196" name="直接连接符 1056195"/>
              <p:cNvSpPr/>
              <p:nvPr/>
            </p:nvSpPr>
            <p:spPr>
              <a:xfrm flipH="1" flipV="1">
                <a:off x="2101" y="2415"/>
                <a:ext cx="42" cy="4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97" name="直接连接符 1056196"/>
              <p:cNvSpPr/>
              <p:nvPr/>
            </p:nvSpPr>
            <p:spPr>
              <a:xfrm flipH="1" flipV="1">
                <a:off x="2101" y="2310"/>
                <a:ext cx="147" cy="14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98" name="直接连接符 1056197"/>
              <p:cNvSpPr/>
              <p:nvPr/>
            </p:nvSpPr>
            <p:spPr>
              <a:xfrm flipH="1" flipV="1">
                <a:off x="2138" y="2242"/>
                <a:ext cx="139" cy="13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199" name="直接连接符 1056198"/>
              <p:cNvSpPr/>
              <p:nvPr/>
            </p:nvSpPr>
            <p:spPr>
              <a:xfrm flipH="1" flipV="1">
                <a:off x="2233" y="2231"/>
                <a:ext cx="44" cy="4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0" name="直接连接符 1056199"/>
              <p:cNvSpPr/>
              <p:nvPr/>
            </p:nvSpPr>
            <p:spPr>
              <a:xfrm flipH="1" flipV="1">
                <a:off x="2477" y="2369"/>
                <a:ext cx="87" cy="8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1" name="直接连接符 1056200"/>
              <p:cNvSpPr/>
              <p:nvPr/>
            </p:nvSpPr>
            <p:spPr>
              <a:xfrm flipH="1" flipV="1">
                <a:off x="2477" y="2264"/>
                <a:ext cx="192" cy="19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2" name="直接连接符 1056201"/>
              <p:cNvSpPr/>
              <p:nvPr/>
            </p:nvSpPr>
            <p:spPr>
              <a:xfrm flipH="1" flipV="1">
                <a:off x="2549" y="2231"/>
                <a:ext cx="226" cy="22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3" name="直接连接符 1056202"/>
              <p:cNvSpPr/>
              <p:nvPr/>
            </p:nvSpPr>
            <p:spPr>
              <a:xfrm flipH="1" flipV="1">
                <a:off x="2655" y="2231"/>
                <a:ext cx="122" cy="12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4" name="直接连接符 1056203"/>
              <p:cNvSpPr/>
              <p:nvPr/>
            </p:nvSpPr>
            <p:spPr>
              <a:xfrm flipH="1" flipV="1">
                <a:off x="2760" y="2231"/>
                <a:ext cx="17" cy="1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5" name="直接连接符 1056204"/>
              <p:cNvSpPr/>
              <p:nvPr/>
            </p:nvSpPr>
            <p:spPr>
              <a:xfrm flipH="1" flipV="1">
                <a:off x="3228" y="2383"/>
                <a:ext cx="73" cy="7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6" name="直接连接符 1056205"/>
              <p:cNvSpPr/>
              <p:nvPr/>
            </p:nvSpPr>
            <p:spPr>
              <a:xfrm flipH="1" flipV="1">
                <a:off x="3228" y="2277"/>
                <a:ext cx="179" cy="18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7" name="直接连接符 1056206"/>
              <p:cNvSpPr/>
              <p:nvPr/>
            </p:nvSpPr>
            <p:spPr>
              <a:xfrm flipH="1" flipV="1">
                <a:off x="3387" y="2331"/>
                <a:ext cx="116" cy="11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8" name="直接连接符 1056207"/>
              <p:cNvSpPr/>
              <p:nvPr/>
            </p:nvSpPr>
            <p:spPr>
              <a:xfrm flipH="1" flipV="1">
                <a:off x="3228" y="2172"/>
                <a:ext cx="75" cy="7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09" name="直接连接符 1056208"/>
              <p:cNvSpPr/>
              <p:nvPr/>
            </p:nvSpPr>
            <p:spPr>
              <a:xfrm flipH="1" flipV="1">
                <a:off x="3492" y="2331"/>
                <a:ext cx="11" cy="1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10" name="直接连接符 1056209"/>
              <p:cNvSpPr/>
              <p:nvPr/>
            </p:nvSpPr>
            <p:spPr>
              <a:xfrm flipH="1" flipV="1">
                <a:off x="3228" y="2066"/>
                <a:ext cx="75" cy="7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11" name="直接连接符 1056210"/>
              <p:cNvSpPr/>
              <p:nvPr/>
            </p:nvSpPr>
            <p:spPr>
              <a:xfrm flipH="1" flipV="1">
                <a:off x="3228" y="1961"/>
                <a:ext cx="75" cy="7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12" name="直接连接符 1056211"/>
              <p:cNvSpPr/>
              <p:nvPr/>
            </p:nvSpPr>
            <p:spPr>
              <a:xfrm flipH="1" flipV="1">
                <a:off x="3228" y="1856"/>
                <a:ext cx="75" cy="7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13" name="直接连接符 1056212"/>
              <p:cNvSpPr/>
              <p:nvPr/>
            </p:nvSpPr>
            <p:spPr>
              <a:xfrm flipH="1" flipV="1">
                <a:off x="3228" y="1750"/>
                <a:ext cx="75" cy="7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14" name="直接连接符 1056213"/>
              <p:cNvSpPr/>
              <p:nvPr/>
            </p:nvSpPr>
            <p:spPr>
              <a:xfrm flipH="1" flipV="1">
                <a:off x="3238" y="1655"/>
                <a:ext cx="65" cy="6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56719" name="组合 1056718"/>
          <p:cNvGrpSpPr/>
          <p:nvPr/>
        </p:nvGrpSpPr>
        <p:grpSpPr>
          <a:xfrm>
            <a:off x="3338513" y="1508125"/>
            <a:ext cx="2217737" cy="4005263"/>
            <a:chOff x="1999" y="910"/>
            <a:chExt cx="1397" cy="2523"/>
          </a:xfrm>
        </p:grpSpPr>
        <p:sp>
          <p:nvSpPr>
            <p:cNvPr id="1056250" name="任意多边形 1056249"/>
            <p:cNvSpPr/>
            <p:nvPr/>
          </p:nvSpPr>
          <p:spPr>
            <a:xfrm>
              <a:off x="2287" y="1141"/>
              <a:ext cx="813" cy="267"/>
            </a:xfrm>
            <a:custGeom>
              <a:avLst/>
              <a:gdLst/>
              <a:ahLst/>
              <a:cxnLst/>
              <a:pathLst>
                <a:path w="7244" h="2373">
                  <a:moveTo>
                    <a:pt x="7244" y="2373"/>
                  </a:moveTo>
                  <a:lnTo>
                    <a:pt x="7210" y="2298"/>
                  </a:lnTo>
                  <a:lnTo>
                    <a:pt x="7175" y="2224"/>
                  </a:lnTo>
                  <a:lnTo>
                    <a:pt x="7139" y="2150"/>
                  </a:lnTo>
                  <a:lnTo>
                    <a:pt x="7101" y="2078"/>
                  </a:lnTo>
                  <a:lnTo>
                    <a:pt x="7061" y="2007"/>
                  </a:lnTo>
                  <a:lnTo>
                    <a:pt x="7020" y="1936"/>
                  </a:lnTo>
                  <a:lnTo>
                    <a:pt x="6978" y="1866"/>
                  </a:lnTo>
                  <a:lnTo>
                    <a:pt x="6934" y="1797"/>
                  </a:lnTo>
                  <a:lnTo>
                    <a:pt x="6888" y="1729"/>
                  </a:lnTo>
                  <a:lnTo>
                    <a:pt x="6842" y="1661"/>
                  </a:lnTo>
                  <a:lnTo>
                    <a:pt x="6794" y="1595"/>
                  </a:lnTo>
                  <a:lnTo>
                    <a:pt x="6744" y="1530"/>
                  </a:lnTo>
                  <a:lnTo>
                    <a:pt x="6693" y="1465"/>
                  </a:lnTo>
                  <a:lnTo>
                    <a:pt x="6641" y="1402"/>
                  </a:lnTo>
                  <a:lnTo>
                    <a:pt x="6587" y="1341"/>
                  </a:lnTo>
                  <a:lnTo>
                    <a:pt x="6534" y="1280"/>
                  </a:lnTo>
                  <a:lnTo>
                    <a:pt x="6478" y="1220"/>
                  </a:lnTo>
                  <a:lnTo>
                    <a:pt x="6420" y="1162"/>
                  </a:lnTo>
                  <a:lnTo>
                    <a:pt x="6362" y="1105"/>
                  </a:lnTo>
                  <a:lnTo>
                    <a:pt x="6303" y="1048"/>
                  </a:lnTo>
                  <a:lnTo>
                    <a:pt x="6242" y="993"/>
                  </a:lnTo>
                  <a:lnTo>
                    <a:pt x="6180" y="939"/>
                  </a:lnTo>
                  <a:lnTo>
                    <a:pt x="6117" y="888"/>
                  </a:lnTo>
                  <a:lnTo>
                    <a:pt x="6053" y="837"/>
                  </a:lnTo>
                  <a:lnTo>
                    <a:pt x="5988" y="786"/>
                  </a:lnTo>
                  <a:lnTo>
                    <a:pt x="5921" y="739"/>
                  </a:lnTo>
                  <a:lnTo>
                    <a:pt x="5855" y="692"/>
                  </a:lnTo>
                  <a:lnTo>
                    <a:pt x="5787" y="646"/>
                  </a:lnTo>
                  <a:lnTo>
                    <a:pt x="5718" y="602"/>
                  </a:lnTo>
                  <a:lnTo>
                    <a:pt x="5648" y="559"/>
                  </a:lnTo>
                  <a:lnTo>
                    <a:pt x="5577" y="518"/>
                  </a:lnTo>
                  <a:lnTo>
                    <a:pt x="5506" y="478"/>
                  </a:lnTo>
                  <a:lnTo>
                    <a:pt x="5433" y="440"/>
                  </a:lnTo>
                  <a:lnTo>
                    <a:pt x="5360" y="403"/>
                  </a:lnTo>
                  <a:lnTo>
                    <a:pt x="5286" y="368"/>
                  </a:lnTo>
                  <a:lnTo>
                    <a:pt x="5212" y="334"/>
                  </a:lnTo>
                  <a:lnTo>
                    <a:pt x="5137" y="302"/>
                  </a:lnTo>
                  <a:lnTo>
                    <a:pt x="5061" y="272"/>
                  </a:lnTo>
                  <a:lnTo>
                    <a:pt x="4984" y="243"/>
                  </a:lnTo>
                  <a:lnTo>
                    <a:pt x="4907" y="215"/>
                  </a:lnTo>
                  <a:lnTo>
                    <a:pt x="4830" y="189"/>
                  </a:lnTo>
                  <a:lnTo>
                    <a:pt x="4752" y="165"/>
                  </a:lnTo>
                  <a:lnTo>
                    <a:pt x="4673" y="142"/>
                  </a:lnTo>
                  <a:lnTo>
                    <a:pt x="4593" y="121"/>
                  </a:lnTo>
                  <a:lnTo>
                    <a:pt x="4514" y="102"/>
                  </a:lnTo>
                  <a:lnTo>
                    <a:pt x="4435" y="84"/>
                  </a:lnTo>
                  <a:lnTo>
                    <a:pt x="4354" y="69"/>
                  </a:lnTo>
                  <a:lnTo>
                    <a:pt x="4274" y="54"/>
                  </a:lnTo>
                  <a:lnTo>
                    <a:pt x="4193" y="41"/>
                  </a:lnTo>
                  <a:lnTo>
                    <a:pt x="4112" y="30"/>
                  </a:lnTo>
                  <a:lnTo>
                    <a:pt x="4031" y="21"/>
                  </a:lnTo>
                  <a:lnTo>
                    <a:pt x="3949" y="14"/>
                  </a:lnTo>
                  <a:lnTo>
                    <a:pt x="3868" y="8"/>
                  </a:lnTo>
                  <a:lnTo>
                    <a:pt x="3786" y="4"/>
                  </a:lnTo>
                  <a:lnTo>
                    <a:pt x="3704" y="1"/>
                  </a:lnTo>
                  <a:lnTo>
                    <a:pt x="3623" y="0"/>
                  </a:lnTo>
                  <a:lnTo>
                    <a:pt x="3540" y="1"/>
                  </a:lnTo>
                  <a:lnTo>
                    <a:pt x="3458" y="4"/>
                  </a:lnTo>
                  <a:lnTo>
                    <a:pt x="3377" y="8"/>
                  </a:lnTo>
                  <a:lnTo>
                    <a:pt x="3295" y="14"/>
                  </a:lnTo>
                  <a:lnTo>
                    <a:pt x="3214" y="21"/>
                  </a:lnTo>
                  <a:lnTo>
                    <a:pt x="3133" y="30"/>
                  </a:lnTo>
                  <a:lnTo>
                    <a:pt x="3051" y="41"/>
                  </a:lnTo>
                  <a:lnTo>
                    <a:pt x="2971" y="54"/>
                  </a:lnTo>
                  <a:lnTo>
                    <a:pt x="2890" y="69"/>
                  </a:lnTo>
                  <a:lnTo>
                    <a:pt x="2810" y="84"/>
                  </a:lnTo>
                  <a:lnTo>
                    <a:pt x="2730" y="102"/>
                  </a:lnTo>
                  <a:lnTo>
                    <a:pt x="2651" y="121"/>
                  </a:lnTo>
                  <a:lnTo>
                    <a:pt x="2572" y="142"/>
                  </a:lnTo>
                  <a:lnTo>
                    <a:pt x="2493" y="165"/>
                  </a:lnTo>
                  <a:lnTo>
                    <a:pt x="2415" y="189"/>
                  </a:lnTo>
                  <a:lnTo>
                    <a:pt x="2337" y="215"/>
                  </a:lnTo>
                  <a:lnTo>
                    <a:pt x="2260" y="243"/>
                  </a:lnTo>
                  <a:lnTo>
                    <a:pt x="2183" y="272"/>
                  </a:lnTo>
                  <a:lnTo>
                    <a:pt x="2107" y="302"/>
                  </a:lnTo>
                  <a:lnTo>
                    <a:pt x="2033" y="334"/>
                  </a:lnTo>
                  <a:lnTo>
                    <a:pt x="1958" y="368"/>
                  </a:lnTo>
                  <a:lnTo>
                    <a:pt x="1884" y="403"/>
                  </a:lnTo>
                  <a:lnTo>
                    <a:pt x="1811" y="440"/>
                  </a:lnTo>
                  <a:lnTo>
                    <a:pt x="1739" y="478"/>
                  </a:lnTo>
                  <a:lnTo>
                    <a:pt x="1667" y="518"/>
                  </a:lnTo>
                  <a:lnTo>
                    <a:pt x="1596" y="559"/>
                  </a:lnTo>
                  <a:lnTo>
                    <a:pt x="1526" y="602"/>
                  </a:lnTo>
                  <a:lnTo>
                    <a:pt x="1457" y="646"/>
                  </a:lnTo>
                  <a:lnTo>
                    <a:pt x="1390" y="692"/>
                  </a:lnTo>
                  <a:lnTo>
                    <a:pt x="1323" y="739"/>
                  </a:lnTo>
                  <a:lnTo>
                    <a:pt x="1257" y="786"/>
                  </a:lnTo>
                  <a:lnTo>
                    <a:pt x="1191" y="837"/>
                  </a:lnTo>
                  <a:lnTo>
                    <a:pt x="1128" y="888"/>
                  </a:lnTo>
                  <a:lnTo>
                    <a:pt x="1065" y="939"/>
                  </a:lnTo>
                  <a:lnTo>
                    <a:pt x="1004" y="993"/>
                  </a:lnTo>
                  <a:lnTo>
                    <a:pt x="943" y="1048"/>
                  </a:lnTo>
                  <a:lnTo>
                    <a:pt x="883" y="1105"/>
                  </a:lnTo>
                  <a:lnTo>
                    <a:pt x="825" y="1162"/>
                  </a:lnTo>
                  <a:lnTo>
                    <a:pt x="768" y="1220"/>
                  </a:lnTo>
                  <a:lnTo>
                    <a:pt x="712" y="1280"/>
                  </a:lnTo>
                  <a:lnTo>
                    <a:pt x="657" y="1341"/>
                  </a:lnTo>
                  <a:lnTo>
                    <a:pt x="603" y="1402"/>
                  </a:lnTo>
                  <a:lnTo>
                    <a:pt x="551" y="1465"/>
                  </a:lnTo>
                  <a:lnTo>
                    <a:pt x="501" y="1530"/>
                  </a:lnTo>
                  <a:lnTo>
                    <a:pt x="451" y="1595"/>
                  </a:lnTo>
                  <a:lnTo>
                    <a:pt x="403" y="1661"/>
                  </a:lnTo>
                  <a:lnTo>
                    <a:pt x="356" y="1729"/>
                  </a:lnTo>
                  <a:lnTo>
                    <a:pt x="311" y="1797"/>
                  </a:lnTo>
                  <a:lnTo>
                    <a:pt x="266" y="1866"/>
                  </a:lnTo>
                  <a:lnTo>
                    <a:pt x="224" y="1936"/>
                  </a:lnTo>
                  <a:lnTo>
                    <a:pt x="183" y="2007"/>
                  </a:lnTo>
                  <a:lnTo>
                    <a:pt x="144" y="2078"/>
                  </a:lnTo>
                  <a:lnTo>
                    <a:pt x="105" y="2150"/>
                  </a:lnTo>
                  <a:lnTo>
                    <a:pt x="69" y="2224"/>
                  </a:lnTo>
                  <a:lnTo>
                    <a:pt x="34" y="2298"/>
                  </a:lnTo>
                  <a:lnTo>
                    <a:pt x="0" y="2373"/>
                  </a:lnTo>
                </a:path>
              </a:pathLst>
            </a:custGeom>
            <a:noFill/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56251" name="组合 1056250"/>
            <p:cNvGrpSpPr/>
            <p:nvPr/>
          </p:nvGrpSpPr>
          <p:grpSpPr>
            <a:xfrm>
              <a:off x="2694" y="910"/>
              <a:ext cx="0" cy="758"/>
              <a:chOff x="3046" y="557"/>
              <a:chExt cx="0" cy="964"/>
            </a:xfrm>
          </p:grpSpPr>
          <p:sp>
            <p:nvSpPr>
              <p:cNvPr id="1056252" name="直接连接符 1056251"/>
              <p:cNvSpPr/>
              <p:nvPr/>
            </p:nvSpPr>
            <p:spPr>
              <a:xfrm flipV="1">
                <a:off x="3046" y="1384"/>
                <a:ext cx="0" cy="13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53" name="直接连接符 1056252"/>
              <p:cNvSpPr/>
              <p:nvPr/>
            </p:nvSpPr>
            <p:spPr>
              <a:xfrm flipV="1">
                <a:off x="3046" y="1323"/>
                <a:ext cx="0" cy="3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54" name="直接连接符 1056253"/>
              <p:cNvSpPr/>
              <p:nvPr/>
            </p:nvSpPr>
            <p:spPr>
              <a:xfrm flipV="1">
                <a:off x="3046" y="1109"/>
                <a:ext cx="0" cy="183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55" name="直接连接符 1056254"/>
              <p:cNvSpPr/>
              <p:nvPr/>
            </p:nvSpPr>
            <p:spPr>
              <a:xfrm flipV="1">
                <a:off x="3046" y="1048"/>
                <a:ext cx="0" cy="3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56" name="直接连接符 1056255"/>
              <p:cNvSpPr/>
              <p:nvPr/>
            </p:nvSpPr>
            <p:spPr>
              <a:xfrm flipV="1">
                <a:off x="3046" y="834"/>
                <a:ext cx="0" cy="183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57" name="直接连接符 1056256"/>
              <p:cNvSpPr/>
              <p:nvPr/>
            </p:nvSpPr>
            <p:spPr>
              <a:xfrm flipV="1">
                <a:off x="3046" y="773"/>
                <a:ext cx="0" cy="3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58" name="直接连接符 1056257"/>
              <p:cNvSpPr/>
              <p:nvPr/>
            </p:nvSpPr>
            <p:spPr>
              <a:xfrm flipV="1">
                <a:off x="3046" y="557"/>
                <a:ext cx="0" cy="18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259" name="直接连接符 1056258"/>
            <p:cNvSpPr/>
            <p:nvPr/>
          </p:nvSpPr>
          <p:spPr>
            <a:xfrm flipV="1">
              <a:off x="2049" y="1504"/>
              <a:ext cx="0" cy="81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260" name="直接连接符 1056259"/>
            <p:cNvSpPr/>
            <p:nvPr/>
          </p:nvSpPr>
          <p:spPr>
            <a:xfrm flipV="1">
              <a:off x="3339" y="1504"/>
              <a:ext cx="0" cy="81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261" name="直接连接符 1056260"/>
            <p:cNvSpPr/>
            <p:nvPr/>
          </p:nvSpPr>
          <p:spPr>
            <a:xfrm>
              <a:off x="2049" y="1585"/>
              <a:ext cx="1290" cy="0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262" name="直接连接符 1056261"/>
            <p:cNvSpPr/>
            <p:nvPr/>
          </p:nvSpPr>
          <p:spPr>
            <a:xfrm>
              <a:off x="2109" y="1444"/>
              <a:ext cx="1170" cy="0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263" name="组合 1056262"/>
            <p:cNvGrpSpPr/>
            <p:nvPr/>
          </p:nvGrpSpPr>
          <p:grpSpPr>
            <a:xfrm>
              <a:off x="2371" y="1262"/>
              <a:ext cx="645" cy="323"/>
              <a:chOff x="2635" y="1005"/>
              <a:chExt cx="821" cy="411"/>
            </a:xfrm>
          </p:grpSpPr>
          <p:sp>
            <p:nvSpPr>
              <p:cNvPr id="1056264" name="任意多边形 1056263"/>
              <p:cNvSpPr/>
              <p:nvPr/>
            </p:nvSpPr>
            <p:spPr>
              <a:xfrm>
                <a:off x="3455" y="1382"/>
                <a:ext cx="1" cy="34"/>
              </a:xfrm>
              <a:custGeom>
                <a:avLst/>
                <a:gdLst/>
                <a:ahLst/>
                <a:cxnLst/>
                <a:pathLst>
                  <a:path w="10" h="237">
                    <a:moveTo>
                      <a:pt x="10" y="237"/>
                    </a:moveTo>
                    <a:lnTo>
                      <a:pt x="9" y="168"/>
                    </a:lnTo>
                    <a:lnTo>
                      <a:pt x="7" y="98"/>
                    </a:lnTo>
                    <a:lnTo>
                      <a:pt x="2" y="29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65" name="任意多边形 1056264"/>
              <p:cNvSpPr/>
              <p:nvPr/>
            </p:nvSpPr>
            <p:spPr>
              <a:xfrm>
                <a:off x="3437" y="1292"/>
                <a:ext cx="14" cy="60"/>
              </a:xfrm>
              <a:custGeom>
                <a:avLst/>
                <a:gdLst/>
                <a:ahLst/>
                <a:cxnLst/>
                <a:pathLst>
                  <a:path w="97" h="417">
                    <a:moveTo>
                      <a:pt x="97" y="417"/>
                    </a:moveTo>
                    <a:lnTo>
                      <a:pt x="92" y="382"/>
                    </a:lnTo>
                    <a:lnTo>
                      <a:pt x="80" y="314"/>
                    </a:lnTo>
                    <a:lnTo>
                      <a:pt x="66" y="245"/>
                    </a:lnTo>
                    <a:lnTo>
                      <a:pt x="49" y="178"/>
                    </a:lnTo>
                    <a:lnTo>
                      <a:pt x="32" y="111"/>
                    </a:lnTo>
                    <a:lnTo>
                      <a:pt x="13" y="43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66" name="任意多边形 1056265"/>
              <p:cNvSpPr/>
              <p:nvPr/>
            </p:nvSpPr>
            <p:spPr>
              <a:xfrm>
                <a:off x="3400" y="1209"/>
                <a:ext cx="27" cy="55"/>
              </a:xfrm>
              <a:custGeom>
                <a:avLst/>
                <a:gdLst/>
                <a:ahLst/>
                <a:cxnLst/>
                <a:pathLst>
                  <a:path w="188" h="385">
                    <a:moveTo>
                      <a:pt x="188" y="385"/>
                    </a:moveTo>
                    <a:lnTo>
                      <a:pt x="181" y="367"/>
                    </a:lnTo>
                    <a:lnTo>
                      <a:pt x="154" y="303"/>
                    </a:lnTo>
                    <a:lnTo>
                      <a:pt x="126" y="240"/>
                    </a:lnTo>
                    <a:lnTo>
                      <a:pt x="96" y="177"/>
                    </a:lnTo>
                    <a:lnTo>
                      <a:pt x="64" y="115"/>
                    </a:lnTo>
                    <a:lnTo>
                      <a:pt x="30" y="53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67" name="任意多边形 1056266"/>
              <p:cNvSpPr/>
              <p:nvPr/>
            </p:nvSpPr>
            <p:spPr>
              <a:xfrm>
                <a:off x="3345" y="1135"/>
                <a:ext cx="39" cy="48"/>
              </a:xfrm>
              <a:custGeom>
                <a:avLst/>
                <a:gdLst/>
                <a:ahLst/>
                <a:cxnLst/>
                <a:pathLst>
                  <a:path w="269" h="334">
                    <a:moveTo>
                      <a:pt x="269" y="334"/>
                    </a:moveTo>
                    <a:lnTo>
                      <a:pt x="268" y="332"/>
                    </a:lnTo>
                    <a:lnTo>
                      <a:pt x="227" y="274"/>
                    </a:lnTo>
                    <a:lnTo>
                      <a:pt x="186" y="220"/>
                    </a:lnTo>
                    <a:lnTo>
                      <a:pt x="143" y="165"/>
                    </a:lnTo>
                    <a:lnTo>
                      <a:pt x="98" y="111"/>
                    </a:lnTo>
                    <a:lnTo>
                      <a:pt x="53" y="59"/>
                    </a:lnTo>
                    <a:lnTo>
                      <a:pt x="6" y="7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68" name="任意多边形 1056267"/>
              <p:cNvSpPr/>
              <p:nvPr/>
            </p:nvSpPr>
            <p:spPr>
              <a:xfrm>
                <a:off x="3276" y="1076"/>
                <a:ext cx="48" cy="38"/>
              </a:xfrm>
              <a:custGeom>
                <a:avLst/>
                <a:gdLst/>
                <a:ahLst/>
                <a:cxnLst/>
                <a:pathLst>
                  <a:path w="335" h="265">
                    <a:moveTo>
                      <a:pt x="335" y="265"/>
                    </a:moveTo>
                    <a:lnTo>
                      <a:pt x="294" y="227"/>
                    </a:lnTo>
                    <a:lnTo>
                      <a:pt x="241" y="182"/>
                    </a:lnTo>
                    <a:lnTo>
                      <a:pt x="188" y="138"/>
                    </a:lnTo>
                    <a:lnTo>
                      <a:pt x="133" y="96"/>
                    </a:lnTo>
                    <a:lnTo>
                      <a:pt x="77" y="54"/>
                    </a:lnTo>
                    <a:lnTo>
                      <a:pt x="21" y="14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69" name="任意多边形 1056268"/>
              <p:cNvSpPr/>
              <p:nvPr/>
            </p:nvSpPr>
            <p:spPr>
              <a:xfrm>
                <a:off x="3195" y="1033"/>
                <a:ext cx="55" cy="27"/>
              </a:xfrm>
              <a:custGeom>
                <a:avLst/>
                <a:gdLst/>
                <a:ahLst/>
                <a:cxnLst/>
                <a:pathLst>
                  <a:path w="385" h="185">
                    <a:moveTo>
                      <a:pt x="385" y="185"/>
                    </a:moveTo>
                    <a:lnTo>
                      <a:pt x="352" y="166"/>
                    </a:lnTo>
                    <a:lnTo>
                      <a:pt x="290" y="133"/>
                    </a:lnTo>
                    <a:lnTo>
                      <a:pt x="229" y="102"/>
                    </a:lnTo>
                    <a:lnTo>
                      <a:pt x="167" y="71"/>
                    </a:lnTo>
                    <a:lnTo>
                      <a:pt x="103" y="42"/>
                    </a:lnTo>
                    <a:lnTo>
                      <a:pt x="38" y="15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0" name="任意多边形 1056269"/>
              <p:cNvSpPr/>
              <p:nvPr/>
            </p:nvSpPr>
            <p:spPr>
              <a:xfrm>
                <a:off x="3107" y="1010"/>
                <a:ext cx="59" cy="13"/>
              </a:xfrm>
              <a:custGeom>
                <a:avLst/>
                <a:gdLst/>
                <a:ahLst/>
                <a:cxnLst/>
                <a:pathLst>
                  <a:path w="416" h="94">
                    <a:moveTo>
                      <a:pt x="416" y="94"/>
                    </a:moveTo>
                    <a:lnTo>
                      <a:pt x="395" y="87"/>
                    </a:lnTo>
                    <a:lnTo>
                      <a:pt x="329" y="69"/>
                    </a:lnTo>
                    <a:lnTo>
                      <a:pt x="261" y="51"/>
                    </a:lnTo>
                    <a:lnTo>
                      <a:pt x="193" y="35"/>
                    </a:lnTo>
                    <a:lnTo>
                      <a:pt x="126" y="21"/>
                    </a:lnTo>
                    <a:lnTo>
                      <a:pt x="57" y="9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1" name="任意多边形 1056270"/>
              <p:cNvSpPr/>
              <p:nvPr/>
            </p:nvSpPr>
            <p:spPr>
              <a:xfrm>
                <a:off x="3015" y="1005"/>
                <a:ext cx="61" cy="1"/>
              </a:xfrm>
              <a:custGeom>
                <a:avLst/>
                <a:gdLst/>
                <a:ahLst/>
                <a:cxnLst/>
                <a:pathLst>
                  <a:path w="428" h="8">
                    <a:moveTo>
                      <a:pt x="428" y="8"/>
                    </a:moveTo>
                    <a:lnTo>
                      <a:pt x="422" y="8"/>
                    </a:lnTo>
                    <a:lnTo>
                      <a:pt x="354" y="4"/>
                    </a:lnTo>
                    <a:lnTo>
                      <a:pt x="284" y="1"/>
                    </a:lnTo>
                    <a:lnTo>
                      <a:pt x="215" y="0"/>
                    </a:lnTo>
                    <a:lnTo>
                      <a:pt x="145" y="1"/>
                    </a:lnTo>
                    <a:lnTo>
                      <a:pt x="76" y="4"/>
                    </a:lnTo>
                    <a:lnTo>
                      <a:pt x="6" y="8"/>
                    </a:lnTo>
                    <a:lnTo>
                      <a:pt x="0" y="8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2" name="任意多边形 1056271"/>
              <p:cNvSpPr/>
              <p:nvPr/>
            </p:nvSpPr>
            <p:spPr>
              <a:xfrm>
                <a:off x="2925" y="1010"/>
                <a:ext cx="60" cy="13"/>
              </a:xfrm>
              <a:custGeom>
                <a:avLst/>
                <a:gdLst/>
                <a:ahLst/>
                <a:cxnLst/>
                <a:pathLst>
                  <a:path w="417" h="94">
                    <a:moveTo>
                      <a:pt x="417" y="0"/>
                    </a:moveTo>
                    <a:lnTo>
                      <a:pt x="360" y="9"/>
                    </a:lnTo>
                    <a:lnTo>
                      <a:pt x="291" y="21"/>
                    </a:lnTo>
                    <a:lnTo>
                      <a:pt x="223" y="35"/>
                    </a:lnTo>
                    <a:lnTo>
                      <a:pt x="155" y="51"/>
                    </a:lnTo>
                    <a:lnTo>
                      <a:pt x="88" y="69"/>
                    </a:lnTo>
                    <a:lnTo>
                      <a:pt x="21" y="87"/>
                    </a:lnTo>
                    <a:lnTo>
                      <a:pt x="0" y="94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3" name="任意多边形 1056272"/>
              <p:cNvSpPr/>
              <p:nvPr/>
            </p:nvSpPr>
            <p:spPr>
              <a:xfrm>
                <a:off x="2841" y="1033"/>
                <a:ext cx="55" cy="27"/>
              </a:xfrm>
              <a:custGeom>
                <a:avLst/>
                <a:gdLst/>
                <a:ahLst/>
                <a:cxnLst/>
                <a:pathLst>
                  <a:path w="385" h="185">
                    <a:moveTo>
                      <a:pt x="385" y="0"/>
                    </a:moveTo>
                    <a:lnTo>
                      <a:pt x="347" y="15"/>
                    </a:lnTo>
                    <a:lnTo>
                      <a:pt x="283" y="42"/>
                    </a:lnTo>
                    <a:lnTo>
                      <a:pt x="220" y="71"/>
                    </a:lnTo>
                    <a:lnTo>
                      <a:pt x="157" y="102"/>
                    </a:lnTo>
                    <a:lnTo>
                      <a:pt x="95" y="133"/>
                    </a:lnTo>
                    <a:lnTo>
                      <a:pt x="33" y="166"/>
                    </a:lnTo>
                    <a:lnTo>
                      <a:pt x="0" y="185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4" name="任意多边形 1056273"/>
              <p:cNvSpPr/>
              <p:nvPr/>
            </p:nvSpPr>
            <p:spPr>
              <a:xfrm>
                <a:off x="2768" y="1076"/>
                <a:ext cx="47" cy="38"/>
              </a:xfrm>
              <a:custGeom>
                <a:avLst/>
                <a:gdLst/>
                <a:ahLst/>
                <a:cxnLst/>
                <a:pathLst>
                  <a:path w="334" h="265">
                    <a:moveTo>
                      <a:pt x="334" y="0"/>
                    </a:moveTo>
                    <a:lnTo>
                      <a:pt x="313" y="14"/>
                    </a:lnTo>
                    <a:lnTo>
                      <a:pt x="257" y="54"/>
                    </a:lnTo>
                    <a:lnTo>
                      <a:pt x="201" y="96"/>
                    </a:lnTo>
                    <a:lnTo>
                      <a:pt x="147" y="138"/>
                    </a:lnTo>
                    <a:lnTo>
                      <a:pt x="93" y="182"/>
                    </a:lnTo>
                    <a:lnTo>
                      <a:pt x="40" y="227"/>
                    </a:lnTo>
                    <a:lnTo>
                      <a:pt x="0" y="265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5" name="任意多边形 1056274"/>
              <p:cNvSpPr/>
              <p:nvPr/>
            </p:nvSpPr>
            <p:spPr>
              <a:xfrm>
                <a:off x="2708" y="1135"/>
                <a:ext cx="38" cy="48"/>
              </a:xfrm>
              <a:custGeom>
                <a:avLst/>
                <a:gdLst/>
                <a:ahLst/>
                <a:cxnLst/>
                <a:pathLst>
                  <a:path w="268" h="334">
                    <a:moveTo>
                      <a:pt x="268" y="0"/>
                    </a:moveTo>
                    <a:lnTo>
                      <a:pt x="262" y="7"/>
                    </a:lnTo>
                    <a:lnTo>
                      <a:pt x="215" y="59"/>
                    </a:lnTo>
                    <a:lnTo>
                      <a:pt x="170" y="111"/>
                    </a:lnTo>
                    <a:lnTo>
                      <a:pt x="126" y="165"/>
                    </a:lnTo>
                    <a:lnTo>
                      <a:pt x="82" y="220"/>
                    </a:lnTo>
                    <a:lnTo>
                      <a:pt x="42" y="274"/>
                    </a:lnTo>
                    <a:lnTo>
                      <a:pt x="1" y="332"/>
                    </a:lnTo>
                    <a:lnTo>
                      <a:pt x="0" y="334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6" name="任意多边形 1056275"/>
              <p:cNvSpPr/>
              <p:nvPr/>
            </p:nvSpPr>
            <p:spPr>
              <a:xfrm>
                <a:off x="2664" y="1209"/>
                <a:ext cx="27" cy="55"/>
              </a:xfrm>
              <a:custGeom>
                <a:avLst/>
                <a:gdLst/>
                <a:ahLst/>
                <a:cxnLst/>
                <a:pathLst>
                  <a:path w="188" h="385">
                    <a:moveTo>
                      <a:pt x="188" y="0"/>
                    </a:moveTo>
                    <a:lnTo>
                      <a:pt x="158" y="53"/>
                    </a:lnTo>
                    <a:lnTo>
                      <a:pt x="124" y="115"/>
                    </a:lnTo>
                    <a:lnTo>
                      <a:pt x="93" y="177"/>
                    </a:lnTo>
                    <a:lnTo>
                      <a:pt x="63" y="240"/>
                    </a:lnTo>
                    <a:lnTo>
                      <a:pt x="34" y="303"/>
                    </a:lnTo>
                    <a:lnTo>
                      <a:pt x="7" y="367"/>
                    </a:lnTo>
                    <a:lnTo>
                      <a:pt x="0" y="385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7" name="任意多边形 1056276"/>
              <p:cNvSpPr/>
              <p:nvPr/>
            </p:nvSpPr>
            <p:spPr>
              <a:xfrm>
                <a:off x="2640" y="1292"/>
                <a:ext cx="14" cy="60"/>
              </a:xfrm>
              <a:custGeom>
                <a:avLst/>
                <a:gdLst/>
                <a:ahLst/>
                <a:cxnLst/>
                <a:pathLst>
                  <a:path w="98" h="417">
                    <a:moveTo>
                      <a:pt x="98" y="0"/>
                    </a:moveTo>
                    <a:lnTo>
                      <a:pt x="84" y="43"/>
                    </a:lnTo>
                    <a:lnTo>
                      <a:pt x="66" y="111"/>
                    </a:lnTo>
                    <a:lnTo>
                      <a:pt x="48" y="178"/>
                    </a:lnTo>
                    <a:lnTo>
                      <a:pt x="32" y="245"/>
                    </a:lnTo>
                    <a:lnTo>
                      <a:pt x="18" y="314"/>
                    </a:lnTo>
                    <a:lnTo>
                      <a:pt x="5" y="382"/>
                    </a:lnTo>
                    <a:lnTo>
                      <a:pt x="0" y="417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278" name="任意多边形 1056277"/>
              <p:cNvSpPr/>
              <p:nvPr/>
            </p:nvSpPr>
            <p:spPr>
              <a:xfrm>
                <a:off x="2635" y="1382"/>
                <a:ext cx="2" cy="34"/>
              </a:xfrm>
              <a:custGeom>
                <a:avLst/>
                <a:gdLst/>
                <a:ahLst/>
                <a:cxnLst/>
                <a:pathLst>
                  <a:path w="11" h="237">
                    <a:moveTo>
                      <a:pt x="11" y="0"/>
                    </a:moveTo>
                    <a:lnTo>
                      <a:pt x="8" y="29"/>
                    </a:lnTo>
                    <a:lnTo>
                      <a:pt x="4" y="98"/>
                    </a:lnTo>
                    <a:lnTo>
                      <a:pt x="1" y="168"/>
                    </a:lnTo>
                    <a:lnTo>
                      <a:pt x="0" y="237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056279" name="直接连接符 1056278"/>
            <p:cNvSpPr/>
            <p:nvPr/>
          </p:nvSpPr>
          <p:spPr>
            <a:xfrm flipV="1">
              <a:off x="2895" y="980"/>
              <a:ext cx="0" cy="174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280" name="直接连接符 1056279"/>
            <p:cNvSpPr/>
            <p:nvPr/>
          </p:nvSpPr>
          <p:spPr>
            <a:xfrm flipV="1">
              <a:off x="2492" y="980"/>
              <a:ext cx="0" cy="182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281" name="直接连接符 1056280"/>
            <p:cNvSpPr/>
            <p:nvPr/>
          </p:nvSpPr>
          <p:spPr>
            <a:xfrm>
              <a:off x="2492" y="980"/>
              <a:ext cx="403" cy="0"/>
            </a:xfrm>
            <a:prstGeom prst="line">
              <a:avLst/>
            </a:prstGeom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282" name="任意多边形 1056281"/>
            <p:cNvSpPr/>
            <p:nvPr/>
          </p:nvSpPr>
          <p:spPr>
            <a:xfrm>
              <a:off x="3279" y="1444"/>
              <a:ext cx="60" cy="60"/>
            </a:xfrm>
            <a:custGeom>
              <a:avLst/>
              <a:gdLst/>
              <a:ahLst/>
              <a:cxnLst/>
              <a:pathLst>
                <a:path w="539" h="539">
                  <a:moveTo>
                    <a:pt x="539" y="539"/>
                  </a:moveTo>
                  <a:lnTo>
                    <a:pt x="538" y="509"/>
                  </a:lnTo>
                  <a:lnTo>
                    <a:pt x="535" y="479"/>
                  </a:lnTo>
                  <a:lnTo>
                    <a:pt x="532" y="449"/>
                  </a:lnTo>
                  <a:lnTo>
                    <a:pt x="526" y="419"/>
                  </a:lnTo>
                  <a:lnTo>
                    <a:pt x="518" y="390"/>
                  </a:lnTo>
                  <a:lnTo>
                    <a:pt x="508" y="361"/>
                  </a:lnTo>
                  <a:lnTo>
                    <a:pt x="498" y="333"/>
                  </a:lnTo>
                  <a:lnTo>
                    <a:pt x="485" y="306"/>
                  </a:lnTo>
                  <a:lnTo>
                    <a:pt x="472" y="278"/>
                  </a:lnTo>
                  <a:lnTo>
                    <a:pt x="456" y="252"/>
                  </a:lnTo>
                  <a:lnTo>
                    <a:pt x="440" y="228"/>
                  </a:lnTo>
                  <a:lnTo>
                    <a:pt x="421" y="203"/>
                  </a:lnTo>
                  <a:lnTo>
                    <a:pt x="402" y="180"/>
                  </a:lnTo>
                  <a:lnTo>
                    <a:pt x="381" y="158"/>
                  </a:lnTo>
                  <a:lnTo>
                    <a:pt x="359" y="137"/>
                  </a:lnTo>
                  <a:lnTo>
                    <a:pt x="336" y="118"/>
                  </a:lnTo>
                  <a:lnTo>
                    <a:pt x="312" y="99"/>
                  </a:lnTo>
                  <a:lnTo>
                    <a:pt x="287" y="83"/>
                  </a:lnTo>
                  <a:lnTo>
                    <a:pt x="261" y="68"/>
                  </a:lnTo>
                  <a:lnTo>
                    <a:pt x="234" y="54"/>
                  </a:lnTo>
                  <a:lnTo>
                    <a:pt x="206" y="41"/>
                  </a:lnTo>
                  <a:lnTo>
                    <a:pt x="178" y="31"/>
                  </a:lnTo>
                  <a:lnTo>
                    <a:pt x="149" y="21"/>
                  </a:lnTo>
                  <a:lnTo>
                    <a:pt x="120" y="13"/>
                  </a:lnTo>
                  <a:lnTo>
                    <a:pt x="91" y="7"/>
                  </a:lnTo>
                  <a:lnTo>
                    <a:pt x="60" y="4"/>
                  </a:lnTo>
                  <a:lnTo>
                    <a:pt x="30" y="1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283" name="任意多边形 1056282"/>
            <p:cNvSpPr/>
            <p:nvPr/>
          </p:nvSpPr>
          <p:spPr>
            <a:xfrm>
              <a:off x="2049" y="1444"/>
              <a:ext cx="60" cy="60"/>
            </a:xfrm>
            <a:custGeom>
              <a:avLst/>
              <a:gdLst/>
              <a:ahLst/>
              <a:cxnLst/>
              <a:pathLst>
                <a:path w="539" h="539">
                  <a:moveTo>
                    <a:pt x="539" y="0"/>
                  </a:moveTo>
                  <a:lnTo>
                    <a:pt x="508" y="1"/>
                  </a:lnTo>
                  <a:lnTo>
                    <a:pt x="478" y="4"/>
                  </a:lnTo>
                  <a:lnTo>
                    <a:pt x="448" y="7"/>
                  </a:lnTo>
                  <a:lnTo>
                    <a:pt x="418" y="13"/>
                  </a:lnTo>
                  <a:lnTo>
                    <a:pt x="389" y="21"/>
                  </a:lnTo>
                  <a:lnTo>
                    <a:pt x="360" y="31"/>
                  </a:lnTo>
                  <a:lnTo>
                    <a:pt x="332" y="41"/>
                  </a:lnTo>
                  <a:lnTo>
                    <a:pt x="304" y="54"/>
                  </a:lnTo>
                  <a:lnTo>
                    <a:pt x="277" y="68"/>
                  </a:lnTo>
                  <a:lnTo>
                    <a:pt x="252" y="83"/>
                  </a:lnTo>
                  <a:lnTo>
                    <a:pt x="227" y="99"/>
                  </a:lnTo>
                  <a:lnTo>
                    <a:pt x="203" y="118"/>
                  </a:lnTo>
                  <a:lnTo>
                    <a:pt x="179" y="137"/>
                  </a:lnTo>
                  <a:lnTo>
                    <a:pt x="157" y="158"/>
                  </a:lnTo>
                  <a:lnTo>
                    <a:pt x="136" y="180"/>
                  </a:lnTo>
                  <a:lnTo>
                    <a:pt x="117" y="203"/>
                  </a:lnTo>
                  <a:lnTo>
                    <a:pt x="99" y="228"/>
                  </a:lnTo>
                  <a:lnTo>
                    <a:pt x="82" y="252"/>
                  </a:lnTo>
                  <a:lnTo>
                    <a:pt x="67" y="278"/>
                  </a:lnTo>
                  <a:lnTo>
                    <a:pt x="53" y="306"/>
                  </a:lnTo>
                  <a:lnTo>
                    <a:pt x="40" y="333"/>
                  </a:lnTo>
                  <a:lnTo>
                    <a:pt x="30" y="361"/>
                  </a:lnTo>
                  <a:lnTo>
                    <a:pt x="21" y="390"/>
                  </a:lnTo>
                  <a:lnTo>
                    <a:pt x="14" y="419"/>
                  </a:lnTo>
                  <a:lnTo>
                    <a:pt x="7" y="449"/>
                  </a:lnTo>
                  <a:lnTo>
                    <a:pt x="3" y="479"/>
                  </a:lnTo>
                  <a:lnTo>
                    <a:pt x="1" y="509"/>
                  </a:lnTo>
                  <a:lnTo>
                    <a:pt x="0" y="539"/>
                  </a:lnTo>
                </a:path>
              </a:pathLst>
            </a:custGeom>
            <a:noFill/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284" name="任意多边形 1056283"/>
            <p:cNvSpPr/>
            <p:nvPr/>
          </p:nvSpPr>
          <p:spPr>
            <a:xfrm>
              <a:off x="3100" y="1408"/>
              <a:ext cx="56" cy="36"/>
            </a:xfrm>
            <a:custGeom>
              <a:avLst/>
              <a:gdLst/>
              <a:ahLst/>
              <a:cxnLst/>
              <a:pathLst>
                <a:path w="494" h="323">
                  <a:moveTo>
                    <a:pt x="0" y="0"/>
                  </a:moveTo>
                  <a:lnTo>
                    <a:pt x="13" y="27"/>
                  </a:lnTo>
                  <a:lnTo>
                    <a:pt x="27" y="53"/>
                  </a:lnTo>
                  <a:lnTo>
                    <a:pt x="42" y="78"/>
                  </a:lnTo>
                  <a:lnTo>
                    <a:pt x="60" y="103"/>
                  </a:lnTo>
                  <a:lnTo>
                    <a:pt x="77" y="126"/>
                  </a:lnTo>
                  <a:lnTo>
                    <a:pt x="97" y="148"/>
                  </a:lnTo>
                  <a:lnTo>
                    <a:pt x="118" y="170"/>
                  </a:lnTo>
                  <a:lnTo>
                    <a:pt x="139" y="190"/>
                  </a:lnTo>
                  <a:lnTo>
                    <a:pt x="162" y="209"/>
                  </a:lnTo>
                  <a:lnTo>
                    <a:pt x="187" y="226"/>
                  </a:lnTo>
                  <a:lnTo>
                    <a:pt x="211" y="243"/>
                  </a:lnTo>
                  <a:lnTo>
                    <a:pt x="237" y="258"/>
                  </a:lnTo>
                  <a:lnTo>
                    <a:pt x="264" y="272"/>
                  </a:lnTo>
                  <a:lnTo>
                    <a:pt x="291" y="284"/>
                  </a:lnTo>
                  <a:lnTo>
                    <a:pt x="319" y="294"/>
                  </a:lnTo>
                  <a:lnTo>
                    <a:pt x="347" y="302"/>
                  </a:lnTo>
                  <a:lnTo>
                    <a:pt x="376" y="310"/>
                  </a:lnTo>
                  <a:lnTo>
                    <a:pt x="405" y="316"/>
                  </a:lnTo>
                  <a:lnTo>
                    <a:pt x="434" y="320"/>
                  </a:lnTo>
                  <a:lnTo>
                    <a:pt x="464" y="322"/>
                  </a:lnTo>
                  <a:lnTo>
                    <a:pt x="494" y="323"/>
                  </a:lnTo>
                </a:path>
              </a:pathLst>
            </a:custGeom>
            <a:noFill/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285" name="任意多边形 1056284"/>
            <p:cNvSpPr/>
            <p:nvPr/>
          </p:nvSpPr>
          <p:spPr>
            <a:xfrm>
              <a:off x="2232" y="1408"/>
              <a:ext cx="55" cy="36"/>
            </a:xfrm>
            <a:custGeom>
              <a:avLst/>
              <a:gdLst/>
              <a:ahLst/>
              <a:cxnLst/>
              <a:pathLst>
                <a:path w="493" h="323">
                  <a:moveTo>
                    <a:pt x="0" y="323"/>
                  </a:moveTo>
                  <a:lnTo>
                    <a:pt x="29" y="322"/>
                  </a:lnTo>
                  <a:lnTo>
                    <a:pt x="59" y="320"/>
                  </a:lnTo>
                  <a:lnTo>
                    <a:pt x="88" y="316"/>
                  </a:lnTo>
                  <a:lnTo>
                    <a:pt x="118" y="310"/>
                  </a:lnTo>
                  <a:lnTo>
                    <a:pt x="147" y="302"/>
                  </a:lnTo>
                  <a:lnTo>
                    <a:pt x="175" y="294"/>
                  </a:lnTo>
                  <a:lnTo>
                    <a:pt x="203" y="284"/>
                  </a:lnTo>
                  <a:lnTo>
                    <a:pt x="230" y="272"/>
                  </a:lnTo>
                  <a:lnTo>
                    <a:pt x="256" y="258"/>
                  </a:lnTo>
                  <a:lnTo>
                    <a:pt x="282" y="243"/>
                  </a:lnTo>
                  <a:lnTo>
                    <a:pt x="308" y="226"/>
                  </a:lnTo>
                  <a:lnTo>
                    <a:pt x="331" y="209"/>
                  </a:lnTo>
                  <a:lnTo>
                    <a:pt x="354" y="190"/>
                  </a:lnTo>
                  <a:lnTo>
                    <a:pt x="375" y="170"/>
                  </a:lnTo>
                  <a:lnTo>
                    <a:pt x="396" y="148"/>
                  </a:lnTo>
                  <a:lnTo>
                    <a:pt x="416" y="126"/>
                  </a:lnTo>
                  <a:lnTo>
                    <a:pt x="435" y="103"/>
                  </a:lnTo>
                  <a:lnTo>
                    <a:pt x="451" y="78"/>
                  </a:lnTo>
                  <a:lnTo>
                    <a:pt x="466" y="53"/>
                  </a:lnTo>
                  <a:lnTo>
                    <a:pt x="480" y="27"/>
                  </a:lnTo>
                  <a:lnTo>
                    <a:pt x="493" y="0"/>
                  </a:lnTo>
                </a:path>
              </a:pathLst>
            </a:custGeom>
            <a:noFill/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286" name="任意多边形 1056285"/>
            <p:cNvSpPr/>
            <p:nvPr/>
          </p:nvSpPr>
          <p:spPr>
            <a:xfrm>
              <a:off x="2463" y="1154"/>
              <a:ext cx="29" cy="52"/>
            </a:xfrm>
            <a:custGeom>
              <a:avLst/>
              <a:gdLst/>
              <a:ahLst/>
              <a:cxnLst/>
              <a:pathLst>
                <a:path w="259" h="460">
                  <a:moveTo>
                    <a:pt x="0" y="460"/>
                  </a:moveTo>
                  <a:lnTo>
                    <a:pt x="26" y="444"/>
                  </a:lnTo>
                  <a:lnTo>
                    <a:pt x="51" y="425"/>
                  </a:lnTo>
                  <a:lnTo>
                    <a:pt x="75" y="407"/>
                  </a:lnTo>
                  <a:lnTo>
                    <a:pt x="97" y="386"/>
                  </a:lnTo>
                  <a:lnTo>
                    <a:pt x="118" y="364"/>
                  </a:lnTo>
                  <a:lnTo>
                    <a:pt x="139" y="340"/>
                  </a:lnTo>
                  <a:lnTo>
                    <a:pt x="158" y="316"/>
                  </a:lnTo>
                  <a:lnTo>
                    <a:pt x="174" y="290"/>
                  </a:lnTo>
                  <a:lnTo>
                    <a:pt x="190" y="264"/>
                  </a:lnTo>
                  <a:lnTo>
                    <a:pt x="204" y="238"/>
                  </a:lnTo>
                  <a:lnTo>
                    <a:pt x="217" y="210"/>
                  </a:lnTo>
                  <a:lnTo>
                    <a:pt x="228" y="180"/>
                  </a:lnTo>
                  <a:lnTo>
                    <a:pt x="237" y="151"/>
                  </a:lnTo>
                  <a:lnTo>
                    <a:pt x="245" y="122"/>
                  </a:lnTo>
                  <a:lnTo>
                    <a:pt x="251" y="92"/>
                  </a:lnTo>
                  <a:lnTo>
                    <a:pt x="256" y="61"/>
                  </a:lnTo>
                  <a:lnTo>
                    <a:pt x="258" y="31"/>
                  </a:lnTo>
                  <a:lnTo>
                    <a:pt x="259" y="0"/>
                  </a:lnTo>
                </a:path>
              </a:pathLst>
            </a:custGeom>
            <a:noFill/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287" name="任意多边形 1056286"/>
            <p:cNvSpPr/>
            <p:nvPr/>
          </p:nvSpPr>
          <p:spPr>
            <a:xfrm>
              <a:off x="2895" y="1154"/>
              <a:ext cx="29" cy="52"/>
            </a:xfrm>
            <a:custGeom>
              <a:avLst/>
              <a:gdLst/>
              <a:ahLst/>
              <a:cxnLst/>
              <a:pathLst>
                <a:path w="259" h="460">
                  <a:moveTo>
                    <a:pt x="0" y="0"/>
                  </a:moveTo>
                  <a:lnTo>
                    <a:pt x="1" y="31"/>
                  </a:lnTo>
                  <a:lnTo>
                    <a:pt x="4" y="61"/>
                  </a:lnTo>
                  <a:lnTo>
                    <a:pt x="8" y="92"/>
                  </a:lnTo>
                  <a:lnTo>
                    <a:pt x="14" y="122"/>
                  </a:lnTo>
                  <a:lnTo>
                    <a:pt x="22" y="151"/>
                  </a:lnTo>
                  <a:lnTo>
                    <a:pt x="32" y="180"/>
                  </a:lnTo>
                  <a:lnTo>
                    <a:pt x="42" y="210"/>
                  </a:lnTo>
                  <a:lnTo>
                    <a:pt x="55" y="238"/>
                  </a:lnTo>
                  <a:lnTo>
                    <a:pt x="69" y="264"/>
                  </a:lnTo>
                  <a:lnTo>
                    <a:pt x="85" y="290"/>
                  </a:lnTo>
                  <a:lnTo>
                    <a:pt x="103" y="316"/>
                  </a:lnTo>
                  <a:lnTo>
                    <a:pt x="122" y="340"/>
                  </a:lnTo>
                  <a:lnTo>
                    <a:pt x="141" y="364"/>
                  </a:lnTo>
                  <a:lnTo>
                    <a:pt x="162" y="386"/>
                  </a:lnTo>
                  <a:lnTo>
                    <a:pt x="185" y="407"/>
                  </a:lnTo>
                  <a:lnTo>
                    <a:pt x="209" y="425"/>
                  </a:lnTo>
                  <a:lnTo>
                    <a:pt x="234" y="444"/>
                  </a:lnTo>
                  <a:lnTo>
                    <a:pt x="259" y="460"/>
                  </a:lnTo>
                </a:path>
              </a:pathLst>
            </a:custGeom>
            <a:noFill/>
            <a:ln w="571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56288" name="组合 1056287"/>
            <p:cNvGrpSpPr/>
            <p:nvPr/>
          </p:nvGrpSpPr>
          <p:grpSpPr>
            <a:xfrm>
              <a:off x="2805" y="980"/>
              <a:ext cx="0" cy="302"/>
              <a:chOff x="3187" y="646"/>
              <a:chExt cx="0" cy="384"/>
            </a:xfrm>
          </p:grpSpPr>
          <p:sp>
            <p:nvSpPr>
              <p:cNvPr id="1056289" name="直接连接符 1056288"/>
              <p:cNvSpPr/>
              <p:nvPr/>
            </p:nvSpPr>
            <p:spPr>
              <a:xfrm flipV="1">
                <a:off x="3187" y="991"/>
                <a:ext cx="0" cy="39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0" name="直接连接符 1056289"/>
              <p:cNvSpPr/>
              <p:nvPr/>
            </p:nvSpPr>
            <p:spPr>
              <a:xfrm flipV="1">
                <a:off x="3187" y="899"/>
                <a:ext cx="0" cy="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1" name="直接连接符 1056290"/>
              <p:cNvSpPr/>
              <p:nvPr/>
            </p:nvSpPr>
            <p:spPr>
              <a:xfrm flipV="1">
                <a:off x="3187" y="807"/>
                <a:ext cx="0" cy="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2" name="直接连接符 1056291"/>
              <p:cNvSpPr/>
              <p:nvPr/>
            </p:nvSpPr>
            <p:spPr>
              <a:xfrm flipV="1">
                <a:off x="3187" y="716"/>
                <a:ext cx="0" cy="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3" name="直接连接符 1056292"/>
              <p:cNvSpPr/>
              <p:nvPr/>
            </p:nvSpPr>
            <p:spPr>
              <a:xfrm flipV="1">
                <a:off x="3187" y="646"/>
                <a:ext cx="0" cy="39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294" name="组合 1056293"/>
            <p:cNvGrpSpPr/>
            <p:nvPr/>
          </p:nvGrpSpPr>
          <p:grpSpPr>
            <a:xfrm>
              <a:off x="2583" y="980"/>
              <a:ext cx="0" cy="302"/>
              <a:chOff x="2905" y="646"/>
              <a:chExt cx="0" cy="384"/>
            </a:xfrm>
          </p:grpSpPr>
          <p:sp>
            <p:nvSpPr>
              <p:cNvPr id="1056295" name="直接连接符 1056294"/>
              <p:cNvSpPr/>
              <p:nvPr/>
            </p:nvSpPr>
            <p:spPr>
              <a:xfrm flipV="1">
                <a:off x="2905" y="991"/>
                <a:ext cx="0" cy="39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6" name="直接连接符 1056295"/>
              <p:cNvSpPr/>
              <p:nvPr/>
            </p:nvSpPr>
            <p:spPr>
              <a:xfrm flipV="1">
                <a:off x="2905" y="899"/>
                <a:ext cx="0" cy="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7" name="直接连接符 1056296"/>
              <p:cNvSpPr/>
              <p:nvPr/>
            </p:nvSpPr>
            <p:spPr>
              <a:xfrm flipV="1">
                <a:off x="2905" y="807"/>
                <a:ext cx="0" cy="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8" name="直接连接符 1056297"/>
              <p:cNvSpPr/>
              <p:nvPr/>
            </p:nvSpPr>
            <p:spPr>
              <a:xfrm flipV="1">
                <a:off x="2905" y="716"/>
                <a:ext cx="0" cy="6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299" name="直接连接符 1056298"/>
              <p:cNvSpPr/>
              <p:nvPr/>
            </p:nvSpPr>
            <p:spPr>
              <a:xfrm flipV="1">
                <a:off x="2905" y="646"/>
                <a:ext cx="0" cy="39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80" name="组合 1056479"/>
            <p:cNvGrpSpPr/>
            <p:nvPr/>
          </p:nvGrpSpPr>
          <p:grpSpPr>
            <a:xfrm>
              <a:off x="1999" y="2627"/>
              <a:ext cx="1397" cy="806"/>
              <a:chOff x="2043" y="2878"/>
              <a:chExt cx="1777" cy="1026"/>
            </a:xfrm>
          </p:grpSpPr>
          <p:sp>
            <p:nvSpPr>
              <p:cNvPr id="1056300" name="任意多边形 1056299"/>
              <p:cNvSpPr/>
              <p:nvPr/>
            </p:nvSpPr>
            <p:spPr>
              <a:xfrm>
                <a:off x="2106" y="3706"/>
                <a:ext cx="128" cy="129"/>
              </a:xfrm>
              <a:custGeom>
                <a:avLst/>
                <a:gdLst/>
                <a:ahLst/>
                <a:cxnLst/>
                <a:pathLst>
                  <a:path w="898" h="899">
                    <a:moveTo>
                      <a:pt x="0" y="0"/>
                    </a:moveTo>
                    <a:lnTo>
                      <a:pt x="1" y="40"/>
                    </a:lnTo>
                    <a:lnTo>
                      <a:pt x="3" y="78"/>
                    </a:lnTo>
                    <a:lnTo>
                      <a:pt x="8" y="118"/>
                    </a:lnTo>
                    <a:lnTo>
                      <a:pt x="14" y="157"/>
                    </a:lnTo>
                    <a:lnTo>
                      <a:pt x="21" y="195"/>
                    </a:lnTo>
                    <a:lnTo>
                      <a:pt x="30" y="234"/>
                    </a:lnTo>
                    <a:lnTo>
                      <a:pt x="42" y="271"/>
                    </a:lnTo>
                    <a:lnTo>
                      <a:pt x="53" y="308"/>
                    </a:lnTo>
                    <a:lnTo>
                      <a:pt x="68" y="344"/>
                    </a:lnTo>
                    <a:lnTo>
                      <a:pt x="84" y="381"/>
                    </a:lnTo>
                    <a:lnTo>
                      <a:pt x="101" y="416"/>
                    </a:lnTo>
                    <a:lnTo>
                      <a:pt x="120" y="449"/>
                    </a:lnTo>
                    <a:lnTo>
                      <a:pt x="141" y="483"/>
                    </a:lnTo>
                    <a:lnTo>
                      <a:pt x="162" y="516"/>
                    </a:lnTo>
                    <a:lnTo>
                      <a:pt x="185" y="547"/>
                    </a:lnTo>
                    <a:lnTo>
                      <a:pt x="210" y="578"/>
                    </a:lnTo>
                    <a:lnTo>
                      <a:pt x="235" y="608"/>
                    </a:lnTo>
                    <a:lnTo>
                      <a:pt x="262" y="636"/>
                    </a:lnTo>
                    <a:lnTo>
                      <a:pt x="291" y="663"/>
                    </a:lnTo>
                    <a:lnTo>
                      <a:pt x="320" y="689"/>
                    </a:lnTo>
                    <a:lnTo>
                      <a:pt x="351" y="713"/>
                    </a:lnTo>
                    <a:lnTo>
                      <a:pt x="382" y="736"/>
                    </a:lnTo>
                    <a:lnTo>
                      <a:pt x="415" y="759"/>
                    </a:lnTo>
                    <a:lnTo>
                      <a:pt x="449" y="778"/>
                    </a:lnTo>
                    <a:lnTo>
                      <a:pt x="483" y="797"/>
                    </a:lnTo>
                    <a:lnTo>
                      <a:pt x="518" y="815"/>
                    </a:lnTo>
                    <a:lnTo>
                      <a:pt x="554" y="831"/>
                    </a:lnTo>
                    <a:lnTo>
                      <a:pt x="590" y="845"/>
                    </a:lnTo>
                    <a:lnTo>
                      <a:pt x="627" y="858"/>
                    </a:lnTo>
                    <a:lnTo>
                      <a:pt x="666" y="868"/>
                    </a:lnTo>
                    <a:lnTo>
                      <a:pt x="703" y="878"/>
                    </a:lnTo>
                    <a:lnTo>
                      <a:pt x="742" y="886"/>
                    </a:lnTo>
                    <a:lnTo>
                      <a:pt x="780" y="892"/>
                    </a:lnTo>
                    <a:lnTo>
                      <a:pt x="820" y="896"/>
                    </a:lnTo>
                    <a:lnTo>
                      <a:pt x="858" y="899"/>
                    </a:lnTo>
                    <a:lnTo>
                      <a:pt x="898" y="899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01" name="任意多边形 1056300"/>
              <p:cNvSpPr/>
              <p:nvPr/>
            </p:nvSpPr>
            <p:spPr>
              <a:xfrm>
                <a:off x="2106" y="2936"/>
                <a:ext cx="128" cy="128"/>
              </a:xfrm>
              <a:custGeom>
                <a:avLst/>
                <a:gdLst/>
                <a:ahLst/>
                <a:cxnLst/>
                <a:pathLst>
                  <a:path w="898" h="899">
                    <a:moveTo>
                      <a:pt x="898" y="0"/>
                    </a:moveTo>
                    <a:lnTo>
                      <a:pt x="858" y="1"/>
                    </a:lnTo>
                    <a:lnTo>
                      <a:pt x="820" y="3"/>
                    </a:lnTo>
                    <a:lnTo>
                      <a:pt x="780" y="8"/>
                    </a:lnTo>
                    <a:lnTo>
                      <a:pt x="742" y="14"/>
                    </a:lnTo>
                    <a:lnTo>
                      <a:pt x="703" y="22"/>
                    </a:lnTo>
                    <a:lnTo>
                      <a:pt x="666" y="31"/>
                    </a:lnTo>
                    <a:lnTo>
                      <a:pt x="627" y="42"/>
                    </a:lnTo>
                    <a:lnTo>
                      <a:pt x="590" y="55"/>
                    </a:lnTo>
                    <a:lnTo>
                      <a:pt x="554" y="69"/>
                    </a:lnTo>
                    <a:lnTo>
                      <a:pt x="518" y="85"/>
                    </a:lnTo>
                    <a:lnTo>
                      <a:pt x="483" y="101"/>
                    </a:lnTo>
                    <a:lnTo>
                      <a:pt x="449" y="121"/>
                    </a:lnTo>
                    <a:lnTo>
                      <a:pt x="415" y="141"/>
                    </a:lnTo>
                    <a:lnTo>
                      <a:pt x="382" y="163"/>
                    </a:lnTo>
                    <a:lnTo>
                      <a:pt x="351" y="187"/>
                    </a:lnTo>
                    <a:lnTo>
                      <a:pt x="320" y="211"/>
                    </a:lnTo>
                    <a:lnTo>
                      <a:pt x="291" y="237"/>
                    </a:lnTo>
                    <a:lnTo>
                      <a:pt x="262" y="264"/>
                    </a:lnTo>
                    <a:lnTo>
                      <a:pt x="235" y="292"/>
                    </a:lnTo>
                    <a:lnTo>
                      <a:pt x="210" y="322"/>
                    </a:lnTo>
                    <a:lnTo>
                      <a:pt x="185" y="352"/>
                    </a:lnTo>
                    <a:lnTo>
                      <a:pt x="162" y="384"/>
                    </a:lnTo>
                    <a:lnTo>
                      <a:pt x="141" y="416"/>
                    </a:lnTo>
                    <a:lnTo>
                      <a:pt x="120" y="450"/>
                    </a:lnTo>
                    <a:lnTo>
                      <a:pt x="101" y="484"/>
                    </a:lnTo>
                    <a:lnTo>
                      <a:pt x="84" y="519"/>
                    </a:lnTo>
                    <a:lnTo>
                      <a:pt x="68" y="555"/>
                    </a:lnTo>
                    <a:lnTo>
                      <a:pt x="53" y="591"/>
                    </a:lnTo>
                    <a:lnTo>
                      <a:pt x="42" y="629"/>
                    </a:lnTo>
                    <a:lnTo>
                      <a:pt x="30" y="666"/>
                    </a:lnTo>
                    <a:lnTo>
                      <a:pt x="21" y="705"/>
                    </a:lnTo>
                    <a:lnTo>
                      <a:pt x="14" y="743"/>
                    </a:lnTo>
                    <a:lnTo>
                      <a:pt x="8" y="782"/>
                    </a:lnTo>
                    <a:lnTo>
                      <a:pt x="3" y="821"/>
                    </a:lnTo>
                    <a:lnTo>
                      <a:pt x="1" y="860"/>
                    </a:lnTo>
                    <a:lnTo>
                      <a:pt x="0" y="899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02" name="任意多边形 1056301"/>
              <p:cNvSpPr/>
              <p:nvPr/>
            </p:nvSpPr>
            <p:spPr>
              <a:xfrm>
                <a:off x="3619" y="2936"/>
                <a:ext cx="129" cy="128"/>
              </a:xfrm>
              <a:custGeom>
                <a:avLst/>
                <a:gdLst/>
                <a:ahLst/>
                <a:cxnLst/>
                <a:pathLst>
                  <a:path w="899" h="899">
                    <a:moveTo>
                      <a:pt x="899" y="899"/>
                    </a:moveTo>
                    <a:lnTo>
                      <a:pt x="898" y="860"/>
                    </a:lnTo>
                    <a:lnTo>
                      <a:pt x="895" y="821"/>
                    </a:lnTo>
                    <a:lnTo>
                      <a:pt x="892" y="782"/>
                    </a:lnTo>
                    <a:lnTo>
                      <a:pt x="886" y="743"/>
                    </a:lnTo>
                    <a:lnTo>
                      <a:pt x="878" y="705"/>
                    </a:lnTo>
                    <a:lnTo>
                      <a:pt x="868" y="666"/>
                    </a:lnTo>
                    <a:lnTo>
                      <a:pt x="858" y="629"/>
                    </a:lnTo>
                    <a:lnTo>
                      <a:pt x="845" y="591"/>
                    </a:lnTo>
                    <a:lnTo>
                      <a:pt x="831" y="555"/>
                    </a:lnTo>
                    <a:lnTo>
                      <a:pt x="815" y="519"/>
                    </a:lnTo>
                    <a:lnTo>
                      <a:pt x="797" y="484"/>
                    </a:lnTo>
                    <a:lnTo>
                      <a:pt x="779" y="450"/>
                    </a:lnTo>
                    <a:lnTo>
                      <a:pt x="759" y="416"/>
                    </a:lnTo>
                    <a:lnTo>
                      <a:pt x="737" y="384"/>
                    </a:lnTo>
                    <a:lnTo>
                      <a:pt x="713" y="352"/>
                    </a:lnTo>
                    <a:lnTo>
                      <a:pt x="689" y="322"/>
                    </a:lnTo>
                    <a:lnTo>
                      <a:pt x="663" y="292"/>
                    </a:lnTo>
                    <a:lnTo>
                      <a:pt x="636" y="264"/>
                    </a:lnTo>
                    <a:lnTo>
                      <a:pt x="607" y="237"/>
                    </a:lnTo>
                    <a:lnTo>
                      <a:pt x="578" y="211"/>
                    </a:lnTo>
                    <a:lnTo>
                      <a:pt x="548" y="187"/>
                    </a:lnTo>
                    <a:lnTo>
                      <a:pt x="516" y="163"/>
                    </a:lnTo>
                    <a:lnTo>
                      <a:pt x="483" y="141"/>
                    </a:lnTo>
                    <a:lnTo>
                      <a:pt x="450" y="121"/>
                    </a:lnTo>
                    <a:lnTo>
                      <a:pt x="416" y="101"/>
                    </a:lnTo>
                    <a:lnTo>
                      <a:pt x="381" y="85"/>
                    </a:lnTo>
                    <a:lnTo>
                      <a:pt x="345" y="69"/>
                    </a:lnTo>
                    <a:lnTo>
                      <a:pt x="308" y="55"/>
                    </a:lnTo>
                    <a:lnTo>
                      <a:pt x="271" y="42"/>
                    </a:lnTo>
                    <a:lnTo>
                      <a:pt x="234" y="31"/>
                    </a:lnTo>
                    <a:lnTo>
                      <a:pt x="195" y="22"/>
                    </a:lnTo>
                    <a:lnTo>
                      <a:pt x="157" y="14"/>
                    </a:lnTo>
                    <a:lnTo>
                      <a:pt x="118" y="8"/>
                    </a:lnTo>
                    <a:lnTo>
                      <a:pt x="80" y="3"/>
                    </a:lnTo>
                    <a:lnTo>
                      <a:pt x="40" y="1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03" name="任意多边形 1056302"/>
              <p:cNvSpPr/>
              <p:nvPr/>
            </p:nvSpPr>
            <p:spPr>
              <a:xfrm>
                <a:off x="3619" y="3706"/>
                <a:ext cx="129" cy="129"/>
              </a:xfrm>
              <a:custGeom>
                <a:avLst/>
                <a:gdLst/>
                <a:ahLst/>
                <a:cxnLst/>
                <a:pathLst>
                  <a:path w="899" h="899">
                    <a:moveTo>
                      <a:pt x="0" y="899"/>
                    </a:moveTo>
                    <a:lnTo>
                      <a:pt x="40" y="899"/>
                    </a:lnTo>
                    <a:lnTo>
                      <a:pt x="80" y="896"/>
                    </a:lnTo>
                    <a:lnTo>
                      <a:pt x="118" y="892"/>
                    </a:lnTo>
                    <a:lnTo>
                      <a:pt x="157" y="886"/>
                    </a:lnTo>
                    <a:lnTo>
                      <a:pt x="195" y="878"/>
                    </a:lnTo>
                    <a:lnTo>
                      <a:pt x="234" y="868"/>
                    </a:lnTo>
                    <a:lnTo>
                      <a:pt x="271" y="858"/>
                    </a:lnTo>
                    <a:lnTo>
                      <a:pt x="308" y="845"/>
                    </a:lnTo>
                    <a:lnTo>
                      <a:pt x="345" y="831"/>
                    </a:lnTo>
                    <a:lnTo>
                      <a:pt x="381" y="815"/>
                    </a:lnTo>
                    <a:lnTo>
                      <a:pt x="416" y="797"/>
                    </a:lnTo>
                    <a:lnTo>
                      <a:pt x="450" y="778"/>
                    </a:lnTo>
                    <a:lnTo>
                      <a:pt x="483" y="759"/>
                    </a:lnTo>
                    <a:lnTo>
                      <a:pt x="516" y="736"/>
                    </a:lnTo>
                    <a:lnTo>
                      <a:pt x="548" y="713"/>
                    </a:lnTo>
                    <a:lnTo>
                      <a:pt x="578" y="689"/>
                    </a:lnTo>
                    <a:lnTo>
                      <a:pt x="607" y="663"/>
                    </a:lnTo>
                    <a:lnTo>
                      <a:pt x="636" y="636"/>
                    </a:lnTo>
                    <a:lnTo>
                      <a:pt x="663" y="608"/>
                    </a:lnTo>
                    <a:lnTo>
                      <a:pt x="689" y="578"/>
                    </a:lnTo>
                    <a:lnTo>
                      <a:pt x="713" y="547"/>
                    </a:lnTo>
                    <a:lnTo>
                      <a:pt x="737" y="516"/>
                    </a:lnTo>
                    <a:lnTo>
                      <a:pt x="759" y="483"/>
                    </a:lnTo>
                    <a:lnTo>
                      <a:pt x="779" y="449"/>
                    </a:lnTo>
                    <a:lnTo>
                      <a:pt x="797" y="416"/>
                    </a:lnTo>
                    <a:lnTo>
                      <a:pt x="815" y="381"/>
                    </a:lnTo>
                    <a:lnTo>
                      <a:pt x="831" y="344"/>
                    </a:lnTo>
                    <a:lnTo>
                      <a:pt x="845" y="308"/>
                    </a:lnTo>
                    <a:lnTo>
                      <a:pt x="858" y="271"/>
                    </a:lnTo>
                    <a:lnTo>
                      <a:pt x="868" y="234"/>
                    </a:lnTo>
                    <a:lnTo>
                      <a:pt x="878" y="195"/>
                    </a:lnTo>
                    <a:lnTo>
                      <a:pt x="886" y="157"/>
                    </a:lnTo>
                    <a:lnTo>
                      <a:pt x="892" y="118"/>
                    </a:lnTo>
                    <a:lnTo>
                      <a:pt x="895" y="78"/>
                    </a:lnTo>
                    <a:lnTo>
                      <a:pt x="898" y="40"/>
                    </a:lnTo>
                    <a:lnTo>
                      <a:pt x="899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04" name="任意多边形 1056303"/>
              <p:cNvSpPr/>
              <p:nvPr/>
            </p:nvSpPr>
            <p:spPr>
              <a:xfrm>
                <a:off x="3517" y="3308"/>
                <a:ext cx="154" cy="154"/>
              </a:xfrm>
              <a:custGeom>
                <a:avLst/>
                <a:gdLst/>
                <a:ahLst/>
                <a:cxnLst/>
                <a:pathLst>
                  <a:path w="1077" h="1079">
                    <a:moveTo>
                      <a:pt x="1077" y="539"/>
                    </a:moveTo>
                    <a:lnTo>
                      <a:pt x="1077" y="510"/>
                    </a:lnTo>
                    <a:lnTo>
                      <a:pt x="1073" y="480"/>
                    </a:lnTo>
                    <a:lnTo>
                      <a:pt x="1070" y="449"/>
                    </a:lnTo>
                    <a:lnTo>
                      <a:pt x="1064" y="420"/>
                    </a:lnTo>
                    <a:lnTo>
                      <a:pt x="1056" y="390"/>
                    </a:lnTo>
                    <a:lnTo>
                      <a:pt x="1046" y="362"/>
                    </a:lnTo>
                    <a:lnTo>
                      <a:pt x="1036" y="334"/>
                    </a:lnTo>
                    <a:lnTo>
                      <a:pt x="1024" y="306"/>
                    </a:lnTo>
                    <a:lnTo>
                      <a:pt x="1010" y="279"/>
                    </a:lnTo>
                    <a:lnTo>
                      <a:pt x="995" y="253"/>
                    </a:lnTo>
                    <a:lnTo>
                      <a:pt x="978" y="228"/>
                    </a:lnTo>
                    <a:lnTo>
                      <a:pt x="960" y="203"/>
                    </a:lnTo>
                    <a:lnTo>
                      <a:pt x="940" y="180"/>
                    </a:lnTo>
                    <a:lnTo>
                      <a:pt x="919" y="159"/>
                    </a:lnTo>
                    <a:lnTo>
                      <a:pt x="897" y="138"/>
                    </a:lnTo>
                    <a:lnTo>
                      <a:pt x="874" y="118"/>
                    </a:lnTo>
                    <a:lnTo>
                      <a:pt x="850" y="99"/>
                    </a:lnTo>
                    <a:lnTo>
                      <a:pt x="825" y="83"/>
                    </a:lnTo>
                    <a:lnTo>
                      <a:pt x="799" y="68"/>
                    </a:lnTo>
                    <a:lnTo>
                      <a:pt x="772" y="54"/>
                    </a:lnTo>
                    <a:lnTo>
                      <a:pt x="744" y="41"/>
                    </a:lnTo>
                    <a:lnTo>
                      <a:pt x="716" y="31"/>
                    </a:lnTo>
                    <a:lnTo>
                      <a:pt x="687" y="21"/>
                    </a:lnTo>
                    <a:lnTo>
                      <a:pt x="658" y="14"/>
                    </a:lnTo>
                    <a:lnTo>
                      <a:pt x="629" y="8"/>
                    </a:lnTo>
                    <a:lnTo>
                      <a:pt x="598" y="4"/>
                    </a:lnTo>
                    <a:lnTo>
                      <a:pt x="568" y="1"/>
                    </a:lnTo>
                    <a:lnTo>
                      <a:pt x="538" y="0"/>
                    </a:lnTo>
                    <a:lnTo>
                      <a:pt x="509" y="1"/>
                    </a:lnTo>
                    <a:lnTo>
                      <a:pt x="478" y="4"/>
                    </a:lnTo>
                    <a:lnTo>
                      <a:pt x="448" y="8"/>
                    </a:lnTo>
                    <a:lnTo>
                      <a:pt x="419" y="14"/>
                    </a:lnTo>
                    <a:lnTo>
                      <a:pt x="390" y="21"/>
                    </a:lnTo>
                    <a:lnTo>
                      <a:pt x="360" y="31"/>
                    </a:lnTo>
                    <a:lnTo>
                      <a:pt x="332" y="41"/>
                    </a:lnTo>
                    <a:lnTo>
                      <a:pt x="304" y="54"/>
                    </a:lnTo>
                    <a:lnTo>
                      <a:pt x="278" y="68"/>
                    </a:lnTo>
                    <a:lnTo>
                      <a:pt x="252" y="83"/>
                    </a:lnTo>
                    <a:lnTo>
                      <a:pt x="226" y="99"/>
                    </a:lnTo>
                    <a:lnTo>
                      <a:pt x="203" y="118"/>
                    </a:lnTo>
                    <a:lnTo>
                      <a:pt x="180" y="138"/>
                    </a:lnTo>
                    <a:lnTo>
                      <a:pt x="157" y="159"/>
                    </a:lnTo>
                    <a:lnTo>
                      <a:pt x="136" y="180"/>
                    </a:lnTo>
                    <a:lnTo>
                      <a:pt x="117" y="203"/>
                    </a:lnTo>
                    <a:lnTo>
                      <a:pt x="99" y="228"/>
                    </a:lnTo>
                    <a:lnTo>
                      <a:pt x="82" y="253"/>
                    </a:lnTo>
                    <a:lnTo>
                      <a:pt x="66" y="279"/>
                    </a:lnTo>
                    <a:lnTo>
                      <a:pt x="52" y="306"/>
                    </a:lnTo>
                    <a:lnTo>
                      <a:pt x="41" y="334"/>
                    </a:lnTo>
                    <a:lnTo>
                      <a:pt x="30" y="362"/>
                    </a:lnTo>
                    <a:lnTo>
                      <a:pt x="21" y="390"/>
                    </a:lnTo>
                    <a:lnTo>
                      <a:pt x="13" y="420"/>
                    </a:lnTo>
                    <a:lnTo>
                      <a:pt x="7" y="449"/>
                    </a:lnTo>
                    <a:lnTo>
                      <a:pt x="3" y="480"/>
                    </a:lnTo>
                    <a:lnTo>
                      <a:pt x="0" y="510"/>
                    </a:lnTo>
                    <a:lnTo>
                      <a:pt x="0" y="539"/>
                    </a:lnTo>
                    <a:lnTo>
                      <a:pt x="0" y="570"/>
                    </a:lnTo>
                    <a:lnTo>
                      <a:pt x="3" y="600"/>
                    </a:lnTo>
                    <a:lnTo>
                      <a:pt x="7" y="630"/>
                    </a:lnTo>
                    <a:lnTo>
                      <a:pt x="13" y="659"/>
                    </a:lnTo>
                    <a:lnTo>
                      <a:pt x="21" y="689"/>
                    </a:lnTo>
                    <a:lnTo>
                      <a:pt x="30" y="718"/>
                    </a:lnTo>
                    <a:lnTo>
                      <a:pt x="41" y="746"/>
                    </a:lnTo>
                    <a:lnTo>
                      <a:pt x="52" y="774"/>
                    </a:lnTo>
                    <a:lnTo>
                      <a:pt x="66" y="801"/>
                    </a:lnTo>
                    <a:lnTo>
                      <a:pt x="82" y="826"/>
                    </a:lnTo>
                    <a:lnTo>
                      <a:pt x="99" y="852"/>
                    </a:lnTo>
                    <a:lnTo>
                      <a:pt x="117" y="876"/>
                    </a:lnTo>
                    <a:lnTo>
                      <a:pt x="136" y="899"/>
                    </a:lnTo>
                    <a:lnTo>
                      <a:pt x="157" y="921"/>
                    </a:lnTo>
                    <a:lnTo>
                      <a:pt x="180" y="942"/>
                    </a:lnTo>
                    <a:lnTo>
                      <a:pt x="203" y="962"/>
                    </a:lnTo>
                    <a:lnTo>
                      <a:pt x="226" y="979"/>
                    </a:lnTo>
                    <a:lnTo>
                      <a:pt x="252" y="997"/>
                    </a:lnTo>
                    <a:lnTo>
                      <a:pt x="278" y="1012"/>
                    </a:lnTo>
                    <a:lnTo>
                      <a:pt x="304" y="1026"/>
                    </a:lnTo>
                    <a:lnTo>
                      <a:pt x="332" y="1037"/>
                    </a:lnTo>
                    <a:lnTo>
                      <a:pt x="360" y="1049"/>
                    </a:lnTo>
                    <a:lnTo>
                      <a:pt x="390" y="1058"/>
                    </a:lnTo>
                    <a:lnTo>
                      <a:pt x="419" y="1065"/>
                    </a:lnTo>
                    <a:lnTo>
                      <a:pt x="448" y="1071"/>
                    </a:lnTo>
                    <a:lnTo>
                      <a:pt x="478" y="1076"/>
                    </a:lnTo>
                    <a:lnTo>
                      <a:pt x="509" y="1078"/>
                    </a:lnTo>
                    <a:lnTo>
                      <a:pt x="538" y="1079"/>
                    </a:lnTo>
                    <a:lnTo>
                      <a:pt x="568" y="1078"/>
                    </a:lnTo>
                    <a:lnTo>
                      <a:pt x="598" y="1076"/>
                    </a:lnTo>
                    <a:lnTo>
                      <a:pt x="629" y="1071"/>
                    </a:lnTo>
                    <a:lnTo>
                      <a:pt x="658" y="1065"/>
                    </a:lnTo>
                    <a:lnTo>
                      <a:pt x="687" y="1058"/>
                    </a:lnTo>
                    <a:lnTo>
                      <a:pt x="716" y="1049"/>
                    </a:lnTo>
                    <a:lnTo>
                      <a:pt x="744" y="1037"/>
                    </a:lnTo>
                    <a:lnTo>
                      <a:pt x="772" y="1026"/>
                    </a:lnTo>
                    <a:lnTo>
                      <a:pt x="799" y="1012"/>
                    </a:lnTo>
                    <a:lnTo>
                      <a:pt x="825" y="997"/>
                    </a:lnTo>
                    <a:lnTo>
                      <a:pt x="850" y="979"/>
                    </a:lnTo>
                    <a:lnTo>
                      <a:pt x="874" y="962"/>
                    </a:lnTo>
                    <a:lnTo>
                      <a:pt x="897" y="942"/>
                    </a:lnTo>
                    <a:lnTo>
                      <a:pt x="919" y="921"/>
                    </a:lnTo>
                    <a:lnTo>
                      <a:pt x="940" y="899"/>
                    </a:lnTo>
                    <a:lnTo>
                      <a:pt x="960" y="876"/>
                    </a:lnTo>
                    <a:lnTo>
                      <a:pt x="978" y="852"/>
                    </a:lnTo>
                    <a:lnTo>
                      <a:pt x="995" y="826"/>
                    </a:lnTo>
                    <a:lnTo>
                      <a:pt x="1010" y="801"/>
                    </a:lnTo>
                    <a:lnTo>
                      <a:pt x="1024" y="774"/>
                    </a:lnTo>
                    <a:lnTo>
                      <a:pt x="1036" y="746"/>
                    </a:lnTo>
                    <a:lnTo>
                      <a:pt x="1046" y="718"/>
                    </a:lnTo>
                    <a:lnTo>
                      <a:pt x="1056" y="689"/>
                    </a:lnTo>
                    <a:lnTo>
                      <a:pt x="1064" y="659"/>
                    </a:lnTo>
                    <a:lnTo>
                      <a:pt x="1070" y="630"/>
                    </a:lnTo>
                    <a:lnTo>
                      <a:pt x="1073" y="600"/>
                    </a:lnTo>
                    <a:lnTo>
                      <a:pt x="1077" y="570"/>
                    </a:lnTo>
                    <a:lnTo>
                      <a:pt x="1077" y="539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05" name="任意多边形 1056304"/>
              <p:cNvSpPr/>
              <p:nvPr/>
            </p:nvSpPr>
            <p:spPr>
              <a:xfrm>
                <a:off x="2183" y="3308"/>
                <a:ext cx="154" cy="154"/>
              </a:xfrm>
              <a:custGeom>
                <a:avLst/>
                <a:gdLst/>
                <a:ahLst/>
                <a:cxnLst/>
                <a:pathLst>
                  <a:path w="1078" h="1079">
                    <a:moveTo>
                      <a:pt x="1078" y="539"/>
                    </a:moveTo>
                    <a:lnTo>
                      <a:pt x="1076" y="510"/>
                    </a:lnTo>
                    <a:lnTo>
                      <a:pt x="1074" y="480"/>
                    </a:lnTo>
                    <a:lnTo>
                      <a:pt x="1069" y="449"/>
                    </a:lnTo>
                    <a:lnTo>
                      <a:pt x="1064" y="420"/>
                    </a:lnTo>
                    <a:lnTo>
                      <a:pt x="1057" y="390"/>
                    </a:lnTo>
                    <a:lnTo>
                      <a:pt x="1047" y="362"/>
                    </a:lnTo>
                    <a:lnTo>
                      <a:pt x="1036" y="334"/>
                    </a:lnTo>
                    <a:lnTo>
                      <a:pt x="1024" y="306"/>
                    </a:lnTo>
                    <a:lnTo>
                      <a:pt x="1010" y="279"/>
                    </a:lnTo>
                    <a:lnTo>
                      <a:pt x="995" y="253"/>
                    </a:lnTo>
                    <a:lnTo>
                      <a:pt x="977" y="228"/>
                    </a:lnTo>
                    <a:lnTo>
                      <a:pt x="960" y="203"/>
                    </a:lnTo>
                    <a:lnTo>
                      <a:pt x="940" y="180"/>
                    </a:lnTo>
                    <a:lnTo>
                      <a:pt x="919" y="159"/>
                    </a:lnTo>
                    <a:lnTo>
                      <a:pt x="897" y="138"/>
                    </a:lnTo>
                    <a:lnTo>
                      <a:pt x="875" y="118"/>
                    </a:lnTo>
                    <a:lnTo>
                      <a:pt x="850" y="99"/>
                    </a:lnTo>
                    <a:lnTo>
                      <a:pt x="824" y="83"/>
                    </a:lnTo>
                    <a:lnTo>
                      <a:pt x="799" y="68"/>
                    </a:lnTo>
                    <a:lnTo>
                      <a:pt x="772" y="54"/>
                    </a:lnTo>
                    <a:lnTo>
                      <a:pt x="744" y="41"/>
                    </a:lnTo>
                    <a:lnTo>
                      <a:pt x="716" y="31"/>
                    </a:lnTo>
                    <a:lnTo>
                      <a:pt x="688" y="21"/>
                    </a:lnTo>
                    <a:lnTo>
                      <a:pt x="658" y="14"/>
                    </a:lnTo>
                    <a:lnTo>
                      <a:pt x="628" y="8"/>
                    </a:lnTo>
                    <a:lnTo>
                      <a:pt x="598" y="4"/>
                    </a:lnTo>
                    <a:lnTo>
                      <a:pt x="569" y="1"/>
                    </a:lnTo>
                    <a:lnTo>
                      <a:pt x="539" y="0"/>
                    </a:lnTo>
                    <a:lnTo>
                      <a:pt x="508" y="1"/>
                    </a:lnTo>
                    <a:lnTo>
                      <a:pt x="478" y="4"/>
                    </a:lnTo>
                    <a:lnTo>
                      <a:pt x="448" y="8"/>
                    </a:lnTo>
                    <a:lnTo>
                      <a:pt x="418" y="14"/>
                    </a:lnTo>
                    <a:lnTo>
                      <a:pt x="389" y="21"/>
                    </a:lnTo>
                    <a:lnTo>
                      <a:pt x="360" y="31"/>
                    </a:lnTo>
                    <a:lnTo>
                      <a:pt x="332" y="41"/>
                    </a:lnTo>
                    <a:lnTo>
                      <a:pt x="304" y="54"/>
                    </a:lnTo>
                    <a:lnTo>
                      <a:pt x="277" y="68"/>
                    </a:lnTo>
                    <a:lnTo>
                      <a:pt x="252" y="83"/>
                    </a:lnTo>
                    <a:lnTo>
                      <a:pt x="226" y="99"/>
                    </a:lnTo>
                    <a:lnTo>
                      <a:pt x="203" y="118"/>
                    </a:lnTo>
                    <a:lnTo>
                      <a:pt x="179" y="138"/>
                    </a:lnTo>
                    <a:lnTo>
                      <a:pt x="157" y="159"/>
                    </a:lnTo>
                    <a:lnTo>
                      <a:pt x="136" y="180"/>
                    </a:lnTo>
                    <a:lnTo>
                      <a:pt x="117" y="203"/>
                    </a:lnTo>
                    <a:lnTo>
                      <a:pt x="99" y="228"/>
                    </a:lnTo>
                    <a:lnTo>
                      <a:pt x="82" y="253"/>
                    </a:lnTo>
                    <a:lnTo>
                      <a:pt x="66" y="279"/>
                    </a:lnTo>
                    <a:lnTo>
                      <a:pt x="53" y="306"/>
                    </a:lnTo>
                    <a:lnTo>
                      <a:pt x="40" y="334"/>
                    </a:lnTo>
                    <a:lnTo>
                      <a:pt x="30" y="362"/>
                    </a:lnTo>
                    <a:lnTo>
                      <a:pt x="21" y="390"/>
                    </a:lnTo>
                    <a:lnTo>
                      <a:pt x="12" y="420"/>
                    </a:lnTo>
                    <a:lnTo>
                      <a:pt x="7" y="449"/>
                    </a:lnTo>
                    <a:lnTo>
                      <a:pt x="3" y="480"/>
                    </a:lnTo>
                    <a:lnTo>
                      <a:pt x="1" y="510"/>
                    </a:lnTo>
                    <a:lnTo>
                      <a:pt x="0" y="539"/>
                    </a:lnTo>
                    <a:lnTo>
                      <a:pt x="1" y="570"/>
                    </a:lnTo>
                    <a:lnTo>
                      <a:pt x="3" y="600"/>
                    </a:lnTo>
                    <a:lnTo>
                      <a:pt x="7" y="630"/>
                    </a:lnTo>
                    <a:lnTo>
                      <a:pt x="12" y="659"/>
                    </a:lnTo>
                    <a:lnTo>
                      <a:pt x="21" y="689"/>
                    </a:lnTo>
                    <a:lnTo>
                      <a:pt x="30" y="718"/>
                    </a:lnTo>
                    <a:lnTo>
                      <a:pt x="40" y="746"/>
                    </a:lnTo>
                    <a:lnTo>
                      <a:pt x="53" y="774"/>
                    </a:lnTo>
                    <a:lnTo>
                      <a:pt x="66" y="801"/>
                    </a:lnTo>
                    <a:lnTo>
                      <a:pt x="82" y="826"/>
                    </a:lnTo>
                    <a:lnTo>
                      <a:pt x="99" y="852"/>
                    </a:lnTo>
                    <a:lnTo>
                      <a:pt x="117" y="876"/>
                    </a:lnTo>
                    <a:lnTo>
                      <a:pt x="136" y="899"/>
                    </a:lnTo>
                    <a:lnTo>
                      <a:pt x="157" y="921"/>
                    </a:lnTo>
                    <a:lnTo>
                      <a:pt x="179" y="942"/>
                    </a:lnTo>
                    <a:lnTo>
                      <a:pt x="203" y="962"/>
                    </a:lnTo>
                    <a:lnTo>
                      <a:pt x="226" y="979"/>
                    </a:lnTo>
                    <a:lnTo>
                      <a:pt x="252" y="997"/>
                    </a:lnTo>
                    <a:lnTo>
                      <a:pt x="277" y="1012"/>
                    </a:lnTo>
                    <a:lnTo>
                      <a:pt x="304" y="1026"/>
                    </a:lnTo>
                    <a:lnTo>
                      <a:pt x="332" y="1037"/>
                    </a:lnTo>
                    <a:lnTo>
                      <a:pt x="360" y="1049"/>
                    </a:lnTo>
                    <a:lnTo>
                      <a:pt x="389" y="1058"/>
                    </a:lnTo>
                    <a:lnTo>
                      <a:pt x="418" y="1065"/>
                    </a:lnTo>
                    <a:lnTo>
                      <a:pt x="448" y="1071"/>
                    </a:lnTo>
                    <a:lnTo>
                      <a:pt x="478" y="1076"/>
                    </a:lnTo>
                    <a:lnTo>
                      <a:pt x="508" y="1078"/>
                    </a:lnTo>
                    <a:lnTo>
                      <a:pt x="539" y="1079"/>
                    </a:lnTo>
                    <a:lnTo>
                      <a:pt x="569" y="1078"/>
                    </a:lnTo>
                    <a:lnTo>
                      <a:pt x="598" y="1076"/>
                    </a:lnTo>
                    <a:lnTo>
                      <a:pt x="628" y="1071"/>
                    </a:lnTo>
                    <a:lnTo>
                      <a:pt x="658" y="1065"/>
                    </a:lnTo>
                    <a:lnTo>
                      <a:pt x="688" y="1058"/>
                    </a:lnTo>
                    <a:lnTo>
                      <a:pt x="716" y="1049"/>
                    </a:lnTo>
                    <a:lnTo>
                      <a:pt x="744" y="1037"/>
                    </a:lnTo>
                    <a:lnTo>
                      <a:pt x="772" y="1026"/>
                    </a:lnTo>
                    <a:lnTo>
                      <a:pt x="799" y="1012"/>
                    </a:lnTo>
                    <a:lnTo>
                      <a:pt x="824" y="997"/>
                    </a:lnTo>
                    <a:lnTo>
                      <a:pt x="850" y="979"/>
                    </a:lnTo>
                    <a:lnTo>
                      <a:pt x="875" y="962"/>
                    </a:lnTo>
                    <a:lnTo>
                      <a:pt x="897" y="942"/>
                    </a:lnTo>
                    <a:lnTo>
                      <a:pt x="919" y="921"/>
                    </a:lnTo>
                    <a:lnTo>
                      <a:pt x="940" y="899"/>
                    </a:lnTo>
                    <a:lnTo>
                      <a:pt x="960" y="876"/>
                    </a:lnTo>
                    <a:lnTo>
                      <a:pt x="977" y="852"/>
                    </a:lnTo>
                    <a:lnTo>
                      <a:pt x="995" y="826"/>
                    </a:lnTo>
                    <a:lnTo>
                      <a:pt x="1010" y="801"/>
                    </a:lnTo>
                    <a:lnTo>
                      <a:pt x="1024" y="774"/>
                    </a:lnTo>
                    <a:lnTo>
                      <a:pt x="1036" y="746"/>
                    </a:lnTo>
                    <a:lnTo>
                      <a:pt x="1047" y="718"/>
                    </a:lnTo>
                    <a:lnTo>
                      <a:pt x="1057" y="689"/>
                    </a:lnTo>
                    <a:lnTo>
                      <a:pt x="1064" y="659"/>
                    </a:lnTo>
                    <a:lnTo>
                      <a:pt x="1069" y="630"/>
                    </a:lnTo>
                    <a:lnTo>
                      <a:pt x="1074" y="600"/>
                    </a:lnTo>
                    <a:lnTo>
                      <a:pt x="1076" y="570"/>
                    </a:lnTo>
                    <a:lnTo>
                      <a:pt x="1078" y="539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06" name="直接连接符 1056305"/>
              <p:cNvSpPr/>
              <p:nvPr/>
            </p:nvSpPr>
            <p:spPr>
              <a:xfrm>
                <a:off x="3594" y="3255"/>
                <a:ext cx="0" cy="258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07" name="直接连接符 1056306"/>
              <p:cNvSpPr/>
              <p:nvPr/>
            </p:nvSpPr>
            <p:spPr>
              <a:xfrm>
                <a:off x="2260" y="3252"/>
                <a:ext cx="0" cy="26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308" name="组合 1056307"/>
              <p:cNvGrpSpPr/>
              <p:nvPr/>
            </p:nvGrpSpPr>
            <p:grpSpPr>
              <a:xfrm>
                <a:off x="2516" y="3129"/>
                <a:ext cx="821" cy="513"/>
                <a:chOff x="2635" y="2992"/>
                <a:chExt cx="821" cy="513"/>
              </a:xfrm>
            </p:grpSpPr>
            <p:sp>
              <p:nvSpPr>
                <p:cNvPr id="1056309" name="任意多边形 1056308"/>
                <p:cNvSpPr/>
                <p:nvPr/>
              </p:nvSpPr>
              <p:spPr>
                <a:xfrm>
                  <a:off x="2666" y="2992"/>
                  <a:ext cx="33" cy="9"/>
                </a:xfrm>
                <a:custGeom>
                  <a:avLst/>
                  <a:gdLst/>
                  <a:ahLst/>
                  <a:cxnLst/>
                  <a:pathLst>
                    <a:path w="233" h="65">
                      <a:moveTo>
                        <a:pt x="233" y="0"/>
                      </a:moveTo>
                      <a:lnTo>
                        <a:pt x="206" y="1"/>
                      </a:lnTo>
                      <a:lnTo>
                        <a:pt x="180" y="3"/>
                      </a:lnTo>
                      <a:lnTo>
                        <a:pt x="153" y="7"/>
                      </a:lnTo>
                      <a:lnTo>
                        <a:pt x="126" y="12"/>
                      </a:lnTo>
                      <a:lnTo>
                        <a:pt x="100" y="19"/>
                      </a:lnTo>
                      <a:lnTo>
                        <a:pt x="75" y="29"/>
                      </a:lnTo>
                      <a:lnTo>
                        <a:pt x="49" y="39"/>
                      </a:lnTo>
                      <a:lnTo>
                        <a:pt x="24" y="51"/>
                      </a:lnTo>
                      <a:lnTo>
                        <a:pt x="1" y="64"/>
                      </a:lnTo>
                      <a:lnTo>
                        <a:pt x="0" y="65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0" name="任意多边形 1056309"/>
                <p:cNvSpPr/>
                <p:nvPr/>
              </p:nvSpPr>
              <p:spPr>
                <a:xfrm>
                  <a:off x="2635" y="3022"/>
                  <a:ext cx="10" cy="34"/>
                </a:xfrm>
                <a:custGeom>
                  <a:avLst/>
                  <a:gdLst/>
                  <a:ahLst/>
                  <a:cxnLst/>
                  <a:pathLst>
                    <a:path w="67" h="234">
                      <a:moveTo>
                        <a:pt x="67" y="0"/>
                      </a:moveTo>
                      <a:lnTo>
                        <a:pt x="65" y="2"/>
                      </a:lnTo>
                      <a:lnTo>
                        <a:pt x="51" y="25"/>
                      </a:lnTo>
                      <a:lnTo>
                        <a:pt x="40" y="49"/>
                      </a:lnTo>
                      <a:lnTo>
                        <a:pt x="29" y="74"/>
                      </a:lnTo>
                      <a:lnTo>
                        <a:pt x="21" y="100"/>
                      </a:lnTo>
                      <a:lnTo>
                        <a:pt x="13" y="126"/>
                      </a:lnTo>
                      <a:lnTo>
                        <a:pt x="8" y="153"/>
                      </a:lnTo>
                      <a:lnTo>
                        <a:pt x="4" y="180"/>
                      </a:lnTo>
                      <a:lnTo>
                        <a:pt x="1" y="207"/>
                      </a:lnTo>
                      <a:lnTo>
                        <a:pt x="0" y="234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1" name="任意多边形 1056310"/>
                <p:cNvSpPr/>
                <p:nvPr/>
              </p:nvSpPr>
              <p:spPr>
                <a:xfrm>
                  <a:off x="2635" y="3441"/>
                  <a:ext cx="10" cy="33"/>
                </a:xfrm>
                <a:custGeom>
                  <a:avLst/>
                  <a:gdLst/>
                  <a:ahLst/>
                  <a:cxnLst/>
                  <a:pathLst>
                    <a:path w="67" h="233">
                      <a:moveTo>
                        <a:pt x="0" y="0"/>
                      </a:moveTo>
                      <a:lnTo>
                        <a:pt x="1" y="27"/>
                      </a:lnTo>
                      <a:lnTo>
                        <a:pt x="4" y="54"/>
                      </a:lnTo>
                      <a:lnTo>
                        <a:pt x="8" y="80"/>
                      </a:lnTo>
                      <a:lnTo>
                        <a:pt x="13" y="107"/>
                      </a:lnTo>
                      <a:lnTo>
                        <a:pt x="21" y="133"/>
                      </a:lnTo>
                      <a:lnTo>
                        <a:pt x="29" y="159"/>
                      </a:lnTo>
                      <a:lnTo>
                        <a:pt x="40" y="184"/>
                      </a:lnTo>
                      <a:lnTo>
                        <a:pt x="51" y="209"/>
                      </a:lnTo>
                      <a:lnTo>
                        <a:pt x="65" y="232"/>
                      </a:lnTo>
                      <a:lnTo>
                        <a:pt x="67" y="233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2" name="任意多边形 1056311"/>
                <p:cNvSpPr/>
                <p:nvPr/>
              </p:nvSpPr>
              <p:spPr>
                <a:xfrm>
                  <a:off x="2666" y="3496"/>
                  <a:ext cx="33" cy="9"/>
                </a:xfrm>
                <a:custGeom>
                  <a:avLst/>
                  <a:gdLst/>
                  <a:ahLst/>
                  <a:cxnLst/>
                  <a:pathLst>
                    <a:path w="233" h="65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24" y="14"/>
                      </a:lnTo>
                      <a:lnTo>
                        <a:pt x="49" y="25"/>
                      </a:lnTo>
                      <a:lnTo>
                        <a:pt x="75" y="36"/>
                      </a:lnTo>
                      <a:lnTo>
                        <a:pt x="100" y="45"/>
                      </a:lnTo>
                      <a:lnTo>
                        <a:pt x="126" y="52"/>
                      </a:lnTo>
                      <a:lnTo>
                        <a:pt x="153" y="58"/>
                      </a:lnTo>
                      <a:lnTo>
                        <a:pt x="180" y="62"/>
                      </a:lnTo>
                      <a:lnTo>
                        <a:pt x="206" y="64"/>
                      </a:lnTo>
                      <a:lnTo>
                        <a:pt x="233" y="65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3" name="任意多边形 1056312"/>
                <p:cNvSpPr/>
                <p:nvPr/>
              </p:nvSpPr>
              <p:spPr>
                <a:xfrm>
                  <a:off x="3392" y="3496"/>
                  <a:ext cx="33" cy="9"/>
                </a:xfrm>
                <a:custGeom>
                  <a:avLst/>
                  <a:gdLst/>
                  <a:ahLst/>
                  <a:cxnLst/>
                  <a:pathLst>
                    <a:path w="233" h="65">
                      <a:moveTo>
                        <a:pt x="0" y="65"/>
                      </a:moveTo>
                      <a:lnTo>
                        <a:pt x="27" y="64"/>
                      </a:lnTo>
                      <a:lnTo>
                        <a:pt x="54" y="62"/>
                      </a:lnTo>
                      <a:lnTo>
                        <a:pt x="81" y="58"/>
                      </a:lnTo>
                      <a:lnTo>
                        <a:pt x="107" y="52"/>
                      </a:lnTo>
                      <a:lnTo>
                        <a:pt x="134" y="45"/>
                      </a:lnTo>
                      <a:lnTo>
                        <a:pt x="159" y="36"/>
                      </a:lnTo>
                      <a:lnTo>
                        <a:pt x="184" y="25"/>
                      </a:lnTo>
                      <a:lnTo>
                        <a:pt x="209" y="14"/>
                      </a:lnTo>
                      <a:lnTo>
                        <a:pt x="232" y="0"/>
                      </a:lnTo>
                      <a:lnTo>
                        <a:pt x="233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4" name="任意多边形 1056313"/>
                <p:cNvSpPr/>
                <p:nvPr/>
              </p:nvSpPr>
              <p:spPr>
                <a:xfrm>
                  <a:off x="3447" y="3441"/>
                  <a:ext cx="9" cy="33"/>
                </a:xfrm>
                <a:custGeom>
                  <a:avLst/>
                  <a:gdLst/>
                  <a:ahLst/>
                  <a:cxnLst/>
                  <a:pathLst>
                    <a:path w="65" h="233">
                      <a:moveTo>
                        <a:pt x="0" y="233"/>
                      </a:moveTo>
                      <a:lnTo>
                        <a:pt x="0" y="232"/>
                      </a:lnTo>
                      <a:lnTo>
                        <a:pt x="14" y="209"/>
                      </a:lnTo>
                      <a:lnTo>
                        <a:pt x="26" y="184"/>
                      </a:lnTo>
                      <a:lnTo>
                        <a:pt x="36" y="159"/>
                      </a:lnTo>
                      <a:lnTo>
                        <a:pt x="44" y="133"/>
                      </a:lnTo>
                      <a:lnTo>
                        <a:pt x="52" y="107"/>
                      </a:lnTo>
                      <a:lnTo>
                        <a:pt x="58" y="80"/>
                      </a:lnTo>
                      <a:lnTo>
                        <a:pt x="62" y="54"/>
                      </a:lnTo>
                      <a:lnTo>
                        <a:pt x="64" y="27"/>
                      </a:lnTo>
                      <a:lnTo>
                        <a:pt x="65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5" name="任意多边形 1056314"/>
                <p:cNvSpPr/>
                <p:nvPr/>
              </p:nvSpPr>
              <p:spPr>
                <a:xfrm>
                  <a:off x="3447" y="3022"/>
                  <a:ext cx="9" cy="34"/>
                </a:xfrm>
                <a:custGeom>
                  <a:avLst/>
                  <a:gdLst/>
                  <a:ahLst/>
                  <a:cxnLst/>
                  <a:pathLst>
                    <a:path w="65" h="234">
                      <a:moveTo>
                        <a:pt x="65" y="234"/>
                      </a:moveTo>
                      <a:lnTo>
                        <a:pt x="64" y="207"/>
                      </a:lnTo>
                      <a:lnTo>
                        <a:pt x="62" y="180"/>
                      </a:lnTo>
                      <a:lnTo>
                        <a:pt x="58" y="153"/>
                      </a:lnTo>
                      <a:lnTo>
                        <a:pt x="52" y="126"/>
                      </a:lnTo>
                      <a:lnTo>
                        <a:pt x="44" y="100"/>
                      </a:lnTo>
                      <a:lnTo>
                        <a:pt x="36" y="74"/>
                      </a:lnTo>
                      <a:lnTo>
                        <a:pt x="26" y="49"/>
                      </a:lnTo>
                      <a:lnTo>
                        <a:pt x="14" y="25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6" name="任意多边形 1056315"/>
                <p:cNvSpPr/>
                <p:nvPr/>
              </p:nvSpPr>
              <p:spPr>
                <a:xfrm>
                  <a:off x="3392" y="2992"/>
                  <a:ext cx="33" cy="9"/>
                </a:xfrm>
                <a:custGeom>
                  <a:avLst/>
                  <a:gdLst/>
                  <a:ahLst/>
                  <a:cxnLst/>
                  <a:pathLst>
                    <a:path w="233" h="65">
                      <a:moveTo>
                        <a:pt x="233" y="65"/>
                      </a:moveTo>
                      <a:lnTo>
                        <a:pt x="232" y="64"/>
                      </a:lnTo>
                      <a:lnTo>
                        <a:pt x="209" y="51"/>
                      </a:lnTo>
                      <a:lnTo>
                        <a:pt x="184" y="39"/>
                      </a:lnTo>
                      <a:lnTo>
                        <a:pt x="159" y="29"/>
                      </a:lnTo>
                      <a:lnTo>
                        <a:pt x="134" y="19"/>
                      </a:lnTo>
                      <a:lnTo>
                        <a:pt x="107" y="12"/>
                      </a:lnTo>
                      <a:lnTo>
                        <a:pt x="81" y="7"/>
                      </a:lnTo>
                      <a:lnTo>
                        <a:pt x="54" y="3"/>
                      </a:lnTo>
                      <a:lnTo>
                        <a:pt x="27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6317" name="直接连接符 1056316"/>
                <p:cNvSpPr/>
                <p:nvPr/>
              </p:nvSpPr>
              <p:spPr>
                <a:xfrm>
                  <a:off x="3456" y="3056"/>
                  <a:ext cx="0" cy="3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18" name="直接连接符 1056317"/>
                <p:cNvSpPr/>
                <p:nvPr/>
              </p:nvSpPr>
              <p:spPr>
                <a:xfrm>
                  <a:off x="3456" y="3126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19" name="直接连接符 1056318"/>
                <p:cNvSpPr/>
                <p:nvPr/>
              </p:nvSpPr>
              <p:spPr>
                <a:xfrm>
                  <a:off x="3456" y="3218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0" name="直接连接符 1056319"/>
                <p:cNvSpPr/>
                <p:nvPr/>
              </p:nvSpPr>
              <p:spPr>
                <a:xfrm>
                  <a:off x="3456" y="3309"/>
                  <a:ext cx="0" cy="6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1" name="直接连接符 1056320"/>
                <p:cNvSpPr/>
                <p:nvPr/>
              </p:nvSpPr>
              <p:spPr>
                <a:xfrm>
                  <a:off x="3456" y="3401"/>
                  <a:ext cx="0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2" name="直接连接符 1056321"/>
                <p:cNvSpPr/>
                <p:nvPr/>
              </p:nvSpPr>
              <p:spPr>
                <a:xfrm>
                  <a:off x="2635" y="3056"/>
                  <a:ext cx="0" cy="3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3" name="直接连接符 1056322"/>
                <p:cNvSpPr/>
                <p:nvPr/>
              </p:nvSpPr>
              <p:spPr>
                <a:xfrm>
                  <a:off x="2635" y="3126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4" name="直接连接符 1056323"/>
                <p:cNvSpPr/>
                <p:nvPr/>
              </p:nvSpPr>
              <p:spPr>
                <a:xfrm>
                  <a:off x="2635" y="3218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5" name="直接连接符 1056324"/>
                <p:cNvSpPr/>
                <p:nvPr/>
              </p:nvSpPr>
              <p:spPr>
                <a:xfrm>
                  <a:off x="2635" y="3309"/>
                  <a:ext cx="0" cy="6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6" name="直接连接符 1056325"/>
                <p:cNvSpPr/>
                <p:nvPr/>
              </p:nvSpPr>
              <p:spPr>
                <a:xfrm>
                  <a:off x="2635" y="3401"/>
                  <a:ext cx="0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7" name="直接连接符 1056326"/>
                <p:cNvSpPr/>
                <p:nvPr/>
              </p:nvSpPr>
              <p:spPr>
                <a:xfrm>
                  <a:off x="2699" y="3505"/>
                  <a:ext cx="5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8" name="直接连接符 1056327"/>
                <p:cNvSpPr/>
                <p:nvPr/>
              </p:nvSpPr>
              <p:spPr>
                <a:xfrm>
                  <a:off x="2786" y="3505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29" name="直接连接符 1056328"/>
                <p:cNvSpPr/>
                <p:nvPr/>
              </p:nvSpPr>
              <p:spPr>
                <a:xfrm>
                  <a:off x="2878" y="3505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0" name="直接连接符 1056329"/>
                <p:cNvSpPr/>
                <p:nvPr/>
              </p:nvSpPr>
              <p:spPr>
                <a:xfrm>
                  <a:off x="2969" y="3505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1" name="直接连接符 1056330"/>
                <p:cNvSpPr/>
                <p:nvPr/>
              </p:nvSpPr>
              <p:spPr>
                <a:xfrm>
                  <a:off x="3061" y="3505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2" name="直接连接符 1056331"/>
                <p:cNvSpPr/>
                <p:nvPr/>
              </p:nvSpPr>
              <p:spPr>
                <a:xfrm>
                  <a:off x="3153" y="3505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3" name="直接连接符 1056332"/>
                <p:cNvSpPr/>
                <p:nvPr/>
              </p:nvSpPr>
              <p:spPr>
                <a:xfrm>
                  <a:off x="3244" y="3505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4" name="直接连接符 1056333"/>
                <p:cNvSpPr/>
                <p:nvPr/>
              </p:nvSpPr>
              <p:spPr>
                <a:xfrm>
                  <a:off x="3336" y="3505"/>
                  <a:ext cx="5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5" name="直接连接符 1056334"/>
                <p:cNvSpPr/>
                <p:nvPr/>
              </p:nvSpPr>
              <p:spPr>
                <a:xfrm>
                  <a:off x="2699" y="2992"/>
                  <a:ext cx="5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6" name="直接连接符 1056335"/>
                <p:cNvSpPr/>
                <p:nvPr/>
              </p:nvSpPr>
              <p:spPr>
                <a:xfrm>
                  <a:off x="2786" y="2992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7" name="直接连接符 1056336"/>
                <p:cNvSpPr/>
                <p:nvPr/>
              </p:nvSpPr>
              <p:spPr>
                <a:xfrm>
                  <a:off x="2878" y="2992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8" name="直接连接符 1056337"/>
                <p:cNvSpPr/>
                <p:nvPr/>
              </p:nvSpPr>
              <p:spPr>
                <a:xfrm>
                  <a:off x="2969" y="2992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39" name="直接连接符 1056338"/>
                <p:cNvSpPr/>
                <p:nvPr/>
              </p:nvSpPr>
              <p:spPr>
                <a:xfrm>
                  <a:off x="3061" y="2992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40" name="直接连接符 1056339"/>
                <p:cNvSpPr/>
                <p:nvPr/>
              </p:nvSpPr>
              <p:spPr>
                <a:xfrm>
                  <a:off x="3153" y="2992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41" name="直接连接符 1056340"/>
                <p:cNvSpPr/>
                <p:nvPr/>
              </p:nvSpPr>
              <p:spPr>
                <a:xfrm>
                  <a:off x="3244" y="2992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42" name="直接连接符 1056341"/>
                <p:cNvSpPr/>
                <p:nvPr/>
              </p:nvSpPr>
              <p:spPr>
                <a:xfrm>
                  <a:off x="3336" y="2992"/>
                  <a:ext cx="5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343" name="直接连接符 1056342"/>
              <p:cNvSpPr/>
              <p:nvPr/>
            </p:nvSpPr>
            <p:spPr>
              <a:xfrm>
                <a:off x="3068" y="3283"/>
                <a:ext cx="0" cy="20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44" name="直接连接符 1056343"/>
              <p:cNvSpPr/>
              <p:nvPr/>
            </p:nvSpPr>
            <p:spPr>
              <a:xfrm>
                <a:off x="2786" y="3283"/>
                <a:ext cx="0" cy="20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45" name="直接连接符 1056344"/>
              <p:cNvSpPr/>
              <p:nvPr/>
            </p:nvSpPr>
            <p:spPr>
              <a:xfrm>
                <a:off x="2786" y="3488"/>
                <a:ext cx="282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46" name="直接连接符 1056345"/>
              <p:cNvSpPr/>
              <p:nvPr/>
            </p:nvSpPr>
            <p:spPr>
              <a:xfrm>
                <a:off x="2786" y="3283"/>
                <a:ext cx="282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47" name="任意多边形 1056346"/>
              <p:cNvSpPr/>
              <p:nvPr/>
            </p:nvSpPr>
            <p:spPr>
              <a:xfrm>
                <a:off x="2670" y="3206"/>
                <a:ext cx="64" cy="64"/>
              </a:xfrm>
              <a:custGeom>
                <a:avLst/>
                <a:gdLst/>
                <a:ahLst/>
                <a:cxnLst/>
                <a:pathLst>
                  <a:path w="449" h="449">
                    <a:moveTo>
                      <a:pt x="449" y="0"/>
                    </a:moveTo>
                    <a:lnTo>
                      <a:pt x="422" y="1"/>
                    </a:lnTo>
                    <a:lnTo>
                      <a:pt x="396" y="3"/>
                    </a:lnTo>
                    <a:lnTo>
                      <a:pt x="369" y="7"/>
                    </a:lnTo>
                    <a:lnTo>
                      <a:pt x="342" y="12"/>
                    </a:lnTo>
                    <a:lnTo>
                      <a:pt x="315" y="19"/>
                    </a:lnTo>
                    <a:lnTo>
                      <a:pt x="289" y="29"/>
                    </a:lnTo>
                    <a:lnTo>
                      <a:pt x="265" y="39"/>
                    </a:lnTo>
                    <a:lnTo>
                      <a:pt x="240" y="51"/>
                    </a:lnTo>
                    <a:lnTo>
                      <a:pt x="217" y="65"/>
                    </a:lnTo>
                    <a:lnTo>
                      <a:pt x="194" y="79"/>
                    </a:lnTo>
                    <a:lnTo>
                      <a:pt x="173" y="95"/>
                    </a:lnTo>
                    <a:lnTo>
                      <a:pt x="152" y="113"/>
                    </a:lnTo>
                    <a:lnTo>
                      <a:pt x="132" y="131"/>
                    </a:lnTo>
                    <a:lnTo>
                      <a:pt x="113" y="151"/>
                    </a:lnTo>
                    <a:lnTo>
                      <a:pt x="96" y="172"/>
                    </a:lnTo>
                    <a:lnTo>
                      <a:pt x="79" y="193"/>
                    </a:lnTo>
                    <a:lnTo>
                      <a:pt x="65" y="217"/>
                    </a:lnTo>
                    <a:lnTo>
                      <a:pt x="51" y="240"/>
                    </a:lnTo>
                    <a:lnTo>
                      <a:pt x="40" y="264"/>
                    </a:lnTo>
                    <a:lnTo>
                      <a:pt x="29" y="290"/>
                    </a:lnTo>
                    <a:lnTo>
                      <a:pt x="20" y="316"/>
                    </a:lnTo>
                    <a:lnTo>
                      <a:pt x="13" y="341"/>
                    </a:lnTo>
                    <a:lnTo>
                      <a:pt x="7" y="368"/>
                    </a:lnTo>
                    <a:lnTo>
                      <a:pt x="4" y="395"/>
                    </a:lnTo>
                    <a:lnTo>
                      <a:pt x="1" y="422"/>
                    </a:lnTo>
                    <a:lnTo>
                      <a:pt x="0" y="449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48" name="任意多边形 1056347"/>
              <p:cNvSpPr/>
              <p:nvPr/>
            </p:nvSpPr>
            <p:spPr>
              <a:xfrm>
                <a:off x="2670" y="3501"/>
                <a:ext cx="64" cy="64"/>
              </a:xfrm>
              <a:custGeom>
                <a:avLst/>
                <a:gdLst/>
                <a:ahLst/>
                <a:cxnLst/>
                <a:pathLst>
                  <a:path w="449" h="449">
                    <a:moveTo>
                      <a:pt x="0" y="0"/>
                    </a:moveTo>
                    <a:lnTo>
                      <a:pt x="1" y="27"/>
                    </a:lnTo>
                    <a:lnTo>
                      <a:pt x="4" y="54"/>
                    </a:lnTo>
                    <a:lnTo>
                      <a:pt x="7" y="80"/>
                    </a:lnTo>
                    <a:lnTo>
                      <a:pt x="13" y="107"/>
                    </a:lnTo>
                    <a:lnTo>
                      <a:pt x="20" y="133"/>
                    </a:lnTo>
                    <a:lnTo>
                      <a:pt x="29" y="159"/>
                    </a:lnTo>
                    <a:lnTo>
                      <a:pt x="40" y="184"/>
                    </a:lnTo>
                    <a:lnTo>
                      <a:pt x="51" y="209"/>
                    </a:lnTo>
                    <a:lnTo>
                      <a:pt x="65" y="232"/>
                    </a:lnTo>
                    <a:lnTo>
                      <a:pt x="79" y="254"/>
                    </a:lnTo>
                    <a:lnTo>
                      <a:pt x="96" y="276"/>
                    </a:lnTo>
                    <a:lnTo>
                      <a:pt x="113" y="297"/>
                    </a:lnTo>
                    <a:lnTo>
                      <a:pt x="132" y="317"/>
                    </a:lnTo>
                    <a:lnTo>
                      <a:pt x="152" y="336"/>
                    </a:lnTo>
                    <a:lnTo>
                      <a:pt x="173" y="353"/>
                    </a:lnTo>
                    <a:lnTo>
                      <a:pt x="194" y="370"/>
                    </a:lnTo>
                    <a:lnTo>
                      <a:pt x="217" y="384"/>
                    </a:lnTo>
                    <a:lnTo>
                      <a:pt x="240" y="398"/>
                    </a:lnTo>
                    <a:lnTo>
                      <a:pt x="265" y="409"/>
                    </a:lnTo>
                    <a:lnTo>
                      <a:pt x="289" y="420"/>
                    </a:lnTo>
                    <a:lnTo>
                      <a:pt x="315" y="428"/>
                    </a:lnTo>
                    <a:lnTo>
                      <a:pt x="342" y="436"/>
                    </a:lnTo>
                    <a:lnTo>
                      <a:pt x="369" y="442"/>
                    </a:lnTo>
                    <a:lnTo>
                      <a:pt x="396" y="446"/>
                    </a:lnTo>
                    <a:lnTo>
                      <a:pt x="422" y="448"/>
                    </a:lnTo>
                    <a:lnTo>
                      <a:pt x="449" y="449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49" name="任意多边形 1056348"/>
              <p:cNvSpPr/>
              <p:nvPr/>
            </p:nvSpPr>
            <p:spPr>
              <a:xfrm>
                <a:off x="3119" y="3501"/>
                <a:ext cx="64" cy="64"/>
              </a:xfrm>
              <a:custGeom>
                <a:avLst/>
                <a:gdLst/>
                <a:ahLst/>
                <a:cxnLst/>
                <a:pathLst>
                  <a:path w="449" h="449">
                    <a:moveTo>
                      <a:pt x="0" y="449"/>
                    </a:moveTo>
                    <a:lnTo>
                      <a:pt x="28" y="448"/>
                    </a:lnTo>
                    <a:lnTo>
                      <a:pt x="55" y="446"/>
                    </a:lnTo>
                    <a:lnTo>
                      <a:pt x="82" y="442"/>
                    </a:lnTo>
                    <a:lnTo>
                      <a:pt x="107" y="436"/>
                    </a:lnTo>
                    <a:lnTo>
                      <a:pt x="134" y="428"/>
                    </a:lnTo>
                    <a:lnTo>
                      <a:pt x="160" y="420"/>
                    </a:lnTo>
                    <a:lnTo>
                      <a:pt x="184" y="409"/>
                    </a:lnTo>
                    <a:lnTo>
                      <a:pt x="209" y="398"/>
                    </a:lnTo>
                    <a:lnTo>
                      <a:pt x="232" y="384"/>
                    </a:lnTo>
                    <a:lnTo>
                      <a:pt x="256" y="370"/>
                    </a:lnTo>
                    <a:lnTo>
                      <a:pt x="278" y="353"/>
                    </a:lnTo>
                    <a:lnTo>
                      <a:pt x="298" y="336"/>
                    </a:lnTo>
                    <a:lnTo>
                      <a:pt x="317" y="317"/>
                    </a:lnTo>
                    <a:lnTo>
                      <a:pt x="336" y="297"/>
                    </a:lnTo>
                    <a:lnTo>
                      <a:pt x="354" y="276"/>
                    </a:lnTo>
                    <a:lnTo>
                      <a:pt x="370" y="254"/>
                    </a:lnTo>
                    <a:lnTo>
                      <a:pt x="385" y="232"/>
                    </a:lnTo>
                    <a:lnTo>
                      <a:pt x="398" y="209"/>
                    </a:lnTo>
                    <a:lnTo>
                      <a:pt x="410" y="184"/>
                    </a:lnTo>
                    <a:lnTo>
                      <a:pt x="420" y="159"/>
                    </a:lnTo>
                    <a:lnTo>
                      <a:pt x="429" y="133"/>
                    </a:lnTo>
                    <a:lnTo>
                      <a:pt x="436" y="107"/>
                    </a:lnTo>
                    <a:lnTo>
                      <a:pt x="442" y="80"/>
                    </a:lnTo>
                    <a:lnTo>
                      <a:pt x="446" y="54"/>
                    </a:lnTo>
                    <a:lnTo>
                      <a:pt x="448" y="27"/>
                    </a:lnTo>
                    <a:lnTo>
                      <a:pt x="449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50" name="任意多边形 1056349"/>
              <p:cNvSpPr/>
              <p:nvPr/>
            </p:nvSpPr>
            <p:spPr>
              <a:xfrm>
                <a:off x="3119" y="3206"/>
                <a:ext cx="64" cy="64"/>
              </a:xfrm>
              <a:custGeom>
                <a:avLst/>
                <a:gdLst/>
                <a:ahLst/>
                <a:cxnLst/>
                <a:pathLst>
                  <a:path w="449" h="449">
                    <a:moveTo>
                      <a:pt x="449" y="449"/>
                    </a:moveTo>
                    <a:lnTo>
                      <a:pt x="448" y="422"/>
                    </a:lnTo>
                    <a:lnTo>
                      <a:pt x="446" y="395"/>
                    </a:lnTo>
                    <a:lnTo>
                      <a:pt x="442" y="368"/>
                    </a:lnTo>
                    <a:lnTo>
                      <a:pt x="436" y="341"/>
                    </a:lnTo>
                    <a:lnTo>
                      <a:pt x="429" y="316"/>
                    </a:lnTo>
                    <a:lnTo>
                      <a:pt x="420" y="290"/>
                    </a:lnTo>
                    <a:lnTo>
                      <a:pt x="410" y="264"/>
                    </a:lnTo>
                    <a:lnTo>
                      <a:pt x="398" y="240"/>
                    </a:lnTo>
                    <a:lnTo>
                      <a:pt x="385" y="217"/>
                    </a:lnTo>
                    <a:lnTo>
                      <a:pt x="370" y="193"/>
                    </a:lnTo>
                    <a:lnTo>
                      <a:pt x="354" y="172"/>
                    </a:lnTo>
                    <a:lnTo>
                      <a:pt x="336" y="151"/>
                    </a:lnTo>
                    <a:lnTo>
                      <a:pt x="317" y="131"/>
                    </a:lnTo>
                    <a:lnTo>
                      <a:pt x="298" y="113"/>
                    </a:lnTo>
                    <a:lnTo>
                      <a:pt x="278" y="95"/>
                    </a:lnTo>
                    <a:lnTo>
                      <a:pt x="256" y="79"/>
                    </a:lnTo>
                    <a:lnTo>
                      <a:pt x="232" y="65"/>
                    </a:lnTo>
                    <a:lnTo>
                      <a:pt x="209" y="51"/>
                    </a:lnTo>
                    <a:lnTo>
                      <a:pt x="184" y="39"/>
                    </a:lnTo>
                    <a:lnTo>
                      <a:pt x="160" y="29"/>
                    </a:lnTo>
                    <a:lnTo>
                      <a:pt x="134" y="19"/>
                    </a:lnTo>
                    <a:lnTo>
                      <a:pt x="107" y="12"/>
                    </a:lnTo>
                    <a:lnTo>
                      <a:pt x="82" y="7"/>
                    </a:lnTo>
                    <a:lnTo>
                      <a:pt x="55" y="3"/>
                    </a:lnTo>
                    <a:lnTo>
                      <a:pt x="28" y="1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51" name="直接连接符 1056350"/>
              <p:cNvSpPr/>
              <p:nvPr/>
            </p:nvSpPr>
            <p:spPr>
              <a:xfrm>
                <a:off x="3183" y="3270"/>
                <a:ext cx="0" cy="23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52" name="直接连接符 1056351"/>
              <p:cNvSpPr/>
              <p:nvPr/>
            </p:nvSpPr>
            <p:spPr>
              <a:xfrm>
                <a:off x="2670" y="3270"/>
                <a:ext cx="0" cy="23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53" name="直接连接符 1056352"/>
              <p:cNvSpPr/>
              <p:nvPr/>
            </p:nvSpPr>
            <p:spPr>
              <a:xfrm>
                <a:off x="2734" y="3565"/>
                <a:ext cx="385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54" name="直接连接符 1056353"/>
              <p:cNvSpPr/>
              <p:nvPr/>
            </p:nvSpPr>
            <p:spPr>
              <a:xfrm>
                <a:off x="2734" y="3206"/>
                <a:ext cx="385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55" name="任意多边形 1056354"/>
              <p:cNvSpPr/>
              <p:nvPr/>
            </p:nvSpPr>
            <p:spPr>
              <a:xfrm>
                <a:off x="2369" y="3003"/>
                <a:ext cx="54" cy="23"/>
              </a:xfrm>
              <a:custGeom>
                <a:avLst/>
                <a:gdLst/>
                <a:ahLst/>
                <a:cxnLst/>
                <a:pathLst>
                  <a:path w="381" h="159">
                    <a:moveTo>
                      <a:pt x="0" y="0"/>
                    </a:moveTo>
                    <a:lnTo>
                      <a:pt x="22" y="21"/>
                    </a:lnTo>
                    <a:lnTo>
                      <a:pt x="45" y="41"/>
                    </a:lnTo>
                    <a:lnTo>
                      <a:pt x="70" y="59"/>
                    </a:lnTo>
                    <a:lnTo>
                      <a:pt x="94" y="76"/>
                    </a:lnTo>
                    <a:lnTo>
                      <a:pt x="120" y="91"/>
                    </a:lnTo>
                    <a:lnTo>
                      <a:pt x="147" y="105"/>
                    </a:lnTo>
                    <a:lnTo>
                      <a:pt x="175" y="117"/>
                    </a:lnTo>
                    <a:lnTo>
                      <a:pt x="203" y="129"/>
                    </a:lnTo>
                    <a:lnTo>
                      <a:pt x="232" y="138"/>
                    </a:lnTo>
                    <a:lnTo>
                      <a:pt x="261" y="145"/>
                    </a:lnTo>
                    <a:lnTo>
                      <a:pt x="292" y="151"/>
                    </a:lnTo>
                    <a:lnTo>
                      <a:pt x="321" y="155"/>
                    </a:lnTo>
                    <a:lnTo>
                      <a:pt x="351" y="158"/>
                    </a:lnTo>
                    <a:lnTo>
                      <a:pt x="381" y="159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56" name="任意多边形 1056355"/>
              <p:cNvSpPr/>
              <p:nvPr/>
            </p:nvSpPr>
            <p:spPr>
              <a:xfrm>
                <a:off x="2369" y="3745"/>
                <a:ext cx="54" cy="22"/>
              </a:xfrm>
              <a:custGeom>
                <a:avLst/>
                <a:gdLst/>
                <a:ahLst/>
                <a:cxnLst/>
                <a:pathLst>
                  <a:path w="381" h="158">
                    <a:moveTo>
                      <a:pt x="381" y="0"/>
                    </a:moveTo>
                    <a:lnTo>
                      <a:pt x="351" y="1"/>
                    </a:lnTo>
                    <a:lnTo>
                      <a:pt x="321" y="3"/>
                    </a:lnTo>
                    <a:lnTo>
                      <a:pt x="292" y="8"/>
                    </a:lnTo>
                    <a:lnTo>
                      <a:pt x="261" y="14"/>
                    </a:lnTo>
                    <a:lnTo>
                      <a:pt x="232" y="21"/>
                    </a:lnTo>
                    <a:lnTo>
                      <a:pt x="203" y="30"/>
                    </a:lnTo>
                    <a:lnTo>
                      <a:pt x="175" y="41"/>
                    </a:lnTo>
                    <a:lnTo>
                      <a:pt x="147" y="53"/>
                    </a:lnTo>
                    <a:lnTo>
                      <a:pt x="120" y="67"/>
                    </a:lnTo>
                    <a:lnTo>
                      <a:pt x="94" y="83"/>
                    </a:lnTo>
                    <a:lnTo>
                      <a:pt x="70" y="100"/>
                    </a:lnTo>
                    <a:lnTo>
                      <a:pt x="45" y="118"/>
                    </a:lnTo>
                    <a:lnTo>
                      <a:pt x="22" y="137"/>
                    </a:lnTo>
                    <a:lnTo>
                      <a:pt x="0" y="158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57" name="任意多边形 1056356"/>
              <p:cNvSpPr/>
              <p:nvPr/>
            </p:nvSpPr>
            <p:spPr>
              <a:xfrm>
                <a:off x="3430" y="3745"/>
                <a:ext cx="54" cy="22"/>
              </a:xfrm>
              <a:custGeom>
                <a:avLst/>
                <a:gdLst/>
                <a:ahLst/>
                <a:cxnLst/>
                <a:pathLst>
                  <a:path w="381" h="158">
                    <a:moveTo>
                      <a:pt x="381" y="158"/>
                    </a:moveTo>
                    <a:lnTo>
                      <a:pt x="359" y="137"/>
                    </a:lnTo>
                    <a:lnTo>
                      <a:pt x="336" y="118"/>
                    </a:lnTo>
                    <a:lnTo>
                      <a:pt x="313" y="100"/>
                    </a:lnTo>
                    <a:lnTo>
                      <a:pt x="287" y="83"/>
                    </a:lnTo>
                    <a:lnTo>
                      <a:pt x="261" y="67"/>
                    </a:lnTo>
                    <a:lnTo>
                      <a:pt x="234" y="53"/>
                    </a:lnTo>
                    <a:lnTo>
                      <a:pt x="206" y="41"/>
                    </a:lnTo>
                    <a:lnTo>
                      <a:pt x="178" y="30"/>
                    </a:lnTo>
                    <a:lnTo>
                      <a:pt x="149" y="21"/>
                    </a:lnTo>
                    <a:lnTo>
                      <a:pt x="120" y="14"/>
                    </a:lnTo>
                    <a:lnTo>
                      <a:pt x="91" y="8"/>
                    </a:lnTo>
                    <a:lnTo>
                      <a:pt x="61" y="3"/>
                    </a:lnTo>
                    <a:lnTo>
                      <a:pt x="30" y="1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58" name="任意多边形 1056357"/>
              <p:cNvSpPr/>
              <p:nvPr/>
            </p:nvSpPr>
            <p:spPr>
              <a:xfrm>
                <a:off x="3430" y="3003"/>
                <a:ext cx="54" cy="23"/>
              </a:xfrm>
              <a:custGeom>
                <a:avLst/>
                <a:gdLst/>
                <a:ahLst/>
                <a:cxnLst/>
                <a:pathLst>
                  <a:path w="381" h="159">
                    <a:moveTo>
                      <a:pt x="0" y="159"/>
                    </a:moveTo>
                    <a:lnTo>
                      <a:pt x="30" y="158"/>
                    </a:lnTo>
                    <a:lnTo>
                      <a:pt x="61" y="155"/>
                    </a:lnTo>
                    <a:lnTo>
                      <a:pt x="91" y="151"/>
                    </a:lnTo>
                    <a:lnTo>
                      <a:pt x="120" y="145"/>
                    </a:lnTo>
                    <a:lnTo>
                      <a:pt x="149" y="138"/>
                    </a:lnTo>
                    <a:lnTo>
                      <a:pt x="178" y="129"/>
                    </a:lnTo>
                    <a:lnTo>
                      <a:pt x="206" y="117"/>
                    </a:lnTo>
                    <a:lnTo>
                      <a:pt x="234" y="105"/>
                    </a:lnTo>
                    <a:lnTo>
                      <a:pt x="261" y="91"/>
                    </a:lnTo>
                    <a:lnTo>
                      <a:pt x="287" y="76"/>
                    </a:lnTo>
                    <a:lnTo>
                      <a:pt x="313" y="59"/>
                    </a:lnTo>
                    <a:lnTo>
                      <a:pt x="336" y="41"/>
                    </a:lnTo>
                    <a:lnTo>
                      <a:pt x="359" y="21"/>
                    </a:lnTo>
                    <a:lnTo>
                      <a:pt x="381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359" name="直接连接符 1056358"/>
              <p:cNvSpPr/>
              <p:nvPr/>
            </p:nvSpPr>
            <p:spPr>
              <a:xfrm>
                <a:off x="3462" y="3041"/>
                <a:ext cx="0" cy="689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60" name="直接连接符 1056359"/>
              <p:cNvSpPr/>
              <p:nvPr/>
            </p:nvSpPr>
            <p:spPr>
              <a:xfrm>
                <a:off x="2392" y="3043"/>
                <a:ext cx="0" cy="687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61" name="直接连接符 1056360"/>
              <p:cNvSpPr/>
              <p:nvPr/>
            </p:nvSpPr>
            <p:spPr>
              <a:xfrm>
                <a:off x="2423" y="3745"/>
                <a:ext cx="1007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62" name="直接连接符 1056361"/>
              <p:cNvSpPr/>
              <p:nvPr/>
            </p:nvSpPr>
            <p:spPr>
              <a:xfrm>
                <a:off x="2423" y="3026"/>
                <a:ext cx="1007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363" name="组合 1056362"/>
              <p:cNvGrpSpPr/>
              <p:nvPr/>
            </p:nvGrpSpPr>
            <p:grpSpPr>
              <a:xfrm>
                <a:off x="2927" y="2878"/>
                <a:ext cx="0" cy="1026"/>
                <a:chOff x="3046" y="2741"/>
                <a:chExt cx="0" cy="1026"/>
              </a:xfrm>
            </p:grpSpPr>
            <p:sp>
              <p:nvSpPr>
                <p:cNvPr id="1056364" name="直接连接符 1056363"/>
                <p:cNvSpPr/>
                <p:nvPr/>
              </p:nvSpPr>
              <p:spPr>
                <a:xfrm>
                  <a:off x="3046" y="2741"/>
                  <a:ext cx="0" cy="25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65" name="直接连接符 1056364"/>
                <p:cNvSpPr/>
                <p:nvPr/>
              </p:nvSpPr>
              <p:spPr>
                <a:xfrm>
                  <a:off x="3046" y="3022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66" name="直接连接符 1056365"/>
                <p:cNvSpPr/>
                <p:nvPr/>
              </p:nvSpPr>
              <p:spPr>
                <a:xfrm>
                  <a:off x="3046" y="3083"/>
                  <a:ext cx="0" cy="18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67" name="直接连接符 1056366"/>
                <p:cNvSpPr/>
                <p:nvPr/>
              </p:nvSpPr>
              <p:spPr>
                <a:xfrm>
                  <a:off x="3046" y="3297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68" name="直接连接符 1056367"/>
                <p:cNvSpPr/>
                <p:nvPr/>
              </p:nvSpPr>
              <p:spPr>
                <a:xfrm>
                  <a:off x="3046" y="3358"/>
                  <a:ext cx="0" cy="18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69" name="直接连接符 1056368"/>
                <p:cNvSpPr/>
                <p:nvPr/>
              </p:nvSpPr>
              <p:spPr>
                <a:xfrm>
                  <a:off x="3046" y="3572"/>
                  <a:ext cx="0" cy="3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0" name="直接连接符 1056369"/>
                <p:cNvSpPr/>
                <p:nvPr/>
              </p:nvSpPr>
              <p:spPr>
                <a:xfrm>
                  <a:off x="3046" y="3633"/>
                  <a:ext cx="0" cy="1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371" name="组合 1056370"/>
              <p:cNvGrpSpPr/>
              <p:nvPr/>
            </p:nvGrpSpPr>
            <p:grpSpPr>
              <a:xfrm>
                <a:off x="2043" y="3385"/>
                <a:ext cx="1777" cy="0"/>
                <a:chOff x="2162" y="3248"/>
                <a:chExt cx="1777" cy="0"/>
              </a:xfrm>
            </p:grpSpPr>
            <p:sp>
              <p:nvSpPr>
                <p:cNvPr id="1056372" name="直接连接符 1056371"/>
                <p:cNvSpPr/>
                <p:nvPr/>
              </p:nvSpPr>
              <p:spPr>
                <a:xfrm>
                  <a:off x="2162" y="3248"/>
                  <a:ext cx="12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3" name="直接连接符 1056372"/>
                <p:cNvSpPr/>
                <p:nvPr/>
              </p:nvSpPr>
              <p:spPr>
                <a:xfrm>
                  <a:off x="2315" y="3248"/>
                  <a:ext cx="3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4" name="直接连接符 1056373"/>
                <p:cNvSpPr/>
                <p:nvPr/>
              </p:nvSpPr>
              <p:spPr>
                <a:xfrm>
                  <a:off x="2365" y="3248"/>
                  <a:ext cx="22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5" name="直接连接符 1056374"/>
                <p:cNvSpPr/>
                <p:nvPr/>
              </p:nvSpPr>
              <p:spPr>
                <a:xfrm>
                  <a:off x="2618" y="3248"/>
                  <a:ext cx="3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6" name="直接连接符 1056375"/>
                <p:cNvSpPr/>
                <p:nvPr/>
              </p:nvSpPr>
              <p:spPr>
                <a:xfrm>
                  <a:off x="2680" y="3248"/>
                  <a:ext cx="18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7" name="直接连接符 1056376"/>
                <p:cNvSpPr/>
                <p:nvPr/>
              </p:nvSpPr>
              <p:spPr>
                <a:xfrm>
                  <a:off x="2893" y="3248"/>
                  <a:ext cx="3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8" name="直接连接符 1056377"/>
                <p:cNvSpPr/>
                <p:nvPr/>
              </p:nvSpPr>
              <p:spPr>
                <a:xfrm>
                  <a:off x="2954" y="3248"/>
                  <a:ext cx="184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79" name="直接连接符 1056378"/>
                <p:cNvSpPr/>
                <p:nvPr/>
              </p:nvSpPr>
              <p:spPr>
                <a:xfrm>
                  <a:off x="3168" y="3248"/>
                  <a:ext cx="3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80" name="直接连接符 1056379"/>
                <p:cNvSpPr/>
                <p:nvPr/>
              </p:nvSpPr>
              <p:spPr>
                <a:xfrm>
                  <a:off x="3229" y="3248"/>
                  <a:ext cx="184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81" name="直接连接符 1056380"/>
                <p:cNvSpPr/>
                <p:nvPr/>
              </p:nvSpPr>
              <p:spPr>
                <a:xfrm>
                  <a:off x="3443" y="3248"/>
                  <a:ext cx="3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82" name="直接连接符 1056381"/>
                <p:cNvSpPr/>
                <p:nvPr/>
              </p:nvSpPr>
              <p:spPr>
                <a:xfrm>
                  <a:off x="3504" y="3248"/>
                  <a:ext cx="224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83" name="直接连接符 1056382"/>
                <p:cNvSpPr/>
                <p:nvPr/>
              </p:nvSpPr>
              <p:spPr>
                <a:xfrm>
                  <a:off x="3754" y="3248"/>
                  <a:ext cx="3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384" name="直接连接符 1056383"/>
                <p:cNvSpPr/>
                <p:nvPr/>
              </p:nvSpPr>
              <p:spPr>
                <a:xfrm>
                  <a:off x="3815" y="3248"/>
                  <a:ext cx="124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385" name="直接连接符 1056384"/>
              <p:cNvSpPr/>
              <p:nvPr/>
            </p:nvSpPr>
            <p:spPr>
              <a:xfrm flipH="1">
                <a:off x="2234" y="2936"/>
                <a:ext cx="1385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86" name="直接连接符 1056385"/>
              <p:cNvSpPr/>
              <p:nvPr/>
            </p:nvSpPr>
            <p:spPr>
              <a:xfrm flipV="1">
                <a:off x="3748" y="3064"/>
                <a:ext cx="0" cy="642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87" name="直接连接符 1056386"/>
              <p:cNvSpPr/>
              <p:nvPr/>
            </p:nvSpPr>
            <p:spPr>
              <a:xfrm>
                <a:off x="2234" y="3835"/>
                <a:ext cx="1385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388" name="直接连接符 1056387"/>
              <p:cNvSpPr/>
              <p:nvPr/>
            </p:nvSpPr>
            <p:spPr>
              <a:xfrm>
                <a:off x="2106" y="3064"/>
                <a:ext cx="0" cy="642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15" name="组合 1056414"/>
            <p:cNvGrpSpPr/>
            <p:nvPr/>
          </p:nvGrpSpPr>
          <p:grpSpPr>
            <a:xfrm>
              <a:off x="2170" y="1378"/>
              <a:ext cx="0" cy="294"/>
              <a:chOff x="2379" y="1152"/>
              <a:chExt cx="0" cy="375"/>
            </a:xfrm>
          </p:grpSpPr>
          <p:sp>
            <p:nvSpPr>
              <p:cNvPr id="1056416" name="直接连接符 1056415"/>
              <p:cNvSpPr/>
              <p:nvPr/>
            </p:nvSpPr>
            <p:spPr>
              <a:xfrm flipV="1">
                <a:off x="2379" y="1385"/>
                <a:ext cx="0" cy="14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17" name="直接连接符 1056416"/>
              <p:cNvSpPr/>
              <p:nvPr/>
            </p:nvSpPr>
            <p:spPr>
              <a:xfrm flipV="1">
                <a:off x="2379" y="1324"/>
                <a:ext cx="0" cy="3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18" name="直接连接符 1056417"/>
              <p:cNvSpPr/>
              <p:nvPr/>
            </p:nvSpPr>
            <p:spPr>
              <a:xfrm flipV="1">
                <a:off x="2379" y="1152"/>
                <a:ext cx="0" cy="14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19" name="组合 1056418"/>
            <p:cNvGrpSpPr/>
            <p:nvPr/>
          </p:nvGrpSpPr>
          <p:grpSpPr>
            <a:xfrm>
              <a:off x="2230" y="1444"/>
              <a:ext cx="0" cy="141"/>
              <a:chOff x="2456" y="1236"/>
              <a:chExt cx="0" cy="180"/>
            </a:xfrm>
          </p:grpSpPr>
          <p:sp>
            <p:nvSpPr>
              <p:cNvPr id="1056420" name="直接连接符 1056419"/>
              <p:cNvSpPr/>
              <p:nvPr/>
            </p:nvSpPr>
            <p:spPr>
              <a:xfrm flipV="1">
                <a:off x="2456" y="1341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21" name="直接连接符 1056420"/>
              <p:cNvSpPr/>
              <p:nvPr/>
            </p:nvSpPr>
            <p:spPr>
              <a:xfrm flipV="1">
                <a:off x="2456" y="1236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22" name="组合 1056421"/>
            <p:cNvGrpSpPr/>
            <p:nvPr/>
          </p:nvGrpSpPr>
          <p:grpSpPr>
            <a:xfrm>
              <a:off x="2109" y="1444"/>
              <a:ext cx="0" cy="141"/>
              <a:chOff x="2302" y="1236"/>
              <a:chExt cx="0" cy="180"/>
            </a:xfrm>
          </p:grpSpPr>
          <p:sp>
            <p:nvSpPr>
              <p:cNvPr id="1056423" name="直接连接符 1056422"/>
              <p:cNvSpPr/>
              <p:nvPr/>
            </p:nvSpPr>
            <p:spPr>
              <a:xfrm flipV="1">
                <a:off x="2302" y="1341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24" name="直接连接符 1056423"/>
              <p:cNvSpPr/>
              <p:nvPr/>
            </p:nvSpPr>
            <p:spPr>
              <a:xfrm flipV="1">
                <a:off x="2302" y="1236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25" name="组合 1056424"/>
            <p:cNvGrpSpPr/>
            <p:nvPr/>
          </p:nvGrpSpPr>
          <p:grpSpPr>
            <a:xfrm>
              <a:off x="3218" y="1378"/>
              <a:ext cx="0" cy="294"/>
              <a:chOff x="3713" y="1152"/>
              <a:chExt cx="0" cy="375"/>
            </a:xfrm>
          </p:grpSpPr>
          <p:sp>
            <p:nvSpPr>
              <p:cNvPr id="1056426" name="直接连接符 1056425"/>
              <p:cNvSpPr/>
              <p:nvPr/>
            </p:nvSpPr>
            <p:spPr>
              <a:xfrm flipV="1">
                <a:off x="3713" y="1385"/>
                <a:ext cx="0" cy="14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27" name="直接连接符 1056426"/>
              <p:cNvSpPr/>
              <p:nvPr/>
            </p:nvSpPr>
            <p:spPr>
              <a:xfrm flipV="1">
                <a:off x="3713" y="1324"/>
                <a:ext cx="0" cy="3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28" name="直接连接符 1056427"/>
              <p:cNvSpPr/>
              <p:nvPr/>
            </p:nvSpPr>
            <p:spPr>
              <a:xfrm flipV="1">
                <a:off x="3713" y="1152"/>
                <a:ext cx="0" cy="14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29" name="组合 1056428"/>
            <p:cNvGrpSpPr/>
            <p:nvPr/>
          </p:nvGrpSpPr>
          <p:grpSpPr>
            <a:xfrm>
              <a:off x="3158" y="1444"/>
              <a:ext cx="0" cy="141"/>
              <a:chOff x="3636" y="1236"/>
              <a:chExt cx="0" cy="180"/>
            </a:xfrm>
          </p:grpSpPr>
          <p:sp>
            <p:nvSpPr>
              <p:cNvPr id="1056430" name="直接连接符 1056429"/>
              <p:cNvSpPr/>
              <p:nvPr/>
            </p:nvSpPr>
            <p:spPr>
              <a:xfrm flipV="1">
                <a:off x="3636" y="1341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31" name="直接连接符 1056430"/>
              <p:cNvSpPr/>
              <p:nvPr/>
            </p:nvSpPr>
            <p:spPr>
              <a:xfrm flipV="1">
                <a:off x="3636" y="1236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32" name="组合 1056431"/>
            <p:cNvGrpSpPr/>
            <p:nvPr/>
          </p:nvGrpSpPr>
          <p:grpSpPr>
            <a:xfrm>
              <a:off x="3279" y="1444"/>
              <a:ext cx="0" cy="141"/>
              <a:chOff x="3790" y="1236"/>
              <a:chExt cx="0" cy="180"/>
            </a:xfrm>
          </p:grpSpPr>
          <p:sp>
            <p:nvSpPr>
              <p:cNvPr id="1056433" name="直接连接符 1056432"/>
              <p:cNvSpPr/>
              <p:nvPr/>
            </p:nvSpPr>
            <p:spPr>
              <a:xfrm flipV="1">
                <a:off x="3790" y="1341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34" name="直接连接符 1056433"/>
              <p:cNvSpPr/>
              <p:nvPr/>
            </p:nvSpPr>
            <p:spPr>
              <a:xfrm flipV="1">
                <a:off x="3790" y="1236"/>
                <a:ext cx="0" cy="7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56479" name="组合 1056478"/>
          <p:cNvGrpSpPr/>
          <p:nvPr/>
        </p:nvGrpSpPr>
        <p:grpSpPr>
          <a:xfrm>
            <a:off x="3417888" y="2820988"/>
            <a:ext cx="2047875" cy="1228725"/>
            <a:chOff x="2106" y="1746"/>
            <a:chExt cx="1642" cy="985"/>
          </a:xfrm>
        </p:grpSpPr>
        <p:sp>
          <p:nvSpPr>
            <p:cNvPr id="1056395" name="直接连接符 1056394"/>
            <p:cNvSpPr/>
            <p:nvPr/>
          </p:nvSpPr>
          <p:spPr>
            <a:xfrm>
              <a:off x="2670" y="1851"/>
              <a:ext cx="513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403" name="任意多边形 1056402"/>
            <p:cNvSpPr/>
            <p:nvPr/>
          </p:nvSpPr>
          <p:spPr>
            <a:xfrm>
              <a:off x="2409" y="2056"/>
              <a:ext cx="518" cy="339"/>
            </a:xfrm>
            <a:custGeom>
              <a:avLst/>
              <a:gdLst/>
              <a:ahLst/>
              <a:cxnLst/>
              <a:pathLst>
                <a:path w="3623" h="2373">
                  <a:moveTo>
                    <a:pt x="3623" y="0"/>
                  </a:moveTo>
                  <a:lnTo>
                    <a:pt x="3540" y="1"/>
                  </a:lnTo>
                  <a:lnTo>
                    <a:pt x="3458" y="3"/>
                  </a:lnTo>
                  <a:lnTo>
                    <a:pt x="3377" y="8"/>
                  </a:lnTo>
                  <a:lnTo>
                    <a:pt x="3295" y="14"/>
                  </a:lnTo>
                  <a:lnTo>
                    <a:pt x="3214" y="22"/>
                  </a:lnTo>
                  <a:lnTo>
                    <a:pt x="3133" y="31"/>
                  </a:lnTo>
                  <a:lnTo>
                    <a:pt x="3051" y="42"/>
                  </a:lnTo>
                  <a:lnTo>
                    <a:pt x="2971" y="55"/>
                  </a:lnTo>
                  <a:lnTo>
                    <a:pt x="2890" y="69"/>
                  </a:lnTo>
                  <a:lnTo>
                    <a:pt x="2810" y="85"/>
                  </a:lnTo>
                  <a:lnTo>
                    <a:pt x="2730" y="103"/>
                  </a:lnTo>
                  <a:lnTo>
                    <a:pt x="2651" y="122"/>
                  </a:lnTo>
                  <a:lnTo>
                    <a:pt x="2572" y="142"/>
                  </a:lnTo>
                  <a:lnTo>
                    <a:pt x="2493" y="166"/>
                  </a:lnTo>
                  <a:lnTo>
                    <a:pt x="2415" y="190"/>
                  </a:lnTo>
                  <a:lnTo>
                    <a:pt x="2337" y="216"/>
                  </a:lnTo>
                  <a:lnTo>
                    <a:pt x="2260" y="243"/>
                  </a:lnTo>
                  <a:lnTo>
                    <a:pt x="2183" y="272"/>
                  </a:lnTo>
                  <a:lnTo>
                    <a:pt x="2107" y="302"/>
                  </a:lnTo>
                  <a:lnTo>
                    <a:pt x="2033" y="335"/>
                  </a:lnTo>
                  <a:lnTo>
                    <a:pt x="1958" y="369"/>
                  </a:lnTo>
                  <a:lnTo>
                    <a:pt x="1884" y="404"/>
                  </a:lnTo>
                  <a:lnTo>
                    <a:pt x="1811" y="440"/>
                  </a:lnTo>
                  <a:lnTo>
                    <a:pt x="1739" y="478"/>
                  </a:lnTo>
                  <a:lnTo>
                    <a:pt x="1667" y="518"/>
                  </a:lnTo>
                  <a:lnTo>
                    <a:pt x="1596" y="560"/>
                  </a:lnTo>
                  <a:lnTo>
                    <a:pt x="1526" y="602"/>
                  </a:lnTo>
                  <a:lnTo>
                    <a:pt x="1457" y="646"/>
                  </a:lnTo>
                  <a:lnTo>
                    <a:pt x="1390" y="692"/>
                  </a:lnTo>
                  <a:lnTo>
                    <a:pt x="1323" y="738"/>
                  </a:lnTo>
                  <a:lnTo>
                    <a:pt x="1257" y="787"/>
                  </a:lnTo>
                  <a:lnTo>
                    <a:pt x="1191" y="836"/>
                  </a:lnTo>
                  <a:lnTo>
                    <a:pt x="1128" y="888"/>
                  </a:lnTo>
                  <a:lnTo>
                    <a:pt x="1065" y="940"/>
                  </a:lnTo>
                  <a:lnTo>
                    <a:pt x="1004" y="994"/>
                  </a:lnTo>
                  <a:lnTo>
                    <a:pt x="943" y="1049"/>
                  </a:lnTo>
                  <a:lnTo>
                    <a:pt x="883" y="1105"/>
                  </a:lnTo>
                  <a:lnTo>
                    <a:pt x="825" y="1162"/>
                  </a:lnTo>
                  <a:lnTo>
                    <a:pt x="768" y="1220"/>
                  </a:lnTo>
                  <a:lnTo>
                    <a:pt x="712" y="1281"/>
                  </a:lnTo>
                  <a:lnTo>
                    <a:pt x="657" y="1342"/>
                  </a:lnTo>
                  <a:lnTo>
                    <a:pt x="603" y="1403"/>
                  </a:lnTo>
                  <a:lnTo>
                    <a:pt x="551" y="1466"/>
                  </a:lnTo>
                  <a:lnTo>
                    <a:pt x="501" y="1531"/>
                  </a:lnTo>
                  <a:lnTo>
                    <a:pt x="451" y="1596"/>
                  </a:lnTo>
                  <a:lnTo>
                    <a:pt x="403" y="1662"/>
                  </a:lnTo>
                  <a:lnTo>
                    <a:pt x="356" y="1729"/>
                  </a:lnTo>
                  <a:lnTo>
                    <a:pt x="311" y="1798"/>
                  </a:lnTo>
                  <a:lnTo>
                    <a:pt x="266" y="1867"/>
                  </a:lnTo>
                  <a:lnTo>
                    <a:pt x="224" y="1937"/>
                  </a:lnTo>
                  <a:lnTo>
                    <a:pt x="183" y="2007"/>
                  </a:lnTo>
                  <a:lnTo>
                    <a:pt x="144" y="2079"/>
                  </a:lnTo>
                  <a:lnTo>
                    <a:pt x="105" y="2151"/>
                  </a:lnTo>
                  <a:lnTo>
                    <a:pt x="69" y="2225"/>
                  </a:lnTo>
                  <a:lnTo>
                    <a:pt x="34" y="2298"/>
                  </a:lnTo>
                  <a:lnTo>
                    <a:pt x="0" y="2373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404" name="直接连接符 1056403"/>
            <p:cNvSpPr/>
            <p:nvPr/>
          </p:nvSpPr>
          <p:spPr>
            <a:xfrm>
              <a:off x="2183" y="2441"/>
              <a:ext cx="744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389" name="任意多边形 1056388"/>
            <p:cNvSpPr/>
            <p:nvPr/>
          </p:nvSpPr>
          <p:spPr>
            <a:xfrm>
              <a:off x="3671" y="2441"/>
              <a:ext cx="77" cy="77"/>
            </a:xfrm>
            <a:custGeom>
              <a:avLst/>
              <a:gdLst/>
              <a:ahLst/>
              <a:cxnLst/>
              <a:pathLst>
                <a:path w="539" h="540">
                  <a:moveTo>
                    <a:pt x="539" y="540"/>
                  </a:moveTo>
                  <a:lnTo>
                    <a:pt x="538" y="510"/>
                  </a:lnTo>
                  <a:lnTo>
                    <a:pt x="535" y="480"/>
                  </a:lnTo>
                  <a:lnTo>
                    <a:pt x="532" y="449"/>
                  </a:lnTo>
                  <a:lnTo>
                    <a:pt x="526" y="420"/>
                  </a:lnTo>
                  <a:lnTo>
                    <a:pt x="518" y="391"/>
                  </a:lnTo>
                  <a:lnTo>
                    <a:pt x="508" y="362"/>
                  </a:lnTo>
                  <a:lnTo>
                    <a:pt x="498" y="334"/>
                  </a:lnTo>
                  <a:lnTo>
                    <a:pt x="485" y="306"/>
                  </a:lnTo>
                  <a:lnTo>
                    <a:pt x="472" y="279"/>
                  </a:lnTo>
                  <a:lnTo>
                    <a:pt x="456" y="253"/>
                  </a:lnTo>
                  <a:lnTo>
                    <a:pt x="440" y="228"/>
                  </a:lnTo>
                  <a:lnTo>
                    <a:pt x="421" y="203"/>
                  </a:lnTo>
                  <a:lnTo>
                    <a:pt x="402" y="181"/>
                  </a:lnTo>
                  <a:lnTo>
                    <a:pt x="381" y="159"/>
                  </a:lnTo>
                  <a:lnTo>
                    <a:pt x="359" y="138"/>
                  </a:lnTo>
                  <a:lnTo>
                    <a:pt x="336" y="118"/>
                  </a:lnTo>
                  <a:lnTo>
                    <a:pt x="312" y="100"/>
                  </a:lnTo>
                  <a:lnTo>
                    <a:pt x="287" y="83"/>
                  </a:lnTo>
                  <a:lnTo>
                    <a:pt x="261" y="68"/>
                  </a:lnTo>
                  <a:lnTo>
                    <a:pt x="234" y="54"/>
                  </a:lnTo>
                  <a:lnTo>
                    <a:pt x="206" y="42"/>
                  </a:lnTo>
                  <a:lnTo>
                    <a:pt x="178" y="30"/>
                  </a:lnTo>
                  <a:lnTo>
                    <a:pt x="149" y="21"/>
                  </a:lnTo>
                  <a:lnTo>
                    <a:pt x="120" y="14"/>
                  </a:lnTo>
                  <a:lnTo>
                    <a:pt x="91" y="8"/>
                  </a:lnTo>
                  <a:lnTo>
                    <a:pt x="60" y="4"/>
                  </a:lnTo>
                  <a:lnTo>
                    <a:pt x="30" y="1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390" name="直接连接符 1056389"/>
            <p:cNvSpPr/>
            <p:nvPr/>
          </p:nvSpPr>
          <p:spPr>
            <a:xfrm>
              <a:off x="2106" y="2621"/>
              <a:ext cx="1642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391" name="直接连接符 1056390"/>
            <p:cNvSpPr/>
            <p:nvPr/>
          </p:nvSpPr>
          <p:spPr>
            <a:xfrm flipV="1">
              <a:off x="3748" y="2518"/>
              <a:ext cx="0" cy="10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392" name="任意多边形 1056391"/>
            <p:cNvSpPr/>
            <p:nvPr/>
          </p:nvSpPr>
          <p:spPr>
            <a:xfrm>
              <a:off x="3183" y="2073"/>
              <a:ext cx="37" cy="65"/>
            </a:xfrm>
            <a:custGeom>
              <a:avLst/>
              <a:gdLst/>
              <a:ahLst/>
              <a:cxnLst/>
              <a:pathLst>
                <a:path w="259" h="460">
                  <a:moveTo>
                    <a:pt x="0" y="0"/>
                  </a:moveTo>
                  <a:lnTo>
                    <a:pt x="1" y="30"/>
                  </a:lnTo>
                  <a:lnTo>
                    <a:pt x="4" y="60"/>
                  </a:lnTo>
                  <a:lnTo>
                    <a:pt x="8" y="91"/>
                  </a:lnTo>
                  <a:lnTo>
                    <a:pt x="14" y="121"/>
                  </a:lnTo>
                  <a:lnTo>
                    <a:pt x="22" y="151"/>
                  </a:lnTo>
                  <a:lnTo>
                    <a:pt x="32" y="180"/>
                  </a:lnTo>
                  <a:lnTo>
                    <a:pt x="42" y="208"/>
                  </a:lnTo>
                  <a:lnTo>
                    <a:pt x="55" y="236"/>
                  </a:lnTo>
                  <a:lnTo>
                    <a:pt x="69" y="263"/>
                  </a:lnTo>
                  <a:lnTo>
                    <a:pt x="85" y="290"/>
                  </a:lnTo>
                  <a:lnTo>
                    <a:pt x="103" y="316"/>
                  </a:lnTo>
                  <a:lnTo>
                    <a:pt x="122" y="340"/>
                  </a:lnTo>
                  <a:lnTo>
                    <a:pt x="141" y="362"/>
                  </a:lnTo>
                  <a:lnTo>
                    <a:pt x="162" y="385"/>
                  </a:lnTo>
                  <a:lnTo>
                    <a:pt x="185" y="406"/>
                  </a:lnTo>
                  <a:lnTo>
                    <a:pt x="209" y="425"/>
                  </a:lnTo>
                  <a:lnTo>
                    <a:pt x="234" y="443"/>
                  </a:lnTo>
                  <a:lnTo>
                    <a:pt x="259" y="46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393" name="任意多边形 1056392"/>
            <p:cNvSpPr/>
            <p:nvPr/>
          </p:nvSpPr>
          <p:spPr>
            <a:xfrm>
              <a:off x="2633" y="2073"/>
              <a:ext cx="37" cy="65"/>
            </a:xfrm>
            <a:custGeom>
              <a:avLst/>
              <a:gdLst/>
              <a:ahLst/>
              <a:cxnLst/>
              <a:pathLst>
                <a:path w="259" h="460">
                  <a:moveTo>
                    <a:pt x="0" y="460"/>
                  </a:moveTo>
                  <a:lnTo>
                    <a:pt x="26" y="443"/>
                  </a:lnTo>
                  <a:lnTo>
                    <a:pt x="51" y="425"/>
                  </a:lnTo>
                  <a:lnTo>
                    <a:pt x="75" y="406"/>
                  </a:lnTo>
                  <a:lnTo>
                    <a:pt x="97" y="385"/>
                  </a:lnTo>
                  <a:lnTo>
                    <a:pt x="118" y="362"/>
                  </a:lnTo>
                  <a:lnTo>
                    <a:pt x="139" y="340"/>
                  </a:lnTo>
                  <a:lnTo>
                    <a:pt x="158" y="316"/>
                  </a:lnTo>
                  <a:lnTo>
                    <a:pt x="174" y="290"/>
                  </a:lnTo>
                  <a:lnTo>
                    <a:pt x="190" y="263"/>
                  </a:lnTo>
                  <a:lnTo>
                    <a:pt x="204" y="236"/>
                  </a:lnTo>
                  <a:lnTo>
                    <a:pt x="217" y="208"/>
                  </a:lnTo>
                  <a:lnTo>
                    <a:pt x="228" y="180"/>
                  </a:lnTo>
                  <a:lnTo>
                    <a:pt x="237" y="151"/>
                  </a:lnTo>
                  <a:lnTo>
                    <a:pt x="245" y="121"/>
                  </a:lnTo>
                  <a:lnTo>
                    <a:pt x="251" y="91"/>
                  </a:lnTo>
                  <a:lnTo>
                    <a:pt x="256" y="60"/>
                  </a:lnTo>
                  <a:lnTo>
                    <a:pt x="258" y="30"/>
                  </a:lnTo>
                  <a:lnTo>
                    <a:pt x="259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394" name="任意多边形 1056393"/>
            <p:cNvSpPr/>
            <p:nvPr/>
          </p:nvSpPr>
          <p:spPr>
            <a:xfrm>
              <a:off x="3444" y="2395"/>
              <a:ext cx="71" cy="46"/>
            </a:xfrm>
            <a:custGeom>
              <a:avLst/>
              <a:gdLst/>
              <a:ahLst/>
              <a:cxnLst/>
              <a:pathLst>
                <a:path w="494" h="323">
                  <a:moveTo>
                    <a:pt x="0" y="0"/>
                  </a:moveTo>
                  <a:lnTo>
                    <a:pt x="13" y="27"/>
                  </a:lnTo>
                  <a:lnTo>
                    <a:pt x="27" y="54"/>
                  </a:lnTo>
                  <a:lnTo>
                    <a:pt x="42" y="78"/>
                  </a:lnTo>
                  <a:lnTo>
                    <a:pt x="60" y="103"/>
                  </a:lnTo>
                  <a:lnTo>
                    <a:pt x="77" y="127"/>
                  </a:lnTo>
                  <a:lnTo>
                    <a:pt x="97" y="149"/>
                  </a:lnTo>
                  <a:lnTo>
                    <a:pt x="118" y="170"/>
                  </a:lnTo>
                  <a:lnTo>
                    <a:pt x="139" y="190"/>
                  </a:lnTo>
                  <a:lnTo>
                    <a:pt x="162" y="210"/>
                  </a:lnTo>
                  <a:lnTo>
                    <a:pt x="187" y="227"/>
                  </a:lnTo>
                  <a:lnTo>
                    <a:pt x="211" y="244"/>
                  </a:lnTo>
                  <a:lnTo>
                    <a:pt x="237" y="259"/>
                  </a:lnTo>
                  <a:lnTo>
                    <a:pt x="264" y="272"/>
                  </a:lnTo>
                  <a:lnTo>
                    <a:pt x="291" y="283"/>
                  </a:lnTo>
                  <a:lnTo>
                    <a:pt x="319" y="294"/>
                  </a:lnTo>
                  <a:lnTo>
                    <a:pt x="347" y="303"/>
                  </a:lnTo>
                  <a:lnTo>
                    <a:pt x="376" y="310"/>
                  </a:lnTo>
                  <a:lnTo>
                    <a:pt x="405" y="316"/>
                  </a:lnTo>
                  <a:lnTo>
                    <a:pt x="434" y="321"/>
                  </a:lnTo>
                  <a:lnTo>
                    <a:pt x="464" y="323"/>
                  </a:lnTo>
                  <a:lnTo>
                    <a:pt x="494" y="323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396" name="直接连接符 1056395"/>
            <p:cNvSpPr/>
            <p:nvPr/>
          </p:nvSpPr>
          <p:spPr>
            <a:xfrm flipV="1">
              <a:off x="2670" y="1851"/>
              <a:ext cx="0" cy="23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397" name="直接连接符 1056396"/>
            <p:cNvSpPr/>
            <p:nvPr/>
          </p:nvSpPr>
          <p:spPr>
            <a:xfrm flipV="1">
              <a:off x="3183" y="1851"/>
              <a:ext cx="0" cy="222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398" name="任意多边形 1056397"/>
            <p:cNvSpPr/>
            <p:nvPr/>
          </p:nvSpPr>
          <p:spPr>
            <a:xfrm>
              <a:off x="3220" y="2138"/>
              <a:ext cx="224" cy="257"/>
            </a:xfrm>
            <a:custGeom>
              <a:avLst/>
              <a:gdLst/>
              <a:ahLst/>
              <a:cxnLst/>
              <a:pathLst>
                <a:path w="1567" h="1796">
                  <a:moveTo>
                    <a:pt x="1567" y="1796"/>
                  </a:moveTo>
                  <a:lnTo>
                    <a:pt x="1534" y="1722"/>
                  </a:lnTo>
                  <a:lnTo>
                    <a:pt x="1499" y="1649"/>
                  </a:lnTo>
                  <a:lnTo>
                    <a:pt x="1463" y="1578"/>
                  </a:lnTo>
                  <a:lnTo>
                    <a:pt x="1426" y="1505"/>
                  </a:lnTo>
                  <a:lnTo>
                    <a:pt x="1387" y="1435"/>
                  </a:lnTo>
                  <a:lnTo>
                    <a:pt x="1347" y="1365"/>
                  </a:lnTo>
                  <a:lnTo>
                    <a:pt x="1305" y="1297"/>
                  </a:lnTo>
                  <a:lnTo>
                    <a:pt x="1261" y="1228"/>
                  </a:lnTo>
                  <a:lnTo>
                    <a:pt x="1217" y="1160"/>
                  </a:lnTo>
                  <a:lnTo>
                    <a:pt x="1172" y="1095"/>
                  </a:lnTo>
                  <a:lnTo>
                    <a:pt x="1124" y="1028"/>
                  </a:lnTo>
                  <a:lnTo>
                    <a:pt x="1076" y="964"/>
                  </a:lnTo>
                  <a:lnTo>
                    <a:pt x="1026" y="901"/>
                  </a:lnTo>
                  <a:lnTo>
                    <a:pt x="974" y="838"/>
                  </a:lnTo>
                  <a:lnTo>
                    <a:pt x="922" y="777"/>
                  </a:lnTo>
                  <a:lnTo>
                    <a:pt x="868" y="717"/>
                  </a:lnTo>
                  <a:lnTo>
                    <a:pt x="813" y="657"/>
                  </a:lnTo>
                  <a:lnTo>
                    <a:pt x="757" y="600"/>
                  </a:lnTo>
                  <a:lnTo>
                    <a:pt x="700" y="543"/>
                  </a:lnTo>
                  <a:lnTo>
                    <a:pt x="642" y="487"/>
                  </a:lnTo>
                  <a:lnTo>
                    <a:pt x="582" y="432"/>
                  </a:lnTo>
                  <a:lnTo>
                    <a:pt x="522" y="380"/>
                  </a:lnTo>
                  <a:lnTo>
                    <a:pt x="460" y="327"/>
                  </a:lnTo>
                  <a:lnTo>
                    <a:pt x="397" y="277"/>
                  </a:lnTo>
                  <a:lnTo>
                    <a:pt x="333" y="227"/>
                  </a:lnTo>
                  <a:lnTo>
                    <a:pt x="269" y="179"/>
                  </a:lnTo>
                  <a:lnTo>
                    <a:pt x="203" y="132"/>
                  </a:lnTo>
                  <a:lnTo>
                    <a:pt x="136" y="87"/>
                  </a:lnTo>
                  <a:lnTo>
                    <a:pt x="69" y="42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399" name="任意多边形 1056398"/>
            <p:cNvSpPr/>
            <p:nvPr/>
          </p:nvSpPr>
          <p:spPr>
            <a:xfrm>
              <a:off x="2106" y="2441"/>
              <a:ext cx="77" cy="77"/>
            </a:xfrm>
            <a:custGeom>
              <a:avLst/>
              <a:gdLst/>
              <a:ahLst/>
              <a:cxnLst/>
              <a:pathLst>
                <a:path w="539" h="540">
                  <a:moveTo>
                    <a:pt x="539" y="0"/>
                  </a:moveTo>
                  <a:lnTo>
                    <a:pt x="508" y="1"/>
                  </a:lnTo>
                  <a:lnTo>
                    <a:pt x="478" y="4"/>
                  </a:lnTo>
                  <a:lnTo>
                    <a:pt x="448" y="8"/>
                  </a:lnTo>
                  <a:lnTo>
                    <a:pt x="418" y="14"/>
                  </a:lnTo>
                  <a:lnTo>
                    <a:pt x="389" y="21"/>
                  </a:lnTo>
                  <a:lnTo>
                    <a:pt x="360" y="30"/>
                  </a:lnTo>
                  <a:lnTo>
                    <a:pt x="332" y="42"/>
                  </a:lnTo>
                  <a:lnTo>
                    <a:pt x="304" y="54"/>
                  </a:lnTo>
                  <a:lnTo>
                    <a:pt x="277" y="68"/>
                  </a:lnTo>
                  <a:lnTo>
                    <a:pt x="252" y="83"/>
                  </a:lnTo>
                  <a:lnTo>
                    <a:pt x="227" y="100"/>
                  </a:lnTo>
                  <a:lnTo>
                    <a:pt x="203" y="118"/>
                  </a:lnTo>
                  <a:lnTo>
                    <a:pt x="179" y="138"/>
                  </a:lnTo>
                  <a:lnTo>
                    <a:pt x="157" y="159"/>
                  </a:lnTo>
                  <a:lnTo>
                    <a:pt x="136" y="181"/>
                  </a:lnTo>
                  <a:lnTo>
                    <a:pt x="117" y="203"/>
                  </a:lnTo>
                  <a:lnTo>
                    <a:pt x="99" y="228"/>
                  </a:lnTo>
                  <a:lnTo>
                    <a:pt x="82" y="253"/>
                  </a:lnTo>
                  <a:lnTo>
                    <a:pt x="67" y="279"/>
                  </a:lnTo>
                  <a:lnTo>
                    <a:pt x="53" y="306"/>
                  </a:lnTo>
                  <a:lnTo>
                    <a:pt x="40" y="334"/>
                  </a:lnTo>
                  <a:lnTo>
                    <a:pt x="30" y="362"/>
                  </a:lnTo>
                  <a:lnTo>
                    <a:pt x="21" y="391"/>
                  </a:lnTo>
                  <a:lnTo>
                    <a:pt x="14" y="420"/>
                  </a:lnTo>
                  <a:lnTo>
                    <a:pt x="7" y="449"/>
                  </a:lnTo>
                  <a:lnTo>
                    <a:pt x="3" y="480"/>
                  </a:lnTo>
                  <a:lnTo>
                    <a:pt x="1" y="510"/>
                  </a:lnTo>
                  <a:lnTo>
                    <a:pt x="0" y="54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400" name="直接连接符 1056399"/>
            <p:cNvSpPr/>
            <p:nvPr/>
          </p:nvSpPr>
          <p:spPr>
            <a:xfrm flipV="1">
              <a:off x="2106" y="2518"/>
              <a:ext cx="0" cy="10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401" name="任意多边形 1056400"/>
            <p:cNvSpPr/>
            <p:nvPr/>
          </p:nvSpPr>
          <p:spPr>
            <a:xfrm>
              <a:off x="2339" y="2395"/>
              <a:ext cx="70" cy="46"/>
            </a:xfrm>
            <a:custGeom>
              <a:avLst/>
              <a:gdLst/>
              <a:ahLst/>
              <a:cxnLst/>
              <a:pathLst>
                <a:path w="493" h="323">
                  <a:moveTo>
                    <a:pt x="0" y="323"/>
                  </a:moveTo>
                  <a:lnTo>
                    <a:pt x="29" y="323"/>
                  </a:lnTo>
                  <a:lnTo>
                    <a:pt x="59" y="321"/>
                  </a:lnTo>
                  <a:lnTo>
                    <a:pt x="88" y="316"/>
                  </a:lnTo>
                  <a:lnTo>
                    <a:pt x="118" y="310"/>
                  </a:lnTo>
                  <a:lnTo>
                    <a:pt x="147" y="303"/>
                  </a:lnTo>
                  <a:lnTo>
                    <a:pt x="175" y="294"/>
                  </a:lnTo>
                  <a:lnTo>
                    <a:pt x="203" y="283"/>
                  </a:lnTo>
                  <a:lnTo>
                    <a:pt x="230" y="272"/>
                  </a:lnTo>
                  <a:lnTo>
                    <a:pt x="256" y="259"/>
                  </a:lnTo>
                  <a:lnTo>
                    <a:pt x="282" y="244"/>
                  </a:lnTo>
                  <a:lnTo>
                    <a:pt x="308" y="227"/>
                  </a:lnTo>
                  <a:lnTo>
                    <a:pt x="331" y="210"/>
                  </a:lnTo>
                  <a:lnTo>
                    <a:pt x="354" y="190"/>
                  </a:lnTo>
                  <a:lnTo>
                    <a:pt x="375" y="170"/>
                  </a:lnTo>
                  <a:lnTo>
                    <a:pt x="396" y="149"/>
                  </a:lnTo>
                  <a:lnTo>
                    <a:pt x="416" y="127"/>
                  </a:lnTo>
                  <a:lnTo>
                    <a:pt x="435" y="103"/>
                  </a:lnTo>
                  <a:lnTo>
                    <a:pt x="451" y="78"/>
                  </a:lnTo>
                  <a:lnTo>
                    <a:pt x="466" y="54"/>
                  </a:lnTo>
                  <a:lnTo>
                    <a:pt x="480" y="27"/>
                  </a:lnTo>
                  <a:lnTo>
                    <a:pt x="493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402" name="直接连接符 1056401"/>
            <p:cNvSpPr/>
            <p:nvPr/>
          </p:nvSpPr>
          <p:spPr>
            <a:xfrm>
              <a:off x="3515" y="2441"/>
              <a:ext cx="156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405" name="组合 1056404"/>
            <p:cNvGrpSpPr/>
            <p:nvPr/>
          </p:nvGrpSpPr>
          <p:grpSpPr>
            <a:xfrm>
              <a:off x="2927" y="1746"/>
              <a:ext cx="0" cy="984"/>
              <a:chOff x="3046" y="1609"/>
              <a:chExt cx="0" cy="984"/>
            </a:xfrm>
          </p:grpSpPr>
          <p:sp>
            <p:nvSpPr>
              <p:cNvPr id="1056406" name="直接连接符 1056405"/>
              <p:cNvSpPr/>
              <p:nvPr/>
            </p:nvSpPr>
            <p:spPr>
              <a:xfrm flipV="1">
                <a:off x="3046" y="2464"/>
                <a:ext cx="0" cy="12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07" name="直接连接符 1056406"/>
              <p:cNvSpPr/>
              <p:nvPr/>
            </p:nvSpPr>
            <p:spPr>
              <a:xfrm flipV="1">
                <a:off x="3046" y="2403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08" name="直接连接符 1056407"/>
              <p:cNvSpPr/>
              <p:nvPr/>
            </p:nvSpPr>
            <p:spPr>
              <a:xfrm flipV="1">
                <a:off x="3046" y="2189"/>
                <a:ext cx="0" cy="183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09" name="直接连接符 1056408"/>
              <p:cNvSpPr/>
              <p:nvPr/>
            </p:nvSpPr>
            <p:spPr>
              <a:xfrm flipV="1">
                <a:off x="3046" y="2128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10" name="直接连接符 1056409"/>
              <p:cNvSpPr/>
              <p:nvPr/>
            </p:nvSpPr>
            <p:spPr>
              <a:xfrm flipV="1">
                <a:off x="3046" y="1914"/>
                <a:ext cx="0" cy="183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11" name="直接连接符 1056410"/>
              <p:cNvSpPr/>
              <p:nvPr/>
            </p:nvSpPr>
            <p:spPr>
              <a:xfrm flipV="1">
                <a:off x="3046" y="1853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12" name="直接连接符 1056411"/>
              <p:cNvSpPr/>
              <p:nvPr/>
            </p:nvSpPr>
            <p:spPr>
              <a:xfrm flipV="1">
                <a:off x="3046" y="1609"/>
                <a:ext cx="0" cy="213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413" name="任意多边形 1056412"/>
            <p:cNvSpPr/>
            <p:nvPr/>
          </p:nvSpPr>
          <p:spPr>
            <a:xfrm>
              <a:off x="2927" y="2210"/>
              <a:ext cx="410" cy="411"/>
            </a:xfrm>
            <a:custGeom>
              <a:avLst/>
              <a:gdLst/>
              <a:ahLst/>
              <a:cxnLst/>
              <a:pathLst>
                <a:path w="2873" h="2876">
                  <a:moveTo>
                    <a:pt x="2873" y="2876"/>
                  </a:moveTo>
                  <a:lnTo>
                    <a:pt x="2872" y="2806"/>
                  </a:lnTo>
                  <a:lnTo>
                    <a:pt x="2870" y="2737"/>
                  </a:lnTo>
                  <a:lnTo>
                    <a:pt x="2865" y="2667"/>
                  </a:lnTo>
                  <a:lnTo>
                    <a:pt x="2859" y="2598"/>
                  </a:lnTo>
                  <a:lnTo>
                    <a:pt x="2852" y="2529"/>
                  </a:lnTo>
                  <a:lnTo>
                    <a:pt x="2843" y="2461"/>
                  </a:lnTo>
                  <a:lnTo>
                    <a:pt x="2832" y="2392"/>
                  </a:lnTo>
                  <a:lnTo>
                    <a:pt x="2820" y="2323"/>
                  </a:lnTo>
                  <a:lnTo>
                    <a:pt x="2806" y="2255"/>
                  </a:lnTo>
                  <a:lnTo>
                    <a:pt x="2789" y="2188"/>
                  </a:lnTo>
                  <a:lnTo>
                    <a:pt x="2772" y="2120"/>
                  </a:lnTo>
                  <a:lnTo>
                    <a:pt x="2753" y="2053"/>
                  </a:lnTo>
                  <a:lnTo>
                    <a:pt x="2732" y="1987"/>
                  </a:lnTo>
                  <a:lnTo>
                    <a:pt x="2710" y="1922"/>
                  </a:lnTo>
                  <a:lnTo>
                    <a:pt x="2687" y="1856"/>
                  </a:lnTo>
                  <a:lnTo>
                    <a:pt x="2661" y="1791"/>
                  </a:lnTo>
                  <a:lnTo>
                    <a:pt x="2634" y="1727"/>
                  </a:lnTo>
                  <a:lnTo>
                    <a:pt x="2606" y="1664"/>
                  </a:lnTo>
                  <a:lnTo>
                    <a:pt x="2576" y="1601"/>
                  </a:lnTo>
                  <a:lnTo>
                    <a:pt x="2544" y="1539"/>
                  </a:lnTo>
                  <a:lnTo>
                    <a:pt x="2510" y="1478"/>
                  </a:lnTo>
                  <a:lnTo>
                    <a:pt x="2477" y="1418"/>
                  </a:lnTo>
                  <a:lnTo>
                    <a:pt x="2440" y="1358"/>
                  </a:lnTo>
                  <a:lnTo>
                    <a:pt x="2403" y="1300"/>
                  </a:lnTo>
                  <a:lnTo>
                    <a:pt x="2365" y="1243"/>
                  </a:lnTo>
                  <a:lnTo>
                    <a:pt x="2324" y="1185"/>
                  </a:lnTo>
                  <a:lnTo>
                    <a:pt x="2283" y="1129"/>
                  </a:lnTo>
                  <a:lnTo>
                    <a:pt x="2240" y="1075"/>
                  </a:lnTo>
                  <a:lnTo>
                    <a:pt x="2195" y="1021"/>
                  </a:lnTo>
                  <a:lnTo>
                    <a:pt x="2150" y="968"/>
                  </a:lnTo>
                  <a:lnTo>
                    <a:pt x="2103" y="917"/>
                  </a:lnTo>
                  <a:lnTo>
                    <a:pt x="2055" y="867"/>
                  </a:lnTo>
                  <a:lnTo>
                    <a:pt x="2006" y="818"/>
                  </a:lnTo>
                  <a:lnTo>
                    <a:pt x="1956" y="770"/>
                  </a:lnTo>
                  <a:lnTo>
                    <a:pt x="1905" y="723"/>
                  </a:lnTo>
                  <a:lnTo>
                    <a:pt x="1852" y="678"/>
                  </a:lnTo>
                  <a:lnTo>
                    <a:pt x="1799" y="634"/>
                  </a:lnTo>
                  <a:lnTo>
                    <a:pt x="1744" y="590"/>
                  </a:lnTo>
                  <a:lnTo>
                    <a:pt x="1688" y="550"/>
                  </a:lnTo>
                  <a:lnTo>
                    <a:pt x="1632" y="509"/>
                  </a:lnTo>
                  <a:lnTo>
                    <a:pt x="1575" y="470"/>
                  </a:lnTo>
                  <a:lnTo>
                    <a:pt x="1515" y="433"/>
                  </a:lnTo>
                  <a:lnTo>
                    <a:pt x="1456" y="397"/>
                  </a:lnTo>
                  <a:lnTo>
                    <a:pt x="1396" y="363"/>
                  </a:lnTo>
                  <a:lnTo>
                    <a:pt x="1334" y="329"/>
                  </a:lnTo>
                  <a:lnTo>
                    <a:pt x="1273" y="298"/>
                  </a:lnTo>
                  <a:lnTo>
                    <a:pt x="1211" y="267"/>
                  </a:lnTo>
                  <a:lnTo>
                    <a:pt x="1147" y="239"/>
                  </a:lnTo>
                  <a:lnTo>
                    <a:pt x="1082" y="212"/>
                  </a:lnTo>
                  <a:lnTo>
                    <a:pt x="1018" y="187"/>
                  </a:lnTo>
                  <a:lnTo>
                    <a:pt x="953" y="163"/>
                  </a:lnTo>
                  <a:lnTo>
                    <a:pt x="888" y="141"/>
                  </a:lnTo>
                  <a:lnTo>
                    <a:pt x="821" y="120"/>
                  </a:lnTo>
                  <a:lnTo>
                    <a:pt x="755" y="100"/>
                  </a:lnTo>
                  <a:lnTo>
                    <a:pt x="687" y="83"/>
                  </a:lnTo>
                  <a:lnTo>
                    <a:pt x="619" y="68"/>
                  </a:lnTo>
                  <a:lnTo>
                    <a:pt x="552" y="54"/>
                  </a:lnTo>
                  <a:lnTo>
                    <a:pt x="483" y="41"/>
                  </a:lnTo>
                  <a:lnTo>
                    <a:pt x="415" y="30"/>
                  </a:lnTo>
                  <a:lnTo>
                    <a:pt x="346" y="21"/>
                  </a:lnTo>
                  <a:lnTo>
                    <a:pt x="276" y="13"/>
                  </a:lnTo>
                  <a:lnTo>
                    <a:pt x="207" y="7"/>
                  </a:lnTo>
                  <a:lnTo>
                    <a:pt x="139" y="4"/>
                  </a:lnTo>
                  <a:lnTo>
                    <a:pt x="69" y="1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414" name="直接连接符 1056413"/>
            <p:cNvSpPr/>
            <p:nvPr/>
          </p:nvSpPr>
          <p:spPr>
            <a:xfrm flipV="1">
              <a:off x="3068" y="1851"/>
              <a:ext cx="0" cy="38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435" name="组合 1056434"/>
            <p:cNvGrpSpPr/>
            <p:nvPr/>
          </p:nvGrpSpPr>
          <p:grpSpPr>
            <a:xfrm>
              <a:off x="2260" y="2357"/>
              <a:ext cx="0" cy="374"/>
              <a:chOff x="2379" y="2220"/>
              <a:chExt cx="0" cy="374"/>
            </a:xfrm>
          </p:grpSpPr>
          <p:sp>
            <p:nvSpPr>
              <p:cNvPr id="1056436" name="直接连接符 1056435"/>
              <p:cNvSpPr/>
              <p:nvPr/>
            </p:nvSpPr>
            <p:spPr>
              <a:xfrm flipV="1">
                <a:off x="2379" y="2453"/>
                <a:ext cx="0" cy="14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37" name="直接连接符 1056436"/>
              <p:cNvSpPr/>
              <p:nvPr/>
            </p:nvSpPr>
            <p:spPr>
              <a:xfrm flipV="1">
                <a:off x="2379" y="2392"/>
                <a:ext cx="0" cy="3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38" name="直接连接符 1056437"/>
              <p:cNvSpPr/>
              <p:nvPr/>
            </p:nvSpPr>
            <p:spPr>
              <a:xfrm flipV="1">
                <a:off x="2379" y="2220"/>
                <a:ext cx="0" cy="14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439" name="组合 1056438"/>
            <p:cNvGrpSpPr/>
            <p:nvPr/>
          </p:nvGrpSpPr>
          <p:grpSpPr>
            <a:xfrm>
              <a:off x="3594" y="2357"/>
              <a:ext cx="0" cy="374"/>
              <a:chOff x="3713" y="2220"/>
              <a:chExt cx="0" cy="374"/>
            </a:xfrm>
          </p:grpSpPr>
          <p:sp>
            <p:nvSpPr>
              <p:cNvPr id="1056440" name="直接连接符 1056439"/>
              <p:cNvSpPr/>
              <p:nvPr/>
            </p:nvSpPr>
            <p:spPr>
              <a:xfrm flipV="1">
                <a:off x="3713" y="2453"/>
                <a:ext cx="0" cy="14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41" name="直接连接符 1056440"/>
              <p:cNvSpPr/>
              <p:nvPr/>
            </p:nvSpPr>
            <p:spPr>
              <a:xfrm flipV="1">
                <a:off x="3713" y="2392"/>
                <a:ext cx="0" cy="3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42" name="直接连接符 1056441"/>
              <p:cNvSpPr/>
              <p:nvPr/>
            </p:nvSpPr>
            <p:spPr>
              <a:xfrm flipV="1">
                <a:off x="3713" y="2220"/>
                <a:ext cx="0" cy="14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443" name="直接连接符 1056442"/>
            <p:cNvSpPr/>
            <p:nvPr/>
          </p:nvSpPr>
          <p:spPr>
            <a:xfrm flipV="1">
              <a:off x="3517" y="2441"/>
              <a:ext cx="0" cy="18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444" name="直接连接符 1056443"/>
            <p:cNvSpPr/>
            <p:nvPr/>
          </p:nvSpPr>
          <p:spPr>
            <a:xfrm flipV="1">
              <a:off x="3671" y="2441"/>
              <a:ext cx="0" cy="18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457" name="组合 1056456"/>
            <p:cNvGrpSpPr/>
            <p:nvPr/>
          </p:nvGrpSpPr>
          <p:grpSpPr>
            <a:xfrm>
              <a:off x="3068" y="1851"/>
              <a:ext cx="680" cy="770"/>
              <a:chOff x="3187" y="1714"/>
              <a:chExt cx="680" cy="770"/>
            </a:xfrm>
          </p:grpSpPr>
          <p:sp>
            <p:nvSpPr>
              <p:cNvPr id="1056458" name="直接连接符 1056457"/>
              <p:cNvSpPr/>
              <p:nvPr/>
            </p:nvSpPr>
            <p:spPr>
              <a:xfrm flipV="1">
                <a:off x="3187" y="1714"/>
                <a:ext cx="43" cy="4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59" name="直接连接符 1056458"/>
              <p:cNvSpPr/>
              <p:nvPr/>
            </p:nvSpPr>
            <p:spPr>
              <a:xfrm flipV="1">
                <a:off x="3187" y="1714"/>
                <a:ext cx="115" cy="11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0" name="直接连接符 1056459"/>
              <p:cNvSpPr/>
              <p:nvPr/>
            </p:nvSpPr>
            <p:spPr>
              <a:xfrm flipV="1">
                <a:off x="3187" y="1785"/>
                <a:ext cx="115" cy="11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1" name="直接连接符 1056460"/>
              <p:cNvSpPr/>
              <p:nvPr/>
            </p:nvSpPr>
            <p:spPr>
              <a:xfrm flipV="1">
                <a:off x="3187" y="1857"/>
                <a:ext cx="115" cy="11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2" name="直接连接符 1056461"/>
              <p:cNvSpPr/>
              <p:nvPr/>
            </p:nvSpPr>
            <p:spPr>
              <a:xfrm flipV="1">
                <a:off x="3187" y="1929"/>
                <a:ext cx="115" cy="11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3" name="直接连接符 1056462"/>
              <p:cNvSpPr/>
              <p:nvPr/>
            </p:nvSpPr>
            <p:spPr>
              <a:xfrm flipV="1">
                <a:off x="3200" y="1984"/>
                <a:ext cx="120" cy="11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4" name="直接连接符 1056463"/>
              <p:cNvSpPr/>
              <p:nvPr/>
            </p:nvSpPr>
            <p:spPr>
              <a:xfrm flipV="1">
                <a:off x="3249" y="2015"/>
                <a:ext cx="112" cy="11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5" name="直接连接符 1056464"/>
              <p:cNvSpPr/>
              <p:nvPr/>
            </p:nvSpPr>
            <p:spPr>
              <a:xfrm flipV="1">
                <a:off x="3292" y="2046"/>
                <a:ext cx="110" cy="10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6" name="直接连接符 1056465"/>
              <p:cNvSpPr/>
              <p:nvPr/>
            </p:nvSpPr>
            <p:spPr>
              <a:xfrm flipV="1">
                <a:off x="3331" y="2080"/>
                <a:ext cx="109" cy="10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7" name="直接连接符 1056466"/>
              <p:cNvSpPr/>
              <p:nvPr/>
            </p:nvSpPr>
            <p:spPr>
              <a:xfrm flipV="1">
                <a:off x="3366" y="2117"/>
                <a:ext cx="109" cy="10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8" name="直接连接符 1056467"/>
              <p:cNvSpPr/>
              <p:nvPr/>
            </p:nvSpPr>
            <p:spPr>
              <a:xfrm flipV="1">
                <a:off x="3395" y="2157"/>
                <a:ext cx="111" cy="11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69" name="直接连接符 1056468"/>
              <p:cNvSpPr/>
              <p:nvPr/>
            </p:nvSpPr>
            <p:spPr>
              <a:xfrm flipV="1">
                <a:off x="3420" y="2201"/>
                <a:ext cx="115" cy="11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0" name="直接连接符 1056469"/>
              <p:cNvSpPr/>
              <p:nvPr/>
            </p:nvSpPr>
            <p:spPr>
              <a:xfrm flipV="1">
                <a:off x="3440" y="2249"/>
                <a:ext cx="119" cy="11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1" name="直接连接符 1056470"/>
              <p:cNvSpPr/>
              <p:nvPr/>
            </p:nvSpPr>
            <p:spPr>
              <a:xfrm flipV="1">
                <a:off x="3452" y="2290"/>
                <a:ext cx="138" cy="13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2" name="直接连接符 1056471"/>
              <p:cNvSpPr/>
              <p:nvPr/>
            </p:nvSpPr>
            <p:spPr>
              <a:xfrm flipV="1">
                <a:off x="3468" y="2316"/>
                <a:ext cx="168" cy="16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3" name="直接连接符 1056472"/>
              <p:cNvSpPr/>
              <p:nvPr/>
            </p:nvSpPr>
            <p:spPr>
              <a:xfrm flipV="1">
                <a:off x="3540" y="2388"/>
                <a:ext cx="96" cy="9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4" name="直接连接符 1056473"/>
              <p:cNvSpPr/>
              <p:nvPr/>
            </p:nvSpPr>
            <p:spPr>
              <a:xfrm flipV="1">
                <a:off x="3612" y="2460"/>
                <a:ext cx="24" cy="2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5" name="直接连接符 1056474"/>
              <p:cNvSpPr/>
              <p:nvPr/>
            </p:nvSpPr>
            <p:spPr>
              <a:xfrm flipV="1">
                <a:off x="3790" y="2304"/>
                <a:ext cx="2" cy="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6" name="直接连接符 1056475"/>
              <p:cNvSpPr/>
              <p:nvPr/>
            </p:nvSpPr>
            <p:spPr>
              <a:xfrm flipV="1">
                <a:off x="3790" y="2325"/>
                <a:ext cx="53" cy="5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7" name="直接连接符 1056476"/>
              <p:cNvSpPr/>
              <p:nvPr/>
            </p:nvSpPr>
            <p:spPr>
              <a:xfrm flipV="1">
                <a:off x="3790" y="2374"/>
                <a:ext cx="76" cy="7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478" name="直接连接符 1056477"/>
              <p:cNvSpPr/>
              <p:nvPr/>
            </p:nvSpPr>
            <p:spPr>
              <a:xfrm flipV="1">
                <a:off x="3828" y="2445"/>
                <a:ext cx="39" cy="3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56724" name="组合 1056723"/>
          <p:cNvGrpSpPr/>
          <p:nvPr/>
        </p:nvGrpSpPr>
        <p:grpSpPr>
          <a:xfrm>
            <a:off x="6183313" y="1470025"/>
            <a:ext cx="1779587" cy="4086225"/>
            <a:chOff x="3895" y="926"/>
            <a:chExt cx="1121" cy="2574"/>
          </a:xfrm>
        </p:grpSpPr>
        <p:grpSp>
          <p:nvGrpSpPr>
            <p:cNvPr id="1056716" name="组合 1056715"/>
            <p:cNvGrpSpPr/>
            <p:nvPr/>
          </p:nvGrpSpPr>
          <p:grpSpPr>
            <a:xfrm>
              <a:off x="3895" y="926"/>
              <a:ext cx="1121" cy="635"/>
              <a:chOff x="3791" y="886"/>
              <a:chExt cx="1121" cy="635"/>
            </a:xfrm>
          </p:grpSpPr>
          <p:sp>
            <p:nvSpPr>
              <p:cNvPr id="1056510" name="任意多边形 1056509"/>
              <p:cNvSpPr/>
              <p:nvPr/>
            </p:nvSpPr>
            <p:spPr>
              <a:xfrm>
                <a:off x="4350" y="942"/>
                <a:ext cx="522" cy="522"/>
              </a:xfrm>
              <a:custGeom>
                <a:avLst/>
                <a:gdLst/>
                <a:ahLst/>
                <a:cxnLst/>
                <a:pathLst>
                  <a:path w="4608" h="4611">
                    <a:moveTo>
                      <a:pt x="4608" y="2305"/>
                    </a:moveTo>
                    <a:lnTo>
                      <a:pt x="4607" y="2230"/>
                    </a:lnTo>
                    <a:lnTo>
                      <a:pt x="4603" y="2155"/>
                    </a:lnTo>
                    <a:lnTo>
                      <a:pt x="4596" y="2079"/>
                    </a:lnTo>
                    <a:lnTo>
                      <a:pt x="4588" y="2004"/>
                    </a:lnTo>
                    <a:lnTo>
                      <a:pt x="4576" y="1930"/>
                    </a:lnTo>
                    <a:lnTo>
                      <a:pt x="4564" y="1855"/>
                    </a:lnTo>
                    <a:lnTo>
                      <a:pt x="4547" y="1782"/>
                    </a:lnTo>
                    <a:lnTo>
                      <a:pt x="4530" y="1709"/>
                    </a:lnTo>
                    <a:lnTo>
                      <a:pt x="4509" y="1636"/>
                    </a:lnTo>
                    <a:lnTo>
                      <a:pt x="4485" y="1565"/>
                    </a:lnTo>
                    <a:lnTo>
                      <a:pt x="4460" y="1493"/>
                    </a:lnTo>
                    <a:lnTo>
                      <a:pt x="4433" y="1423"/>
                    </a:lnTo>
                    <a:lnTo>
                      <a:pt x="4403" y="1353"/>
                    </a:lnTo>
                    <a:lnTo>
                      <a:pt x="4370" y="1286"/>
                    </a:lnTo>
                    <a:lnTo>
                      <a:pt x="4336" y="1218"/>
                    </a:lnTo>
                    <a:lnTo>
                      <a:pt x="4299" y="1153"/>
                    </a:lnTo>
                    <a:lnTo>
                      <a:pt x="4260" y="1087"/>
                    </a:lnTo>
                    <a:lnTo>
                      <a:pt x="4219" y="1024"/>
                    </a:lnTo>
                    <a:lnTo>
                      <a:pt x="4176" y="963"/>
                    </a:lnTo>
                    <a:lnTo>
                      <a:pt x="4132" y="902"/>
                    </a:lnTo>
                    <a:lnTo>
                      <a:pt x="4085" y="842"/>
                    </a:lnTo>
                    <a:lnTo>
                      <a:pt x="4036" y="785"/>
                    </a:lnTo>
                    <a:lnTo>
                      <a:pt x="3985" y="729"/>
                    </a:lnTo>
                    <a:lnTo>
                      <a:pt x="3932" y="676"/>
                    </a:lnTo>
                    <a:lnTo>
                      <a:pt x="3879" y="623"/>
                    </a:lnTo>
                    <a:lnTo>
                      <a:pt x="3823" y="572"/>
                    </a:lnTo>
                    <a:lnTo>
                      <a:pt x="3766" y="523"/>
                    </a:lnTo>
                    <a:lnTo>
                      <a:pt x="3706" y="476"/>
                    </a:lnTo>
                    <a:lnTo>
                      <a:pt x="3645" y="432"/>
                    </a:lnTo>
                    <a:lnTo>
                      <a:pt x="3584" y="389"/>
                    </a:lnTo>
                    <a:lnTo>
                      <a:pt x="3521" y="348"/>
                    </a:lnTo>
                    <a:lnTo>
                      <a:pt x="3455" y="309"/>
                    </a:lnTo>
                    <a:lnTo>
                      <a:pt x="3390" y="272"/>
                    </a:lnTo>
                    <a:lnTo>
                      <a:pt x="3323" y="238"/>
                    </a:lnTo>
                    <a:lnTo>
                      <a:pt x="3255" y="205"/>
                    </a:lnTo>
                    <a:lnTo>
                      <a:pt x="3186" y="175"/>
                    </a:lnTo>
                    <a:lnTo>
                      <a:pt x="3116" y="148"/>
                    </a:lnTo>
                    <a:lnTo>
                      <a:pt x="3045" y="123"/>
                    </a:lnTo>
                    <a:lnTo>
                      <a:pt x="2972" y="99"/>
                    </a:lnTo>
                    <a:lnTo>
                      <a:pt x="2900" y="78"/>
                    </a:lnTo>
                    <a:lnTo>
                      <a:pt x="2828" y="61"/>
                    </a:lnTo>
                    <a:lnTo>
                      <a:pt x="2753" y="44"/>
                    </a:lnTo>
                    <a:lnTo>
                      <a:pt x="2679" y="30"/>
                    </a:lnTo>
                    <a:lnTo>
                      <a:pt x="2605" y="20"/>
                    </a:lnTo>
                    <a:lnTo>
                      <a:pt x="2530" y="11"/>
                    </a:lnTo>
                    <a:lnTo>
                      <a:pt x="2454" y="5"/>
                    </a:lnTo>
                    <a:lnTo>
                      <a:pt x="2380" y="1"/>
                    </a:lnTo>
                    <a:lnTo>
                      <a:pt x="2304" y="0"/>
                    </a:lnTo>
                    <a:lnTo>
                      <a:pt x="2228" y="1"/>
                    </a:lnTo>
                    <a:lnTo>
                      <a:pt x="2153" y="5"/>
                    </a:lnTo>
                    <a:lnTo>
                      <a:pt x="2079" y="11"/>
                    </a:lnTo>
                    <a:lnTo>
                      <a:pt x="2003" y="20"/>
                    </a:lnTo>
                    <a:lnTo>
                      <a:pt x="1928" y="30"/>
                    </a:lnTo>
                    <a:lnTo>
                      <a:pt x="1855" y="44"/>
                    </a:lnTo>
                    <a:lnTo>
                      <a:pt x="1781" y="61"/>
                    </a:lnTo>
                    <a:lnTo>
                      <a:pt x="1708" y="78"/>
                    </a:lnTo>
                    <a:lnTo>
                      <a:pt x="1635" y="99"/>
                    </a:lnTo>
                    <a:lnTo>
                      <a:pt x="1563" y="123"/>
                    </a:lnTo>
                    <a:lnTo>
                      <a:pt x="1492" y="148"/>
                    </a:lnTo>
                    <a:lnTo>
                      <a:pt x="1422" y="175"/>
                    </a:lnTo>
                    <a:lnTo>
                      <a:pt x="1353" y="205"/>
                    </a:lnTo>
                    <a:lnTo>
                      <a:pt x="1285" y="238"/>
                    </a:lnTo>
                    <a:lnTo>
                      <a:pt x="1218" y="272"/>
                    </a:lnTo>
                    <a:lnTo>
                      <a:pt x="1152" y="309"/>
                    </a:lnTo>
                    <a:lnTo>
                      <a:pt x="1087" y="348"/>
                    </a:lnTo>
                    <a:lnTo>
                      <a:pt x="1024" y="389"/>
                    </a:lnTo>
                    <a:lnTo>
                      <a:pt x="962" y="432"/>
                    </a:lnTo>
                    <a:lnTo>
                      <a:pt x="901" y="476"/>
                    </a:lnTo>
                    <a:lnTo>
                      <a:pt x="842" y="523"/>
                    </a:lnTo>
                    <a:lnTo>
                      <a:pt x="785" y="572"/>
                    </a:lnTo>
                    <a:lnTo>
                      <a:pt x="729" y="623"/>
                    </a:lnTo>
                    <a:lnTo>
                      <a:pt x="675" y="676"/>
                    </a:lnTo>
                    <a:lnTo>
                      <a:pt x="623" y="729"/>
                    </a:lnTo>
                    <a:lnTo>
                      <a:pt x="571" y="785"/>
                    </a:lnTo>
                    <a:lnTo>
                      <a:pt x="523" y="842"/>
                    </a:lnTo>
                    <a:lnTo>
                      <a:pt x="476" y="902"/>
                    </a:lnTo>
                    <a:lnTo>
                      <a:pt x="431" y="963"/>
                    </a:lnTo>
                    <a:lnTo>
                      <a:pt x="388" y="1024"/>
                    </a:lnTo>
                    <a:lnTo>
                      <a:pt x="347" y="1087"/>
                    </a:lnTo>
                    <a:lnTo>
                      <a:pt x="309" y="1153"/>
                    </a:lnTo>
                    <a:lnTo>
                      <a:pt x="273" y="1218"/>
                    </a:lnTo>
                    <a:lnTo>
                      <a:pt x="238" y="1286"/>
                    </a:lnTo>
                    <a:lnTo>
                      <a:pt x="205" y="1353"/>
                    </a:lnTo>
                    <a:lnTo>
                      <a:pt x="176" y="1423"/>
                    </a:lnTo>
                    <a:lnTo>
                      <a:pt x="148" y="1493"/>
                    </a:lnTo>
                    <a:lnTo>
                      <a:pt x="122" y="1565"/>
                    </a:lnTo>
                    <a:lnTo>
                      <a:pt x="99" y="1636"/>
                    </a:lnTo>
                    <a:lnTo>
                      <a:pt x="79" y="1709"/>
                    </a:lnTo>
                    <a:lnTo>
                      <a:pt x="60" y="1782"/>
                    </a:lnTo>
                    <a:lnTo>
                      <a:pt x="44" y="1855"/>
                    </a:lnTo>
                    <a:lnTo>
                      <a:pt x="31" y="1930"/>
                    </a:lnTo>
                    <a:lnTo>
                      <a:pt x="19" y="2004"/>
                    </a:lnTo>
                    <a:lnTo>
                      <a:pt x="11" y="2079"/>
                    </a:lnTo>
                    <a:lnTo>
                      <a:pt x="5" y="2155"/>
                    </a:lnTo>
                    <a:lnTo>
                      <a:pt x="1" y="2230"/>
                    </a:lnTo>
                    <a:lnTo>
                      <a:pt x="0" y="2305"/>
                    </a:lnTo>
                    <a:lnTo>
                      <a:pt x="1" y="2381"/>
                    </a:lnTo>
                    <a:lnTo>
                      <a:pt x="5" y="2456"/>
                    </a:lnTo>
                    <a:lnTo>
                      <a:pt x="11" y="2532"/>
                    </a:lnTo>
                    <a:lnTo>
                      <a:pt x="19" y="2606"/>
                    </a:lnTo>
                    <a:lnTo>
                      <a:pt x="31" y="2681"/>
                    </a:lnTo>
                    <a:lnTo>
                      <a:pt x="44" y="2756"/>
                    </a:lnTo>
                    <a:lnTo>
                      <a:pt x="60" y="2829"/>
                    </a:lnTo>
                    <a:lnTo>
                      <a:pt x="79" y="2902"/>
                    </a:lnTo>
                    <a:lnTo>
                      <a:pt x="99" y="2975"/>
                    </a:lnTo>
                    <a:lnTo>
                      <a:pt x="122" y="3046"/>
                    </a:lnTo>
                    <a:lnTo>
                      <a:pt x="148" y="3117"/>
                    </a:lnTo>
                    <a:lnTo>
                      <a:pt x="176" y="3187"/>
                    </a:lnTo>
                    <a:lnTo>
                      <a:pt x="205" y="3257"/>
                    </a:lnTo>
                    <a:lnTo>
                      <a:pt x="238" y="3325"/>
                    </a:lnTo>
                    <a:lnTo>
                      <a:pt x="273" y="3393"/>
                    </a:lnTo>
                    <a:lnTo>
                      <a:pt x="309" y="3458"/>
                    </a:lnTo>
                    <a:lnTo>
                      <a:pt x="347" y="3523"/>
                    </a:lnTo>
                    <a:lnTo>
                      <a:pt x="388" y="3586"/>
                    </a:lnTo>
                    <a:lnTo>
                      <a:pt x="431" y="3648"/>
                    </a:lnTo>
                    <a:lnTo>
                      <a:pt x="476" y="3709"/>
                    </a:lnTo>
                    <a:lnTo>
                      <a:pt x="523" y="3768"/>
                    </a:lnTo>
                    <a:lnTo>
                      <a:pt x="571" y="3826"/>
                    </a:lnTo>
                    <a:lnTo>
                      <a:pt x="623" y="3882"/>
                    </a:lnTo>
                    <a:lnTo>
                      <a:pt x="675" y="3935"/>
                    </a:lnTo>
                    <a:lnTo>
                      <a:pt x="729" y="3988"/>
                    </a:lnTo>
                    <a:lnTo>
                      <a:pt x="785" y="4039"/>
                    </a:lnTo>
                    <a:lnTo>
                      <a:pt x="842" y="4088"/>
                    </a:lnTo>
                    <a:lnTo>
                      <a:pt x="901" y="4135"/>
                    </a:lnTo>
                    <a:lnTo>
                      <a:pt x="962" y="4179"/>
                    </a:lnTo>
                    <a:lnTo>
                      <a:pt x="1024" y="4222"/>
                    </a:lnTo>
                    <a:lnTo>
                      <a:pt x="1087" y="4263"/>
                    </a:lnTo>
                    <a:lnTo>
                      <a:pt x="1152" y="4302"/>
                    </a:lnTo>
                    <a:lnTo>
                      <a:pt x="1218" y="4339"/>
                    </a:lnTo>
                    <a:lnTo>
                      <a:pt x="1285" y="4373"/>
                    </a:lnTo>
                    <a:lnTo>
                      <a:pt x="1353" y="4405"/>
                    </a:lnTo>
                    <a:lnTo>
                      <a:pt x="1422" y="4436"/>
                    </a:lnTo>
                    <a:lnTo>
                      <a:pt x="1492" y="4463"/>
                    </a:lnTo>
                    <a:lnTo>
                      <a:pt x="1563" y="4488"/>
                    </a:lnTo>
                    <a:lnTo>
                      <a:pt x="1635" y="4512"/>
                    </a:lnTo>
                    <a:lnTo>
                      <a:pt x="1708" y="4533"/>
                    </a:lnTo>
                    <a:lnTo>
                      <a:pt x="1781" y="4550"/>
                    </a:lnTo>
                    <a:lnTo>
                      <a:pt x="1855" y="4566"/>
                    </a:lnTo>
                    <a:lnTo>
                      <a:pt x="1928" y="4580"/>
                    </a:lnTo>
                    <a:lnTo>
                      <a:pt x="2003" y="4591"/>
                    </a:lnTo>
                    <a:lnTo>
                      <a:pt x="2079" y="4600"/>
                    </a:lnTo>
                    <a:lnTo>
                      <a:pt x="2153" y="4606"/>
                    </a:lnTo>
                    <a:lnTo>
                      <a:pt x="2228" y="4610"/>
                    </a:lnTo>
                    <a:lnTo>
                      <a:pt x="2304" y="4611"/>
                    </a:lnTo>
                    <a:lnTo>
                      <a:pt x="2380" y="4610"/>
                    </a:lnTo>
                    <a:lnTo>
                      <a:pt x="2454" y="4606"/>
                    </a:lnTo>
                    <a:lnTo>
                      <a:pt x="2530" y="4600"/>
                    </a:lnTo>
                    <a:lnTo>
                      <a:pt x="2605" y="4591"/>
                    </a:lnTo>
                    <a:lnTo>
                      <a:pt x="2679" y="4580"/>
                    </a:lnTo>
                    <a:lnTo>
                      <a:pt x="2753" y="4566"/>
                    </a:lnTo>
                    <a:lnTo>
                      <a:pt x="2828" y="4550"/>
                    </a:lnTo>
                    <a:lnTo>
                      <a:pt x="2900" y="4533"/>
                    </a:lnTo>
                    <a:lnTo>
                      <a:pt x="2972" y="4512"/>
                    </a:lnTo>
                    <a:lnTo>
                      <a:pt x="3045" y="4488"/>
                    </a:lnTo>
                    <a:lnTo>
                      <a:pt x="3116" y="4463"/>
                    </a:lnTo>
                    <a:lnTo>
                      <a:pt x="3186" y="4436"/>
                    </a:lnTo>
                    <a:lnTo>
                      <a:pt x="3255" y="4405"/>
                    </a:lnTo>
                    <a:lnTo>
                      <a:pt x="3323" y="4373"/>
                    </a:lnTo>
                    <a:lnTo>
                      <a:pt x="3390" y="4339"/>
                    </a:lnTo>
                    <a:lnTo>
                      <a:pt x="3455" y="4302"/>
                    </a:lnTo>
                    <a:lnTo>
                      <a:pt x="3521" y="4263"/>
                    </a:lnTo>
                    <a:lnTo>
                      <a:pt x="3584" y="4222"/>
                    </a:lnTo>
                    <a:lnTo>
                      <a:pt x="3645" y="4179"/>
                    </a:lnTo>
                    <a:lnTo>
                      <a:pt x="3706" y="4135"/>
                    </a:lnTo>
                    <a:lnTo>
                      <a:pt x="3766" y="4088"/>
                    </a:lnTo>
                    <a:lnTo>
                      <a:pt x="3823" y="4039"/>
                    </a:lnTo>
                    <a:lnTo>
                      <a:pt x="3879" y="3988"/>
                    </a:lnTo>
                    <a:lnTo>
                      <a:pt x="3932" y="3935"/>
                    </a:lnTo>
                    <a:lnTo>
                      <a:pt x="3985" y="3882"/>
                    </a:lnTo>
                    <a:lnTo>
                      <a:pt x="4036" y="3826"/>
                    </a:lnTo>
                    <a:lnTo>
                      <a:pt x="4085" y="3768"/>
                    </a:lnTo>
                    <a:lnTo>
                      <a:pt x="4132" y="3709"/>
                    </a:lnTo>
                    <a:lnTo>
                      <a:pt x="4176" y="3648"/>
                    </a:lnTo>
                    <a:lnTo>
                      <a:pt x="4219" y="3586"/>
                    </a:lnTo>
                    <a:lnTo>
                      <a:pt x="4260" y="3523"/>
                    </a:lnTo>
                    <a:lnTo>
                      <a:pt x="4299" y="3458"/>
                    </a:lnTo>
                    <a:lnTo>
                      <a:pt x="4336" y="3393"/>
                    </a:lnTo>
                    <a:lnTo>
                      <a:pt x="4370" y="3325"/>
                    </a:lnTo>
                    <a:lnTo>
                      <a:pt x="4403" y="3257"/>
                    </a:lnTo>
                    <a:lnTo>
                      <a:pt x="4433" y="3187"/>
                    </a:lnTo>
                    <a:lnTo>
                      <a:pt x="4460" y="3117"/>
                    </a:lnTo>
                    <a:lnTo>
                      <a:pt x="4485" y="3046"/>
                    </a:lnTo>
                    <a:lnTo>
                      <a:pt x="4509" y="2975"/>
                    </a:lnTo>
                    <a:lnTo>
                      <a:pt x="4530" y="2902"/>
                    </a:lnTo>
                    <a:lnTo>
                      <a:pt x="4547" y="2829"/>
                    </a:lnTo>
                    <a:lnTo>
                      <a:pt x="4564" y="2756"/>
                    </a:lnTo>
                    <a:lnTo>
                      <a:pt x="4576" y="2681"/>
                    </a:lnTo>
                    <a:lnTo>
                      <a:pt x="4588" y="2606"/>
                    </a:lnTo>
                    <a:lnTo>
                      <a:pt x="4596" y="2532"/>
                    </a:lnTo>
                    <a:lnTo>
                      <a:pt x="4603" y="2456"/>
                    </a:lnTo>
                    <a:lnTo>
                      <a:pt x="4607" y="2381"/>
                    </a:lnTo>
                    <a:lnTo>
                      <a:pt x="4608" y="2305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6511" name="组合 1056510"/>
              <p:cNvGrpSpPr/>
              <p:nvPr/>
            </p:nvGrpSpPr>
            <p:grpSpPr>
              <a:xfrm>
                <a:off x="3791" y="1203"/>
                <a:ext cx="1121" cy="0"/>
                <a:chOff x="2213" y="958"/>
                <a:chExt cx="1415" cy="0"/>
              </a:xfrm>
            </p:grpSpPr>
            <p:sp>
              <p:nvSpPr>
                <p:cNvPr id="1056512" name="直接连接符 1056511"/>
                <p:cNvSpPr/>
                <p:nvPr/>
              </p:nvSpPr>
              <p:spPr>
                <a:xfrm flipH="1">
                  <a:off x="3499" y="958"/>
                  <a:ext cx="12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13" name="直接连接符 1056512"/>
                <p:cNvSpPr/>
                <p:nvPr/>
              </p:nvSpPr>
              <p:spPr>
                <a:xfrm flipH="1">
                  <a:off x="3440" y="958"/>
                  <a:ext cx="2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14" name="直接连接符 1056513"/>
                <p:cNvSpPr/>
                <p:nvPr/>
              </p:nvSpPr>
              <p:spPr>
                <a:xfrm flipH="1">
                  <a:off x="3232" y="958"/>
                  <a:ext cx="17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15" name="直接连接符 1056514"/>
                <p:cNvSpPr/>
                <p:nvPr/>
              </p:nvSpPr>
              <p:spPr>
                <a:xfrm flipH="1">
                  <a:off x="3172" y="958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16" name="直接连接符 1056515"/>
                <p:cNvSpPr/>
                <p:nvPr/>
              </p:nvSpPr>
              <p:spPr>
                <a:xfrm flipH="1">
                  <a:off x="2965" y="958"/>
                  <a:ext cx="17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17" name="直接连接符 1056516"/>
                <p:cNvSpPr/>
                <p:nvPr/>
              </p:nvSpPr>
              <p:spPr>
                <a:xfrm flipH="1">
                  <a:off x="2905" y="958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18" name="直接连接符 1056517"/>
                <p:cNvSpPr/>
                <p:nvPr/>
              </p:nvSpPr>
              <p:spPr>
                <a:xfrm flipH="1">
                  <a:off x="2697" y="958"/>
                  <a:ext cx="17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19" name="直接连接符 1056518"/>
                <p:cNvSpPr/>
                <p:nvPr/>
              </p:nvSpPr>
              <p:spPr>
                <a:xfrm flipH="1">
                  <a:off x="2638" y="958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20" name="直接连接符 1056519"/>
                <p:cNvSpPr/>
                <p:nvPr/>
              </p:nvSpPr>
              <p:spPr>
                <a:xfrm flipH="1">
                  <a:off x="2430" y="958"/>
                  <a:ext cx="17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21" name="直接连接符 1056520"/>
                <p:cNvSpPr/>
                <p:nvPr/>
              </p:nvSpPr>
              <p:spPr>
                <a:xfrm flipH="1">
                  <a:off x="2371" y="958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22" name="直接连接符 1056521"/>
                <p:cNvSpPr/>
                <p:nvPr/>
              </p:nvSpPr>
              <p:spPr>
                <a:xfrm flipH="1">
                  <a:off x="2213" y="958"/>
                  <a:ext cx="12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523" name="组合 1056522"/>
              <p:cNvGrpSpPr/>
              <p:nvPr/>
            </p:nvGrpSpPr>
            <p:grpSpPr>
              <a:xfrm>
                <a:off x="4611" y="886"/>
                <a:ext cx="0" cy="635"/>
                <a:chOff x="3248" y="558"/>
                <a:chExt cx="0" cy="801"/>
              </a:xfrm>
            </p:grpSpPr>
            <p:sp>
              <p:nvSpPr>
                <p:cNvPr id="1056524" name="直接连接符 1056523"/>
                <p:cNvSpPr/>
                <p:nvPr/>
              </p:nvSpPr>
              <p:spPr>
                <a:xfrm flipV="1">
                  <a:off x="3248" y="1121"/>
                  <a:ext cx="0" cy="23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25" name="直接连接符 1056524"/>
                <p:cNvSpPr/>
                <p:nvPr/>
              </p:nvSpPr>
              <p:spPr>
                <a:xfrm flipV="1">
                  <a:off x="3248" y="1061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26" name="直接连接符 1056525"/>
                <p:cNvSpPr/>
                <p:nvPr/>
              </p:nvSpPr>
              <p:spPr>
                <a:xfrm flipV="1">
                  <a:off x="3248" y="853"/>
                  <a:ext cx="0" cy="17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27" name="直接连接符 1056526"/>
                <p:cNvSpPr/>
                <p:nvPr/>
              </p:nvSpPr>
              <p:spPr>
                <a:xfrm flipV="1">
                  <a:off x="3248" y="794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28" name="直接连接符 1056527"/>
                <p:cNvSpPr/>
                <p:nvPr/>
              </p:nvSpPr>
              <p:spPr>
                <a:xfrm flipV="1">
                  <a:off x="3248" y="558"/>
                  <a:ext cx="0" cy="20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529" name="直接连接符 1056528"/>
              <p:cNvSpPr/>
              <p:nvPr/>
            </p:nvSpPr>
            <p:spPr>
              <a:xfrm flipH="1">
                <a:off x="3807" y="997"/>
                <a:ext cx="645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30" name="直接连接符 1056529"/>
              <p:cNvSpPr/>
              <p:nvPr/>
            </p:nvSpPr>
            <p:spPr>
              <a:xfrm flipH="1">
                <a:off x="3807" y="1409"/>
                <a:ext cx="645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31" name="直接连接符 1056530"/>
              <p:cNvSpPr/>
              <p:nvPr/>
            </p:nvSpPr>
            <p:spPr>
              <a:xfrm flipH="1">
                <a:off x="3807" y="1138"/>
                <a:ext cx="456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32" name="直接连接符 1056531"/>
              <p:cNvSpPr/>
              <p:nvPr/>
            </p:nvSpPr>
            <p:spPr>
              <a:xfrm flipH="1">
                <a:off x="3807" y="1268"/>
                <a:ext cx="456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533" name="组合 1056532"/>
              <p:cNvGrpSpPr/>
              <p:nvPr/>
            </p:nvGrpSpPr>
            <p:grpSpPr>
              <a:xfrm>
                <a:off x="4067" y="942"/>
                <a:ext cx="0" cy="522"/>
                <a:chOff x="2562" y="629"/>
                <a:chExt cx="0" cy="659"/>
              </a:xfrm>
            </p:grpSpPr>
            <p:sp>
              <p:nvSpPr>
                <p:cNvPr id="1056534" name="直接连接符 1056533"/>
                <p:cNvSpPr/>
                <p:nvPr/>
              </p:nvSpPr>
              <p:spPr>
                <a:xfrm flipV="1">
                  <a:off x="2562" y="1136"/>
                  <a:ext cx="0" cy="15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35" name="直接连接符 1056534"/>
                <p:cNvSpPr/>
                <p:nvPr/>
              </p:nvSpPr>
              <p:spPr>
                <a:xfrm flipV="1">
                  <a:off x="2562" y="1077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36" name="直接连接符 1056535"/>
                <p:cNvSpPr/>
                <p:nvPr/>
              </p:nvSpPr>
              <p:spPr>
                <a:xfrm flipV="1">
                  <a:off x="2562" y="869"/>
                  <a:ext cx="0" cy="17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37" name="直接连接符 1056536"/>
                <p:cNvSpPr/>
                <p:nvPr/>
              </p:nvSpPr>
              <p:spPr>
                <a:xfrm flipV="1">
                  <a:off x="2562" y="810"/>
                  <a:ext cx="0" cy="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38" name="直接连接符 1056537"/>
                <p:cNvSpPr/>
                <p:nvPr/>
              </p:nvSpPr>
              <p:spPr>
                <a:xfrm flipV="1">
                  <a:off x="2562" y="629"/>
                  <a:ext cx="0" cy="15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539" name="直接连接符 1056538"/>
              <p:cNvSpPr/>
              <p:nvPr/>
            </p:nvSpPr>
            <p:spPr>
              <a:xfrm flipV="1">
                <a:off x="4263" y="1138"/>
                <a:ext cx="0" cy="13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0" name="直接连接符 1056539"/>
              <p:cNvSpPr/>
              <p:nvPr/>
            </p:nvSpPr>
            <p:spPr>
              <a:xfrm flipV="1">
                <a:off x="3807" y="1268"/>
                <a:ext cx="0" cy="14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1" name="直接连接符 1056540"/>
              <p:cNvSpPr/>
              <p:nvPr/>
            </p:nvSpPr>
            <p:spPr>
              <a:xfrm flipV="1">
                <a:off x="3807" y="997"/>
                <a:ext cx="0" cy="14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69" name="任意多边形 1056568"/>
              <p:cNvSpPr/>
              <p:nvPr/>
            </p:nvSpPr>
            <p:spPr>
              <a:xfrm>
                <a:off x="4469" y="1062"/>
                <a:ext cx="283" cy="283"/>
              </a:xfrm>
              <a:custGeom>
                <a:avLst/>
                <a:gdLst/>
                <a:ahLst/>
                <a:cxnLst/>
                <a:pathLst>
                  <a:path w="2497" h="2497">
                    <a:moveTo>
                      <a:pt x="2497" y="1248"/>
                    </a:moveTo>
                    <a:lnTo>
                      <a:pt x="2496" y="1192"/>
                    </a:lnTo>
                    <a:lnTo>
                      <a:pt x="2491" y="1136"/>
                    </a:lnTo>
                    <a:lnTo>
                      <a:pt x="2485" y="1080"/>
                    </a:lnTo>
                    <a:lnTo>
                      <a:pt x="2477" y="1026"/>
                    </a:lnTo>
                    <a:lnTo>
                      <a:pt x="2466" y="971"/>
                    </a:lnTo>
                    <a:lnTo>
                      <a:pt x="2452" y="916"/>
                    </a:lnTo>
                    <a:lnTo>
                      <a:pt x="2435" y="862"/>
                    </a:lnTo>
                    <a:lnTo>
                      <a:pt x="2418" y="810"/>
                    </a:lnTo>
                    <a:lnTo>
                      <a:pt x="2397" y="757"/>
                    </a:lnTo>
                    <a:lnTo>
                      <a:pt x="2373" y="707"/>
                    </a:lnTo>
                    <a:lnTo>
                      <a:pt x="2348" y="657"/>
                    </a:lnTo>
                    <a:lnTo>
                      <a:pt x="2320" y="608"/>
                    </a:lnTo>
                    <a:lnTo>
                      <a:pt x="2291" y="560"/>
                    </a:lnTo>
                    <a:lnTo>
                      <a:pt x="2258" y="515"/>
                    </a:lnTo>
                    <a:lnTo>
                      <a:pt x="2224" y="470"/>
                    </a:lnTo>
                    <a:lnTo>
                      <a:pt x="2189" y="427"/>
                    </a:lnTo>
                    <a:lnTo>
                      <a:pt x="2151" y="385"/>
                    </a:lnTo>
                    <a:lnTo>
                      <a:pt x="2111" y="345"/>
                    </a:lnTo>
                    <a:lnTo>
                      <a:pt x="2070" y="308"/>
                    </a:lnTo>
                    <a:lnTo>
                      <a:pt x="2027" y="272"/>
                    </a:lnTo>
                    <a:lnTo>
                      <a:pt x="1983" y="238"/>
                    </a:lnTo>
                    <a:lnTo>
                      <a:pt x="1936" y="207"/>
                    </a:lnTo>
                    <a:lnTo>
                      <a:pt x="1889" y="176"/>
                    </a:lnTo>
                    <a:lnTo>
                      <a:pt x="1840" y="148"/>
                    </a:lnTo>
                    <a:lnTo>
                      <a:pt x="1790" y="124"/>
                    </a:lnTo>
                    <a:lnTo>
                      <a:pt x="1739" y="100"/>
                    </a:lnTo>
                    <a:lnTo>
                      <a:pt x="1687" y="79"/>
                    </a:lnTo>
                    <a:lnTo>
                      <a:pt x="1635" y="61"/>
                    </a:lnTo>
                    <a:lnTo>
                      <a:pt x="1581" y="44"/>
                    </a:lnTo>
                    <a:lnTo>
                      <a:pt x="1526" y="30"/>
                    </a:lnTo>
                    <a:lnTo>
                      <a:pt x="1472" y="20"/>
                    </a:lnTo>
                    <a:lnTo>
                      <a:pt x="1417" y="11"/>
                    </a:lnTo>
                    <a:lnTo>
                      <a:pt x="1361" y="5"/>
                    </a:lnTo>
                    <a:lnTo>
                      <a:pt x="1305" y="1"/>
                    </a:lnTo>
                    <a:lnTo>
                      <a:pt x="1249" y="0"/>
                    </a:lnTo>
                    <a:lnTo>
                      <a:pt x="1193" y="1"/>
                    </a:lnTo>
                    <a:lnTo>
                      <a:pt x="1137" y="5"/>
                    </a:lnTo>
                    <a:lnTo>
                      <a:pt x="1082" y="11"/>
                    </a:lnTo>
                    <a:lnTo>
                      <a:pt x="1026" y="20"/>
                    </a:lnTo>
                    <a:lnTo>
                      <a:pt x="971" y="30"/>
                    </a:lnTo>
                    <a:lnTo>
                      <a:pt x="917" y="44"/>
                    </a:lnTo>
                    <a:lnTo>
                      <a:pt x="864" y="61"/>
                    </a:lnTo>
                    <a:lnTo>
                      <a:pt x="810" y="79"/>
                    </a:lnTo>
                    <a:lnTo>
                      <a:pt x="759" y="100"/>
                    </a:lnTo>
                    <a:lnTo>
                      <a:pt x="707" y="124"/>
                    </a:lnTo>
                    <a:lnTo>
                      <a:pt x="657" y="148"/>
                    </a:lnTo>
                    <a:lnTo>
                      <a:pt x="608" y="176"/>
                    </a:lnTo>
                    <a:lnTo>
                      <a:pt x="562" y="207"/>
                    </a:lnTo>
                    <a:lnTo>
                      <a:pt x="515" y="238"/>
                    </a:lnTo>
                    <a:lnTo>
                      <a:pt x="471" y="272"/>
                    </a:lnTo>
                    <a:lnTo>
                      <a:pt x="427" y="308"/>
                    </a:lnTo>
                    <a:lnTo>
                      <a:pt x="387" y="345"/>
                    </a:lnTo>
                    <a:lnTo>
                      <a:pt x="347" y="385"/>
                    </a:lnTo>
                    <a:lnTo>
                      <a:pt x="310" y="427"/>
                    </a:lnTo>
                    <a:lnTo>
                      <a:pt x="273" y="470"/>
                    </a:lnTo>
                    <a:lnTo>
                      <a:pt x="240" y="515"/>
                    </a:lnTo>
                    <a:lnTo>
                      <a:pt x="207" y="560"/>
                    </a:lnTo>
                    <a:lnTo>
                      <a:pt x="178" y="608"/>
                    </a:lnTo>
                    <a:lnTo>
                      <a:pt x="150" y="657"/>
                    </a:lnTo>
                    <a:lnTo>
                      <a:pt x="124" y="707"/>
                    </a:lnTo>
                    <a:lnTo>
                      <a:pt x="102" y="757"/>
                    </a:lnTo>
                    <a:lnTo>
                      <a:pt x="81" y="810"/>
                    </a:lnTo>
                    <a:lnTo>
                      <a:pt x="62" y="862"/>
                    </a:lnTo>
                    <a:lnTo>
                      <a:pt x="46" y="916"/>
                    </a:lnTo>
                    <a:lnTo>
                      <a:pt x="32" y="971"/>
                    </a:lnTo>
                    <a:lnTo>
                      <a:pt x="21" y="1026"/>
                    </a:lnTo>
                    <a:lnTo>
                      <a:pt x="12" y="1080"/>
                    </a:lnTo>
                    <a:lnTo>
                      <a:pt x="6" y="1136"/>
                    </a:lnTo>
                    <a:lnTo>
                      <a:pt x="3" y="1192"/>
                    </a:lnTo>
                    <a:lnTo>
                      <a:pt x="0" y="1248"/>
                    </a:lnTo>
                    <a:lnTo>
                      <a:pt x="3" y="1304"/>
                    </a:lnTo>
                    <a:lnTo>
                      <a:pt x="6" y="1360"/>
                    </a:lnTo>
                    <a:lnTo>
                      <a:pt x="12" y="1416"/>
                    </a:lnTo>
                    <a:lnTo>
                      <a:pt x="21" y="1471"/>
                    </a:lnTo>
                    <a:lnTo>
                      <a:pt x="32" y="1526"/>
                    </a:lnTo>
                    <a:lnTo>
                      <a:pt x="46" y="1581"/>
                    </a:lnTo>
                    <a:lnTo>
                      <a:pt x="62" y="1635"/>
                    </a:lnTo>
                    <a:lnTo>
                      <a:pt x="81" y="1687"/>
                    </a:lnTo>
                    <a:lnTo>
                      <a:pt x="102" y="1740"/>
                    </a:lnTo>
                    <a:lnTo>
                      <a:pt x="124" y="1790"/>
                    </a:lnTo>
                    <a:lnTo>
                      <a:pt x="150" y="1840"/>
                    </a:lnTo>
                    <a:lnTo>
                      <a:pt x="178" y="1889"/>
                    </a:lnTo>
                    <a:lnTo>
                      <a:pt x="207" y="1937"/>
                    </a:lnTo>
                    <a:lnTo>
                      <a:pt x="240" y="1982"/>
                    </a:lnTo>
                    <a:lnTo>
                      <a:pt x="273" y="2027"/>
                    </a:lnTo>
                    <a:lnTo>
                      <a:pt x="310" y="2070"/>
                    </a:lnTo>
                    <a:lnTo>
                      <a:pt x="347" y="2112"/>
                    </a:lnTo>
                    <a:lnTo>
                      <a:pt x="387" y="2151"/>
                    </a:lnTo>
                    <a:lnTo>
                      <a:pt x="427" y="2189"/>
                    </a:lnTo>
                    <a:lnTo>
                      <a:pt x="471" y="2225"/>
                    </a:lnTo>
                    <a:lnTo>
                      <a:pt x="515" y="2259"/>
                    </a:lnTo>
                    <a:lnTo>
                      <a:pt x="562" y="2290"/>
                    </a:lnTo>
                    <a:lnTo>
                      <a:pt x="608" y="2321"/>
                    </a:lnTo>
                    <a:lnTo>
                      <a:pt x="657" y="2349"/>
                    </a:lnTo>
                    <a:lnTo>
                      <a:pt x="707" y="2373"/>
                    </a:lnTo>
                    <a:lnTo>
                      <a:pt x="759" y="2396"/>
                    </a:lnTo>
                    <a:lnTo>
                      <a:pt x="810" y="2417"/>
                    </a:lnTo>
                    <a:lnTo>
                      <a:pt x="864" y="2436"/>
                    </a:lnTo>
                    <a:lnTo>
                      <a:pt x="917" y="2452"/>
                    </a:lnTo>
                    <a:lnTo>
                      <a:pt x="971" y="2466"/>
                    </a:lnTo>
                    <a:lnTo>
                      <a:pt x="1026" y="2477"/>
                    </a:lnTo>
                    <a:lnTo>
                      <a:pt x="1082" y="2486"/>
                    </a:lnTo>
                    <a:lnTo>
                      <a:pt x="1137" y="2492"/>
                    </a:lnTo>
                    <a:lnTo>
                      <a:pt x="1193" y="2496"/>
                    </a:lnTo>
                    <a:lnTo>
                      <a:pt x="1249" y="2497"/>
                    </a:lnTo>
                    <a:lnTo>
                      <a:pt x="1305" y="2496"/>
                    </a:lnTo>
                    <a:lnTo>
                      <a:pt x="1361" y="2492"/>
                    </a:lnTo>
                    <a:lnTo>
                      <a:pt x="1417" y="2486"/>
                    </a:lnTo>
                    <a:lnTo>
                      <a:pt x="1472" y="2477"/>
                    </a:lnTo>
                    <a:lnTo>
                      <a:pt x="1526" y="2466"/>
                    </a:lnTo>
                    <a:lnTo>
                      <a:pt x="1581" y="2452"/>
                    </a:lnTo>
                    <a:lnTo>
                      <a:pt x="1635" y="2436"/>
                    </a:lnTo>
                    <a:lnTo>
                      <a:pt x="1687" y="2417"/>
                    </a:lnTo>
                    <a:lnTo>
                      <a:pt x="1739" y="2396"/>
                    </a:lnTo>
                    <a:lnTo>
                      <a:pt x="1790" y="2373"/>
                    </a:lnTo>
                    <a:lnTo>
                      <a:pt x="1840" y="2349"/>
                    </a:lnTo>
                    <a:lnTo>
                      <a:pt x="1889" y="2321"/>
                    </a:lnTo>
                    <a:lnTo>
                      <a:pt x="1936" y="2290"/>
                    </a:lnTo>
                    <a:lnTo>
                      <a:pt x="1983" y="2259"/>
                    </a:lnTo>
                    <a:lnTo>
                      <a:pt x="2027" y="2225"/>
                    </a:lnTo>
                    <a:lnTo>
                      <a:pt x="2070" y="2189"/>
                    </a:lnTo>
                    <a:lnTo>
                      <a:pt x="2111" y="2151"/>
                    </a:lnTo>
                    <a:lnTo>
                      <a:pt x="2151" y="2112"/>
                    </a:lnTo>
                    <a:lnTo>
                      <a:pt x="2189" y="2070"/>
                    </a:lnTo>
                    <a:lnTo>
                      <a:pt x="2224" y="2027"/>
                    </a:lnTo>
                    <a:lnTo>
                      <a:pt x="2258" y="1982"/>
                    </a:lnTo>
                    <a:lnTo>
                      <a:pt x="2291" y="1937"/>
                    </a:lnTo>
                    <a:lnTo>
                      <a:pt x="2320" y="1889"/>
                    </a:lnTo>
                    <a:lnTo>
                      <a:pt x="2348" y="1840"/>
                    </a:lnTo>
                    <a:lnTo>
                      <a:pt x="2373" y="1790"/>
                    </a:lnTo>
                    <a:lnTo>
                      <a:pt x="2397" y="1740"/>
                    </a:lnTo>
                    <a:lnTo>
                      <a:pt x="2418" y="1687"/>
                    </a:lnTo>
                    <a:lnTo>
                      <a:pt x="2435" y="1635"/>
                    </a:lnTo>
                    <a:lnTo>
                      <a:pt x="2452" y="1581"/>
                    </a:lnTo>
                    <a:lnTo>
                      <a:pt x="2466" y="1526"/>
                    </a:lnTo>
                    <a:lnTo>
                      <a:pt x="2477" y="1471"/>
                    </a:lnTo>
                    <a:lnTo>
                      <a:pt x="2485" y="1416"/>
                    </a:lnTo>
                    <a:lnTo>
                      <a:pt x="2491" y="1360"/>
                    </a:lnTo>
                    <a:lnTo>
                      <a:pt x="2496" y="1304"/>
                    </a:lnTo>
                    <a:lnTo>
                      <a:pt x="2497" y="1248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588" name="直接连接符 1056587"/>
              <p:cNvSpPr/>
              <p:nvPr/>
            </p:nvSpPr>
            <p:spPr>
              <a:xfrm>
                <a:off x="3948" y="997"/>
                <a:ext cx="0" cy="5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589" name="组合 1056588"/>
              <p:cNvGrpSpPr/>
              <p:nvPr/>
            </p:nvGrpSpPr>
            <p:grpSpPr>
              <a:xfrm>
                <a:off x="3948" y="1051"/>
                <a:ext cx="239" cy="0"/>
                <a:chOff x="2411" y="766"/>
                <a:chExt cx="302" cy="0"/>
              </a:xfrm>
            </p:grpSpPr>
            <p:sp>
              <p:nvSpPr>
                <p:cNvPr id="1056590" name="直接连接符 1056589"/>
                <p:cNvSpPr/>
                <p:nvPr/>
              </p:nvSpPr>
              <p:spPr>
                <a:xfrm>
                  <a:off x="2411" y="766"/>
                  <a:ext cx="4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91" name="直接连接符 1056590"/>
                <p:cNvSpPr/>
                <p:nvPr/>
              </p:nvSpPr>
              <p:spPr>
                <a:xfrm>
                  <a:off x="2488" y="766"/>
                  <a:ext cx="5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92" name="直接连接符 1056591"/>
                <p:cNvSpPr/>
                <p:nvPr/>
              </p:nvSpPr>
              <p:spPr>
                <a:xfrm>
                  <a:off x="2577" y="766"/>
                  <a:ext cx="5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93" name="直接连接符 1056592"/>
                <p:cNvSpPr/>
                <p:nvPr/>
              </p:nvSpPr>
              <p:spPr>
                <a:xfrm>
                  <a:off x="2666" y="766"/>
                  <a:ext cx="4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594" name="直接连接符 1056593"/>
              <p:cNvSpPr/>
              <p:nvPr/>
            </p:nvSpPr>
            <p:spPr>
              <a:xfrm flipV="1">
                <a:off x="4187" y="997"/>
                <a:ext cx="0" cy="5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595" name="组合 1056594"/>
              <p:cNvGrpSpPr/>
              <p:nvPr/>
            </p:nvGrpSpPr>
            <p:grpSpPr>
              <a:xfrm>
                <a:off x="4144" y="1051"/>
                <a:ext cx="0" cy="358"/>
                <a:chOff x="2658" y="766"/>
                <a:chExt cx="0" cy="453"/>
              </a:xfrm>
            </p:grpSpPr>
            <p:sp>
              <p:nvSpPr>
                <p:cNvPr id="1056596" name="直接连接符 1056595"/>
                <p:cNvSpPr/>
                <p:nvPr/>
              </p:nvSpPr>
              <p:spPr>
                <a:xfrm flipV="1">
                  <a:off x="2658" y="1189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97" name="直接连接符 1056596"/>
                <p:cNvSpPr/>
                <p:nvPr/>
              </p:nvSpPr>
              <p:spPr>
                <a:xfrm flipV="1">
                  <a:off x="2658" y="1100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98" name="直接连接符 1056597"/>
                <p:cNvSpPr/>
                <p:nvPr/>
              </p:nvSpPr>
              <p:spPr>
                <a:xfrm flipV="1">
                  <a:off x="2658" y="1041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99" name="直接连接符 1056598"/>
                <p:cNvSpPr/>
                <p:nvPr/>
              </p:nvSpPr>
              <p:spPr>
                <a:xfrm flipV="1">
                  <a:off x="2658" y="836"/>
                  <a:ext cx="0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00" name="直接连接符 1056599"/>
                <p:cNvSpPr/>
                <p:nvPr/>
              </p:nvSpPr>
              <p:spPr>
                <a:xfrm flipV="1">
                  <a:off x="2658" y="766"/>
                  <a:ext cx="0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601" name="组合 1056600"/>
              <p:cNvGrpSpPr/>
              <p:nvPr/>
            </p:nvGrpSpPr>
            <p:grpSpPr>
              <a:xfrm>
                <a:off x="3992" y="1051"/>
                <a:ext cx="0" cy="358"/>
                <a:chOff x="2466" y="766"/>
                <a:chExt cx="0" cy="453"/>
              </a:xfrm>
            </p:grpSpPr>
            <p:sp>
              <p:nvSpPr>
                <p:cNvPr id="1056602" name="直接连接符 1056601"/>
                <p:cNvSpPr/>
                <p:nvPr/>
              </p:nvSpPr>
              <p:spPr>
                <a:xfrm flipV="1">
                  <a:off x="2466" y="1189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03" name="直接连接符 1056602"/>
                <p:cNvSpPr/>
                <p:nvPr/>
              </p:nvSpPr>
              <p:spPr>
                <a:xfrm flipV="1">
                  <a:off x="2466" y="1100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04" name="直接连接符 1056603"/>
                <p:cNvSpPr/>
                <p:nvPr/>
              </p:nvSpPr>
              <p:spPr>
                <a:xfrm flipV="1">
                  <a:off x="2466" y="1041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05" name="直接连接符 1056604"/>
                <p:cNvSpPr/>
                <p:nvPr/>
              </p:nvSpPr>
              <p:spPr>
                <a:xfrm flipV="1">
                  <a:off x="2466" y="836"/>
                  <a:ext cx="0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06" name="直接连接符 1056605"/>
                <p:cNvSpPr/>
                <p:nvPr/>
              </p:nvSpPr>
              <p:spPr>
                <a:xfrm flipV="1">
                  <a:off x="2466" y="766"/>
                  <a:ext cx="0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1056715" name="组合 1056714"/>
            <p:cNvGrpSpPr/>
            <p:nvPr/>
          </p:nvGrpSpPr>
          <p:grpSpPr>
            <a:xfrm>
              <a:off x="3911" y="2907"/>
              <a:ext cx="1065" cy="593"/>
              <a:chOff x="3807" y="2867"/>
              <a:chExt cx="1065" cy="593"/>
            </a:xfrm>
          </p:grpSpPr>
          <p:sp>
            <p:nvSpPr>
              <p:cNvPr id="1056542" name="直接连接符 1056541"/>
              <p:cNvSpPr/>
              <p:nvPr/>
            </p:nvSpPr>
            <p:spPr>
              <a:xfrm>
                <a:off x="4350" y="2926"/>
                <a:ext cx="522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3" name="直接连接符 1056542"/>
              <p:cNvSpPr/>
              <p:nvPr/>
            </p:nvSpPr>
            <p:spPr>
              <a:xfrm>
                <a:off x="4872" y="2926"/>
                <a:ext cx="0" cy="478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4" name="直接连接符 1056543"/>
              <p:cNvSpPr/>
              <p:nvPr/>
            </p:nvSpPr>
            <p:spPr>
              <a:xfrm flipH="1">
                <a:off x="4350" y="3404"/>
                <a:ext cx="522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5" name="直接连接符 1056544"/>
              <p:cNvSpPr/>
              <p:nvPr/>
            </p:nvSpPr>
            <p:spPr>
              <a:xfrm>
                <a:off x="3872" y="2969"/>
                <a:ext cx="553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6" name="直接连接符 1056545"/>
              <p:cNvSpPr/>
              <p:nvPr/>
            </p:nvSpPr>
            <p:spPr>
              <a:xfrm flipH="1">
                <a:off x="3872" y="3360"/>
                <a:ext cx="553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7" name="直接连接符 1056546"/>
              <p:cNvSpPr/>
              <p:nvPr/>
            </p:nvSpPr>
            <p:spPr>
              <a:xfrm>
                <a:off x="3807" y="3035"/>
                <a:ext cx="0" cy="26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48" name="任意多边形 1056547"/>
              <p:cNvSpPr/>
              <p:nvPr/>
            </p:nvSpPr>
            <p:spPr>
              <a:xfrm>
                <a:off x="3807" y="3295"/>
                <a:ext cx="65" cy="65"/>
              </a:xfrm>
              <a:custGeom>
                <a:avLst/>
                <a:gdLst/>
                <a:ahLst/>
                <a:cxnLst/>
                <a:pathLst>
                  <a:path w="576" h="576">
                    <a:moveTo>
                      <a:pt x="0" y="0"/>
                    </a:moveTo>
                    <a:lnTo>
                      <a:pt x="1" y="37"/>
                    </a:lnTo>
                    <a:lnTo>
                      <a:pt x="5" y="75"/>
                    </a:lnTo>
                    <a:lnTo>
                      <a:pt x="12" y="112"/>
                    </a:lnTo>
                    <a:lnTo>
                      <a:pt x="20" y="149"/>
                    </a:lnTo>
                    <a:lnTo>
                      <a:pt x="30" y="186"/>
                    </a:lnTo>
                    <a:lnTo>
                      <a:pt x="44" y="221"/>
                    </a:lnTo>
                    <a:lnTo>
                      <a:pt x="59" y="256"/>
                    </a:lnTo>
                    <a:lnTo>
                      <a:pt x="77" y="288"/>
                    </a:lnTo>
                    <a:lnTo>
                      <a:pt x="97" y="320"/>
                    </a:lnTo>
                    <a:lnTo>
                      <a:pt x="119" y="351"/>
                    </a:lnTo>
                    <a:lnTo>
                      <a:pt x="143" y="380"/>
                    </a:lnTo>
                    <a:lnTo>
                      <a:pt x="169" y="407"/>
                    </a:lnTo>
                    <a:lnTo>
                      <a:pt x="196" y="433"/>
                    </a:lnTo>
                    <a:lnTo>
                      <a:pt x="225" y="457"/>
                    </a:lnTo>
                    <a:lnTo>
                      <a:pt x="257" y="480"/>
                    </a:lnTo>
                    <a:lnTo>
                      <a:pt x="288" y="499"/>
                    </a:lnTo>
                    <a:lnTo>
                      <a:pt x="322" y="517"/>
                    </a:lnTo>
                    <a:lnTo>
                      <a:pt x="356" y="532"/>
                    </a:lnTo>
                    <a:lnTo>
                      <a:pt x="391" y="546"/>
                    </a:lnTo>
                    <a:lnTo>
                      <a:pt x="427" y="557"/>
                    </a:lnTo>
                    <a:lnTo>
                      <a:pt x="464" y="566"/>
                    </a:lnTo>
                    <a:lnTo>
                      <a:pt x="500" y="572"/>
                    </a:lnTo>
                    <a:lnTo>
                      <a:pt x="539" y="575"/>
                    </a:lnTo>
                    <a:lnTo>
                      <a:pt x="576" y="576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549" name="任意多边形 1056548"/>
              <p:cNvSpPr/>
              <p:nvPr/>
            </p:nvSpPr>
            <p:spPr>
              <a:xfrm>
                <a:off x="3807" y="2969"/>
                <a:ext cx="65" cy="66"/>
              </a:xfrm>
              <a:custGeom>
                <a:avLst/>
                <a:gdLst/>
                <a:ahLst/>
                <a:cxnLst/>
                <a:pathLst>
                  <a:path w="576" h="577">
                    <a:moveTo>
                      <a:pt x="576" y="0"/>
                    </a:moveTo>
                    <a:lnTo>
                      <a:pt x="539" y="2"/>
                    </a:lnTo>
                    <a:lnTo>
                      <a:pt x="500" y="5"/>
                    </a:lnTo>
                    <a:lnTo>
                      <a:pt x="464" y="11"/>
                    </a:lnTo>
                    <a:lnTo>
                      <a:pt x="427" y="20"/>
                    </a:lnTo>
                    <a:lnTo>
                      <a:pt x="391" y="31"/>
                    </a:lnTo>
                    <a:lnTo>
                      <a:pt x="356" y="45"/>
                    </a:lnTo>
                    <a:lnTo>
                      <a:pt x="322" y="60"/>
                    </a:lnTo>
                    <a:lnTo>
                      <a:pt x="288" y="77"/>
                    </a:lnTo>
                    <a:lnTo>
                      <a:pt x="257" y="97"/>
                    </a:lnTo>
                    <a:lnTo>
                      <a:pt x="225" y="119"/>
                    </a:lnTo>
                    <a:lnTo>
                      <a:pt x="196" y="143"/>
                    </a:lnTo>
                    <a:lnTo>
                      <a:pt x="169" y="170"/>
                    </a:lnTo>
                    <a:lnTo>
                      <a:pt x="143" y="196"/>
                    </a:lnTo>
                    <a:lnTo>
                      <a:pt x="119" y="226"/>
                    </a:lnTo>
                    <a:lnTo>
                      <a:pt x="97" y="256"/>
                    </a:lnTo>
                    <a:lnTo>
                      <a:pt x="77" y="289"/>
                    </a:lnTo>
                    <a:lnTo>
                      <a:pt x="59" y="321"/>
                    </a:lnTo>
                    <a:lnTo>
                      <a:pt x="44" y="356"/>
                    </a:lnTo>
                    <a:lnTo>
                      <a:pt x="30" y="391"/>
                    </a:lnTo>
                    <a:lnTo>
                      <a:pt x="20" y="427"/>
                    </a:lnTo>
                    <a:lnTo>
                      <a:pt x="12" y="465"/>
                    </a:lnTo>
                    <a:lnTo>
                      <a:pt x="5" y="501"/>
                    </a:lnTo>
                    <a:lnTo>
                      <a:pt x="1" y="539"/>
                    </a:lnTo>
                    <a:lnTo>
                      <a:pt x="0" y="577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6550" name="组合 1056549"/>
              <p:cNvGrpSpPr/>
              <p:nvPr/>
            </p:nvGrpSpPr>
            <p:grpSpPr>
              <a:xfrm>
                <a:off x="4067" y="3002"/>
                <a:ext cx="0" cy="328"/>
                <a:chOff x="2562" y="3229"/>
                <a:chExt cx="0" cy="413"/>
              </a:xfrm>
            </p:grpSpPr>
            <p:sp>
              <p:nvSpPr>
                <p:cNvPr id="1056551" name="直接连接符 1056550"/>
                <p:cNvSpPr/>
                <p:nvPr/>
              </p:nvSpPr>
              <p:spPr>
                <a:xfrm>
                  <a:off x="2562" y="3229"/>
                  <a:ext cx="0" cy="9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52" name="直接连接符 1056551"/>
                <p:cNvSpPr/>
                <p:nvPr/>
              </p:nvSpPr>
              <p:spPr>
                <a:xfrm>
                  <a:off x="2562" y="3349"/>
                  <a:ext cx="0" cy="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53" name="直接连接符 1056552"/>
                <p:cNvSpPr/>
                <p:nvPr/>
              </p:nvSpPr>
              <p:spPr>
                <a:xfrm>
                  <a:off x="2562" y="3408"/>
                  <a:ext cx="0" cy="2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554" name="任意多边形 1056553"/>
              <p:cNvSpPr/>
              <p:nvPr/>
            </p:nvSpPr>
            <p:spPr>
              <a:xfrm>
                <a:off x="3948" y="3045"/>
                <a:ext cx="239" cy="239"/>
              </a:xfrm>
              <a:custGeom>
                <a:avLst/>
                <a:gdLst/>
                <a:ahLst/>
                <a:cxnLst/>
                <a:pathLst>
                  <a:path w="2112" h="2114">
                    <a:moveTo>
                      <a:pt x="2112" y="1057"/>
                    </a:moveTo>
                    <a:lnTo>
                      <a:pt x="2111" y="1006"/>
                    </a:lnTo>
                    <a:lnTo>
                      <a:pt x="2107" y="954"/>
                    </a:lnTo>
                    <a:lnTo>
                      <a:pt x="2100" y="902"/>
                    </a:lnTo>
                    <a:lnTo>
                      <a:pt x="2092" y="851"/>
                    </a:lnTo>
                    <a:lnTo>
                      <a:pt x="2080" y="801"/>
                    </a:lnTo>
                    <a:lnTo>
                      <a:pt x="2066" y="751"/>
                    </a:lnTo>
                    <a:lnTo>
                      <a:pt x="2050" y="702"/>
                    </a:lnTo>
                    <a:lnTo>
                      <a:pt x="2031" y="653"/>
                    </a:lnTo>
                    <a:lnTo>
                      <a:pt x="2010" y="606"/>
                    </a:lnTo>
                    <a:lnTo>
                      <a:pt x="1987" y="559"/>
                    </a:lnTo>
                    <a:lnTo>
                      <a:pt x="1961" y="514"/>
                    </a:lnTo>
                    <a:lnTo>
                      <a:pt x="1935" y="471"/>
                    </a:lnTo>
                    <a:lnTo>
                      <a:pt x="1904" y="427"/>
                    </a:lnTo>
                    <a:lnTo>
                      <a:pt x="1873" y="387"/>
                    </a:lnTo>
                    <a:lnTo>
                      <a:pt x="1839" y="348"/>
                    </a:lnTo>
                    <a:lnTo>
                      <a:pt x="1803" y="311"/>
                    </a:lnTo>
                    <a:lnTo>
                      <a:pt x="1765" y="275"/>
                    </a:lnTo>
                    <a:lnTo>
                      <a:pt x="1726" y="241"/>
                    </a:lnTo>
                    <a:lnTo>
                      <a:pt x="1685" y="208"/>
                    </a:lnTo>
                    <a:lnTo>
                      <a:pt x="1643" y="179"/>
                    </a:lnTo>
                    <a:lnTo>
                      <a:pt x="1599" y="151"/>
                    </a:lnTo>
                    <a:lnTo>
                      <a:pt x="1554" y="125"/>
                    </a:lnTo>
                    <a:lnTo>
                      <a:pt x="1508" y="102"/>
                    </a:lnTo>
                    <a:lnTo>
                      <a:pt x="1460" y="81"/>
                    </a:lnTo>
                    <a:lnTo>
                      <a:pt x="1412" y="62"/>
                    </a:lnTo>
                    <a:lnTo>
                      <a:pt x="1363" y="46"/>
                    </a:lnTo>
                    <a:lnTo>
                      <a:pt x="1313" y="32"/>
                    </a:lnTo>
                    <a:lnTo>
                      <a:pt x="1263" y="21"/>
                    </a:lnTo>
                    <a:lnTo>
                      <a:pt x="1211" y="12"/>
                    </a:lnTo>
                    <a:lnTo>
                      <a:pt x="1160" y="6"/>
                    </a:lnTo>
                    <a:lnTo>
                      <a:pt x="1107" y="2"/>
                    </a:lnTo>
                    <a:lnTo>
                      <a:pt x="1056" y="0"/>
                    </a:lnTo>
                    <a:lnTo>
                      <a:pt x="1005" y="2"/>
                    </a:lnTo>
                    <a:lnTo>
                      <a:pt x="952" y="6"/>
                    </a:lnTo>
                    <a:lnTo>
                      <a:pt x="901" y="12"/>
                    </a:lnTo>
                    <a:lnTo>
                      <a:pt x="850" y="21"/>
                    </a:lnTo>
                    <a:lnTo>
                      <a:pt x="799" y="32"/>
                    </a:lnTo>
                    <a:lnTo>
                      <a:pt x="749" y="46"/>
                    </a:lnTo>
                    <a:lnTo>
                      <a:pt x="700" y="62"/>
                    </a:lnTo>
                    <a:lnTo>
                      <a:pt x="652" y="81"/>
                    </a:lnTo>
                    <a:lnTo>
                      <a:pt x="605" y="102"/>
                    </a:lnTo>
                    <a:lnTo>
                      <a:pt x="558" y="125"/>
                    </a:lnTo>
                    <a:lnTo>
                      <a:pt x="514" y="151"/>
                    </a:lnTo>
                    <a:lnTo>
                      <a:pt x="469" y="179"/>
                    </a:lnTo>
                    <a:lnTo>
                      <a:pt x="427" y="208"/>
                    </a:lnTo>
                    <a:lnTo>
                      <a:pt x="386" y="241"/>
                    </a:lnTo>
                    <a:lnTo>
                      <a:pt x="347" y="275"/>
                    </a:lnTo>
                    <a:lnTo>
                      <a:pt x="309" y="311"/>
                    </a:lnTo>
                    <a:lnTo>
                      <a:pt x="273" y="348"/>
                    </a:lnTo>
                    <a:lnTo>
                      <a:pt x="239" y="387"/>
                    </a:lnTo>
                    <a:lnTo>
                      <a:pt x="208" y="427"/>
                    </a:lnTo>
                    <a:lnTo>
                      <a:pt x="178" y="471"/>
                    </a:lnTo>
                    <a:lnTo>
                      <a:pt x="151" y="514"/>
                    </a:lnTo>
                    <a:lnTo>
                      <a:pt x="125" y="559"/>
                    </a:lnTo>
                    <a:lnTo>
                      <a:pt x="102" y="606"/>
                    </a:lnTo>
                    <a:lnTo>
                      <a:pt x="81" y="653"/>
                    </a:lnTo>
                    <a:lnTo>
                      <a:pt x="62" y="702"/>
                    </a:lnTo>
                    <a:lnTo>
                      <a:pt x="46" y="751"/>
                    </a:lnTo>
                    <a:lnTo>
                      <a:pt x="32" y="801"/>
                    </a:lnTo>
                    <a:lnTo>
                      <a:pt x="20" y="851"/>
                    </a:lnTo>
                    <a:lnTo>
                      <a:pt x="12" y="902"/>
                    </a:lnTo>
                    <a:lnTo>
                      <a:pt x="5" y="954"/>
                    </a:lnTo>
                    <a:lnTo>
                      <a:pt x="1" y="1006"/>
                    </a:lnTo>
                    <a:lnTo>
                      <a:pt x="0" y="1057"/>
                    </a:lnTo>
                    <a:lnTo>
                      <a:pt x="1" y="1109"/>
                    </a:lnTo>
                    <a:lnTo>
                      <a:pt x="5" y="1161"/>
                    </a:lnTo>
                    <a:lnTo>
                      <a:pt x="12" y="1213"/>
                    </a:lnTo>
                    <a:lnTo>
                      <a:pt x="20" y="1264"/>
                    </a:lnTo>
                    <a:lnTo>
                      <a:pt x="32" y="1314"/>
                    </a:lnTo>
                    <a:lnTo>
                      <a:pt x="46" y="1364"/>
                    </a:lnTo>
                    <a:lnTo>
                      <a:pt x="62" y="1413"/>
                    </a:lnTo>
                    <a:lnTo>
                      <a:pt x="81" y="1462"/>
                    </a:lnTo>
                    <a:lnTo>
                      <a:pt x="102" y="1509"/>
                    </a:lnTo>
                    <a:lnTo>
                      <a:pt x="125" y="1556"/>
                    </a:lnTo>
                    <a:lnTo>
                      <a:pt x="151" y="1601"/>
                    </a:lnTo>
                    <a:lnTo>
                      <a:pt x="178" y="1644"/>
                    </a:lnTo>
                    <a:lnTo>
                      <a:pt x="208" y="1686"/>
                    </a:lnTo>
                    <a:lnTo>
                      <a:pt x="239" y="1728"/>
                    </a:lnTo>
                    <a:lnTo>
                      <a:pt x="273" y="1767"/>
                    </a:lnTo>
                    <a:lnTo>
                      <a:pt x="309" y="1804"/>
                    </a:lnTo>
                    <a:lnTo>
                      <a:pt x="347" y="1840"/>
                    </a:lnTo>
                    <a:lnTo>
                      <a:pt x="386" y="1874"/>
                    </a:lnTo>
                    <a:lnTo>
                      <a:pt x="427" y="1906"/>
                    </a:lnTo>
                    <a:lnTo>
                      <a:pt x="469" y="1936"/>
                    </a:lnTo>
                    <a:lnTo>
                      <a:pt x="514" y="1964"/>
                    </a:lnTo>
                    <a:lnTo>
                      <a:pt x="558" y="1990"/>
                    </a:lnTo>
                    <a:lnTo>
                      <a:pt x="605" y="2013"/>
                    </a:lnTo>
                    <a:lnTo>
                      <a:pt x="652" y="2034"/>
                    </a:lnTo>
                    <a:lnTo>
                      <a:pt x="700" y="2053"/>
                    </a:lnTo>
                    <a:lnTo>
                      <a:pt x="749" y="2069"/>
                    </a:lnTo>
                    <a:lnTo>
                      <a:pt x="799" y="2083"/>
                    </a:lnTo>
                    <a:lnTo>
                      <a:pt x="850" y="2093"/>
                    </a:lnTo>
                    <a:lnTo>
                      <a:pt x="901" y="2103"/>
                    </a:lnTo>
                    <a:lnTo>
                      <a:pt x="952" y="2109"/>
                    </a:lnTo>
                    <a:lnTo>
                      <a:pt x="1005" y="2113"/>
                    </a:lnTo>
                    <a:lnTo>
                      <a:pt x="1056" y="2114"/>
                    </a:lnTo>
                    <a:lnTo>
                      <a:pt x="1107" y="2113"/>
                    </a:lnTo>
                    <a:lnTo>
                      <a:pt x="1160" y="2109"/>
                    </a:lnTo>
                    <a:lnTo>
                      <a:pt x="1211" y="2103"/>
                    </a:lnTo>
                    <a:lnTo>
                      <a:pt x="1263" y="2093"/>
                    </a:lnTo>
                    <a:lnTo>
                      <a:pt x="1313" y="2083"/>
                    </a:lnTo>
                    <a:lnTo>
                      <a:pt x="1363" y="2069"/>
                    </a:lnTo>
                    <a:lnTo>
                      <a:pt x="1412" y="2053"/>
                    </a:lnTo>
                    <a:lnTo>
                      <a:pt x="1460" y="2034"/>
                    </a:lnTo>
                    <a:lnTo>
                      <a:pt x="1508" y="2013"/>
                    </a:lnTo>
                    <a:lnTo>
                      <a:pt x="1554" y="1990"/>
                    </a:lnTo>
                    <a:lnTo>
                      <a:pt x="1599" y="1964"/>
                    </a:lnTo>
                    <a:lnTo>
                      <a:pt x="1643" y="1936"/>
                    </a:lnTo>
                    <a:lnTo>
                      <a:pt x="1685" y="1906"/>
                    </a:lnTo>
                    <a:lnTo>
                      <a:pt x="1726" y="1874"/>
                    </a:lnTo>
                    <a:lnTo>
                      <a:pt x="1765" y="1840"/>
                    </a:lnTo>
                    <a:lnTo>
                      <a:pt x="1803" y="1804"/>
                    </a:lnTo>
                    <a:lnTo>
                      <a:pt x="1839" y="1767"/>
                    </a:lnTo>
                    <a:lnTo>
                      <a:pt x="1873" y="1728"/>
                    </a:lnTo>
                    <a:lnTo>
                      <a:pt x="1904" y="1686"/>
                    </a:lnTo>
                    <a:lnTo>
                      <a:pt x="1935" y="1644"/>
                    </a:lnTo>
                    <a:lnTo>
                      <a:pt x="1961" y="1601"/>
                    </a:lnTo>
                    <a:lnTo>
                      <a:pt x="1987" y="1556"/>
                    </a:lnTo>
                    <a:lnTo>
                      <a:pt x="2010" y="1509"/>
                    </a:lnTo>
                    <a:lnTo>
                      <a:pt x="2031" y="1462"/>
                    </a:lnTo>
                    <a:lnTo>
                      <a:pt x="2050" y="1413"/>
                    </a:lnTo>
                    <a:lnTo>
                      <a:pt x="2066" y="1364"/>
                    </a:lnTo>
                    <a:lnTo>
                      <a:pt x="2080" y="1314"/>
                    </a:lnTo>
                    <a:lnTo>
                      <a:pt x="2092" y="1264"/>
                    </a:lnTo>
                    <a:lnTo>
                      <a:pt x="2100" y="1213"/>
                    </a:lnTo>
                    <a:lnTo>
                      <a:pt x="2107" y="1161"/>
                    </a:lnTo>
                    <a:lnTo>
                      <a:pt x="2111" y="1109"/>
                    </a:lnTo>
                    <a:lnTo>
                      <a:pt x="2112" y="1057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555" name="任意多边形 1056554"/>
              <p:cNvSpPr/>
              <p:nvPr/>
            </p:nvSpPr>
            <p:spPr>
              <a:xfrm>
                <a:off x="3992" y="3088"/>
                <a:ext cx="152" cy="152"/>
              </a:xfrm>
              <a:custGeom>
                <a:avLst/>
                <a:gdLst/>
                <a:ahLst/>
                <a:cxnLst/>
                <a:pathLst>
                  <a:path w="1344" h="1344">
                    <a:moveTo>
                      <a:pt x="1344" y="672"/>
                    </a:moveTo>
                    <a:lnTo>
                      <a:pt x="1343" y="632"/>
                    </a:lnTo>
                    <a:lnTo>
                      <a:pt x="1339" y="591"/>
                    </a:lnTo>
                    <a:lnTo>
                      <a:pt x="1334" y="551"/>
                    </a:lnTo>
                    <a:lnTo>
                      <a:pt x="1324" y="511"/>
                    </a:lnTo>
                    <a:lnTo>
                      <a:pt x="1314" y="472"/>
                    </a:lnTo>
                    <a:lnTo>
                      <a:pt x="1301" y="434"/>
                    </a:lnTo>
                    <a:lnTo>
                      <a:pt x="1285" y="396"/>
                    </a:lnTo>
                    <a:lnTo>
                      <a:pt x="1267" y="360"/>
                    </a:lnTo>
                    <a:lnTo>
                      <a:pt x="1247" y="325"/>
                    </a:lnTo>
                    <a:lnTo>
                      <a:pt x="1225" y="291"/>
                    </a:lnTo>
                    <a:lnTo>
                      <a:pt x="1201" y="258"/>
                    </a:lnTo>
                    <a:lnTo>
                      <a:pt x="1175" y="227"/>
                    </a:lnTo>
                    <a:lnTo>
                      <a:pt x="1147" y="196"/>
                    </a:lnTo>
                    <a:lnTo>
                      <a:pt x="1118" y="170"/>
                    </a:lnTo>
                    <a:lnTo>
                      <a:pt x="1086" y="143"/>
                    </a:lnTo>
                    <a:lnTo>
                      <a:pt x="1054" y="119"/>
                    </a:lnTo>
                    <a:lnTo>
                      <a:pt x="1020" y="97"/>
                    </a:lnTo>
                    <a:lnTo>
                      <a:pt x="985" y="77"/>
                    </a:lnTo>
                    <a:lnTo>
                      <a:pt x="947" y="59"/>
                    </a:lnTo>
                    <a:lnTo>
                      <a:pt x="910" y="44"/>
                    </a:lnTo>
                    <a:lnTo>
                      <a:pt x="872" y="31"/>
                    </a:lnTo>
                    <a:lnTo>
                      <a:pt x="833" y="19"/>
                    </a:lnTo>
                    <a:lnTo>
                      <a:pt x="793" y="11"/>
                    </a:lnTo>
                    <a:lnTo>
                      <a:pt x="753" y="5"/>
                    </a:lnTo>
                    <a:lnTo>
                      <a:pt x="713" y="2"/>
                    </a:lnTo>
                    <a:lnTo>
                      <a:pt x="672" y="0"/>
                    </a:lnTo>
                    <a:lnTo>
                      <a:pt x="631" y="2"/>
                    </a:lnTo>
                    <a:lnTo>
                      <a:pt x="592" y="5"/>
                    </a:lnTo>
                    <a:lnTo>
                      <a:pt x="551" y="11"/>
                    </a:lnTo>
                    <a:lnTo>
                      <a:pt x="511" y="19"/>
                    </a:lnTo>
                    <a:lnTo>
                      <a:pt x="473" y="31"/>
                    </a:lnTo>
                    <a:lnTo>
                      <a:pt x="434" y="44"/>
                    </a:lnTo>
                    <a:lnTo>
                      <a:pt x="397" y="59"/>
                    </a:lnTo>
                    <a:lnTo>
                      <a:pt x="359" y="77"/>
                    </a:lnTo>
                    <a:lnTo>
                      <a:pt x="324" y="97"/>
                    </a:lnTo>
                    <a:lnTo>
                      <a:pt x="291" y="119"/>
                    </a:lnTo>
                    <a:lnTo>
                      <a:pt x="258" y="143"/>
                    </a:lnTo>
                    <a:lnTo>
                      <a:pt x="226" y="170"/>
                    </a:lnTo>
                    <a:lnTo>
                      <a:pt x="197" y="196"/>
                    </a:lnTo>
                    <a:lnTo>
                      <a:pt x="169" y="227"/>
                    </a:lnTo>
                    <a:lnTo>
                      <a:pt x="144" y="258"/>
                    </a:lnTo>
                    <a:lnTo>
                      <a:pt x="119" y="291"/>
                    </a:lnTo>
                    <a:lnTo>
                      <a:pt x="97" y="325"/>
                    </a:lnTo>
                    <a:lnTo>
                      <a:pt x="77" y="360"/>
                    </a:lnTo>
                    <a:lnTo>
                      <a:pt x="60" y="396"/>
                    </a:lnTo>
                    <a:lnTo>
                      <a:pt x="43" y="434"/>
                    </a:lnTo>
                    <a:lnTo>
                      <a:pt x="30" y="472"/>
                    </a:lnTo>
                    <a:lnTo>
                      <a:pt x="20" y="511"/>
                    </a:lnTo>
                    <a:lnTo>
                      <a:pt x="11" y="551"/>
                    </a:lnTo>
                    <a:lnTo>
                      <a:pt x="5" y="591"/>
                    </a:lnTo>
                    <a:lnTo>
                      <a:pt x="1" y="632"/>
                    </a:lnTo>
                    <a:lnTo>
                      <a:pt x="0" y="672"/>
                    </a:lnTo>
                    <a:lnTo>
                      <a:pt x="1" y="713"/>
                    </a:lnTo>
                    <a:lnTo>
                      <a:pt x="5" y="753"/>
                    </a:lnTo>
                    <a:lnTo>
                      <a:pt x="11" y="794"/>
                    </a:lnTo>
                    <a:lnTo>
                      <a:pt x="20" y="833"/>
                    </a:lnTo>
                    <a:lnTo>
                      <a:pt x="30" y="872"/>
                    </a:lnTo>
                    <a:lnTo>
                      <a:pt x="43" y="910"/>
                    </a:lnTo>
                    <a:lnTo>
                      <a:pt x="60" y="949"/>
                    </a:lnTo>
                    <a:lnTo>
                      <a:pt x="77" y="985"/>
                    </a:lnTo>
                    <a:lnTo>
                      <a:pt x="97" y="1020"/>
                    </a:lnTo>
                    <a:lnTo>
                      <a:pt x="119" y="1054"/>
                    </a:lnTo>
                    <a:lnTo>
                      <a:pt x="144" y="1087"/>
                    </a:lnTo>
                    <a:lnTo>
                      <a:pt x="169" y="1118"/>
                    </a:lnTo>
                    <a:lnTo>
                      <a:pt x="197" y="1148"/>
                    </a:lnTo>
                    <a:lnTo>
                      <a:pt x="226" y="1175"/>
                    </a:lnTo>
                    <a:lnTo>
                      <a:pt x="258" y="1202"/>
                    </a:lnTo>
                    <a:lnTo>
                      <a:pt x="291" y="1225"/>
                    </a:lnTo>
                    <a:lnTo>
                      <a:pt x="324" y="1248"/>
                    </a:lnTo>
                    <a:lnTo>
                      <a:pt x="359" y="1267"/>
                    </a:lnTo>
                    <a:lnTo>
                      <a:pt x="397" y="1286"/>
                    </a:lnTo>
                    <a:lnTo>
                      <a:pt x="434" y="1301"/>
                    </a:lnTo>
                    <a:lnTo>
                      <a:pt x="473" y="1314"/>
                    </a:lnTo>
                    <a:lnTo>
                      <a:pt x="511" y="1326"/>
                    </a:lnTo>
                    <a:lnTo>
                      <a:pt x="551" y="1334"/>
                    </a:lnTo>
                    <a:lnTo>
                      <a:pt x="592" y="1340"/>
                    </a:lnTo>
                    <a:lnTo>
                      <a:pt x="631" y="1343"/>
                    </a:lnTo>
                    <a:lnTo>
                      <a:pt x="672" y="1344"/>
                    </a:lnTo>
                    <a:lnTo>
                      <a:pt x="713" y="1343"/>
                    </a:lnTo>
                    <a:lnTo>
                      <a:pt x="753" y="1340"/>
                    </a:lnTo>
                    <a:lnTo>
                      <a:pt x="793" y="1334"/>
                    </a:lnTo>
                    <a:lnTo>
                      <a:pt x="833" y="1326"/>
                    </a:lnTo>
                    <a:lnTo>
                      <a:pt x="872" y="1314"/>
                    </a:lnTo>
                    <a:lnTo>
                      <a:pt x="910" y="1301"/>
                    </a:lnTo>
                    <a:lnTo>
                      <a:pt x="947" y="1286"/>
                    </a:lnTo>
                    <a:lnTo>
                      <a:pt x="985" y="1267"/>
                    </a:lnTo>
                    <a:lnTo>
                      <a:pt x="1020" y="1248"/>
                    </a:lnTo>
                    <a:lnTo>
                      <a:pt x="1054" y="1225"/>
                    </a:lnTo>
                    <a:lnTo>
                      <a:pt x="1086" y="1202"/>
                    </a:lnTo>
                    <a:lnTo>
                      <a:pt x="1118" y="1175"/>
                    </a:lnTo>
                    <a:lnTo>
                      <a:pt x="1147" y="1148"/>
                    </a:lnTo>
                    <a:lnTo>
                      <a:pt x="1175" y="1118"/>
                    </a:lnTo>
                    <a:lnTo>
                      <a:pt x="1201" y="1087"/>
                    </a:lnTo>
                    <a:lnTo>
                      <a:pt x="1225" y="1054"/>
                    </a:lnTo>
                    <a:lnTo>
                      <a:pt x="1247" y="1020"/>
                    </a:lnTo>
                    <a:lnTo>
                      <a:pt x="1267" y="985"/>
                    </a:lnTo>
                    <a:lnTo>
                      <a:pt x="1285" y="949"/>
                    </a:lnTo>
                    <a:lnTo>
                      <a:pt x="1301" y="910"/>
                    </a:lnTo>
                    <a:lnTo>
                      <a:pt x="1314" y="872"/>
                    </a:lnTo>
                    <a:lnTo>
                      <a:pt x="1324" y="833"/>
                    </a:lnTo>
                    <a:lnTo>
                      <a:pt x="1334" y="794"/>
                    </a:lnTo>
                    <a:lnTo>
                      <a:pt x="1339" y="753"/>
                    </a:lnTo>
                    <a:lnTo>
                      <a:pt x="1343" y="713"/>
                    </a:lnTo>
                    <a:lnTo>
                      <a:pt x="1344" y="672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6556" name="组合 1056555"/>
              <p:cNvGrpSpPr/>
              <p:nvPr/>
            </p:nvGrpSpPr>
            <p:grpSpPr>
              <a:xfrm>
                <a:off x="3904" y="3165"/>
                <a:ext cx="326" cy="0"/>
                <a:chOff x="2356" y="3434"/>
                <a:chExt cx="411" cy="0"/>
              </a:xfrm>
            </p:grpSpPr>
            <p:sp>
              <p:nvSpPr>
                <p:cNvPr id="1056557" name="直接连接符 1056556"/>
                <p:cNvSpPr/>
                <p:nvPr/>
              </p:nvSpPr>
              <p:spPr>
                <a:xfrm>
                  <a:off x="2356" y="3434"/>
                  <a:ext cx="95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58" name="直接连接符 1056557"/>
                <p:cNvSpPr/>
                <p:nvPr/>
              </p:nvSpPr>
              <p:spPr>
                <a:xfrm>
                  <a:off x="2481" y="3434"/>
                  <a:ext cx="2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59" name="直接连接符 1056558"/>
                <p:cNvSpPr/>
                <p:nvPr/>
              </p:nvSpPr>
              <p:spPr>
                <a:xfrm>
                  <a:off x="2540" y="3434"/>
                  <a:ext cx="22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560" name="直接连接符 1056559"/>
              <p:cNvSpPr/>
              <p:nvPr/>
            </p:nvSpPr>
            <p:spPr>
              <a:xfrm>
                <a:off x="4350" y="2926"/>
                <a:ext cx="0" cy="4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61" name="直接连接符 1056560"/>
              <p:cNvSpPr/>
              <p:nvPr/>
            </p:nvSpPr>
            <p:spPr>
              <a:xfrm flipV="1">
                <a:off x="4350" y="3360"/>
                <a:ext cx="0" cy="4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562" name="组合 1056561"/>
              <p:cNvGrpSpPr/>
              <p:nvPr/>
            </p:nvGrpSpPr>
            <p:grpSpPr>
              <a:xfrm>
                <a:off x="4611" y="2867"/>
                <a:ext cx="0" cy="593"/>
                <a:chOff x="3248" y="3059"/>
                <a:chExt cx="0" cy="748"/>
              </a:xfrm>
            </p:grpSpPr>
            <p:sp>
              <p:nvSpPr>
                <p:cNvPr id="1056563" name="直接连接符 1056562"/>
                <p:cNvSpPr/>
                <p:nvPr/>
              </p:nvSpPr>
              <p:spPr>
                <a:xfrm>
                  <a:off x="3248" y="3059"/>
                  <a:ext cx="0" cy="19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64" name="直接连接符 1056563"/>
                <p:cNvSpPr/>
                <p:nvPr/>
              </p:nvSpPr>
              <p:spPr>
                <a:xfrm>
                  <a:off x="3248" y="3280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65" name="直接连接符 1056564"/>
                <p:cNvSpPr/>
                <p:nvPr/>
              </p:nvSpPr>
              <p:spPr>
                <a:xfrm>
                  <a:off x="3248" y="3340"/>
                  <a:ext cx="0" cy="17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66" name="直接连接符 1056565"/>
                <p:cNvSpPr/>
                <p:nvPr/>
              </p:nvSpPr>
              <p:spPr>
                <a:xfrm>
                  <a:off x="3248" y="3548"/>
                  <a:ext cx="0" cy="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67" name="直接连接符 1056566"/>
                <p:cNvSpPr/>
                <p:nvPr/>
              </p:nvSpPr>
              <p:spPr>
                <a:xfrm>
                  <a:off x="3248" y="3607"/>
                  <a:ext cx="0" cy="20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568" name="直接连接符 1056567"/>
              <p:cNvSpPr/>
              <p:nvPr/>
            </p:nvSpPr>
            <p:spPr>
              <a:xfrm>
                <a:off x="4452" y="2987"/>
                <a:ext cx="0" cy="352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6570" name="组合 1056569"/>
              <p:cNvGrpSpPr/>
              <p:nvPr/>
            </p:nvGrpSpPr>
            <p:grpSpPr>
              <a:xfrm>
                <a:off x="4469" y="2926"/>
                <a:ext cx="0" cy="478"/>
                <a:chOff x="3069" y="3133"/>
                <a:chExt cx="0" cy="603"/>
              </a:xfrm>
            </p:grpSpPr>
            <p:sp>
              <p:nvSpPr>
                <p:cNvPr id="1056571" name="直接连接符 1056570"/>
                <p:cNvSpPr/>
                <p:nvPr/>
              </p:nvSpPr>
              <p:spPr>
                <a:xfrm>
                  <a:off x="3069" y="3133"/>
                  <a:ext cx="0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72" name="直接连接符 1056571"/>
                <p:cNvSpPr/>
                <p:nvPr/>
              </p:nvSpPr>
              <p:spPr>
                <a:xfrm>
                  <a:off x="3069" y="3226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73" name="直接连接符 1056572"/>
                <p:cNvSpPr/>
                <p:nvPr/>
              </p:nvSpPr>
              <p:spPr>
                <a:xfrm>
                  <a:off x="3069" y="3316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74" name="直接连接符 1056573"/>
                <p:cNvSpPr/>
                <p:nvPr/>
              </p:nvSpPr>
              <p:spPr>
                <a:xfrm>
                  <a:off x="3069" y="3405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75" name="直接连接符 1056574"/>
                <p:cNvSpPr/>
                <p:nvPr/>
              </p:nvSpPr>
              <p:spPr>
                <a:xfrm>
                  <a:off x="3069" y="3494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76" name="直接连接符 1056575"/>
                <p:cNvSpPr/>
                <p:nvPr/>
              </p:nvSpPr>
              <p:spPr>
                <a:xfrm>
                  <a:off x="3069" y="3583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77" name="直接连接符 1056576"/>
                <p:cNvSpPr/>
                <p:nvPr/>
              </p:nvSpPr>
              <p:spPr>
                <a:xfrm>
                  <a:off x="3069" y="3672"/>
                  <a:ext cx="0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6578" name="组合 1056577"/>
              <p:cNvGrpSpPr/>
              <p:nvPr/>
            </p:nvGrpSpPr>
            <p:grpSpPr>
              <a:xfrm>
                <a:off x="4752" y="2926"/>
                <a:ext cx="0" cy="478"/>
                <a:chOff x="3426" y="3133"/>
                <a:chExt cx="0" cy="603"/>
              </a:xfrm>
            </p:grpSpPr>
            <p:sp>
              <p:nvSpPr>
                <p:cNvPr id="1056579" name="直接连接符 1056578"/>
                <p:cNvSpPr/>
                <p:nvPr/>
              </p:nvSpPr>
              <p:spPr>
                <a:xfrm>
                  <a:off x="3426" y="3133"/>
                  <a:ext cx="0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80" name="直接连接符 1056579"/>
                <p:cNvSpPr/>
                <p:nvPr/>
              </p:nvSpPr>
              <p:spPr>
                <a:xfrm>
                  <a:off x="3426" y="3226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81" name="直接连接符 1056580"/>
                <p:cNvSpPr/>
                <p:nvPr/>
              </p:nvSpPr>
              <p:spPr>
                <a:xfrm>
                  <a:off x="3426" y="3316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82" name="直接连接符 1056581"/>
                <p:cNvSpPr/>
                <p:nvPr/>
              </p:nvSpPr>
              <p:spPr>
                <a:xfrm>
                  <a:off x="3426" y="3405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83" name="直接连接符 1056582"/>
                <p:cNvSpPr/>
                <p:nvPr/>
              </p:nvSpPr>
              <p:spPr>
                <a:xfrm>
                  <a:off x="3426" y="3494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84" name="直接连接符 1056583"/>
                <p:cNvSpPr/>
                <p:nvPr/>
              </p:nvSpPr>
              <p:spPr>
                <a:xfrm>
                  <a:off x="3426" y="3583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585" name="直接连接符 1056584"/>
                <p:cNvSpPr/>
                <p:nvPr/>
              </p:nvSpPr>
              <p:spPr>
                <a:xfrm>
                  <a:off x="3426" y="3672"/>
                  <a:ext cx="0" cy="6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6586" name="任意多边形 1056585"/>
              <p:cNvSpPr/>
              <p:nvPr/>
            </p:nvSpPr>
            <p:spPr>
              <a:xfrm>
                <a:off x="4425" y="3360"/>
                <a:ext cx="46" cy="20"/>
              </a:xfrm>
              <a:custGeom>
                <a:avLst/>
                <a:gdLst/>
                <a:ahLst/>
                <a:cxnLst/>
                <a:pathLst>
                  <a:path w="407" h="170">
                    <a:moveTo>
                      <a:pt x="407" y="170"/>
                    </a:moveTo>
                    <a:lnTo>
                      <a:pt x="380" y="144"/>
                    </a:lnTo>
                    <a:lnTo>
                      <a:pt x="351" y="119"/>
                    </a:lnTo>
                    <a:lnTo>
                      <a:pt x="319" y="97"/>
                    </a:lnTo>
                    <a:lnTo>
                      <a:pt x="288" y="77"/>
                    </a:lnTo>
                    <a:lnTo>
                      <a:pt x="254" y="60"/>
                    </a:lnTo>
                    <a:lnTo>
                      <a:pt x="220" y="45"/>
                    </a:lnTo>
                    <a:lnTo>
                      <a:pt x="185" y="31"/>
                    </a:lnTo>
                    <a:lnTo>
                      <a:pt x="149" y="20"/>
                    </a:lnTo>
                    <a:lnTo>
                      <a:pt x="112" y="12"/>
                    </a:lnTo>
                    <a:lnTo>
                      <a:pt x="75" y="5"/>
                    </a:lnTo>
                    <a:lnTo>
                      <a:pt x="37" y="2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587" name="任意多边形 1056586"/>
              <p:cNvSpPr/>
              <p:nvPr/>
            </p:nvSpPr>
            <p:spPr>
              <a:xfrm>
                <a:off x="4425" y="2949"/>
                <a:ext cx="46" cy="20"/>
              </a:xfrm>
              <a:custGeom>
                <a:avLst/>
                <a:gdLst/>
                <a:ahLst/>
                <a:cxnLst/>
                <a:pathLst>
                  <a:path w="407" h="169">
                    <a:moveTo>
                      <a:pt x="0" y="169"/>
                    </a:moveTo>
                    <a:lnTo>
                      <a:pt x="37" y="168"/>
                    </a:lnTo>
                    <a:lnTo>
                      <a:pt x="75" y="165"/>
                    </a:lnTo>
                    <a:lnTo>
                      <a:pt x="112" y="158"/>
                    </a:lnTo>
                    <a:lnTo>
                      <a:pt x="149" y="150"/>
                    </a:lnTo>
                    <a:lnTo>
                      <a:pt x="185" y="139"/>
                    </a:lnTo>
                    <a:lnTo>
                      <a:pt x="220" y="125"/>
                    </a:lnTo>
                    <a:lnTo>
                      <a:pt x="254" y="110"/>
                    </a:lnTo>
                    <a:lnTo>
                      <a:pt x="288" y="92"/>
                    </a:lnTo>
                    <a:lnTo>
                      <a:pt x="319" y="73"/>
                    </a:lnTo>
                    <a:lnTo>
                      <a:pt x="351" y="50"/>
                    </a:lnTo>
                    <a:lnTo>
                      <a:pt x="380" y="26"/>
                    </a:lnTo>
                    <a:lnTo>
                      <a:pt x="407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6607" name="组合 1056606"/>
              <p:cNvGrpSpPr/>
              <p:nvPr/>
            </p:nvGrpSpPr>
            <p:grpSpPr>
              <a:xfrm>
                <a:off x="4263" y="2969"/>
                <a:ext cx="0" cy="391"/>
                <a:chOff x="2809" y="3187"/>
                <a:chExt cx="0" cy="494"/>
              </a:xfrm>
            </p:grpSpPr>
            <p:sp>
              <p:nvSpPr>
                <p:cNvPr id="1056608" name="直接连接符 1056607"/>
                <p:cNvSpPr/>
                <p:nvPr/>
              </p:nvSpPr>
              <p:spPr>
                <a:xfrm>
                  <a:off x="2809" y="3187"/>
                  <a:ext cx="0" cy="5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09" name="直接连接符 1056608"/>
                <p:cNvSpPr/>
                <p:nvPr/>
              </p:nvSpPr>
              <p:spPr>
                <a:xfrm>
                  <a:off x="2809" y="3271"/>
                  <a:ext cx="0" cy="5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10" name="直接连接符 1056609"/>
                <p:cNvSpPr/>
                <p:nvPr/>
              </p:nvSpPr>
              <p:spPr>
                <a:xfrm>
                  <a:off x="2809" y="3360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11" name="直接连接符 1056610"/>
                <p:cNvSpPr/>
                <p:nvPr/>
              </p:nvSpPr>
              <p:spPr>
                <a:xfrm>
                  <a:off x="2809" y="3449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12" name="直接连接符 1056611"/>
                <p:cNvSpPr/>
                <p:nvPr/>
              </p:nvSpPr>
              <p:spPr>
                <a:xfrm>
                  <a:off x="2809" y="3538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6613" name="直接连接符 1056612"/>
                <p:cNvSpPr/>
                <p:nvPr/>
              </p:nvSpPr>
              <p:spPr>
                <a:xfrm>
                  <a:off x="2809" y="3628"/>
                  <a:ext cx="0" cy="5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</p:grpSp>
      <p:grpSp>
        <p:nvGrpSpPr>
          <p:cNvPr id="1056717" name="组合 1056716"/>
          <p:cNvGrpSpPr/>
          <p:nvPr/>
        </p:nvGrpSpPr>
        <p:grpSpPr>
          <a:xfrm>
            <a:off x="6208713" y="3614738"/>
            <a:ext cx="1690687" cy="881062"/>
            <a:chOff x="3807" y="2237"/>
            <a:chExt cx="1065" cy="555"/>
          </a:xfrm>
        </p:grpSpPr>
        <p:sp>
          <p:nvSpPr>
            <p:cNvPr id="1056626" name="直接连接符 1056625"/>
            <p:cNvSpPr/>
            <p:nvPr/>
          </p:nvSpPr>
          <p:spPr>
            <a:xfrm>
              <a:off x="4350" y="2279"/>
              <a:ext cx="522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73" name="直接连接符 1056672"/>
            <p:cNvSpPr/>
            <p:nvPr/>
          </p:nvSpPr>
          <p:spPr>
            <a:xfrm>
              <a:off x="4752" y="2279"/>
              <a:ext cx="0" cy="479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502" name="组合 1056501"/>
            <p:cNvGrpSpPr/>
            <p:nvPr/>
          </p:nvGrpSpPr>
          <p:grpSpPr>
            <a:xfrm>
              <a:off x="4067" y="2357"/>
              <a:ext cx="0" cy="327"/>
              <a:chOff x="2562" y="3229"/>
              <a:chExt cx="0" cy="413"/>
            </a:xfrm>
          </p:grpSpPr>
          <p:sp>
            <p:nvSpPr>
              <p:cNvPr id="1056503" name="直接连接符 1056502"/>
              <p:cNvSpPr/>
              <p:nvPr/>
            </p:nvSpPr>
            <p:spPr>
              <a:xfrm>
                <a:off x="2562" y="3229"/>
                <a:ext cx="0" cy="9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04" name="直接连接符 1056503"/>
              <p:cNvSpPr/>
              <p:nvPr/>
            </p:nvSpPr>
            <p:spPr>
              <a:xfrm>
                <a:off x="2562" y="3349"/>
                <a:ext cx="0" cy="29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05" name="直接连接符 1056504"/>
              <p:cNvSpPr/>
              <p:nvPr/>
            </p:nvSpPr>
            <p:spPr>
              <a:xfrm>
                <a:off x="2562" y="3408"/>
                <a:ext cx="0" cy="234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506" name="组合 1056505"/>
            <p:cNvGrpSpPr/>
            <p:nvPr/>
          </p:nvGrpSpPr>
          <p:grpSpPr>
            <a:xfrm>
              <a:off x="3904" y="2519"/>
              <a:ext cx="326" cy="0"/>
              <a:chOff x="2356" y="3434"/>
              <a:chExt cx="411" cy="0"/>
            </a:xfrm>
          </p:grpSpPr>
          <p:sp>
            <p:nvSpPr>
              <p:cNvPr id="1056507" name="直接连接符 1056506"/>
              <p:cNvSpPr/>
              <p:nvPr/>
            </p:nvSpPr>
            <p:spPr>
              <a:xfrm>
                <a:off x="2356" y="3434"/>
                <a:ext cx="95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08" name="直接连接符 1056507"/>
              <p:cNvSpPr/>
              <p:nvPr/>
            </p:nvSpPr>
            <p:spPr>
              <a:xfrm>
                <a:off x="2481" y="3434"/>
                <a:ext cx="29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509" name="直接连接符 1056508"/>
              <p:cNvSpPr/>
              <p:nvPr/>
            </p:nvSpPr>
            <p:spPr>
              <a:xfrm>
                <a:off x="2540" y="3434"/>
                <a:ext cx="227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621" name="直接连接符 1056620"/>
            <p:cNvSpPr/>
            <p:nvPr/>
          </p:nvSpPr>
          <p:spPr>
            <a:xfrm flipV="1">
              <a:off x="4350" y="2714"/>
              <a:ext cx="0" cy="4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22" name="直接连接符 1056621"/>
            <p:cNvSpPr/>
            <p:nvPr/>
          </p:nvSpPr>
          <p:spPr>
            <a:xfrm flipH="1">
              <a:off x="3872" y="2714"/>
              <a:ext cx="523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23" name="直接连接符 1056622"/>
            <p:cNvSpPr/>
            <p:nvPr/>
          </p:nvSpPr>
          <p:spPr>
            <a:xfrm flipH="1">
              <a:off x="4350" y="2758"/>
              <a:ext cx="522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24" name="直接连接符 1056623"/>
            <p:cNvSpPr/>
            <p:nvPr/>
          </p:nvSpPr>
          <p:spPr>
            <a:xfrm>
              <a:off x="4350" y="2279"/>
              <a:ext cx="0" cy="44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25" name="直接连接符 1056624"/>
            <p:cNvSpPr/>
            <p:nvPr/>
          </p:nvSpPr>
          <p:spPr>
            <a:xfrm>
              <a:off x="3872" y="2323"/>
              <a:ext cx="553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27" name="任意多边形 1056626"/>
            <p:cNvSpPr/>
            <p:nvPr/>
          </p:nvSpPr>
          <p:spPr>
            <a:xfrm>
              <a:off x="3807" y="2323"/>
              <a:ext cx="65" cy="66"/>
            </a:xfrm>
            <a:custGeom>
              <a:avLst/>
              <a:gdLst/>
              <a:ahLst/>
              <a:cxnLst/>
              <a:pathLst>
                <a:path w="576" h="577">
                  <a:moveTo>
                    <a:pt x="576" y="0"/>
                  </a:moveTo>
                  <a:lnTo>
                    <a:pt x="539" y="1"/>
                  </a:lnTo>
                  <a:lnTo>
                    <a:pt x="500" y="6"/>
                  </a:lnTo>
                  <a:lnTo>
                    <a:pt x="464" y="12"/>
                  </a:lnTo>
                  <a:lnTo>
                    <a:pt x="427" y="20"/>
                  </a:lnTo>
                  <a:lnTo>
                    <a:pt x="391" y="32"/>
                  </a:lnTo>
                  <a:lnTo>
                    <a:pt x="356" y="45"/>
                  </a:lnTo>
                  <a:lnTo>
                    <a:pt x="322" y="60"/>
                  </a:lnTo>
                  <a:lnTo>
                    <a:pt x="288" y="78"/>
                  </a:lnTo>
                  <a:lnTo>
                    <a:pt x="257" y="98"/>
                  </a:lnTo>
                  <a:lnTo>
                    <a:pt x="225" y="119"/>
                  </a:lnTo>
                  <a:lnTo>
                    <a:pt x="196" y="144"/>
                  </a:lnTo>
                  <a:lnTo>
                    <a:pt x="169" y="169"/>
                  </a:lnTo>
                  <a:lnTo>
                    <a:pt x="143" y="197"/>
                  </a:lnTo>
                  <a:lnTo>
                    <a:pt x="119" y="227"/>
                  </a:lnTo>
                  <a:lnTo>
                    <a:pt x="97" y="257"/>
                  </a:lnTo>
                  <a:lnTo>
                    <a:pt x="77" y="288"/>
                  </a:lnTo>
                  <a:lnTo>
                    <a:pt x="59" y="322"/>
                  </a:lnTo>
                  <a:lnTo>
                    <a:pt x="44" y="356"/>
                  </a:lnTo>
                  <a:lnTo>
                    <a:pt x="30" y="392"/>
                  </a:lnTo>
                  <a:lnTo>
                    <a:pt x="20" y="427"/>
                  </a:lnTo>
                  <a:lnTo>
                    <a:pt x="12" y="465"/>
                  </a:lnTo>
                  <a:lnTo>
                    <a:pt x="5" y="502"/>
                  </a:lnTo>
                  <a:lnTo>
                    <a:pt x="1" y="539"/>
                  </a:lnTo>
                  <a:lnTo>
                    <a:pt x="0" y="577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628" name="任意多边形 1056627"/>
            <p:cNvSpPr/>
            <p:nvPr/>
          </p:nvSpPr>
          <p:spPr>
            <a:xfrm>
              <a:off x="3807" y="2650"/>
              <a:ext cx="65" cy="64"/>
            </a:xfrm>
            <a:custGeom>
              <a:avLst/>
              <a:gdLst/>
              <a:ahLst/>
              <a:cxnLst/>
              <a:pathLst>
                <a:path w="576" h="576">
                  <a:moveTo>
                    <a:pt x="0" y="0"/>
                  </a:moveTo>
                  <a:lnTo>
                    <a:pt x="1" y="38"/>
                  </a:lnTo>
                  <a:lnTo>
                    <a:pt x="5" y="76"/>
                  </a:lnTo>
                  <a:lnTo>
                    <a:pt x="12" y="113"/>
                  </a:lnTo>
                  <a:lnTo>
                    <a:pt x="20" y="149"/>
                  </a:lnTo>
                  <a:lnTo>
                    <a:pt x="30" y="185"/>
                  </a:lnTo>
                  <a:lnTo>
                    <a:pt x="44" y="220"/>
                  </a:lnTo>
                  <a:lnTo>
                    <a:pt x="59" y="255"/>
                  </a:lnTo>
                  <a:lnTo>
                    <a:pt x="77" y="288"/>
                  </a:lnTo>
                  <a:lnTo>
                    <a:pt x="97" y="321"/>
                  </a:lnTo>
                  <a:lnTo>
                    <a:pt x="119" y="351"/>
                  </a:lnTo>
                  <a:lnTo>
                    <a:pt x="143" y="380"/>
                  </a:lnTo>
                  <a:lnTo>
                    <a:pt x="169" y="408"/>
                  </a:lnTo>
                  <a:lnTo>
                    <a:pt x="196" y="434"/>
                  </a:lnTo>
                  <a:lnTo>
                    <a:pt x="225" y="457"/>
                  </a:lnTo>
                  <a:lnTo>
                    <a:pt x="257" y="479"/>
                  </a:lnTo>
                  <a:lnTo>
                    <a:pt x="288" y="499"/>
                  </a:lnTo>
                  <a:lnTo>
                    <a:pt x="322" y="517"/>
                  </a:lnTo>
                  <a:lnTo>
                    <a:pt x="356" y="533"/>
                  </a:lnTo>
                  <a:lnTo>
                    <a:pt x="391" y="546"/>
                  </a:lnTo>
                  <a:lnTo>
                    <a:pt x="427" y="558"/>
                  </a:lnTo>
                  <a:lnTo>
                    <a:pt x="464" y="566"/>
                  </a:lnTo>
                  <a:lnTo>
                    <a:pt x="500" y="572"/>
                  </a:lnTo>
                  <a:lnTo>
                    <a:pt x="539" y="575"/>
                  </a:lnTo>
                  <a:lnTo>
                    <a:pt x="576" y="576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629" name="直接连接符 1056628"/>
            <p:cNvSpPr/>
            <p:nvPr/>
          </p:nvSpPr>
          <p:spPr>
            <a:xfrm>
              <a:off x="3807" y="2389"/>
              <a:ext cx="0" cy="26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30" name="直接连接符 1056629"/>
            <p:cNvSpPr/>
            <p:nvPr/>
          </p:nvSpPr>
          <p:spPr>
            <a:xfrm>
              <a:off x="4872" y="2279"/>
              <a:ext cx="0" cy="479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63" name="任意多边形 1056662"/>
            <p:cNvSpPr/>
            <p:nvPr/>
          </p:nvSpPr>
          <p:spPr>
            <a:xfrm>
              <a:off x="3948" y="2399"/>
              <a:ext cx="239" cy="239"/>
            </a:xfrm>
            <a:custGeom>
              <a:avLst/>
              <a:gdLst/>
              <a:ahLst/>
              <a:cxnLst/>
              <a:pathLst>
                <a:path w="2112" h="2113">
                  <a:moveTo>
                    <a:pt x="2112" y="1056"/>
                  </a:moveTo>
                  <a:lnTo>
                    <a:pt x="2111" y="1005"/>
                  </a:lnTo>
                  <a:lnTo>
                    <a:pt x="2107" y="954"/>
                  </a:lnTo>
                  <a:lnTo>
                    <a:pt x="2100" y="901"/>
                  </a:lnTo>
                  <a:lnTo>
                    <a:pt x="2092" y="851"/>
                  </a:lnTo>
                  <a:lnTo>
                    <a:pt x="2080" y="800"/>
                  </a:lnTo>
                  <a:lnTo>
                    <a:pt x="2066" y="749"/>
                  </a:lnTo>
                  <a:lnTo>
                    <a:pt x="2050" y="700"/>
                  </a:lnTo>
                  <a:lnTo>
                    <a:pt x="2031" y="653"/>
                  </a:lnTo>
                  <a:lnTo>
                    <a:pt x="2010" y="605"/>
                  </a:lnTo>
                  <a:lnTo>
                    <a:pt x="1987" y="558"/>
                  </a:lnTo>
                  <a:lnTo>
                    <a:pt x="1961" y="514"/>
                  </a:lnTo>
                  <a:lnTo>
                    <a:pt x="1935" y="469"/>
                  </a:lnTo>
                  <a:lnTo>
                    <a:pt x="1904" y="427"/>
                  </a:lnTo>
                  <a:lnTo>
                    <a:pt x="1873" y="387"/>
                  </a:lnTo>
                  <a:lnTo>
                    <a:pt x="1839" y="347"/>
                  </a:lnTo>
                  <a:lnTo>
                    <a:pt x="1803" y="310"/>
                  </a:lnTo>
                  <a:lnTo>
                    <a:pt x="1765" y="273"/>
                  </a:lnTo>
                  <a:lnTo>
                    <a:pt x="1726" y="240"/>
                  </a:lnTo>
                  <a:lnTo>
                    <a:pt x="1685" y="208"/>
                  </a:lnTo>
                  <a:lnTo>
                    <a:pt x="1643" y="178"/>
                  </a:lnTo>
                  <a:lnTo>
                    <a:pt x="1599" y="151"/>
                  </a:lnTo>
                  <a:lnTo>
                    <a:pt x="1554" y="125"/>
                  </a:lnTo>
                  <a:lnTo>
                    <a:pt x="1508" y="102"/>
                  </a:lnTo>
                  <a:lnTo>
                    <a:pt x="1460" y="81"/>
                  </a:lnTo>
                  <a:lnTo>
                    <a:pt x="1412" y="62"/>
                  </a:lnTo>
                  <a:lnTo>
                    <a:pt x="1363" y="46"/>
                  </a:lnTo>
                  <a:lnTo>
                    <a:pt x="1313" y="32"/>
                  </a:lnTo>
                  <a:lnTo>
                    <a:pt x="1263" y="20"/>
                  </a:lnTo>
                  <a:lnTo>
                    <a:pt x="1211" y="11"/>
                  </a:lnTo>
                  <a:lnTo>
                    <a:pt x="1160" y="5"/>
                  </a:lnTo>
                  <a:lnTo>
                    <a:pt x="1107" y="2"/>
                  </a:lnTo>
                  <a:lnTo>
                    <a:pt x="1056" y="0"/>
                  </a:lnTo>
                  <a:lnTo>
                    <a:pt x="1005" y="2"/>
                  </a:lnTo>
                  <a:lnTo>
                    <a:pt x="952" y="5"/>
                  </a:lnTo>
                  <a:lnTo>
                    <a:pt x="901" y="11"/>
                  </a:lnTo>
                  <a:lnTo>
                    <a:pt x="850" y="20"/>
                  </a:lnTo>
                  <a:lnTo>
                    <a:pt x="799" y="32"/>
                  </a:lnTo>
                  <a:lnTo>
                    <a:pt x="749" y="46"/>
                  </a:lnTo>
                  <a:lnTo>
                    <a:pt x="700" y="62"/>
                  </a:lnTo>
                  <a:lnTo>
                    <a:pt x="652" y="81"/>
                  </a:lnTo>
                  <a:lnTo>
                    <a:pt x="605" y="102"/>
                  </a:lnTo>
                  <a:lnTo>
                    <a:pt x="558" y="125"/>
                  </a:lnTo>
                  <a:lnTo>
                    <a:pt x="514" y="151"/>
                  </a:lnTo>
                  <a:lnTo>
                    <a:pt x="469" y="178"/>
                  </a:lnTo>
                  <a:lnTo>
                    <a:pt x="427" y="208"/>
                  </a:lnTo>
                  <a:lnTo>
                    <a:pt x="386" y="240"/>
                  </a:lnTo>
                  <a:lnTo>
                    <a:pt x="347" y="273"/>
                  </a:lnTo>
                  <a:lnTo>
                    <a:pt x="309" y="310"/>
                  </a:lnTo>
                  <a:lnTo>
                    <a:pt x="273" y="347"/>
                  </a:lnTo>
                  <a:lnTo>
                    <a:pt x="239" y="387"/>
                  </a:lnTo>
                  <a:lnTo>
                    <a:pt x="208" y="427"/>
                  </a:lnTo>
                  <a:lnTo>
                    <a:pt x="178" y="469"/>
                  </a:lnTo>
                  <a:lnTo>
                    <a:pt x="151" y="514"/>
                  </a:lnTo>
                  <a:lnTo>
                    <a:pt x="125" y="558"/>
                  </a:lnTo>
                  <a:lnTo>
                    <a:pt x="102" y="605"/>
                  </a:lnTo>
                  <a:lnTo>
                    <a:pt x="81" y="653"/>
                  </a:lnTo>
                  <a:lnTo>
                    <a:pt x="62" y="700"/>
                  </a:lnTo>
                  <a:lnTo>
                    <a:pt x="46" y="749"/>
                  </a:lnTo>
                  <a:lnTo>
                    <a:pt x="32" y="800"/>
                  </a:lnTo>
                  <a:lnTo>
                    <a:pt x="20" y="851"/>
                  </a:lnTo>
                  <a:lnTo>
                    <a:pt x="12" y="901"/>
                  </a:lnTo>
                  <a:lnTo>
                    <a:pt x="5" y="954"/>
                  </a:lnTo>
                  <a:lnTo>
                    <a:pt x="1" y="1005"/>
                  </a:lnTo>
                  <a:lnTo>
                    <a:pt x="0" y="1056"/>
                  </a:lnTo>
                  <a:lnTo>
                    <a:pt x="1" y="1109"/>
                  </a:lnTo>
                  <a:lnTo>
                    <a:pt x="5" y="1160"/>
                  </a:lnTo>
                  <a:lnTo>
                    <a:pt x="12" y="1211"/>
                  </a:lnTo>
                  <a:lnTo>
                    <a:pt x="20" y="1263"/>
                  </a:lnTo>
                  <a:lnTo>
                    <a:pt x="32" y="1313"/>
                  </a:lnTo>
                  <a:lnTo>
                    <a:pt x="46" y="1363"/>
                  </a:lnTo>
                  <a:lnTo>
                    <a:pt x="62" y="1413"/>
                  </a:lnTo>
                  <a:lnTo>
                    <a:pt x="81" y="1461"/>
                  </a:lnTo>
                  <a:lnTo>
                    <a:pt x="102" y="1509"/>
                  </a:lnTo>
                  <a:lnTo>
                    <a:pt x="125" y="1554"/>
                  </a:lnTo>
                  <a:lnTo>
                    <a:pt x="151" y="1600"/>
                  </a:lnTo>
                  <a:lnTo>
                    <a:pt x="178" y="1644"/>
                  </a:lnTo>
                  <a:lnTo>
                    <a:pt x="208" y="1686"/>
                  </a:lnTo>
                  <a:lnTo>
                    <a:pt x="239" y="1727"/>
                  </a:lnTo>
                  <a:lnTo>
                    <a:pt x="273" y="1767"/>
                  </a:lnTo>
                  <a:lnTo>
                    <a:pt x="309" y="1804"/>
                  </a:lnTo>
                  <a:lnTo>
                    <a:pt x="347" y="1839"/>
                  </a:lnTo>
                  <a:lnTo>
                    <a:pt x="386" y="1874"/>
                  </a:lnTo>
                  <a:lnTo>
                    <a:pt x="427" y="1906"/>
                  </a:lnTo>
                  <a:lnTo>
                    <a:pt x="469" y="1935"/>
                  </a:lnTo>
                  <a:lnTo>
                    <a:pt x="514" y="1963"/>
                  </a:lnTo>
                  <a:lnTo>
                    <a:pt x="558" y="1988"/>
                  </a:lnTo>
                  <a:lnTo>
                    <a:pt x="605" y="2012"/>
                  </a:lnTo>
                  <a:lnTo>
                    <a:pt x="652" y="2033"/>
                  </a:lnTo>
                  <a:lnTo>
                    <a:pt x="700" y="2051"/>
                  </a:lnTo>
                  <a:lnTo>
                    <a:pt x="749" y="2068"/>
                  </a:lnTo>
                  <a:lnTo>
                    <a:pt x="799" y="2082"/>
                  </a:lnTo>
                  <a:lnTo>
                    <a:pt x="850" y="2093"/>
                  </a:lnTo>
                  <a:lnTo>
                    <a:pt x="901" y="2102"/>
                  </a:lnTo>
                  <a:lnTo>
                    <a:pt x="952" y="2109"/>
                  </a:lnTo>
                  <a:lnTo>
                    <a:pt x="1005" y="2112"/>
                  </a:lnTo>
                  <a:lnTo>
                    <a:pt x="1056" y="2113"/>
                  </a:lnTo>
                  <a:lnTo>
                    <a:pt x="1107" y="2112"/>
                  </a:lnTo>
                  <a:lnTo>
                    <a:pt x="1160" y="2109"/>
                  </a:lnTo>
                  <a:lnTo>
                    <a:pt x="1211" y="2102"/>
                  </a:lnTo>
                  <a:lnTo>
                    <a:pt x="1263" y="2093"/>
                  </a:lnTo>
                  <a:lnTo>
                    <a:pt x="1313" y="2082"/>
                  </a:lnTo>
                  <a:lnTo>
                    <a:pt x="1363" y="2068"/>
                  </a:lnTo>
                  <a:lnTo>
                    <a:pt x="1412" y="2051"/>
                  </a:lnTo>
                  <a:lnTo>
                    <a:pt x="1460" y="2033"/>
                  </a:lnTo>
                  <a:lnTo>
                    <a:pt x="1508" y="2012"/>
                  </a:lnTo>
                  <a:lnTo>
                    <a:pt x="1554" y="1988"/>
                  </a:lnTo>
                  <a:lnTo>
                    <a:pt x="1599" y="1963"/>
                  </a:lnTo>
                  <a:lnTo>
                    <a:pt x="1643" y="1935"/>
                  </a:lnTo>
                  <a:lnTo>
                    <a:pt x="1685" y="1906"/>
                  </a:lnTo>
                  <a:lnTo>
                    <a:pt x="1726" y="1874"/>
                  </a:lnTo>
                  <a:lnTo>
                    <a:pt x="1765" y="1839"/>
                  </a:lnTo>
                  <a:lnTo>
                    <a:pt x="1803" y="1804"/>
                  </a:lnTo>
                  <a:lnTo>
                    <a:pt x="1839" y="1767"/>
                  </a:lnTo>
                  <a:lnTo>
                    <a:pt x="1873" y="1727"/>
                  </a:lnTo>
                  <a:lnTo>
                    <a:pt x="1904" y="1686"/>
                  </a:lnTo>
                  <a:lnTo>
                    <a:pt x="1935" y="1644"/>
                  </a:lnTo>
                  <a:lnTo>
                    <a:pt x="1961" y="1600"/>
                  </a:lnTo>
                  <a:lnTo>
                    <a:pt x="1987" y="1554"/>
                  </a:lnTo>
                  <a:lnTo>
                    <a:pt x="2010" y="1509"/>
                  </a:lnTo>
                  <a:lnTo>
                    <a:pt x="2031" y="1461"/>
                  </a:lnTo>
                  <a:lnTo>
                    <a:pt x="2050" y="1413"/>
                  </a:lnTo>
                  <a:lnTo>
                    <a:pt x="2066" y="1363"/>
                  </a:lnTo>
                  <a:lnTo>
                    <a:pt x="2080" y="1313"/>
                  </a:lnTo>
                  <a:lnTo>
                    <a:pt x="2092" y="1263"/>
                  </a:lnTo>
                  <a:lnTo>
                    <a:pt x="2100" y="1211"/>
                  </a:lnTo>
                  <a:lnTo>
                    <a:pt x="2107" y="1160"/>
                  </a:lnTo>
                  <a:lnTo>
                    <a:pt x="2111" y="1109"/>
                  </a:lnTo>
                  <a:lnTo>
                    <a:pt x="2112" y="1056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664" name="任意多边形 1056663"/>
            <p:cNvSpPr/>
            <p:nvPr/>
          </p:nvSpPr>
          <p:spPr>
            <a:xfrm>
              <a:off x="3992" y="2443"/>
              <a:ext cx="152" cy="152"/>
            </a:xfrm>
            <a:custGeom>
              <a:avLst/>
              <a:gdLst/>
              <a:ahLst/>
              <a:cxnLst/>
              <a:pathLst>
                <a:path w="1344" h="1345">
                  <a:moveTo>
                    <a:pt x="1344" y="672"/>
                  </a:moveTo>
                  <a:lnTo>
                    <a:pt x="1343" y="633"/>
                  </a:lnTo>
                  <a:lnTo>
                    <a:pt x="1339" y="592"/>
                  </a:lnTo>
                  <a:lnTo>
                    <a:pt x="1334" y="551"/>
                  </a:lnTo>
                  <a:lnTo>
                    <a:pt x="1324" y="511"/>
                  </a:lnTo>
                  <a:lnTo>
                    <a:pt x="1314" y="473"/>
                  </a:lnTo>
                  <a:lnTo>
                    <a:pt x="1301" y="434"/>
                  </a:lnTo>
                  <a:lnTo>
                    <a:pt x="1285" y="397"/>
                  </a:lnTo>
                  <a:lnTo>
                    <a:pt x="1267" y="361"/>
                  </a:lnTo>
                  <a:lnTo>
                    <a:pt x="1247" y="325"/>
                  </a:lnTo>
                  <a:lnTo>
                    <a:pt x="1225" y="291"/>
                  </a:lnTo>
                  <a:lnTo>
                    <a:pt x="1201" y="258"/>
                  </a:lnTo>
                  <a:lnTo>
                    <a:pt x="1175" y="227"/>
                  </a:lnTo>
                  <a:lnTo>
                    <a:pt x="1147" y="197"/>
                  </a:lnTo>
                  <a:lnTo>
                    <a:pt x="1118" y="169"/>
                  </a:lnTo>
                  <a:lnTo>
                    <a:pt x="1086" y="144"/>
                  </a:lnTo>
                  <a:lnTo>
                    <a:pt x="1054" y="119"/>
                  </a:lnTo>
                  <a:lnTo>
                    <a:pt x="1020" y="97"/>
                  </a:lnTo>
                  <a:lnTo>
                    <a:pt x="985" y="77"/>
                  </a:lnTo>
                  <a:lnTo>
                    <a:pt x="947" y="60"/>
                  </a:lnTo>
                  <a:lnTo>
                    <a:pt x="910" y="43"/>
                  </a:lnTo>
                  <a:lnTo>
                    <a:pt x="872" y="31"/>
                  </a:lnTo>
                  <a:lnTo>
                    <a:pt x="833" y="20"/>
                  </a:lnTo>
                  <a:lnTo>
                    <a:pt x="793" y="11"/>
                  </a:lnTo>
                  <a:lnTo>
                    <a:pt x="753" y="5"/>
                  </a:lnTo>
                  <a:lnTo>
                    <a:pt x="713" y="1"/>
                  </a:lnTo>
                  <a:lnTo>
                    <a:pt x="672" y="0"/>
                  </a:lnTo>
                  <a:lnTo>
                    <a:pt x="631" y="1"/>
                  </a:lnTo>
                  <a:lnTo>
                    <a:pt x="592" y="5"/>
                  </a:lnTo>
                  <a:lnTo>
                    <a:pt x="551" y="11"/>
                  </a:lnTo>
                  <a:lnTo>
                    <a:pt x="511" y="20"/>
                  </a:lnTo>
                  <a:lnTo>
                    <a:pt x="473" y="31"/>
                  </a:lnTo>
                  <a:lnTo>
                    <a:pt x="434" y="43"/>
                  </a:lnTo>
                  <a:lnTo>
                    <a:pt x="397" y="60"/>
                  </a:lnTo>
                  <a:lnTo>
                    <a:pt x="359" y="77"/>
                  </a:lnTo>
                  <a:lnTo>
                    <a:pt x="324" y="97"/>
                  </a:lnTo>
                  <a:lnTo>
                    <a:pt x="291" y="119"/>
                  </a:lnTo>
                  <a:lnTo>
                    <a:pt x="258" y="144"/>
                  </a:lnTo>
                  <a:lnTo>
                    <a:pt x="226" y="169"/>
                  </a:lnTo>
                  <a:lnTo>
                    <a:pt x="197" y="197"/>
                  </a:lnTo>
                  <a:lnTo>
                    <a:pt x="169" y="227"/>
                  </a:lnTo>
                  <a:lnTo>
                    <a:pt x="144" y="258"/>
                  </a:lnTo>
                  <a:lnTo>
                    <a:pt x="119" y="291"/>
                  </a:lnTo>
                  <a:lnTo>
                    <a:pt x="97" y="325"/>
                  </a:lnTo>
                  <a:lnTo>
                    <a:pt x="77" y="361"/>
                  </a:lnTo>
                  <a:lnTo>
                    <a:pt x="60" y="397"/>
                  </a:lnTo>
                  <a:lnTo>
                    <a:pt x="43" y="434"/>
                  </a:lnTo>
                  <a:lnTo>
                    <a:pt x="30" y="473"/>
                  </a:lnTo>
                  <a:lnTo>
                    <a:pt x="20" y="511"/>
                  </a:lnTo>
                  <a:lnTo>
                    <a:pt x="11" y="551"/>
                  </a:lnTo>
                  <a:lnTo>
                    <a:pt x="5" y="592"/>
                  </a:lnTo>
                  <a:lnTo>
                    <a:pt x="1" y="633"/>
                  </a:lnTo>
                  <a:lnTo>
                    <a:pt x="0" y="672"/>
                  </a:lnTo>
                  <a:lnTo>
                    <a:pt x="1" y="713"/>
                  </a:lnTo>
                  <a:lnTo>
                    <a:pt x="5" y="754"/>
                  </a:lnTo>
                  <a:lnTo>
                    <a:pt x="11" y="794"/>
                  </a:lnTo>
                  <a:lnTo>
                    <a:pt x="20" y="833"/>
                  </a:lnTo>
                  <a:lnTo>
                    <a:pt x="30" y="873"/>
                  </a:lnTo>
                  <a:lnTo>
                    <a:pt x="43" y="911"/>
                  </a:lnTo>
                  <a:lnTo>
                    <a:pt x="60" y="949"/>
                  </a:lnTo>
                  <a:lnTo>
                    <a:pt x="77" y="985"/>
                  </a:lnTo>
                  <a:lnTo>
                    <a:pt x="97" y="1021"/>
                  </a:lnTo>
                  <a:lnTo>
                    <a:pt x="119" y="1055"/>
                  </a:lnTo>
                  <a:lnTo>
                    <a:pt x="144" y="1088"/>
                  </a:lnTo>
                  <a:lnTo>
                    <a:pt x="169" y="1119"/>
                  </a:lnTo>
                  <a:lnTo>
                    <a:pt x="197" y="1148"/>
                  </a:lnTo>
                  <a:lnTo>
                    <a:pt x="226" y="1176"/>
                  </a:lnTo>
                  <a:lnTo>
                    <a:pt x="258" y="1202"/>
                  </a:lnTo>
                  <a:lnTo>
                    <a:pt x="291" y="1226"/>
                  </a:lnTo>
                  <a:lnTo>
                    <a:pt x="324" y="1249"/>
                  </a:lnTo>
                  <a:lnTo>
                    <a:pt x="359" y="1268"/>
                  </a:lnTo>
                  <a:lnTo>
                    <a:pt x="397" y="1286"/>
                  </a:lnTo>
                  <a:lnTo>
                    <a:pt x="434" y="1301"/>
                  </a:lnTo>
                  <a:lnTo>
                    <a:pt x="473" y="1315"/>
                  </a:lnTo>
                  <a:lnTo>
                    <a:pt x="511" y="1326"/>
                  </a:lnTo>
                  <a:lnTo>
                    <a:pt x="551" y="1334"/>
                  </a:lnTo>
                  <a:lnTo>
                    <a:pt x="592" y="1341"/>
                  </a:lnTo>
                  <a:lnTo>
                    <a:pt x="631" y="1344"/>
                  </a:lnTo>
                  <a:lnTo>
                    <a:pt x="672" y="1345"/>
                  </a:lnTo>
                  <a:lnTo>
                    <a:pt x="713" y="1344"/>
                  </a:lnTo>
                  <a:lnTo>
                    <a:pt x="753" y="1341"/>
                  </a:lnTo>
                  <a:lnTo>
                    <a:pt x="793" y="1334"/>
                  </a:lnTo>
                  <a:lnTo>
                    <a:pt x="833" y="1326"/>
                  </a:lnTo>
                  <a:lnTo>
                    <a:pt x="872" y="1315"/>
                  </a:lnTo>
                  <a:lnTo>
                    <a:pt x="910" y="1301"/>
                  </a:lnTo>
                  <a:lnTo>
                    <a:pt x="947" y="1286"/>
                  </a:lnTo>
                  <a:lnTo>
                    <a:pt x="985" y="1268"/>
                  </a:lnTo>
                  <a:lnTo>
                    <a:pt x="1020" y="1249"/>
                  </a:lnTo>
                  <a:lnTo>
                    <a:pt x="1054" y="1226"/>
                  </a:lnTo>
                  <a:lnTo>
                    <a:pt x="1086" y="1202"/>
                  </a:lnTo>
                  <a:lnTo>
                    <a:pt x="1118" y="1176"/>
                  </a:lnTo>
                  <a:lnTo>
                    <a:pt x="1147" y="1148"/>
                  </a:lnTo>
                  <a:lnTo>
                    <a:pt x="1175" y="1119"/>
                  </a:lnTo>
                  <a:lnTo>
                    <a:pt x="1201" y="1088"/>
                  </a:lnTo>
                  <a:lnTo>
                    <a:pt x="1225" y="1055"/>
                  </a:lnTo>
                  <a:lnTo>
                    <a:pt x="1247" y="1021"/>
                  </a:lnTo>
                  <a:lnTo>
                    <a:pt x="1267" y="985"/>
                  </a:lnTo>
                  <a:lnTo>
                    <a:pt x="1285" y="949"/>
                  </a:lnTo>
                  <a:lnTo>
                    <a:pt x="1301" y="911"/>
                  </a:lnTo>
                  <a:lnTo>
                    <a:pt x="1314" y="873"/>
                  </a:lnTo>
                  <a:lnTo>
                    <a:pt x="1324" y="833"/>
                  </a:lnTo>
                  <a:lnTo>
                    <a:pt x="1334" y="794"/>
                  </a:lnTo>
                  <a:lnTo>
                    <a:pt x="1339" y="754"/>
                  </a:lnTo>
                  <a:lnTo>
                    <a:pt x="1343" y="713"/>
                  </a:lnTo>
                  <a:lnTo>
                    <a:pt x="1344" y="672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56665" name="组合 1056664"/>
            <p:cNvGrpSpPr/>
            <p:nvPr/>
          </p:nvGrpSpPr>
          <p:grpSpPr>
            <a:xfrm>
              <a:off x="4611" y="2237"/>
              <a:ext cx="0" cy="555"/>
              <a:chOff x="3248" y="2264"/>
              <a:chExt cx="0" cy="700"/>
            </a:xfrm>
          </p:grpSpPr>
          <p:sp>
            <p:nvSpPr>
              <p:cNvPr id="1056666" name="直接连接符 1056665"/>
              <p:cNvSpPr/>
              <p:nvPr/>
            </p:nvSpPr>
            <p:spPr>
              <a:xfrm>
                <a:off x="3248" y="2264"/>
                <a:ext cx="0" cy="17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67" name="直接连接符 1056666"/>
              <p:cNvSpPr/>
              <p:nvPr/>
            </p:nvSpPr>
            <p:spPr>
              <a:xfrm>
                <a:off x="3248" y="2465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68" name="直接连接符 1056667"/>
              <p:cNvSpPr/>
              <p:nvPr/>
            </p:nvSpPr>
            <p:spPr>
              <a:xfrm>
                <a:off x="3248" y="2525"/>
                <a:ext cx="0" cy="178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69" name="直接连接符 1056668"/>
              <p:cNvSpPr/>
              <p:nvPr/>
            </p:nvSpPr>
            <p:spPr>
              <a:xfrm>
                <a:off x="3248" y="2733"/>
                <a:ext cx="0" cy="2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70" name="直接连接符 1056669"/>
              <p:cNvSpPr/>
              <p:nvPr/>
            </p:nvSpPr>
            <p:spPr>
              <a:xfrm>
                <a:off x="3248" y="2792"/>
                <a:ext cx="0" cy="17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671" name="直接连接符 1056670"/>
            <p:cNvSpPr/>
            <p:nvPr/>
          </p:nvSpPr>
          <p:spPr>
            <a:xfrm>
              <a:off x="4452" y="2341"/>
              <a:ext cx="0" cy="13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72" name="直接连接符 1056671"/>
            <p:cNvSpPr/>
            <p:nvPr/>
          </p:nvSpPr>
          <p:spPr>
            <a:xfrm>
              <a:off x="4469" y="2450"/>
              <a:ext cx="0" cy="308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74" name="任意多边形 1056673"/>
            <p:cNvSpPr/>
            <p:nvPr/>
          </p:nvSpPr>
          <p:spPr>
            <a:xfrm>
              <a:off x="4425" y="2304"/>
              <a:ext cx="46" cy="19"/>
            </a:xfrm>
            <a:custGeom>
              <a:avLst/>
              <a:gdLst/>
              <a:ahLst/>
              <a:cxnLst/>
              <a:pathLst>
                <a:path w="407" h="168">
                  <a:moveTo>
                    <a:pt x="0" y="168"/>
                  </a:moveTo>
                  <a:lnTo>
                    <a:pt x="37" y="167"/>
                  </a:lnTo>
                  <a:lnTo>
                    <a:pt x="75" y="164"/>
                  </a:lnTo>
                  <a:lnTo>
                    <a:pt x="112" y="158"/>
                  </a:lnTo>
                  <a:lnTo>
                    <a:pt x="149" y="148"/>
                  </a:lnTo>
                  <a:lnTo>
                    <a:pt x="185" y="138"/>
                  </a:lnTo>
                  <a:lnTo>
                    <a:pt x="220" y="125"/>
                  </a:lnTo>
                  <a:lnTo>
                    <a:pt x="254" y="109"/>
                  </a:lnTo>
                  <a:lnTo>
                    <a:pt x="288" y="91"/>
                  </a:lnTo>
                  <a:lnTo>
                    <a:pt x="319" y="71"/>
                  </a:lnTo>
                  <a:lnTo>
                    <a:pt x="351" y="49"/>
                  </a:lnTo>
                  <a:lnTo>
                    <a:pt x="380" y="26"/>
                  </a:lnTo>
                  <a:lnTo>
                    <a:pt x="407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675" name="任意多边形 1056674"/>
            <p:cNvSpPr/>
            <p:nvPr/>
          </p:nvSpPr>
          <p:spPr>
            <a:xfrm>
              <a:off x="4394" y="2279"/>
              <a:ext cx="260" cy="479"/>
            </a:xfrm>
            <a:custGeom>
              <a:avLst/>
              <a:gdLst/>
              <a:ahLst/>
              <a:cxnLst/>
              <a:pathLst>
                <a:path w="2294" h="4227">
                  <a:moveTo>
                    <a:pt x="2294" y="0"/>
                  </a:moveTo>
                  <a:lnTo>
                    <a:pt x="2242" y="55"/>
                  </a:lnTo>
                  <a:lnTo>
                    <a:pt x="2191" y="109"/>
                  </a:lnTo>
                  <a:lnTo>
                    <a:pt x="2139" y="161"/>
                  </a:lnTo>
                  <a:lnTo>
                    <a:pt x="2085" y="214"/>
                  </a:lnTo>
                  <a:lnTo>
                    <a:pt x="2030" y="265"/>
                  </a:lnTo>
                  <a:lnTo>
                    <a:pt x="1974" y="317"/>
                  </a:lnTo>
                  <a:lnTo>
                    <a:pt x="1918" y="368"/>
                  </a:lnTo>
                  <a:lnTo>
                    <a:pt x="1861" y="418"/>
                  </a:lnTo>
                  <a:lnTo>
                    <a:pt x="1745" y="518"/>
                  </a:lnTo>
                  <a:lnTo>
                    <a:pt x="1629" y="616"/>
                  </a:lnTo>
                  <a:lnTo>
                    <a:pt x="1394" y="814"/>
                  </a:lnTo>
                  <a:lnTo>
                    <a:pt x="1279" y="913"/>
                  </a:lnTo>
                  <a:lnTo>
                    <a:pt x="1164" y="1012"/>
                  </a:lnTo>
                  <a:lnTo>
                    <a:pt x="1108" y="1062"/>
                  </a:lnTo>
                  <a:lnTo>
                    <a:pt x="1052" y="1112"/>
                  </a:lnTo>
                  <a:lnTo>
                    <a:pt x="998" y="1162"/>
                  </a:lnTo>
                  <a:lnTo>
                    <a:pt x="943" y="1214"/>
                  </a:lnTo>
                  <a:lnTo>
                    <a:pt x="890" y="1266"/>
                  </a:lnTo>
                  <a:lnTo>
                    <a:pt x="838" y="1319"/>
                  </a:lnTo>
                  <a:lnTo>
                    <a:pt x="786" y="1371"/>
                  </a:lnTo>
                  <a:lnTo>
                    <a:pt x="736" y="1426"/>
                  </a:lnTo>
                  <a:lnTo>
                    <a:pt x="687" y="1481"/>
                  </a:lnTo>
                  <a:lnTo>
                    <a:pt x="638" y="1536"/>
                  </a:lnTo>
                  <a:lnTo>
                    <a:pt x="592" y="1593"/>
                  </a:lnTo>
                  <a:lnTo>
                    <a:pt x="546" y="1650"/>
                  </a:lnTo>
                  <a:lnTo>
                    <a:pt x="503" y="1708"/>
                  </a:lnTo>
                  <a:lnTo>
                    <a:pt x="460" y="1768"/>
                  </a:lnTo>
                  <a:lnTo>
                    <a:pt x="419" y="1829"/>
                  </a:lnTo>
                  <a:lnTo>
                    <a:pt x="379" y="1890"/>
                  </a:lnTo>
                  <a:lnTo>
                    <a:pt x="341" y="1953"/>
                  </a:lnTo>
                  <a:lnTo>
                    <a:pt x="305" y="2019"/>
                  </a:lnTo>
                  <a:lnTo>
                    <a:pt x="271" y="2084"/>
                  </a:lnTo>
                  <a:lnTo>
                    <a:pt x="238" y="2152"/>
                  </a:lnTo>
                  <a:lnTo>
                    <a:pt x="208" y="2221"/>
                  </a:lnTo>
                  <a:lnTo>
                    <a:pt x="193" y="2256"/>
                  </a:lnTo>
                  <a:lnTo>
                    <a:pt x="179" y="2292"/>
                  </a:lnTo>
                  <a:lnTo>
                    <a:pt x="165" y="2327"/>
                  </a:lnTo>
                  <a:lnTo>
                    <a:pt x="152" y="2364"/>
                  </a:lnTo>
                  <a:lnTo>
                    <a:pt x="139" y="2400"/>
                  </a:lnTo>
                  <a:lnTo>
                    <a:pt x="127" y="2438"/>
                  </a:lnTo>
                  <a:lnTo>
                    <a:pt x="116" y="2475"/>
                  </a:lnTo>
                  <a:lnTo>
                    <a:pt x="104" y="2513"/>
                  </a:lnTo>
                  <a:lnTo>
                    <a:pt x="93" y="2552"/>
                  </a:lnTo>
                  <a:lnTo>
                    <a:pt x="84" y="2592"/>
                  </a:lnTo>
                  <a:lnTo>
                    <a:pt x="75" y="2630"/>
                  </a:lnTo>
                  <a:lnTo>
                    <a:pt x="65" y="2671"/>
                  </a:lnTo>
                  <a:lnTo>
                    <a:pt x="57" y="2711"/>
                  </a:lnTo>
                  <a:lnTo>
                    <a:pt x="50" y="2753"/>
                  </a:lnTo>
                  <a:lnTo>
                    <a:pt x="43" y="2793"/>
                  </a:lnTo>
                  <a:lnTo>
                    <a:pt x="37" y="2835"/>
                  </a:lnTo>
                  <a:lnTo>
                    <a:pt x="32" y="2879"/>
                  </a:lnTo>
                  <a:lnTo>
                    <a:pt x="26" y="2921"/>
                  </a:lnTo>
                  <a:lnTo>
                    <a:pt x="21" y="2965"/>
                  </a:lnTo>
                  <a:lnTo>
                    <a:pt x="18" y="3008"/>
                  </a:lnTo>
                  <a:lnTo>
                    <a:pt x="11" y="3097"/>
                  </a:lnTo>
                  <a:lnTo>
                    <a:pt x="6" y="3188"/>
                  </a:lnTo>
                  <a:lnTo>
                    <a:pt x="2" y="3279"/>
                  </a:lnTo>
                  <a:lnTo>
                    <a:pt x="0" y="3372"/>
                  </a:lnTo>
                  <a:lnTo>
                    <a:pt x="0" y="3465"/>
                  </a:lnTo>
                  <a:lnTo>
                    <a:pt x="0" y="3560"/>
                  </a:lnTo>
                  <a:lnTo>
                    <a:pt x="2" y="3656"/>
                  </a:lnTo>
                  <a:lnTo>
                    <a:pt x="5" y="3750"/>
                  </a:lnTo>
                  <a:lnTo>
                    <a:pt x="8" y="3846"/>
                  </a:lnTo>
                  <a:lnTo>
                    <a:pt x="15" y="4037"/>
                  </a:lnTo>
                  <a:lnTo>
                    <a:pt x="22" y="4227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56680" name="组合 1056679"/>
            <p:cNvGrpSpPr/>
            <p:nvPr/>
          </p:nvGrpSpPr>
          <p:grpSpPr>
            <a:xfrm>
              <a:off x="4394" y="2279"/>
              <a:ext cx="478" cy="479"/>
              <a:chOff x="2974" y="2317"/>
              <a:chExt cx="603" cy="604"/>
            </a:xfrm>
          </p:grpSpPr>
          <p:sp>
            <p:nvSpPr>
              <p:cNvPr id="1056681" name="直接连接符 1056680"/>
              <p:cNvSpPr/>
              <p:nvPr/>
            </p:nvSpPr>
            <p:spPr>
              <a:xfrm flipH="1" flipV="1">
                <a:off x="2977" y="2906"/>
                <a:ext cx="15" cy="1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2" name="直接连接符 1056681"/>
              <p:cNvSpPr/>
              <p:nvPr/>
            </p:nvSpPr>
            <p:spPr>
              <a:xfrm flipH="1" flipV="1">
                <a:off x="2974" y="2816"/>
                <a:ext cx="95" cy="9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3" name="直接连接符 1056682"/>
              <p:cNvSpPr/>
              <p:nvPr/>
            </p:nvSpPr>
            <p:spPr>
              <a:xfrm flipH="1" flipV="1">
                <a:off x="2978" y="2733"/>
                <a:ext cx="91" cy="9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4" name="直接连接符 1056683"/>
              <p:cNvSpPr/>
              <p:nvPr/>
            </p:nvSpPr>
            <p:spPr>
              <a:xfrm flipH="1" flipV="1">
                <a:off x="2994" y="2661"/>
                <a:ext cx="75" cy="7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5" name="直接连接符 1056684"/>
              <p:cNvSpPr/>
              <p:nvPr/>
            </p:nvSpPr>
            <p:spPr>
              <a:xfrm flipH="1" flipV="1">
                <a:off x="3021" y="2600"/>
                <a:ext cx="48" cy="4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6" name="直接连接符 1056685"/>
              <p:cNvSpPr/>
              <p:nvPr/>
            </p:nvSpPr>
            <p:spPr>
              <a:xfrm flipH="1" flipV="1">
                <a:off x="3426" y="2918"/>
                <a:ext cx="3" cy="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7" name="直接连接符 1056686"/>
              <p:cNvSpPr/>
              <p:nvPr/>
            </p:nvSpPr>
            <p:spPr>
              <a:xfrm flipH="1" flipV="1">
                <a:off x="3056" y="2548"/>
                <a:ext cx="13" cy="1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8" name="直接连接符 1056687"/>
              <p:cNvSpPr/>
              <p:nvPr/>
            </p:nvSpPr>
            <p:spPr>
              <a:xfrm flipH="1" flipV="1">
                <a:off x="3426" y="2831"/>
                <a:ext cx="90" cy="9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89" name="直接连接符 1056688"/>
              <p:cNvSpPr/>
              <p:nvPr/>
            </p:nvSpPr>
            <p:spPr>
              <a:xfrm flipH="1" flipV="1">
                <a:off x="3426" y="2743"/>
                <a:ext cx="151" cy="15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0" name="直接连接符 1056689"/>
              <p:cNvSpPr/>
              <p:nvPr/>
            </p:nvSpPr>
            <p:spPr>
              <a:xfrm flipH="1" flipV="1">
                <a:off x="3426" y="2656"/>
                <a:ext cx="151" cy="15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1" name="直接连接符 1056690"/>
              <p:cNvSpPr/>
              <p:nvPr/>
            </p:nvSpPr>
            <p:spPr>
              <a:xfrm flipH="1" flipV="1">
                <a:off x="3426" y="2568"/>
                <a:ext cx="151" cy="15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2" name="直接连接符 1056691"/>
              <p:cNvSpPr/>
              <p:nvPr/>
            </p:nvSpPr>
            <p:spPr>
              <a:xfrm flipH="1" flipV="1">
                <a:off x="3426" y="2481"/>
                <a:ext cx="151" cy="15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3" name="直接连接符 1056692"/>
              <p:cNvSpPr/>
              <p:nvPr/>
            </p:nvSpPr>
            <p:spPr>
              <a:xfrm flipH="1" flipV="1">
                <a:off x="3426" y="2393"/>
                <a:ext cx="151" cy="15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4" name="直接连接符 1056693"/>
              <p:cNvSpPr/>
              <p:nvPr/>
            </p:nvSpPr>
            <p:spPr>
              <a:xfrm flipH="1" flipV="1">
                <a:off x="3438" y="2317"/>
                <a:ext cx="139" cy="14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5" name="直接连接符 1056694"/>
              <p:cNvSpPr/>
              <p:nvPr/>
            </p:nvSpPr>
            <p:spPr>
              <a:xfrm flipH="1" flipV="1">
                <a:off x="3525" y="2317"/>
                <a:ext cx="52" cy="5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56718" name="组合 1056717"/>
          <p:cNvGrpSpPr/>
          <p:nvPr/>
        </p:nvGrpSpPr>
        <p:grpSpPr>
          <a:xfrm>
            <a:off x="6183313" y="2540000"/>
            <a:ext cx="1779587" cy="993775"/>
            <a:chOff x="3791" y="1560"/>
            <a:chExt cx="1121" cy="626"/>
          </a:xfrm>
        </p:grpSpPr>
        <p:sp>
          <p:nvSpPr>
            <p:cNvPr id="1056614" name="直接连接符 1056613"/>
            <p:cNvSpPr/>
            <p:nvPr/>
          </p:nvSpPr>
          <p:spPr>
            <a:xfrm flipH="1">
              <a:off x="3807" y="2084"/>
              <a:ext cx="645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15" name="直接连接符 1056614"/>
            <p:cNvSpPr/>
            <p:nvPr/>
          </p:nvSpPr>
          <p:spPr>
            <a:xfrm flipV="1">
              <a:off x="3807" y="1943"/>
              <a:ext cx="0" cy="14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16" name="直接连接符 1056615"/>
            <p:cNvSpPr/>
            <p:nvPr/>
          </p:nvSpPr>
          <p:spPr>
            <a:xfrm flipH="1">
              <a:off x="3807" y="1943"/>
              <a:ext cx="456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18" name="直接连接符 1056617"/>
            <p:cNvSpPr/>
            <p:nvPr/>
          </p:nvSpPr>
          <p:spPr>
            <a:xfrm flipH="1">
              <a:off x="3807" y="1812"/>
              <a:ext cx="456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79" name="任意多边形 1056678"/>
            <p:cNvSpPr/>
            <p:nvPr/>
          </p:nvSpPr>
          <p:spPr>
            <a:xfrm>
              <a:off x="4350" y="1616"/>
              <a:ext cx="522" cy="522"/>
            </a:xfrm>
            <a:custGeom>
              <a:avLst/>
              <a:gdLst/>
              <a:ahLst/>
              <a:cxnLst/>
              <a:pathLst>
                <a:path w="4608" h="4611">
                  <a:moveTo>
                    <a:pt x="4608" y="2305"/>
                  </a:moveTo>
                  <a:lnTo>
                    <a:pt x="4607" y="2229"/>
                  </a:lnTo>
                  <a:lnTo>
                    <a:pt x="4603" y="2154"/>
                  </a:lnTo>
                  <a:lnTo>
                    <a:pt x="4596" y="2079"/>
                  </a:lnTo>
                  <a:lnTo>
                    <a:pt x="4588" y="2004"/>
                  </a:lnTo>
                  <a:lnTo>
                    <a:pt x="4576" y="1930"/>
                  </a:lnTo>
                  <a:lnTo>
                    <a:pt x="4564" y="1855"/>
                  </a:lnTo>
                  <a:lnTo>
                    <a:pt x="4547" y="1781"/>
                  </a:lnTo>
                  <a:lnTo>
                    <a:pt x="4530" y="1708"/>
                  </a:lnTo>
                  <a:lnTo>
                    <a:pt x="4509" y="1636"/>
                  </a:lnTo>
                  <a:lnTo>
                    <a:pt x="4485" y="1564"/>
                  </a:lnTo>
                  <a:lnTo>
                    <a:pt x="4460" y="1493"/>
                  </a:lnTo>
                  <a:lnTo>
                    <a:pt x="4433" y="1423"/>
                  </a:lnTo>
                  <a:lnTo>
                    <a:pt x="4403" y="1353"/>
                  </a:lnTo>
                  <a:lnTo>
                    <a:pt x="4370" y="1286"/>
                  </a:lnTo>
                  <a:lnTo>
                    <a:pt x="4336" y="1218"/>
                  </a:lnTo>
                  <a:lnTo>
                    <a:pt x="4299" y="1153"/>
                  </a:lnTo>
                  <a:lnTo>
                    <a:pt x="4260" y="1087"/>
                  </a:lnTo>
                  <a:lnTo>
                    <a:pt x="4219" y="1024"/>
                  </a:lnTo>
                  <a:lnTo>
                    <a:pt x="4176" y="962"/>
                  </a:lnTo>
                  <a:lnTo>
                    <a:pt x="4132" y="902"/>
                  </a:lnTo>
                  <a:lnTo>
                    <a:pt x="4085" y="842"/>
                  </a:lnTo>
                  <a:lnTo>
                    <a:pt x="4036" y="785"/>
                  </a:lnTo>
                  <a:lnTo>
                    <a:pt x="3985" y="729"/>
                  </a:lnTo>
                  <a:lnTo>
                    <a:pt x="3932" y="674"/>
                  </a:lnTo>
                  <a:lnTo>
                    <a:pt x="3879" y="622"/>
                  </a:lnTo>
                  <a:lnTo>
                    <a:pt x="3823" y="572"/>
                  </a:lnTo>
                  <a:lnTo>
                    <a:pt x="3766" y="523"/>
                  </a:lnTo>
                  <a:lnTo>
                    <a:pt x="3706" y="476"/>
                  </a:lnTo>
                  <a:lnTo>
                    <a:pt x="3645" y="430"/>
                  </a:lnTo>
                  <a:lnTo>
                    <a:pt x="3584" y="388"/>
                  </a:lnTo>
                  <a:lnTo>
                    <a:pt x="3521" y="348"/>
                  </a:lnTo>
                  <a:lnTo>
                    <a:pt x="3455" y="308"/>
                  </a:lnTo>
                  <a:lnTo>
                    <a:pt x="3390" y="272"/>
                  </a:lnTo>
                  <a:lnTo>
                    <a:pt x="3323" y="237"/>
                  </a:lnTo>
                  <a:lnTo>
                    <a:pt x="3255" y="205"/>
                  </a:lnTo>
                  <a:lnTo>
                    <a:pt x="3186" y="175"/>
                  </a:lnTo>
                  <a:lnTo>
                    <a:pt x="3116" y="147"/>
                  </a:lnTo>
                  <a:lnTo>
                    <a:pt x="3045" y="122"/>
                  </a:lnTo>
                  <a:lnTo>
                    <a:pt x="2972" y="99"/>
                  </a:lnTo>
                  <a:lnTo>
                    <a:pt x="2900" y="78"/>
                  </a:lnTo>
                  <a:lnTo>
                    <a:pt x="2828" y="59"/>
                  </a:lnTo>
                  <a:lnTo>
                    <a:pt x="2753" y="44"/>
                  </a:lnTo>
                  <a:lnTo>
                    <a:pt x="2679" y="30"/>
                  </a:lnTo>
                  <a:lnTo>
                    <a:pt x="2605" y="20"/>
                  </a:lnTo>
                  <a:lnTo>
                    <a:pt x="2530" y="10"/>
                  </a:lnTo>
                  <a:lnTo>
                    <a:pt x="2454" y="5"/>
                  </a:lnTo>
                  <a:lnTo>
                    <a:pt x="2380" y="1"/>
                  </a:lnTo>
                  <a:lnTo>
                    <a:pt x="2304" y="0"/>
                  </a:lnTo>
                  <a:lnTo>
                    <a:pt x="2228" y="1"/>
                  </a:lnTo>
                  <a:lnTo>
                    <a:pt x="2153" y="5"/>
                  </a:lnTo>
                  <a:lnTo>
                    <a:pt x="2079" y="10"/>
                  </a:lnTo>
                  <a:lnTo>
                    <a:pt x="2003" y="20"/>
                  </a:lnTo>
                  <a:lnTo>
                    <a:pt x="1928" y="30"/>
                  </a:lnTo>
                  <a:lnTo>
                    <a:pt x="1855" y="44"/>
                  </a:lnTo>
                  <a:lnTo>
                    <a:pt x="1781" y="59"/>
                  </a:lnTo>
                  <a:lnTo>
                    <a:pt x="1708" y="78"/>
                  </a:lnTo>
                  <a:lnTo>
                    <a:pt x="1635" y="99"/>
                  </a:lnTo>
                  <a:lnTo>
                    <a:pt x="1563" y="122"/>
                  </a:lnTo>
                  <a:lnTo>
                    <a:pt x="1492" y="147"/>
                  </a:lnTo>
                  <a:lnTo>
                    <a:pt x="1422" y="175"/>
                  </a:lnTo>
                  <a:lnTo>
                    <a:pt x="1353" y="205"/>
                  </a:lnTo>
                  <a:lnTo>
                    <a:pt x="1285" y="237"/>
                  </a:lnTo>
                  <a:lnTo>
                    <a:pt x="1218" y="272"/>
                  </a:lnTo>
                  <a:lnTo>
                    <a:pt x="1152" y="308"/>
                  </a:lnTo>
                  <a:lnTo>
                    <a:pt x="1087" y="348"/>
                  </a:lnTo>
                  <a:lnTo>
                    <a:pt x="1024" y="388"/>
                  </a:lnTo>
                  <a:lnTo>
                    <a:pt x="962" y="430"/>
                  </a:lnTo>
                  <a:lnTo>
                    <a:pt x="901" y="476"/>
                  </a:lnTo>
                  <a:lnTo>
                    <a:pt x="842" y="523"/>
                  </a:lnTo>
                  <a:lnTo>
                    <a:pt x="785" y="572"/>
                  </a:lnTo>
                  <a:lnTo>
                    <a:pt x="729" y="622"/>
                  </a:lnTo>
                  <a:lnTo>
                    <a:pt x="675" y="674"/>
                  </a:lnTo>
                  <a:lnTo>
                    <a:pt x="623" y="729"/>
                  </a:lnTo>
                  <a:lnTo>
                    <a:pt x="571" y="785"/>
                  </a:lnTo>
                  <a:lnTo>
                    <a:pt x="523" y="842"/>
                  </a:lnTo>
                  <a:lnTo>
                    <a:pt x="476" y="902"/>
                  </a:lnTo>
                  <a:lnTo>
                    <a:pt x="431" y="962"/>
                  </a:lnTo>
                  <a:lnTo>
                    <a:pt x="388" y="1024"/>
                  </a:lnTo>
                  <a:lnTo>
                    <a:pt x="347" y="1087"/>
                  </a:lnTo>
                  <a:lnTo>
                    <a:pt x="309" y="1153"/>
                  </a:lnTo>
                  <a:lnTo>
                    <a:pt x="273" y="1218"/>
                  </a:lnTo>
                  <a:lnTo>
                    <a:pt x="238" y="1286"/>
                  </a:lnTo>
                  <a:lnTo>
                    <a:pt x="205" y="1353"/>
                  </a:lnTo>
                  <a:lnTo>
                    <a:pt x="176" y="1423"/>
                  </a:lnTo>
                  <a:lnTo>
                    <a:pt x="148" y="1493"/>
                  </a:lnTo>
                  <a:lnTo>
                    <a:pt x="122" y="1564"/>
                  </a:lnTo>
                  <a:lnTo>
                    <a:pt x="99" y="1636"/>
                  </a:lnTo>
                  <a:lnTo>
                    <a:pt x="79" y="1708"/>
                  </a:lnTo>
                  <a:lnTo>
                    <a:pt x="60" y="1781"/>
                  </a:lnTo>
                  <a:lnTo>
                    <a:pt x="44" y="1855"/>
                  </a:lnTo>
                  <a:lnTo>
                    <a:pt x="31" y="1930"/>
                  </a:lnTo>
                  <a:lnTo>
                    <a:pt x="19" y="2004"/>
                  </a:lnTo>
                  <a:lnTo>
                    <a:pt x="11" y="2079"/>
                  </a:lnTo>
                  <a:lnTo>
                    <a:pt x="5" y="2154"/>
                  </a:lnTo>
                  <a:lnTo>
                    <a:pt x="1" y="2229"/>
                  </a:lnTo>
                  <a:lnTo>
                    <a:pt x="0" y="2305"/>
                  </a:lnTo>
                  <a:lnTo>
                    <a:pt x="1" y="2380"/>
                  </a:lnTo>
                  <a:lnTo>
                    <a:pt x="5" y="2456"/>
                  </a:lnTo>
                  <a:lnTo>
                    <a:pt x="11" y="2530"/>
                  </a:lnTo>
                  <a:lnTo>
                    <a:pt x="19" y="2606"/>
                  </a:lnTo>
                  <a:lnTo>
                    <a:pt x="31" y="2681"/>
                  </a:lnTo>
                  <a:lnTo>
                    <a:pt x="44" y="2754"/>
                  </a:lnTo>
                  <a:lnTo>
                    <a:pt x="60" y="2828"/>
                  </a:lnTo>
                  <a:lnTo>
                    <a:pt x="79" y="2901"/>
                  </a:lnTo>
                  <a:lnTo>
                    <a:pt x="99" y="2974"/>
                  </a:lnTo>
                  <a:lnTo>
                    <a:pt x="122" y="3046"/>
                  </a:lnTo>
                  <a:lnTo>
                    <a:pt x="148" y="3117"/>
                  </a:lnTo>
                  <a:lnTo>
                    <a:pt x="176" y="3187"/>
                  </a:lnTo>
                  <a:lnTo>
                    <a:pt x="205" y="3256"/>
                  </a:lnTo>
                  <a:lnTo>
                    <a:pt x="238" y="3325"/>
                  </a:lnTo>
                  <a:lnTo>
                    <a:pt x="273" y="3391"/>
                  </a:lnTo>
                  <a:lnTo>
                    <a:pt x="309" y="3458"/>
                  </a:lnTo>
                  <a:lnTo>
                    <a:pt x="347" y="3522"/>
                  </a:lnTo>
                  <a:lnTo>
                    <a:pt x="388" y="3586"/>
                  </a:lnTo>
                  <a:lnTo>
                    <a:pt x="431" y="3648"/>
                  </a:lnTo>
                  <a:lnTo>
                    <a:pt x="476" y="3709"/>
                  </a:lnTo>
                  <a:lnTo>
                    <a:pt x="523" y="3767"/>
                  </a:lnTo>
                  <a:lnTo>
                    <a:pt x="571" y="3825"/>
                  </a:lnTo>
                  <a:lnTo>
                    <a:pt x="623" y="3881"/>
                  </a:lnTo>
                  <a:lnTo>
                    <a:pt x="675" y="3935"/>
                  </a:lnTo>
                  <a:lnTo>
                    <a:pt x="729" y="3988"/>
                  </a:lnTo>
                  <a:lnTo>
                    <a:pt x="785" y="4038"/>
                  </a:lnTo>
                  <a:lnTo>
                    <a:pt x="842" y="4087"/>
                  </a:lnTo>
                  <a:lnTo>
                    <a:pt x="901" y="4133"/>
                  </a:lnTo>
                  <a:lnTo>
                    <a:pt x="962" y="4179"/>
                  </a:lnTo>
                  <a:lnTo>
                    <a:pt x="1024" y="4222"/>
                  </a:lnTo>
                  <a:lnTo>
                    <a:pt x="1087" y="4263"/>
                  </a:lnTo>
                  <a:lnTo>
                    <a:pt x="1152" y="4301"/>
                  </a:lnTo>
                  <a:lnTo>
                    <a:pt x="1218" y="4338"/>
                  </a:lnTo>
                  <a:lnTo>
                    <a:pt x="1285" y="4373"/>
                  </a:lnTo>
                  <a:lnTo>
                    <a:pt x="1353" y="4405"/>
                  </a:lnTo>
                  <a:lnTo>
                    <a:pt x="1422" y="4434"/>
                  </a:lnTo>
                  <a:lnTo>
                    <a:pt x="1492" y="4462"/>
                  </a:lnTo>
                  <a:lnTo>
                    <a:pt x="1563" y="4488"/>
                  </a:lnTo>
                  <a:lnTo>
                    <a:pt x="1635" y="4511"/>
                  </a:lnTo>
                  <a:lnTo>
                    <a:pt x="1708" y="4531"/>
                  </a:lnTo>
                  <a:lnTo>
                    <a:pt x="1781" y="4550"/>
                  </a:lnTo>
                  <a:lnTo>
                    <a:pt x="1855" y="4566"/>
                  </a:lnTo>
                  <a:lnTo>
                    <a:pt x="1928" y="4579"/>
                  </a:lnTo>
                  <a:lnTo>
                    <a:pt x="2003" y="4591"/>
                  </a:lnTo>
                  <a:lnTo>
                    <a:pt x="2079" y="4599"/>
                  </a:lnTo>
                  <a:lnTo>
                    <a:pt x="2153" y="4606"/>
                  </a:lnTo>
                  <a:lnTo>
                    <a:pt x="2228" y="4609"/>
                  </a:lnTo>
                  <a:lnTo>
                    <a:pt x="2304" y="4611"/>
                  </a:lnTo>
                  <a:lnTo>
                    <a:pt x="2380" y="4609"/>
                  </a:lnTo>
                  <a:lnTo>
                    <a:pt x="2454" y="4606"/>
                  </a:lnTo>
                  <a:lnTo>
                    <a:pt x="2530" y="4599"/>
                  </a:lnTo>
                  <a:lnTo>
                    <a:pt x="2605" y="4591"/>
                  </a:lnTo>
                  <a:lnTo>
                    <a:pt x="2679" y="4579"/>
                  </a:lnTo>
                  <a:lnTo>
                    <a:pt x="2753" y="4566"/>
                  </a:lnTo>
                  <a:lnTo>
                    <a:pt x="2828" y="4550"/>
                  </a:lnTo>
                  <a:lnTo>
                    <a:pt x="2900" y="4531"/>
                  </a:lnTo>
                  <a:lnTo>
                    <a:pt x="2972" y="4511"/>
                  </a:lnTo>
                  <a:lnTo>
                    <a:pt x="3045" y="4488"/>
                  </a:lnTo>
                  <a:lnTo>
                    <a:pt x="3116" y="4462"/>
                  </a:lnTo>
                  <a:lnTo>
                    <a:pt x="3186" y="4434"/>
                  </a:lnTo>
                  <a:lnTo>
                    <a:pt x="3255" y="4405"/>
                  </a:lnTo>
                  <a:lnTo>
                    <a:pt x="3323" y="4373"/>
                  </a:lnTo>
                  <a:lnTo>
                    <a:pt x="3390" y="4338"/>
                  </a:lnTo>
                  <a:lnTo>
                    <a:pt x="3455" y="4301"/>
                  </a:lnTo>
                  <a:lnTo>
                    <a:pt x="3521" y="4263"/>
                  </a:lnTo>
                  <a:lnTo>
                    <a:pt x="3584" y="4222"/>
                  </a:lnTo>
                  <a:lnTo>
                    <a:pt x="3645" y="4179"/>
                  </a:lnTo>
                  <a:lnTo>
                    <a:pt x="3706" y="4133"/>
                  </a:lnTo>
                  <a:lnTo>
                    <a:pt x="3766" y="4087"/>
                  </a:lnTo>
                  <a:lnTo>
                    <a:pt x="3823" y="4038"/>
                  </a:lnTo>
                  <a:lnTo>
                    <a:pt x="3879" y="3988"/>
                  </a:lnTo>
                  <a:lnTo>
                    <a:pt x="3932" y="3935"/>
                  </a:lnTo>
                  <a:lnTo>
                    <a:pt x="3985" y="3881"/>
                  </a:lnTo>
                  <a:lnTo>
                    <a:pt x="4036" y="3825"/>
                  </a:lnTo>
                  <a:lnTo>
                    <a:pt x="4085" y="3767"/>
                  </a:lnTo>
                  <a:lnTo>
                    <a:pt x="4132" y="3709"/>
                  </a:lnTo>
                  <a:lnTo>
                    <a:pt x="4176" y="3648"/>
                  </a:lnTo>
                  <a:lnTo>
                    <a:pt x="4219" y="3586"/>
                  </a:lnTo>
                  <a:lnTo>
                    <a:pt x="4260" y="3522"/>
                  </a:lnTo>
                  <a:lnTo>
                    <a:pt x="4299" y="3458"/>
                  </a:lnTo>
                  <a:lnTo>
                    <a:pt x="4336" y="3391"/>
                  </a:lnTo>
                  <a:lnTo>
                    <a:pt x="4370" y="3325"/>
                  </a:lnTo>
                  <a:lnTo>
                    <a:pt x="4403" y="3256"/>
                  </a:lnTo>
                  <a:lnTo>
                    <a:pt x="4433" y="3187"/>
                  </a:lnTo>
                  <a:lnTo>
                    <a:pt x="4460" y="3117"/>
                  </a:lnTo>
                  <a:lnTo>
                    <a:pt x="4485" y="3046"/>
                  </a:lnTo>
                  <a:lnTo>
                    <a:pt x="4509" y="2974"/>
                  </a:lnTo>
                  <a:lnTo>
                    <a:pt x="4530" y="2901"/>
                  </a:lnTo>
                  <a:lnTo>
                    <a:pt x="4547" y="2828"/>
                  </a:lnTo>
                  <a:lnTo>
                    <a:pt x="4564" y="2754"/>
                  </a:lnTo>
                  <a:lnTo>
                    <a:pt x="4576" y="2681"/>
                  </a:lnTo>
                  <a:lnTo>
                    <a:pt x="4588" y="2606"/>
                  </a:lnTo>
                  <a:lnTo>
                    <a:pt x="4596" y="2530"/>
                  </a:lnTo>
                  <a:lnTo>
                    <a:pt x="4603" y="2456"/>
                  </a:lnTo>
                  <a:lnTo>
                    <a:pt x="4607" y="2380"/>
                  </a:lnTo>
                  <a:lnTo>
                    <a:pt x="4608" y="2305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617" name="直接连接符 1056616"/>
            <p:cNvSpPr/>
            <p:nvPr/>
          </p:nvSpPr>
          <p:spPr>
            <a:xfrm flipV="1">
              <a:off x="4263" y="1812"/>
              <a:ext cx="0" cy="131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19" name="直接连接符 1056618"/>
            <p:cNvSpPr/>
            <p:nvPr/>
          </p:nvSpPr>
          <p:spPr>
            <a:xfrm flipV="1">
              <a:off x="3807" y="1670"/>
              <a:ext cx="0" cy="142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20" name="直接连接符 1056619"/>
            <p:cNvSpPr/>
            <p:nvPr/>
          </p:nvSpPr>
          <p:spPr>
            <a:xfrm flipH="1">
              <a:off x="3807" y="1670"/>
              <a:ext cx="645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631" name="组合 1056630"/>
            <p:cNvGrpSpPr/>
            <p:nvPr/>
          </p:nvGrpSpPr>
          <p:grpSpPr>
            <a:xfrm>
              <a:off x="3791" y="1877"/>
              <a:ext cx="1121" cy="0"/>
              <a:chOff x="2213" y="1809"/>
              <a:chExt cx="1415" cy="0"/>
            </a:xfrm>
          </p:grpSpPr>
          <p:sp>
            <p:nvSpPr>
              <p:cNvPr id="1056632" name="直接连接符 1056631"/>
              <p:cNvSpPr/>
              <p:nvPr/>
            </p:nvSpPr>
            <p:spPr>
              <a:xfrm flipH="1">
                <a:off x="3499" y="1809"/>
                <a:ext cx="129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33" name="直接连接符 1056632"/>
              <p:cNvSpPr/>
              <p:nvPr/>
            </p:nvSpPr>
            <p:spPr>
              <a:xfrm flipH="1">
                <a:off x="3440" y="1809"/>
                <a:ext cx="29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34" name="直接连接符 1056633"/>
              <p:cNvSpPr/>
              <p:nvPr/>
            </p:nvSpPr>
            <p:spPr>
              <a:xfrm flipH="1">
                <a:off x="3232" y="1809"/>
                <a:ext cx="178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35" name="直接连接符 1056634"/>
              <p:cNvSpPr/>
              <p:nvPr/>
            </p:nvSpPr>
            <p:spPr>
              <a:xfrm flipH="1">
                <a:off x="3172" y="1809"/>
                <a:ext cx="30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36" name="直接连接符 1056635"/>
              <p:cNvSpPr/>
              <p:nvPr/>
            </p:nvSpPr>
            <p:spPr>
              <a:xfrm flipH="1">
                <a:off x="2965" y="1809"/>
                <a:ext cx="178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37" name="直接连接符 1056636"/>
              <p:cNvSpPr/>
              <p:nvPr/>
            </p:nvSpPr>
            <p:spPr>
              <a:xfrm flipH="1">
                <a:off x="2905" y="1809"/>
                <a:ext cx="30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38" name="直接连接符 1056637"/>
              <p:cNvSpPr/>
              <p:nvPr/>
            </p:nvSpPr>
            <p:spPr>
              <a:xfrm flipH="1">
                <a:off x="2697" y="1809"/>
                <a:ext cx="179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39" name="直接连接符 1056638"/>
              <p:cNvSpPr/>
              <p:nvPr/>
            </p:nvSpPr>
            <p:spPr>
              <a:xfrm flipH="1">
                <a:off x="2638" y="1809"/>
                <a:ext cx="30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40" name="直接连接符 1056639"/>
              <p:cNvSpPr/>
              <p:nvPr/>
            </p:nvSpPr>
            <p:spPr>
              <a:xfrm flipH="1">
                <a:off x="2430" y="1809"/>
                <a:ext cx="178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41" name="直接连接符 1056640"/>
              <p:cNvSpPr/>
              <p:nvPr/>
            </p:nvSpPr>
            <p:spPr>
              <a:xfrm flipH="1">
                <a:off x="2371" y="1809"/>
                <a:ext cx="30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42" name="直接连接符 1056641"/>
              <p:cNvSpPr/>
              <p:nvPr/>
            </p:nvSpPr>
            <p:spPr>
              <a:xfrm flipH="1">
                <a:off x="2213" y="1809"/>
                <a:ext cx="128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643" name="组合 1056642"/>
            <p:cNvGrpSpPr/>
            <p:nvPr/>
          </p:nvGrpSpPr>
          <p:grpSpPr>
            <a:xfrm>
              <a:off x="4611" y="1560"/>
              <a:ext cx="0" cy="626"/>
              <a:chOff x="3248" y="1409"/>
              <a:chExt cx="0" cy="789"/>
            </a:xfrm>
          </p:grpSpPr>
          <p:sp>
            <p:nvSpPr>
              <p:cNvPr id="1056644" name="直接连接符 1056643"/>
              <p:cNvSpPr/>
              <p:nvPr/>
            </p:nvSpPr>
            <p:spPr>
              <a:xfrm flipV="1">
                <a:off x="3248" y="1984"/>
                <a:ext cx="0" cy="21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45" name="直接连接符 1056644"/>
              <p:cNvSpPr/>
              <p:nvPr/>
            </p:nvSpPr>
            <p:spPr>
              <a:xfrm flipV="1">
                <a:off x="3248" y="1924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46" name="直接连接符 1056645"/>
              <p:cNvSpPr/>
              <p:nvPr/>
            </p:nvSpPr>
            <p:spPr>
              <a:xfrm flipV="1">
                <a:off x="3248" y="1716"/>
                <a:ext cx="0" cy="178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47" name="直接连接符 1056646"/>
              <p:cNvSpPr/>
              <p:nvPr/>
            </p:nvSpPr>
            <p:spPr>
              <a:xfrm flipV="1">
                <a:off x="3248" y="1657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48" name="直接连接符 1056647"/>
              <p:cNvSpPr/>
              <p:nvPr/>
            </p:nvSpPr>
            <p:spPr>
              <a:xfrm flipV="1">
                <a:off x="3248" y="1409"/>
                <a:ext cx="0" cy="218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6649" name="组合 1056648"/>
            <p:cNvGrpSpPr/>
            <p:nvPr/>
          </p:nvGrpSpPr>
          <p:grpSpPr>
            <a:xfrm>
              <a:off x="4067" y="1616"/>
              <a:ext cx="0" cy="522"/>
              <a:chOff x="2562" y="1480"/>
              <a:chExt cx="0" cy="658"/>
            </a:xfrm>
          </p:grpSpPr>
          <p:sp>
            <p:nvSpPr>
              <p:cNvPr id="1056650" name="直接连接符 1056649"/>
              <p:cNvSpPr/>
              <p:nvPr/>
            </p:nvSpPr>
            <p:spPr>
              <a:xfrm flipV="1">
                <a:off x="2562" y="1987"/>
                <a:ext cx="0" cy="15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51" name="直接连接符 1056650"/>
              <p:cNvSpPr/>
              <p:nvPr/>
            </p:nvSpPr>
            <p:spPr>
              <a:xfrm flipV="1">
                <a:off x="2562" y="1928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52" name="直接连接符 1056651"/>
              <p:cNvSpPr/>
              <p:nvPr/>
            </p:nvSpPr>
            <p:spPr>
              <a:xfrm flipV="1">
                <a:off x="2562" y="1720"/>
                <a:ext cx="0" cy="178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53" name="直接连接符 1056652"/>
              <p:cNvSpPr/>
              <p:nvPr/>
            </p:nvSpPr>
            <p:spPr>
              <a:xfrm flipV="1">
                <a:off x="2562" y="1660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54" name="直接连接符 1056653"/>
              <p:cNvSpPr/>
              <p:nvPr/>
            </p:nvSpPr>
            <p:spPr>
              <a:xfrm flipV="1">
                <a:off x="2562" y="1480"/>
                <a:ext cx="0" cy="15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6655" name="任意多边形 1056654"/>
            <p:cNvSpPr/>
            <p:nvPr/>
          </p:nvSpPr>
          <p:spPr>
            <a:xfrm>
              <a:off x="4469" y="1736"/>
              <a:ext cx="283" cy="283"/>
            </a:xfrm>
            <a:custGeom>
              <a:avLst/>
              <a:gdLst/>
              <a:ahLst/>
              <a:cxnLst/>
              <a:pathLst>
                <a:path w="2497" h="2498">
                  <a:moveTo>
                    <a:pt x="2497" y="1249"/>
                  </a:moveTo>
                  <a:lnTo>
                    <a:pt x="2496" y="1193"/>
                  </a:lnTo>
                  <a:lnTo>
                    <a:pt x="2491" y="1137"/>
                  </a:lnTo>
                  <a:lnTo>
                    <a:pt x="2485" y="1081"/>
                  </a:lnTo>
                  <a:lnTo>
                    <a:pt x="2477" y="1026"/>
                  </a:lnTo>
                  <a:lnTo>
                    <a:pt x="2466" y="972"/>
                  </a:lnTo>
                  <a:lnTo>
                    <a:pt x="2452" y="917"/>
                  </a:lnTo>
                  <a:lnTo>
                    <a:pt x="2435" y="863"/>
                  </a:lnTo>
                  <a:lnTo>
                    <a:pt x="2418" y="811"/>
                  </a:lnTo>
                  <a:lnTo>
                    <a:pt x="2397" y="758"/>
                  </a:lnTo>
                  <a:lnTo>
                    <a:pt x="2373" y="707"/>
                  </a:lnTo>
                  <a:lnTo>
                    <a:pt x="2348" y="658"/>
                  </a:lnTo>
                  <a:lnTo>
                    <a:pt x="2320" y="609"/>
                  </a:lnTo>
                  <a:lnTo>
                    <a:pt x="2291" y="561"/>
                  </a:lnTo>
                  <a:lnTo>
                    <a:pt x="2258" y="515"/>
                  </a:lnTo>
                  <a:lnTo>
                    <a:pt x="2224" y="470"/>
                  </a:lnTo>
                  <a:lnTo>
                    <a:pt x="2189" y="427"/>
                  </a:lnTo>
                  <a:lnTo>
                    <a:pt x="2151" y="386"/>
                  </a:lnTo>
                  <a:lnTo>
                    <a:pt x="2111" y="346"/>
                  </a:lnTo>
                  <a:lnTo>
                    <a:pt x="2070" y="309"/>
                  </a:lnTo>
                  <a:lnTo>
                    <a:pt x="2027" y="273"/>
                  </a:lnTo>
                  <a:lnTo>
                    <a:pt x="1983" y="239"/>
                  </a:lnTo>
                  <a:lnTo>
                    <a:pt x="1936" y="206"/>
                  </a:lnTo>
                  <a:lnTo>
                    <a:pt x="1889" y="177"/>
                  </a:lnTo>
                  <a:lnTo>
                    <a:pt x="1840" y="149"/>
                  </a:lnTo>
                  <a:lnTo>
                    <a:pt x="1790" y="123"/>
                  </a:lnTo>
                  <a:lnTo>
                    <a:pt x="1739" y="100"/>
                  </a:lnTo>
                  <a:lnTo>
                    <a:pt x="1687" y="80"/>
                  </a:lnTo>
                  <a:lnTo>
                    <a:pt x="1635" y="62"/>
                  </a:lnTo>
                  <a:lnTo>
                    <a:pt x="1581" y="45"/>
                  </a:lnTo>
                  <a:lnTo>
                    <a:pt x="1526" y="31"/>
                  </a:lnTo>
                  <a:lnTo>
                    <a:pt x="1472" y="21"/>
                  </a:lnTo>
                  <a:lnTo>
                    <a:pt x="1417" y="11"/>
                  </a:lnTo>
                  <a:lnTo>
                    <a:pt x="1361" y="6"/>
                  </a:lnTo>
                  <a:lnTo>
                    <a:pt x="1305" y="1"/>
                  </a:lnTo>
                  <a:lnTo>
                    <a:pt x="1249" y="0"/>
                  </a:lnTo>
                  <a:lnTo>
                    <a:pt x="1193" y="1"/>
                  </a:lnTo>
                  <a:lnTo>
                    <a:pt x="1137" y="6"/>
                  </a:lnTo>
                  <a:lnTo>
                    <a:pt x="1082" y="11"/>
                  </a:lnTo>
                  <a:lnTo>
                    <a:pt x="1026" y="21"/>
                  </a:lnTo>
                  <a:lnTo>
                    <a:pt x="971" y="31"/>
                  </a:lnTo>
                  <a:lnTo>
                    <a:pt x="917" y="45"/>
                  </a:lnTo>
                  <a:lnTo>
                    <a:pt x="864" y="62"/>
                  </a:lnTo>
                  <a:lnTo>
                    <a:pt x="810" y="80"/>
                  </a:lnTo>
                  <a:lnTo>
                    <a:pt x="759" y="100"/>
                  </a:lnTo>
                  <a:lnTo>
                    <a:pt x="707" y="123"/>
                  </a:lnTo>
                  <a:lnTo>
                    <a:pt x="657" y="149"/>
                  </a:lnTo>
                  <a:lnTo>
                    <a:pt x="608" y="177"/>
                  </a:lnTo>
                  <a:lnTo>
                    <a:pt x="562" y="206"/>
                  </a:lnTo>
                  <a:lnTo>
                    <a:pt x="515" y="239"/>
                  </a:lnTo>
                  <a:lnTo>
                    <a:pt x="471" y="273"/>
                  </a:lnTo>
                  <a:lnTo>
                    <a:pt x="427" y="309"/>
                  </a:lnTo>
                  <a:lnTo>
                    <a:pt x="387" y="346"/>
                  </a:lnTo>
                  <a:lnTo>
                    <a:pt x="347" y="386"/>
                  </a:lnTo>
                  <a:lnTo>
                    <a:pt x="310" y="427"/>
                  </a:lnTo>
                  <a:lnTo>
                    <a:pt x="273" y="470"/>
                  </a:lnTo>
                  <a:lnTo>
                    <a:pt x="240" y="515"/>
                  </a:lnTo>
                  <a:lnTo>
                    <a:pt x="207" y="561"/>
                  </a:lnTo>
                  <a:lnTo>
                    <a:pt x="178" y="609"/>
                  </a:lnTo>
                  <a:lnTo>
                    <a:pt x="150" y="658"/>
                  </a:lnTo>
                  <a:lnTo>
                    <a:pt x="124" y="707"/>
                  </a:lnTo>
                  <a:lnTo>
                    <a:pt x="102" y="758"/>
                  </a:lnTo>
                  <a:lnTo>
                    <a:pt x="81" y="811"/>
                  </a:lnTo>
                  <a:lnTo>
                    <a:pt x="62" y="863"/>
                  </a:lnTo>
                  <a:lnTo>
                    <a:pt x="46" y="917"/>
                  </a:lnTo>
                  <a:lnTo>
                    <a:pt x="32" y="972"/>
                  </a:lnTo>
                  <a:lnTo>
                    <a:pt x="21" y="1026"/>
                  </a:lnTo>
                  <a:lnTo>
                    <a:pt x="12" y="1081"/>
                  </a:lnTo>
                  <a:lnTo>
                    <a:pt x="6" y="1137"/>
                  </a:lnTo>
                  <a:lnTo>
                    <a:pt x="3" y="1193"/>
                  </a:lnTo>
                  <a:lnTo>
                    <a:pt x="0" y="1249"/>
                  </a:lnTo>
                  <a:lnTo>
                    <a:pt x="3" y="1305"/>
                  </a:lnTo>
                  <a:lnTo>
                    <a:pt x="6" y="1361"/>
                  </a:lnTo>
                  <a:lnTo>
                    <a:pt x="12" y="1416"/>
                  </a:lnTo>
                  <a:lnTo>
                    <a:pt x="21" y="1472"/>
                  </a:lnTo>
                  <a:lnTo>
                    <a:pt x="32" y="1527"/>
                  </a:lnTo>
                  <a:lnTo>
                    <a:pt x="46" y="1581"/>
                  </a:lnTo>
                  <a:lnTo>
                    <a:pt x="62" y="1634"/>
                  </a:lnTo>
                  <a:lnTo>
                    <a:pt x="81" y="1688"/>
                  </a:lnTo>
                  <a:lnTo>
                    <a:pt x="102" y="1739"/>
                  </a:lnTo>
                  <a:lnTo>
                    <a:pt x="124" y="1791"/>
                  </a:lnTo>
                  <a:lnTo>
                    <a:pt x="150" y="1841"/>
                  </a:lnTo>
                  <a:lnTo>
                    <a:pt x="178" y="1890"/>
                  </a:lnTo>
                  <a:lnTo>
                    <a:pt x="207" y="1936"/>
                  </a:lnTo>
                  <a:lnTo>
                    <a:pt x="240" y="1983"/>
                  </a:lnTo>
                  <a:lnTo>
                    <a:pt x="273" y="2027"/>
                  </a:lnTo>
                  <a:lnTo>
                    <a:pt x="310" y="2071"/>
                  </a:lnTo>
                  <a:lnTo>
                    <a:pt x="347" y="2111"/>
                  </a:lnTo>
                  <a:lnTo>
                    <a:pt x="387" y="2151"/>
                  </a:lnTo>
                  <a:lnTo>
                    <a:pt x="427" y="2190"/>
                  </a:lnTo>
                  <a:lnTo>
                    <a:pt x="471" y="2226"/>
                  </a:lnTo>
                  <a:lnTo>
                    <a:pt x="515" y="2260"/>
                  </a:lnTo>
                  <a:lnTo>
                    <a:pt x="562" y="2291"/>
                  </a:lnTo>
                  <a:lnTo>
                    <a:pt x="608" y="2321"/>
                  </a:lnTo>
                  <a:lnTo>
                    <a:pt x="657" y="2348"/>
                  </a:lnTo>
                  <a:lnTo>
                    <a:pt x="707" y="2374"/>
                  </a:lnTo>
                  <a:lnTo>
                    <a:pt x="759" y="2397"/>
                  </a:lnTo>
                  <a:lnTo>
                    <a:pt x="810" y="2418"/>
                  </a:lnTo>
                  <a:lnTo>
                    <a:pt x="864" y="2437"/>
                  </a:lnTo>
                  <a:lnTo>
                    <a:pt x="917" y="2453"/>
                  </a:lnTo>
                  <a:lnTo>
                    <a:pt x="971" y="2466"/>
                  </a:lnTo>
                  <a:lnTo>
                    <a:pt x="1026" y="2478"/>
                  </a:lnTo>
                  <a:lnTo>
                    <a:pt x="1082" y="2486"/>
                  </a:lnTo>
                  <a:lnTo>
                    <a:pt x="1137" y="2493"/>
                  </a:lnTo>
                  <a:lnTo>
                    <a:pt x="1193" y="2496"/>
                  </a:lnTo>
                  <a:lnTo>
                    <a:pt x="1249" y="2498"/>
                  </a:lnTo>
                  <a:lnTo>
                    <a:pt x="1305" y="2496"/>
                  </a:lnTo>
                  <a:lnTo>
                    <a:pt x="1361" y="2493"/>
                  </a:lnTo>
                  <a:lnTo>
                    <a:pt x="1417" y="2486"/>
                  </a:lnTo>
                  <a:lnTo>
                    <a:pt x="1472" y="2478"/>
                  </a:lnTo>
                  <a:lnTo>
                    <a:pt x="1526" y="2466"/>
                  </a:lnTo>
                  <a:lnTo>
                    <a:pt x="1581" y="2453"/>
                  </a:lnTo>
                  <a:lnTo>
                    <a:pt x="1635" y="2437"/>
                  </a:lnTo>
                  <a:lnTo>
                    <a:pt x="1687" y="2418"/>
                  </a:lnTo>
                  <a:lnTo>
                    <a:pt x="1739" y="2397"/>
                  </a:lnTo>
                  <a:lnTo>
                    <a:pt x="1790" y="2374"/>
                  </a:lnTo>
                  <a:lnTo>
                    <a:pt x="1840" y="2348"/>
                  </a:lnTo>
                  <a:lnTo>
                    <a:pt x="1889" y="2321"/>
                  </a:lnTo>
                  <a:lnTo>
                    <a:pt x="1936" y="2291"/>
                  </a:lnTo>
                  <a:lnTo>
                    <a:pt x="1983" y="2260"/>
                  </a:lnTo>
                  <a:lnTo>
                    <a:pt x="2027" y="2226"/>
                  </a:lnTo>
                  <a:lnTo>
                    <a:pt x="2070" y="2190"/>
                  </a:lnTo>
                  <a:lnTo>
                    <a:pt x="2111" y="2151"/>
                  </a:lnTo>
                  <a:lnTo>
                    <a:pt x="2151" y="2111"/>
                  </a:lnTo>
                  <a:lnTo>
                    <a:pt x="2189" y="2071"/>
                  </a:lnTo>
                  <a:lnTo>
                    <a:pt x="2224" y="2027"/>
                  </a:lnTo>
                  <a:lnTo>
                    <a:pt x="2258" y="1983"/>
                  </a:lnTo>
                  <a:lnTo>
                    <a:pt x="2291" y="1936"/>
                  </a:lnTo>
                  <a:lnTo>
                    <a:pt x="2320" y="1890"/>
                  </a:lnTo>
                  <a:lnTo>
                    <a:pt x="2348" y="1841"/>
                  </a:lnTo>
                  <a:lnTo>
                    <a:pt x="2373" y="1791"/>
                  </a:lnTo>
                  <a:lnTo>
                    <a:pt x="2397" y="1739"/>
                  </a:lnTo>
                  <a:lnTo>
                    <a:pt x="2418" y="1688"/>
                  </a:lnTo>
                  <a:lnTo>
                    <a:pt x="2435" y="1634"/>
                  </a:lnTo>
                  <a:lnTo>
                    <a:pt x="2452" y="1581"/>
                  </a:lnTo>
                  <a:lnTo>
                    <a:pt x="2466" y="1527"/>
                  </a:lnTo>
                  <a:lnTo>
                    <a:pt x="2477" y="1472"/>
                  </a:lnTo>
                  <a:lnTo>
                    <a:pt x="2485" y="1416"/>
                  </a:lnTo>
                  <a:lnTo>
                    <a:pt x="2491" y="1361"/>
                  </a:lnTo>
                  <a:lnTo>
                    <a:pt x="2496" y="1305"/>
                  </a:lnTo>
                  <a:lnTo>
                    <a:pt x="2497" y="1249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656" name="直接连接符 1056655"/>
            <p:cNvSpPr/>
            <p:nvPr/>
          </p:nvSpPr>
          <p:spPr>
            <a:xfrm>
              <a:off x="3948" y="1670"/>
              <a:ext cx="0" cy="55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57" name="直接连接符 1056656"/>
            <p:cNvSpPr/>
            <p:nvPr/>
          </p:nvSpPr>
          <p:spPr>
            <a:xfrm>
              <a:off x="3948" y="1725"/>
              <a:ext cx="239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58" name="直接连接符 1056657"/>
            <p:cNvSpPr/>
            <p:nvPr/>
          </p:nvSpPr>
          <p:spPr>
            <a:xfrm flipV="1">
              <a:off x="4187" y="1670"/>
              <a:ext cx="0" cy="55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59" name="直接连接符 1056658"/>
            <p:cNvSpPr/>
            <p:nvPr/>
          </p:nvSpPr>
          <p:spPr>
            <a:xfrm flipV="1">
              <a:off x="3992" y="1943"/>
              <a:ext cx="0" cy="14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60" name="直接连接符 1056659"/>
            <p:cNvSpPr/>
            <p:nvPr/>
          </p:nvSpPr>
          <p:spPr>
            <a:xfrm flipV="1">
              <a:off x="4144" y="1943"/>
              <a:ext cx="0" cy="14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61" name="直接连接符 1056660"/>
            <p:cNvSpPr/>
            <p:nvPr/>
          </p:nvSpPr>
          <p:spPr>
            <a:xfrm flipV="1">
              <a:off x="4144" y="1725"/>
              <a:ext cx="0" cy="87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6662" name="直接连接符 1056661"/>
            <p:cNvSpPr/>
            <p:nvPr/>
          </p:nvSpPr>
          <p:spPr>
            <a:xfrm flipV="1">
              <a:off x="3992" y="1725"/>
              <a:ext cx="0" cy="87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6676" name="组合 1056675"/>
            <p:cNvGrpSpPr/>
            <p:nvPr/>
          </p:nvGrpSpPr>
          <p:grpSpPr>
            <a:xfrm>
              <a:off x="4227" y="1670"/>
              <a:ext cx="26" cy="414"/>
              <a:chOff x="2763" y="1548"/>
              <a:chExt cx="34" cy="522"/>
            </a:xfrm>
          </p:grpSpPr>
          <p:sp>
            <p:nvSpPr>
              <p:cNvPr id="1056677" name="任意多边形 1056676"/>
              <p:cNvSpPr/>
              <p:nvPr/>
            </p:nvSpPr>
            <p:spPr>
              <a:xfrm>
                <a:off x="2775" y="1548"/>
                <a:ext cx="22" cy="179"/>
              </a:xfrm>
              <a:custGeom>
                <a:avLst/>
                <a:gdLst/>
                <a:ahLst/>
                <a:cxnLst/>
                <a:pathLst>
                  <a:path w="153" h="1250">
                    <a:moveTo>
                      <a:pt x="153" y="0"/>
                    </a:moveTo>
                    <a:lnTo>
                      <a:pt x="133" y="79"/>
                    </a:lnTo>
                    <a:lnTo>
                      <a:pt x="113" y="157"/>
                    </a:lnTo>
                    <a:lnTo>
                      <a:pt x="92" y="233"/>
                    </a:lnTo>
                    <a:lnTo>
                      <a:pt x="72" y="310"/>
                    </a:lnTo>
                    <a:lnTo>
                      <a:pt x="54" y="384"/>
                    </a:lnTo>
                    <a:lnTo>
                      <a:pt x="44" y="420"/>
                    </a:lnTo>
                    <a:lnTo>
                      <a:pt x="36" y="458"/>
                    </a:lnTo>
                    <a:lnTo>
                      <a:pt x="29" y="494"/>
                    </a:lnTo>
                    <a:lnTo>
                      <a:pt x="22" y="529"/>
                    </a:lnTo>
                    <a:lnTo>
                      <a:pt x="15" y="565"/>
                    </a:lnTo>
                    <a:lnTo>
                      <a:pt x="11" y="600"/>
                    </a:lnTo>
                    <a:lnTo>
                      <a:pt x="6" y="634"/>
                    </a:lnTo>
                    <a:lnTo>
                      <a:pt x="4" y="668"/>
                    </a:lnTo>
                    <a:lnTo>
                      <a:pt x="1" y="700"/>
                    </a:lnTo>
                    <a:lnTo>
                      <a:pt x="0" y="733"/>
                    </a:lnTo>
                    <a:lnTo>
                      <a:pt x="0" y="766"/>
                    </a:lnTo>
                    <a:lnTo>
                      <a:pt x="1" y="798"/>
                    </a:lnTo>
                    <a:lnTo>
                      <a:pt x="4" y="832"/>
                    </a:lnTo>
                    <a:lnTo>
                      <a:pt x="6" y="867"/>
                    </a:lnTo>
                    <a:lnTo>
                      <a:pt x="9" y="905"/>
                    </a:lnTo>
                    <a:lnTo>
                      <a:pt x="13" y="943"/>
                    </a:lnTo>
                    <a:lnTo>
                      <a:pt x="14" y="964"/>
                    </a:lnTo>
                    <a:lnTo>
                      <a:pt x="16" y="985"/>
                    </a:lnTo>
                    <a:lnTo>
                      <a:pt x="18" y="1007"/>
                    </a:lnTo>
                    <a:lnTo>
                      <a:pt x="20" y="1029"/>
                    </a:lnTo>
                    <a:lnTo>
                      <a:pt x="21" y="1054"/>
                    </a:lnTo>
                    <a:lnTo>
                      <a:pt x="23" y="1078"/>
                    </a:lnTo>
                    <a:lnTo>
                      <a:pt x="25" y="1104"/>
                    </a:lnTo>
                    <a:lnTo>
                      <a:pt x="26" y="1131"/>
                    </a:lnTo>
                    <a:lnTo>
                      <a:pt x="28" y="1159"/>
                    </a:lnTo>
                    <a:lnTo>
                      <a:pt x="29" y="1188"/>
                    </a:lnTo>
                    <a:lnTo>
                      <a:pt x="30" y="1218"/>
                    </a:lnTo>
                    <a:lnTo>
                      <a:pt x="32" y="125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6678" name="任意多边形 1056677"/>
              <p:cNvSpPr/>
              <p:nvPr/>
            </p:nvSpPr>
            <p:spPr>
              <a:xfrm>
                <a:off x="2763" y="1892"/>
                <a:ext cx="15" cy="178"/>
              </a:xfrm>
              <a:custGeom>
                <a:avLst/>
                <a:gdLst/>
                <a:ahLst/>
                <a:cxnLst/>
                <a:pathLst>
                  <a:path w="102" h="1248">
                    <a:moveTo>
                      <a:pt x="102" y="0"/>
                    </a:moveTo>
                    <a:lnTo>
                      <a:pt x="91" y="39"/>
                    </a:lnTo>
                    <a:lnTo>
                      <a:pt x="82" y="78"/>
                    </a:lnTo>
                    <a:lnTo>
                      <a:pt x="75" y="117"/>
                    </a:lnTo>
                    <a:lnTo>
                      <a:pt x="68" y="157"/>
                    </a:lnTo>
                    <a:lnTo>
                      <a:pt x="62" y="197"/>
                    </a:lnTo>
                    <a:lnTo>
                      <a:pt x="58" y="236"/>
                    </a:lnTo>
                    <a:lnTo>
                      <a:pt x="54" y="276"/>
                    </a:lnTo>
                    <a:lnTo>
                      <a:pt x="51" y="316"/>
                    </a:lnTo>
                    <a:lnTo>
                      <a:pt x="46" y="395"/>
                    </a:lnTo>
                    <a:lnTo>
                      <a:pt x="44" y="473"/>
                    </a:lnTo>
                    <a:lnTo>
                      <a:pt x="42" y="553"/>
                    </a:lnTo>
                    <a:lnTo>
                      <a:pt x="42" y="631"/>
                    </a:lnTo>
                    <a:lnTo>
                      <a:pt x="41" y="788"/>
                    </a:lnTo>
                    <a:lnTo>
                      <a:pt x="40" y="865"/>
                    </a:lnTo>
                    <a:lnTo>
                      <a:pt x="38" y="943"/>
                    </a:lnTo>
                    <a:lnTo>
                      <a:pt x="33" y="1020"/>
                    </a:lnTo>
                    <a:lnTo>
                      <a:pt x="30" y="1058"/>
                    </a:lnTo>
                    <a:lnTo>
                      <a:pt x="26" y="1096"/>
                    </a:lnTo>
                    <a:lnTo>
                      <a:pt x="21" y="1135"/>
                    </a:lnTo>
                    <a:lnTo>
                      <a:pt x="16" y="1172"/>
                    </a:lnTo>
                    <a:lnTo>
                      <a:pt x="9" y="1211"/>
                    </a:lnTo>
                    <a:lnTo>
                      <a:pt x="0" y="1248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056696" name="组合 1056695"/>
            <p:cNvGrpSpPr/>
            <p:nvPr/>
          </p:nvGrpSpPr>
          <p:grpSpPr>
            <a:xfrm>
              <a:off x="3807" y="1670"/>
              <a:ext cx="440" cy="414"/>
              <a:chOff x="2233" y="1548"/>
              <a:chExt cx="556" cy="522"/>
            </a:xfrm>
          </p:grpSpPr>
          <p:sp>
            <p:nvSpPr>
              <p:cNvPr id="1056697" name="直接连接符 1056696"/>
              <p:cNvSpPr/>
              <p:nvPr/>
            </p:nvSpPr>
            <p:spPr>
              <a:xfrm flipH="1" flipV="1">
                <a:off x="2233" y="1987"/>
                <a:ext cx="83" cy="8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8" name="直接连接符 1056697"/>
              <p:cNvSpPr/>
              <p:nvPr/>
            </p:nvSpPr>
            <p:spPr>
              <a:xfrm flipH="1" flipV="1">
                <a:off x="2233" y="1899"/>
                <a:ext cx="170" cy="17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699" name="直接连接符 1056698"/>
              <p:cNvSpPr/>
              <p:nvPr/>
            </p:nvSpPr>
            <p:spPr>
              <a:xfrm flipH="1" flipV="1">
                <a:off x="2312" y="1892"/>
                <a:ext cx="154" cy="15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0" name="直接连接符 1056699"/>
              <p:cNvSpPr/>
              <p:nvPr/>
            </p:nvSpPr>
            <p:spPr>
              <a:xfrm flipH="1" flipV="1">
                <a:off x="2233" y="1724"/>
                <a:ext cx="2" cy="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1" name="直接连接符 1056700"/>
              <p:cNvSpPr/>
              <p:nvPr/>
            </p:nvSpPr>
            <p:spPr>
              <a:xfrm flipH="1" flipV="1">
                <a:off x="2400" y="1892"/>
                <a:ext cx="66" cy="6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2" name="直接连接符 1056701"/>
              <p:cNvSpPr/>
              <p:nvPr/>
            </p:nvSpPr>
            <p:spPr>
              <a:xfrm flipH="1" flipV="1">
                <a:off x="2233" y="1637"/>
                <a:ext cx="90" cy="9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3" name="直接连接符 1056702"/>
              <p:cNvSpPr/>
              <p:nvPr/>
            </p:nvSpPr>
            <p:spPr>
              <a:xfrm flipH="1" flipV="1">
                <a:off x="2658" y="2062"/>
                <a:ext cx="8" cy="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4" name="直接连接符 1056703"/>
              <p:cNvSpPr/>
              <p:nvPr/>
            </p:nvSpPr>
            <p:spPr>
              <a:xfrm flipH="1" flipV="1">
                <a:off x="2233" y="1549"/>
                <a:ext cx="177" cy="17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5" name="直接连接符 1056704"/>
              <p:cNvSpPr/>
              <p:nvPr/>
            </p:nvSpPr>
            <p:spPr>
              <a:xfrm flipH="1" flipV="1">
                <a:off x="2658" y="1975"/>
                <a:ext cx="95" cy="9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6" name="直接连接符 1056705"/>
              <p:cNvSpPr/>
              <p:nvPr/>
            </p:nvSpPr>
            <p:spPr>
              <a:xfrm flipH="1" flipV="1">
                <a:off x="2319" y="1548"/>
                <a:ext cx="147" cy="14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7" name="直接连接符 1056706"/>
              <p:cNvSpPr/>
              <p:nvPr/>
            </p:nvSpPr>
            <p:spPr>
              <a:xfrm flipH="1" flipV="1">
                <a:off x="2662" y="1892"/>
                <a:ext cx="107" cy="10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8" name="直接连接符 1056707"/>
              <p:cNvSpPr/>
              <p:nvPr/>
            </p:nvSpPr>
            <p:spPr>
              <a:xfrm flipH="1" flipV="1">
                <a:off x="2407" y="1548"/>
                <a:ext cx="4" cy="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09" name="直接连接符 1056708"/>
              <p:cNvSpPr/>
              <p:nvPr/>
            </p:nvSpPr>
            <p:spPr>
              <a:xfrm flipH="1" flipV="1">
                <a:off x="2750" y="1892"/>
                <a:ext cx="23" cy="2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10" name="直接连接符 1056709"/>
              <p:cNvSpPr/>
              <p:nvPr/>
            </p:nvSpPr>
            <p:spPr>
              <a:xfrm flipH="1" flipV="1">
                <a:off x="2658" y="1712"/>
                <a:ext cx="15" cy="1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11" name="直接连接符 1056710"/>
              <p:cNvSpPr/>
              <p:nvPr/>
            </p:nvSpPr>
            <p:spPr>
              <a:xfrm flipH="1" flipV="1">
                <a:off x="2658" y="1625"/>
                <a:ext cx="102" cy="10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12" name="直接连接符 1056711"/>
              <p:cNvSpPr/>
              <p:nvPr/>
            </p:nvSpPr>
            <p:spPr>
              <a:xfrm flipH="1" flipV="1">
                <a:off x="2713" y="1592"/>
                <a:ext cx="62" cy="6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6713" name="直接连接符 1056712"/>
              <p:cNvSpPr/>
              <p:nvPr/>
            </p:nvSpPr>
            <p:spPr>
              <a:xfrm flipH="1" flipV="1">
                <a:off x="2757" y="1548"/>
                <a:ext cx="32" cy="3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1056721" name="文本框 1056720"/>
          <p:cNvSpPr txBox="1"/>
          <p:nvPr/>
        </p:nvSpPr>
        <p:spPr>
          <a:xfrm>
            <a:off x="1231900" y="5664200"/>
            <a:ext cx="119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00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全剖</a:t>
            </a:r>
            <a:endParaRPr lang="zh-CN" altLang="en-US" sz="2400" dirty="0">
              <a:solidFill>
                <a:srgbClr val="CC00CC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056722" name="文本框 1056721"/>
          <p:cNvSpPr txBox="1"/>
          <p:nvPr/>
        </p:nvSpPr>
        <p:spPr>
          <a:xfrm>
            <a:off x="3797300" y="5664200"/>
            <a:ext cx="119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00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半剖</a:t>
            </a:r>
            <a:endParaRPr lang="zh-CN" altLang="en-US" sz="2400" dirty="0">
              <a:solidFill>
                <a:srgbClr val="CC00CC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056723" name="文本框 1056722"/>
          <p:cNvSpPr txBox="1"/>
          <p:nvPr/>
        </p:nvSpPr>
        <p:spPr>
          <a:xfrm>
            <a:off x="6365875" y="5664200"/>
            <a:ext cx="119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00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局剖</a:t>
            </a:r>
            <a:endParaRPr lang="zh-CN" altLang="en-US" sz="2400" dirty="0">
              <a:solidFill>
                <a:srgbClr val="CC00CC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56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6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6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56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56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6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6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56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56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056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6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6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056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6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6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056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1056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6032" grpId="0"/>
      <p:bldP spid="1056721" grpId="0"/>
      <p:bldP spid="1056722" grpId="0"/>
      <p:bldP spid="10567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58160" name="组合 1058159"/>
          <p:cNvGrpSpPr/>
          <p:nvPr/>
        </p:nvGrpSpPr>
        <p:grpSpPr>
          <a:xfrm>
            <a:off x="819468" y="1026478"/>
            <a:ext cx="2390775" cy="3956050"/>
            <a:chOff x="471" y="963"/>
            <a:chExt cx="1506" cy="2492"/>
          </a:xfrm>
        </p:grpSpPr>
        <p:grpSp>
          <p:nvGrpSpPr>
            <p:cNvPr id="1058158" name="组合 1058157"/>
            <p:cNvGrpSpPr/>
            <p:nvPr/>
          </p:nvGrpSpPr>
          <p:grpSpPr>
            <a:xfrm>
              <a:off x="471" y="2419"/>
              <a:ext cx="1506" cy="1036"/>
              <a:chOff x="2512" y="2162"/>
              <a:chExt cx="1715" cy="1181"/>
            </a:xfrm>
          </p:grpSpPr>
          <p:grpSp>
            <p:nvGrpSpPr>
              <p:cNvPr id="1057398" name="组合 1057397"/>
              <p:cNvGrpSpPr/>
              <p:nvPr/>
            </p:nvGrpSpPr>
            <p:grpSpPr>
              <a:xfrm flipH="1">
                <a:off x="3890" y="2357"/>
                <a:ext cx="316" cy="0"/>
                <a:chOff x="2004" y="2693"/>
                <a:chExt cx="339" cy="0"/>
              </a:xfrm>
            </p:grpSpPr>
            <p:sp>
              <p:nvSpPr>
                <p:cNvPr id="1057399" name="直接连接符 1057398"/>
                <p:cNvSpPr/>
                <p:nvPr/>
              </p:nvSpPr>
              <p:spPr>
                <a:xfrm>
                  <a:off x="2004" y="2693"/>
                  <a:ext cx="124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00" name="直接连接符 1057399"/>
                <p:cNvSpPr/>
                <p:nvPr/>
              </p:nvSpPr>
              <p:spPr>
                <a:xfrm>
                  <a:off x="2143" y="2693"/>
                  <a:ext cx="36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01" name="直接连接符 1057400"/>
                <p:cNvSpPr/>
                <p:nvPr/>
              </p:nvSpPr>
              <p:spPr>
                <a:xfrm>
                  <a:off x="2195" y="2693"/>
                  <a:ext cx="148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402" name="组合 1057401"/>
              <p:cNvGrpSpPr/>
              <p:nvPr/>
            </p:nvGrpSpPr>
            <p:grpSpPr>
              <a:xfrm flipH="1">
                <a:off x="4013" y="2162"/>
                <a:ext cx="0" cy="326"/>
                <a:chOff x="2211" y="2485"/>
                <a:chExt cx="0" cy="348"/>
              </a:xfrm>
            </p:grpSpPr>
            <p:sp>
              <p:nvSpPr>
                <p:cNvPr id="1057403" name="直接连接符 1057402"/>
                <p:cNvSpPr/>
                <p:nvPr/>
              </p:nvSpPr>
              <p:spPr>
                <a:xfrm flipV="1">
                  <a:off x="2211" y="2673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04" name="直接连接符 1057403"/>
                <p:cNvSpPr/>
                <p:nvPr/>
              </p:nvSpPr>
              <p:spPr>
                <a:xfrm flipV="1">
                  <a:off x="2211" y="2612"/>
                  <a:ext cx="0" cy="39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05" name="直接连接符 1057404"/>
                <p:cNvSpPr/>
                <p:nvPr/>
              </p:nvSpPr>
              <p:spPr>
                <a:xfrm flipV="1">
                  <a:off x="2211" y="2485"/>
                  <a:ext cx="0" cy="105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406" name="组合 1057405"/>
              <p:cNvGrpSpPr/>
              <p:nvPr/>
            </p:nvGrpSpPr>
            <p:grpSpPr>
              <a:xfrm>
                <a:off x="3890" y="3148"/>
                <a:ext cx="316" cy="0"/>
                <a:chOff x="3422" y="3635"/>
                <a:chExt cx="358" cy="0"/>
              </a:xfrm>
            </p:grpSpPr>
            <p:sp>
              <p:nvSpPr>
                <p:cNvPr id="1057407" name="直接连接符 1057406"/>
                <p:cNvSpPr/>
                <p:nvPr/>
              </p:nvSpPr>
              <p:spPr>
                <a:xfrm flipH="1" flipV="1">
                  <a:off x="3649" y="3635"/>
                  <a:ext cx="131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08" name="直接连接符 1057407"/>
                <p:cNvSpPr/>
                <p:nvPr/>
              </p:nvSpPr>
              <p:spPr>
                <a:xfrm flipH="1" flipV="1">
                  <a:off x="3595" y="3635"/>
                  <a:ext cx="38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09" name="直接连接符 1057408"/>
                <p:cNvSpPr/>
                <p:nvPr/>
              </p:nvSpPr>
              <p:spPr>
                <a:xfrm flipH="1" flipV="1">
                  <a:off x="3422" y="3635"/>
                  <a:ext cx="156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410" name="组合 1057409"/>
              <p:cNvGrpSpPr/>
              <p:nvPr/>
            </p:nvGrpSpPr>
            <p:grpSpPr>
              <a:xfrm flipH="1" flipV="1">
                <a:off x="4013" y="3017"/>
                <a:ext cx="0" cy="326"/>
                <a:chOff x="2211" y="2485"/>
                <a:chExt cx="0" cy="348"/>
              </a:xfrm>
            </p:grpSpPr>
            <p:sp>
              <p:nvSpPr>
                <p:cNvPr id="1057411" name="直接连接符 1057410"/>
                <p:cNvSpPr/>
                <p:nvPr/>
              </p:nvSpPr>
              <p:spPr>
                <a:xfrm flipV="1">
                  <a:off x="2211" y="2673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12" name="直接连接符 1057411"/>
                <p:cNvSpPr/>
                <p:nvPr/>
              </p:nvSpPr>
              <p:spPr>
                <a:xfrm flipV="1">
                  <a:off x="2211" y="2612"/>
                  <a:ext cx="0" cy="39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13" name="直接连接符 1057412"/>
                <p:cNvSpPr/>
                <p:nvPr/>
              </p:nvSpPr>
              <p:spPr>
                <a:xfrm flipV="1">
                  <a:off x="2211" y="2485"/>
                  <a:ext cx="0" cy="105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414" name="组合 1057413"/>
              <p:cNvGrpSpPr/>
              <p:nvPr/>
            </p:nvGrpSpPr>
            <p:grpSpPr>
              <a:xfrm flipV="1">
                <a:off x="2533" y="3148"/>
                <a:ext cx="317" cy="0"/>
                <a:chOff x="2004" y="2693"/>
                <a:chExt cx="339" cy="0"/>
              </a:xfrm>
            </p:grpSpPr>
            <p:sp>
              <p:nvSpPr>
                <p:cNvPr id="1057415" name="直接连接符 1057414"/>
                <p:cNvSpPr/>
                <p:nvPr/>
              </p:nvSpPr>
              <p:spPr>
                <a:xfrm>
                  <a:off x="2004" y="2693"/>
                  <a:ext cx="124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16" name="直接连接符 1057415"/>
                <p:cNvSpPr/>
                <p:nvPr/>
              </p:nvSpPr>
              <p:spPr>
                <a:xfrm>
                  <a:off x="2143" y="2693"/>
                  <a:ext cx="36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17" name="直接连接符 1057416"/>
                <p:cNvSpPr/>
                <p:nvPr/>
              </p:nvSpPr>
              <p:spPr>
                <a:xfrm>
                  <a:off x="2195" y="2693"/>
                  <a:ext cx="148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418" name="组合 1057417"/>
              <p:cNvGrpSpPr/>
              <p:nvPr/>
            </p:nvGrpSpPr>
            <p:grpSpPr>
              <a:xfrm flipV="1">
                <a:off x="2726" y="3017"/>
                <a:ext cx="0" cy="326"/>
                <a:chOff x="2211" y="2485"/>
                <a:chExt cx="0" cy="348"/>
              </a:xfrm>
            </p:grpSpPr>
            <p:sp>
              <p:nvSpPr>
                <p:cNvPr id="1057419" name="直接连接符 1057418"/>
                <p:cNvSpPr/>
                <p:nvPr/>
              </p:nvSpPr>
              <p:spPr>
                <a:xfrm flipV="1">
                  <a:off x="2211" y="2673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20" name="直接连接符 1057419"/>
                <p:cNvSpPr/>
                <p:nvPr/>
              </p:nvSpPr>
              <p:spPr>
                <a:xfrm flipV="1">
                  <a:off x="2211" y="2612"/>
                  <a:ext cx="0" cy="39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21" name="直接连接符 1057420"/>
                <p:cNvSpPr/>
                <p:nvPr/>
              </p:nvSpPr>
              <p:spPr>
                <a:xfrm flipV="1">
                  <a:off x="2211" y="2485"/>
                  <a:ext cx="0" cy="105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422" name="直接连接符 1057421"/>
              <p:cNvSpPr/>
              <p:nvPr/>
            </p:nvSpPr>
            <p:spPr>
              <a:xfrm>
                <a:off x="2726" y="2207"/>
                <a:ext cx="1287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23" name="直接连接符 1057422"/>
              <p:cNvSpPr/>
              <p:nvPr/>
            </p:nvSpPr>
            <p:spPr>
              <a:xfrm>
                <a:off x="4161" y="2357"/>
                <a:ext cx="0" cy="79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24" name="直接连接符 1057423"/>
              <p:cNvSpPr/>
              <p:nvPr/>
            </p:nvSpPr>
            <p:spPr>
              <a:xfrm flipH="1">
                <a:off x="2726" y="3297"/>
                <a:ext cx="1287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25" name="直接连接符 1057424"/>
              <p:cNvSpPr/>
              <p:nvPr/>
            </p:nvSpPr>
            <p:spPr>
              <a:xfrm flipV="1">
                <a:off x="2577" y="2357"/>
                <a:ext cx="0" cy="79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7426" name="组合 1057425"/>
              <p:cNvGrpSpPr/>
              <p:nvPr/>
            </p:nvGrpSpPr>
            <p:grpSpPr>
              <a:xfrm>
                <a:off x="2533" y="2357"/>
                <a:ext cx="317" cy="0"/>
                <a:chOff x="2004" y="2693"/>
                <a:chExt cx="339" cy="0"/>
              </a:xfrm>
            </p:grpSpPr>
            <p:sp>
              <p:nvSpPr>
                <p:cNvPr id="1057427" name="直接连接符 1057426"/>
                <p:cNvSpPr/>
                <p:nvPr/>
              </p:nvSpPr>
              <p:spPr>
                <a:xfrm>
                  <a:off x="2004" y="2693"/>
                  <a:ext cx="124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28" name="直接连接符 1057427"/>
                <p:cNvSpPr/>
                <p:nvPr/>
              </p:nvSpPr>
              <p:spPr>
                <a:xfrm>
                  <a:off x="2143" y="2693"/>
                  <a:ext cx="3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29" name="直接连接符 1057428"/>
                <p:cNvSpPr/>
                <p:nvPr/>
              </p:nvSpPr>
              <p:spPr>
                <a:xfrm>
                  <a:off x="2195" y="2693"/>
                  <a:ext cx="14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430" name="直接连接符 1057429"/>
              <p:cNvSpPr/>
              <p:nvPr/>
            </p:nvSpPr>
            <p:spPr>
              <a:xfrm>
                <a:off x="3370" y="2235"/>
                <a:ext cx="0" cy="245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31" name="任意多边形 1057430"/>
              <p:cNvSpPr/>
              <p:nvPr/>
            </p:nvSpPr>
            <p:spPr>
              <a:xfrm>
                <a:off x="2639" y="2269"/>
                <a:ext cx="174" cy="175"/>
              </a:xfrm>
              <a:custGeom>
                <a:avLst/>
                <a:gdLst/>
                <a:ahLst/>
                <a:cxnLst/>
                <a:pathLst>
                  <a:path w="1295" h="1297">
                    <a:moveTo>
                      <a:pt x="1295" y="648"/>
                    </a:moveTo>
                    <a:lnTo>
                      <a:pt x="1294" y="606"/>
                    </a:lnTo>
                    <a:lnTo>
                      <a:pt x="1289" y="564"/>
                    </a:lnTo>
                    <a:lnTo>
                      <a:pt x="1282" y="522"/>
                    </a:lnTo>
                    <a:lnTo>
                      <a:pt x="1273" y="480"/>
                    </a:lnTo>
                    <a:lnTo>
                      <a:pt x="1261" y="440"/>
                    </a:lnTo>
                    <a:lnTo>
                      <a:pt x="1246" y="401"/>
                    </a:lnTo>
                    <a:lnTo>
                      <a:pt x="1229" y="361"/>
                    </a:lnTo>
                    <a:lnTo>
                      <a:pt x="1209" y="324"/>
                    </a:lnTo>
                    <a:lnTo>
                      <a:pt x="1187" y="289"/>
                    </a:lnTo>
                    <a:lnTo>
                      <a:pt x="1161" y="254"/>
                    </a:lnTo>
                    <a:lnTo>
                      <a:pt x="1134" y="221"/>
                    </a:lnTo>
                    <a:lnTo>
                      <a:pt x="1105" y="189"/>
                    </a:lnTo>
                    <a:lnTo>
                      <a:pt x="1075" y="161"/>
                    </a:lnTo>
                    <a:lnTo>
                      <a:pt x="1042" y="133"/>
                    </a:lnTo>
                    <a:lnTo>
                      <a:pt x="1007" y="109"/>
                    </a:lnTo>
                    <a:lnTo>
                      <a:pt x="971" y="87"/>
                    </a:lnTo>
                    <a:lnTo>
                      <a:pt x="933" y="67"/>
                    </a:lnTo>
                    <a:lnTo>
                      <a:pt x="895" y="49"/>
                    </a:lnTo>
                    <a:lnTo>
                      <a:pt x="855" y="34"/>
                    </a:lnTo>
                    <a:lnTo>
                      <a:pt x="816" y="23"/>
                    </a:lnTo>
                    <a:lnTo>
                      <a:pt x="774" y="12"/>
                    </a:lnTo>
                    <a:lnTo>
                      <a:pt x="732" y="5"/>
                    </a:lnTo>
                    <a:lnTo>
                      <a:pt x="690" y="2"/>
                    </a:lnTo>
                    <a:lnTo>
                      <a:pt x="648" y="0"/>
                    </a:lnTo>
                    <a:lnTo>
                      <a:pt x="606" y="2"/>
                    </a:lnTo>
                    <a:lnTo>
                      <a:pt x="562" y="5"/>
                    </a:lnTo>
                    <a:lnTo>
                      <a:pt x="522" y="12"/>
                    </a:lnTo>
                    <a:lnTo>
                      <a:pt x="480" y="23"/>
                    </a:lnTo>
                    <a:lnTo>
                      <a:pt x="439" y="34"/>
                    </a:lnTo>
                    <a:lnTo>
                      <a:pt x="399" y="49"/>
                    </a:lnTo>
                    <a:lnTo>
                      <a:pt x="361" y="67"/>
                    </a:lnTo>
                    <a:lnTo>
                      <a:pt x="323" y="87"/>
                    </a:lnTo>
                    <a:lnTo>
                      <a:pt x="287" y="109"/>
                    </a:lnTo>
                    <a:lnTo>
                      <a:pt x="253" y="133"/>
                    </a:lnTo>
                    <a:lnTo>
                      <a:pt x="221" y="161"/>
                    </a:lnTo>
                    <a:lnTo>
                      <a:pt x="189" y="189"/>
                    </a:lnTo>
                    <a:lnTo>
                      <a:pt x="161" y="221"/>
                    </a:lnTo>
                    <a:lnTo>
                      <a:pt x="133" y="254"/>
                    </a:lnTo>
                    <a:lnTo>
                      <a:pt x="109" y="289"/>
                    </a:lnTo>
                    <a:lnTo>
                      <a:pt x="86" y="324"/>
                    </a:lnTo>
                    <a:lnTo>
                      <a:pt x="67" y="361"/>
                    </a:lnTo>
                    <a:lnTo>
                      <a:pt x="49" y="401"/>
                    </a:lnTo>
                    <a:lnTo>
                      <a:pt x="34" y="440"/>
                    </a:lnTo>
                    <a:lnTo>
                      <a:pt x="22" y="480"/>
                    </a:lnTo>
                    <a:lnTo>
                      <a:pt x="12" y="522"/>
                    </a:lnTo>
                    <a:lnTo>
                      <a:pt x="6" y="564"/>
                    </a:lnTo>
                    <a:lnTo>
                      <a:pt x="1" y="606"/>
                    </a:lnTo>
                    <a:lnTo>
                      <a:pt x="0" y="648"/>
                    </a:lnTo>
                    <a:lnTo>
                      <a:pt x="1" y="691"/>
                    </a:lnTo>
                    <a:lnTo>
                      <a:pt x="6" y="733"/>
                    </a:lnTo>
                    <a:lnTo>
                      <a:pt x="12" y="775"/>
                    </a:lnTo>
                    <a:lnTo>
                      <a:pt x="22" y="816"/>
                    </a:lnTo>
                    <a:lnTo>
                      <a:pt x="34" y="857"/>
                    </a:lnTo>
                    <a:lnTo>
                      <a:pt x="49" y="896"/>
                    </a:lnTo>
                    <a:lnTo>
                      <a:pt x="67" y="935"/>
                    </a:lnTo>
                    <a:lnTo>
                      <a:pt x="86" y="972"/>
                    </a:lnTo>
                    <a:lnTo>
                      <a:pt x="109" y="1008"/>
                    </a:lnTo>
                    <a:lnTo>
                      <a:pt x="133" y="1042"/>
                    </a:lnTo>
                    <a:lnTo>
                      <a:pt x="161" y="1075"/>
                    </a:lnTo>
                    <a:lnTo>
                      <a:pt x="189" y="1106"/>
                    </a:lnTo>
                    <a:lnTo>
                      <a:pt x="221" y="1136"/>
                    </a:lnTo>
                    <a:lnTo>
                      <a:pt x="253" y="1162"/>
                    </a:lnTo>
                    <a:lnTo>
                      <a:pt x="287" y="1187"/>
                    </a:lnTo>
                    <a:lnTo>
                      <a:pt x="323" y="1209"/>
                    </a:lnTo>
                    <a:lnTo>
                      <a:pt x="361" y="1229"/>
                    </a:lnTo>
                    <a:lnTo>
                      <a:pt x="399" y="1246"/>
                    </a:lnTo>
                    <a:lnTo>
                      <a:pt x="439" y="1262"/>
                    </a:lnTo>
                    <a:lnTo>
                      <a:pt x="480" y="1274"/>
                    </a:lnTo>
                    <a:lnTo>
                      <a:pt x="522" y="1284"/>
                    </a:lnTo>
                    <a:lnTo>
                      <a:pt x="562" y="1291"/>
                    </a:lnTo>
                    <a:lnTo>
                      <a:pt x="606" y="1295"/>
                    </a:lnTo>
                    <a:lnTo>
                      <a:pt x="648" y="1297"/>
                    </a:lnTo>
                    <a:lnTo>
                      <a:pt x="690" y="1295"/>
                    </a:lnTo>
                    <a:lnTo>
                      <a:pt x="732" y="1291"/>
                    </a:lnTo>
                    <a:lnTo>
                      <a:pt x="774" y="1284"/>
                    </a:lnTo>
                    <a:lnTo>
                      <a:pt x="816" y="1274"/>
                    </a:lnTo>
                    <a:lnTo>
                      <a:pt x="855" y="1262"/>
                    </a:lnTo>
                    <a:lnTo>
                      <a:pt x="895" y="1246"/>
                    </a:lnTo>
                    <a:lnTo>
                      <a:pt x="933" y="1229"/>
                    </a:lnTo>
                    <a:lnTo>
                      <a:pt x="971" y="1209"/>
                    </a:lnTo>
                    <a:lnTo>
                      <a:pt x="1007" y="1187"/>
                    </a:lnTo>
                    <a:lnTo>
                      <a:pt x="1042" y="1162"/>
                    </a:lnTo>
                    <a:lnTo>
                      <a:pt x="1075" y="1136"/>
                    </a:lnTo>
                    <a:lnTo>
                      <a:pt x="1105" y="1106"/>
                    </a:lnTo>
                    <a:lnTo>
                      <a:pt x="1134" y="1075"/>
                    </a:lnTo>
                    <a:lnTo>
                      <a:pt x="1161" y="1042"/>
                    </a:lnTo>
                    <a:lnTo>
                      <a:pt x="1187" y="1008"/>
                    </a:lnTo>
                    <a:lnTo>
                      <a:pt x="1209" y="972"/>
                    </a:lnTo>
                    <a:lnTo>
                      <a:pt x="1229" y="935"/>
                    </a:lnTo>
                    <a:lnTo>
                      <a:pt x="1246" y="896"/>
                    </a:lnTo>
                    <a:lnTo>
                      <a:pt x="1261" y="857"/>
                    </a:lnTo>
                    <a:lnTo>
                      <a:pt x="1273" y="816"/>
                    </a:lnTo>
                    <a:lnTo>
                      <a:pt x="1282" y="775"/>
                    </a:lnTo>
                    <a:lnTo>
                      <a:pt x="1289" y="733"/>
                    </a:lnTo>
                    <a:lnTo>
                      <a:pt x="1294" y="691"/>
                    </a:lnTo>
                    <a:lnTo>
                      <a:pt x="1295" y="648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2" name="任意多边形 1057431"/>
              <p:cNvSpPr/>
              <p:nvPr/>
            </p:nvSpPr>
            <p:spPr>
              <a:xfrm>
                <a:off x="2677" y="2307"/>
                <a:ext cx="98" cy="99"/>
              </a:xfrm>
              <a:custGeom>
                <a:avLst/>
                <a:gdLst/>
                <a:ahLst/>
                <a:cxnLst/>
                <a:pathLst>
                  <a:path w="739" h="741">
                    <a:moveTo>
                      <a:pt x="739" y="370"/>
                    </a:moveTo>
                    <a:lnTo>
                      <a:pt x="738" y="338"/>
                    </a:lnTo>
                    <a:lnTo>
                      <a:pt x="734" y="306"/>
                    </a:lnTo>
                    <a:lnTo>
                      <a:pt x="727" y="274"/>
                    </a:lnTo>
                    <a:lnTo>
                      <a:pt x="717" y="244"/>
                    </a:lnTo>
                    <a:lnTo>
                      <a:pt x="704" y="214"/>
                    </a:lnTo>
                    <a:lnTo>
                      <a:pt x="690" y="184"/>
                    </a:lnTo>
                    <a:lnTo>
                      <a:pt x="673" y="158"/>
                    </a:lnTo>
                    <a:lnTo>
                      <a:pt x="653" y="132"/>
                    </a:lnTo>
                    <a:lnTo>
                      <a:pt x="631" y="109"/>
                    </a:lnTo>
                    <a:lnTo>
                      <a:pt x="608" y="86"/>
                    </a:lnTo>
                    <a:lnTo>
                      <a:pt x="582" y="67"/>
                    </a:lnTo>
                    <a:lnTo>
                      <a:pt x="555" y="49"/>
                    </a:lnTo>
                    <a:lnTo>
                      <a:pt x="526" y="34"/>
                    </a:lnTo>
                    <a:lnTo>
                      <a:pt x="496" y="22"/>
                    </a:lnTo>
                    <a:lnTo>
                      <a:pt x="465" y="13"/>
                    </a:lnTo>
                    <a:lnTo>
                      <a:pt x="434" y="6"/>
                    </a:lnTo>
                    <a:lnTo>
                      <a:pt x="402" y="1"/>
                    </a:lnTo>
                    <a:lnTo>
                      <a:pt x="370" y="0"/>
                    </a:lnTo>
                    <a:lnTo>
                      <a:pt x="337" y="1"/>
                    </a:lnTo>
                    <a:lnTo>
                      <a:pt x="305" y="6"/>
                    </a:lnTo>
                    <a:lnTo>
                      <a:pt x="274" y="13"/>
                    </a:lnTo>
                    <a:lnTo>
                      <a:pt x="242" y="22"/>
                    </a:lnTo>
                    <a:lnTo>
                      <a:pt x="213" y="34"/>
                    </a:lnTo>
                    <a:lnTo>
                      <a:pt x="184" y="49"/>
                    </a:lnTo>
                    <a:lnTo>
                      <a:pt x="157" y="67"/>
                    </a:lnTo>
                    <a:lnTo>
                      <a:pt x="132" y="86"/>
                    </a:lnTo>
                    <a:lnTo>
                      <a:pt x="108" y="109"/>
                    </a:lnTo>
                    <a:lnTo>
                      <a:pt x="86" y="132"/>
                    </a:lnTo>
                    <a:lnTo>
                      <a:pt x="66" y="158"/>
                    </a:lnTo>
                    <a:lnTo>
                      <a:pt x="49" y="184"/>
                    </a:lnTo>
                    <a:lnTo>
                      <a:pt x="34" y="214"/>
                    </a:lnTo>
                    <a:lnTo>
                      <a:pt x="22" y="244"/>
                    </a:lnTo>
                    <a:lnTo>
                      <a:pt x="11" y="274"/>
                    </a:lnTo>
                    <a:lnTo>
                      <a:pt x="6" y="306"/>
                    </a:lnTo>
                    <a:lnTo>
                      <a:pt x="1" y="338"/>
                    </a:lnTo>
                    <a:lnTo>
                      <a:pt x="0" y="370"/>
                    </a:lnTo>
                    <a:lnTo>
                      <a:pt x="1" y="403"/>
                    </a:lnTo>
                    <a:lnTo>
                      <a:pt x="6" y="434"/>
                    </a:lnTo>
                    <a:lnTo>
                      <a:pt x="11" y="466"/>
                    </a:lnTo>
                    <a:lnTo>
                      <a:pt x="22" y="497"/>
                    </a:lnTo>
                    <a:lnTo>
                      <a:pt x="34" y="526"/>
                    </a:lnTo>
                    <a:lnTo>
                      <a:pt x="49" y="555"/>
                    </a:lnTo>
                    <a:lnTo>
                      <a:pt x="66" y="582"/>
                    </a:lnTo>
                    <a:lnTo>
                      <a:pt x="86" y="608"/>
                    </a:lnTo>
                    <a:lnTo>
                      <a:pt x="108" y="632"/>
                    </a:lnTo>
                    <a:lnTo>
                      <a:pt x="132" y="653"/>
                    </a:lnTo>
                    <a:lnTo>
                      <a:pt x="157" y="673"/>
                    </a:lnTo>
                    <a:lnTo>
                      <a:pt x="184" y="691"/>
                    </a:lnTo>
                    <a:lnTo>
                      <a:pt x="213" y="706"/>
                    </a:lnTo>
                    <a:lnTo>
                      <a:pt x="242" y="719"/>
                    </a:lnTo>
                    <a:lnTo>
                      <a:pt x="274" y="728"/>
                    </a:lnTo>
                    <a:lnTo>
                      <a:pt x="305" y="735"/>
                    </a:lnTo>
                    <a:lnTo>
                      <a:pt x="337" y="739"/>
                    </a:lnTo>
                    <a:lnTo>
                      <a:pt x="370" y="741"/>
                    </a:lnTo>
                    <a:lnTo>
                      <a:pt x="402" y="739"/>
                    </a:lnTo>
                    <a:lnTo>
                      <a:pt x="434" y="735"/>
                    </a:lnTo>
                    <a:lnTo>
                      <a:pt x="465" y="728"/>
                    </a:lnTo>
                    <a:lnTo>
                      <a:pt x="496" y="719"/>
                    </a:lnTo>
                    <a:lnTo>
                      <a:pt x="526" y="706"/>
                    </a:lnTo>
                    <a:lnTo>
                      <a:pt x="555" y="691"/>
                    </a:lnTo>
                    <a:lnTo>
                      <a:pt x="582" y="673"/>
                    </a:lnTo>
                    <a:lnTo>
                      <a:pt x="608" y="653"/>
                    </a:lnTo>
                    <a:lnTo>
                      <a:pt x="631" y="632"/>
                    </a:lnTo>
                    <a:lnTo>
                      <a:pt x="653" y="608"/>
                    </a:lnTo>
                    <a:lnTo>
                      <a:pt x="673" y="582"/>
                    </a:lnTo>
                    <a:lnTo>
                      <a:pt x="690" y="555"/>
                    </a:lnTo>
                    <a:lnTo>
                      <a:pt x="704" y="526"/>
                    </a:lnTo>
                    <a:lnTo>
                      <a:pt x="717" y="497"/>
                    </a:lnTo>
                    <a:lnTo>
                      <a:pt x="727" y="466"/>
                    </a:lnTo>
                    <a:lnTo>
                      <a:pt x="734" y="434"/>
                    </a:lnTo>
                    <a:lnTo>
                      <a:pt x="738" y="403"/>
                    </a:lnTo>
                    <a:lnTo>
                      <a:pt x="739" y="370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3" name="任意多边形 1057432"/>
              <p:cNvSpPr/>
              <p:nvPr/>
            </p:nvSpPr>
            <p:spPr>
              <a:xfrm>
                <a:off x="3282" y="2269"/>
                <a:ext cx="174" cy="175"/>
              </a:xfrm>
              <a:custGeom>
                <a:avLst/>
                <a:gdLst/>
                <a:ahLst/>
                <a:cxnLst/>
                <a:pathLst>
                  <a:path w="1295" h="1297">
                    <a:moveTo>
                      <a:pt x="1295" y="648"/>
                    </a:moveTo>
                    <a:lnTo>
                      <a:pt x="1294" y="606"/>
                    </a:lnTo>
                    <a:lnTo>
                      <a:pt x="1290" y="564"/>
                    </a:lnTo>
                    <a:lnTo>
                      <a:pt x="1283" y="522"/>
                    </a:lnTo>
                    <a:lnTo>
                      <a:pt x="1273" y="480"/>
                    </a:lnTo>
                    <a:lnTo>
                      <a:pt x="1262" y="440"/>
                    </a:lnTo>
                    <a:lnTo>
                      <a:pt x="1246" y="401"/>
                    </a:lnTo>
                    <a:lnTo>
                      <a:pt x="1229" y="361"/>
                    </a:lnTo>
                    <a:lnTo>
                      <a:pt x="1209" y="324"/>
                    </a:lnTo>
                    <a:lnTo>
                      <a:pt x="1187" y="289"/>
                    </a:lnTo>
                    <a:lnTo>
                      <a:pt x="1161" y="254"/>
                    </a:lnTo>
                    <a:lnTo>
                      <a:pt x="1134" y="221"/>
                    </a:lnTo>
                    <a:lnTo>
                      <a:pt x="1106" y="189"/>
                    </a:lnTo>
                    <a:lnTo>
                      <a:pt x="1075" y="161"/>
                    </a:lnTo>
                    <a:lnTo>
                      <a:pt x="1042" y="133"/>
                    </a:lnTo>
                    <a:lnTo>
                      <a:pt x="1007" y="109"/>
                    </a:lnTo>
                    <a:lnTo>
                      <a:pt x="972" y="87"/>
                    </a:lnTo>
                    <a:lnTo>
                      <a:pt x="935" y="67"/>
                    </a:lnTo>
                    <a:lnTo>
                      <a:pt x="895" y="49"/>
                    </a:lnTo>
                    <a:lnTo>
                      <a:pt x="856" y="34"/>
                    </a:lnTo>
                    <a:lnTo>
                      <a:pt x="816" y="23"/>
                    </a:lnTo>
                    <a:lnTo>
                      <a:pt x="774" y="12"/>
                    </a:lnTo>
                    <a:lnTo>
                      <a:pt x="732" y="5"/>
                    </a:lnTo>
                    <a:lnTo>
                      <a:pt x="690" y="2"/>
                    </a:lnTo>
                    <a:lnTo>
                      <a:pt x="648" y="0"/>
                    </a:lnTo>
                    <a:lnTo>
                      <a:pt x="606" y="2"/>
                    </a:lnTo>
                    <a:lnTo>
                      <a:pt x="564" y="5"/>
                    </a:lnTo>
                    <a:lnTo>
                      <a:pt x="522" y="12"/>
                    </a:lnTo>
                    <a:lnTo>
                      <a:pt x="480" y="23"/>
                    </a:lnTo>
                    <a:lnTo>
                      <a:pt x="440" y="34"/>
                    </a:lnTo>
                    <a:lnTo>
                      <a:pt x="401" y="49"/>
                    </a:lnTo>
                    <a:lnTo>
                      <a:pt x="361" y="67"/>
                    </a:lnTo>
                    <a:lnTo>
                      <a:pt x="324" y="87"/>
                    </a:lnTo>
                    <a:lnTo>
                      <a:pt x="289" y="109"/>
                    </a:lnTo>
                    <a:lnTo>
                      <a:pt x="254" y="133"/>
                    </a:lnTo>
                    <a:lnTo>
                      <a:pt x="221" y="161"/>
                    </a:lnTo>
                    <a:lnTo>
                      <a:pt x="189" y="189"/>
                    </a:lnTo>
                    <a:lnTo>
                      <a:pt x="161" y="221"/>
                    </a:lnTo>
                    <a:lnTo>
                      <a:pt x="135" y="254"/>
                    </a:lnTo>
                    <a:lnTo>
                      <a:pt x="109" y="289"/>
                    </a:lnTo>
                    <a:lnTo>
                      <a:pt x="87" y="324"/>
                    </a:lnTo>
                    <a:lnTo>
                      <a:pt x="67" y="361"/>
                    </a:lnTo>
                    <a:lnTo>
                      <a:pt x="49" y="401"/>
                    </a:lnTo>
                    <a:lnTo>
                      <a:pt x="34" y="440"/>
                    </a:lnTo>
                    <a:lnTo>
                      <a:pt x="23" y="480"/>
                    </a:lnTo>
                    <a:lnTo>
                      <a:pt x="12" y="522"/>
                    </a:lnTo>
                    <a:lnTo>
                      <a:pt x="6" y="564"/>
                    </a:lnTo>
                    <a:lnTo>
                      <a:pt x="2" y="606"/>
                    </a:lnTo>
                    <a:lnTo>
                      <a:pt x="0" y="648"/>
                    </a:lnTo>
                    <a:lnTo>
                      <a:pt x="2" y="691"/>
                    </a:lnTo>
                    <a:lnTo>
                      <a:pt x="6" y="733"/>
                    </a:lnTo>
                    <a:lnTo>
                      <a:pt x="12" y="775"/>
                    </a:lnTo>
                    <a:lnTo>
                      <a:pt x="23" y="816"/>
                    </a:lnTo>
                    <a:lnTo>
                      <a:pt x="34" y="857"/>
                    </a:lnTo>
                    <a:lnTo>
                      <a:pt x="49" y="896"/>
                    </a:lnTo>
                    <a:lnTo>
                      <a:pt x="67" y="935"/>
                    </a:lnTo>
                    <a:lnTo>
                      <a:pt x="87" y="972"/>
                    </a:lnTo>
                    <a:lnTo>
                      <a:pt x="109" y="1008"/>
                    </a:lnTo>
                    <a:lnTo>
                      <a:pt x="135" y="1042"/>
                    </a:lnTo>
                    <a:lnTo>
                      <a:pt x="161" y="1075"/>
                    </a:lnTo>
                    <a:lnTo>
                      <a:pt x="189" y="1106"/>
                    </a:lnTo>
                    <a:lnTo>
                      <a:pt x="221" y="1136"/>
                    </a:lnTo>
                    <a:lnTo>
                      <a:pt x="254" y="1162"/>
                    </a:lnTo>
                    <a:lnTo>
                      <a:pt x="289" y="1187"/>
                    </a:lnTo>
                    <a:lnTo>
                      <a:pt x="324" y="1209"/>
                    </a:lnTo>
                    <a:lnTo>
                      <a:pt x="361" y="1229"/>
                    </a:lnTo>
                    <a:lnTo>
                      <a:pt x="401" y="1246"/>
                    </a:lnTo>
                    <a:lnTo>
                      <a:pt x="440" y="1262"/>
                    </a:lnTo>
                    <a:lnTo>
                      <a:pt x="480" y="1274"/>
                    </a:lnTo>
                    <a:lnTo>
                      <a:pt x="522" y="1284"/>
                    </a:lnTo>
                    <a:lnTo>
                      <a:pt x="564" y="1291"/>
                    </a:lnTo>
                    <a:lnTo>
                      <a:pt x="606" y="1295"/>
                    </a:lnTo>
                    <a:lnTo>
                      <a:pt x="648" y="1297"/>
                    </a:lnTo>
                    <a:lnTo>
                      <a:pt x="690" y="1295"/>
                    </a:lnTo>
                    <a:lnTo>
                      <a:pt x="732" y="1291"/>
                    </a:lnTo>
                    <a:lnTo>
                      <a:pt x="774" y="1284"/>
                    </a:lnTo>
                    <a:lnTo>
                      <a:pt x="816" y="1274"/>
                    </a:lnTo>
                    <a:lnTo>
                      <a:pt x="856" y="1262"/>
                    </a:lnTo>
                    <a:lnTo>
                      <a:pt x="895" y="1246"/>
                    </a:lnTo>
                    <a:lnTo>
                      <a:pt x="935" y="1229"/>
                    </a:lnTo>
                    <a:lnTo>
                      <a:pt x="972" y="1209"/>
                    </a:lnTo>
                    <a:lnTo>
                      <a:pt x="1007" y="1187"/>
                    </a:lnTo>
                    <a:lnTo>
                      <a:pt x="1042" y="1162"/>
                    </a:lnTo>
                    <a:lnTo>
                      <a:pt x="1075" y="1136"/>
                    </a:lnTo>
                    <a:lnTo>
                      <a:pt x="1106" y="1106"/>
                    </a:lnTo>
                    <a:lnTo>
                      <a:pt x="1134" y="1075"/>
                    </a:lnTo>
                    <a:lnTo>
                      <a:pt x="1161" y="1042"/>
                    </a:lnTo>
                    <a:lnTo>
                      <a:pt x="1187" y="1008"/>
                    </a:lnTo>
                    <a:lnTo>
                      <a:pt x="1209" y="972"/>
                    </a:lnTo>
                    <a:lnTo>
                      <a:pt x="1229" y="935"/>
                    </a:lnTo>
                    <a:lnTo>
                      <a:pt x="1246" y="896"/>
                    </a:lnTo>
                    <a:lnTo>
                      <a:pt x="1262" y="857"/>
                    </a:lnTo>
                    <a:lnTo>
                      <a:pt x="1273" y="816"/>
                    </a:lnTo>
                    <a:lnTo>
                      <a:pt x="1283" y="775"/>
                    </a:lnTo>
                    <a:lnTo>
                      <a:pt x="1290" y="733"/>
                    </a:lnTo>
                    <a:lnTo>
                      <a:pt x="1294" y="691"/>
                    </a:lnTo>
                    <a:lnTo>
                      <a:pt x="1295" y="648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4" name="任意多边形 1057433"/>
              <p:cNvSpPr/>
              <p:nvPr/>
            </p:nvSpPr>
            <p:spPr>
              <a:xfrm>
                <a:off x="3320" y="2307"/>
                <a:ext cx="99" cy="99"/>
              </a:xfrm>
              <a:custGeom>
                <a:avLst/>
                <a:gdLst/>
                <a:ahLst/>
                <a:cxnLst/>
                <a:pathLst>
                  <a:path w="740" h="741">
                    <a:moveTo>
                      <a:pt x="740" y="370"/>
                    </a:moveTo>
                    <a:lnTo>
                      <a:pt x="739" y="338"/>
                    </a:lnTo>
                    <a:lnTo>
                      <a:pt x="734" y="306"/>
                    </a:lnTo>
                    <a:lnTo>
                      <a:pt x="727" y="274"/>
                    </a:lnTo>
                    <a:lnTo>
                      <a:pt x="718" y="244"/>
                    </a:lnTo>
                    <a:lnTo>
                      <a:pt x="705" y="214"/>
                    </a:lnTo>
                    <a:lnTo>
                      <a:pt x="691" y="184"/>
                    </a:lnTo>
                    <a:lnTo>
                      <a:pt x="673" y="158"/>
                    </a:lnTo>
                    <a:lnTo>
                      <a:pt x="653" y="132"/>
                    </a:lnTo>
                    <a:lnTo>
                      <a:pt x="631" y="109"/>
                    </a:lnTo>
                    <a:lnTo>
                      <a:pt x="608" y="86"/>
                    </a:lnTo>
                    <a:lnTo>
                      <a:pt x="582" y="67"/>
                    </a:lnTo>
                    <a:lnTo>
                      <a:pt x="555" y="49"/>
                    </a:lnTo>
                    <a:lnTo>
                      <a:pt x="526" y="34"/>
                    </a:lnTo>
                    <a:lnTo>
                      <a:pt x="496" y="22"/>
                    </a:lnTo>
                    <a:lnTo>
                      <a:pt x="466" y="13"/>
                    </a:lnTo>
                    <a:lnTo>
                      <a:pt x="434" y="6"/>
                    </a:lnTo>
                    <a:lnTo>
                      <a:pt x="403" y="1"/>
                    </a:lnTo>
                    <a:lnTo>
                      <a:pt x="370" y="0"/>
                    </a:lnTo>
                    <a:lnTo>
                      <a:pt x="337" y="1"/>
                    </a:lnTo>
                    <a:lnTo>
                      <a:pt x="306" y="6"/>
                    </a:lnTo>
                    <a:lnTo>
                      <a:pt x="274" y="13"/>
                    </a:lnTo>
                    <a:lnTo>
                      <a:pt x="243" y="22"/>
                    </a:lnTo>
                    <a:lnTo>
                      <a:pt x="214" y="34"/>
                    </a:lnTo>
                    <a:lnTo>
                      <a:pt x="184" y="49"/>
                    </a:lnTo>
                    <a:lnTo>
                      <a:pt x="158" y="67"/>
                    </a:lnTo>
                    <a:lnTo>
                      <a:pt x="132" y="86"/>
                    </a:lnTo>
                    <a:lnTo>
                      <a:pt x="109" y="109"/>
                    </a:lnTo>
                    <a:lnTo>
                      <a:pt x="86" y="132"/>
                    </a:lnTo>
                    <a:lnTo>
                      <a:pt x="67" y="158"/>
                    </a:lnTo>
                    <a:lnTo>
                      <a:pt x="49" y="184"/>
                    </a:lnTo>
                    <a:lnTo>
                      <a:pt x="34" y="214"/>
                    </a:lnTo>
                    <a:lnTo>
                      <a:pt x="22" y="244"/>
                    </a:lnTo>
                    <a:lnTo>
                      <a:pt x="13" y="274"/>
                    </a:lnTo>
                    <a:lnTo>
                      <a:pt x="6" y="306"/>
                    </a:lnTo>
                    <a:lnTo>
                      <a:pt x="1" y="338"/>
                    </a:lnTo>
                    <a:lnTo>
                      <a:pt x="0" y="370"/>
                    </a:lnTo>
                    <a:lnTo>
                      <a:pt x="1" y="403"/>
                    </a:lnTo>
                    <a:lnTo>
                      <a:pt x="6" y="434"/>
                    </a:lnTo>
                    <a:lnTo>
                      <a:pt x="13" y="466"/>
                    </a:lnTo>
                    <a:lnTo>
                      <a:pt x="22" y="497"/>
                    </a:lnTo>
                    <a:lnTo>
                      <a:pt x="34" y="526"/>
                    </a:lnTo>
                    <a:lnTo>
                      <a:pt x="49" y="555"/>
                    </a:lnTo>
                    <a:lnTo>
                      <a:pt x="67" y="582"/>
                    </a:lnTo>
                    <a:lnTo>
                      <a:pt x="86" y="608"/>
                    </a:lnTo>
                    <a:lnTo>
                      <a:pt x="109" y="632"/>
                    </a:lnTo>
                    <a:lnTo>
                      <a:pt x="132" y="653"/>
                    </a:lnTo>
                    <a:lnTo>
                      <a:pt x="158" y="673"/>
                    </a:lnTo>
                    <a:lnTo>
                      <a:pt x="184" y="691"/>
                    </a:lnTo>
                    <a:lnTo>
                      <a:pt x="214" y="706"/>
                    </a:lnTo>
                    <a:lnTo>
                      <a:pt x="243" y="719"/>
                    </a:lnTo>
                    <a:lnTo>
                      <a:pt x="274" y="728"/>
                    </a:lnTo>
                    <a:lnTo>
                      <a:pt x="306" y="735"/>
                    </a:lnTo>
                    <a:lnTo>
                      <a:pt x="337" y="739"/>
                    </a:lnTo>
                    <a:lnTo>
                      <a:pt x="370" y="741"/>
                    </a:lnTo>
                    <a:lnTo>
                      <a:pt x="403" y="739"/>
                    </a:lnTo>
                    <a:lnTo>
                      <a:pt x="434" y="735"/>
                    </a:lnTo>
                    <a:lnTo>
                      <a:pt x="466" y="728"/>
                    </a:lnTo>
                    <a:lnTo>
                      <a:pt x="496" y="719"/>
                    </a:lnTo>
                    <a:lnTo>
                      <a:pt x="526" y="706"/>
                    </a:lnTo>
                    <a:lnTo>
                      <a:pt x="555" y="691"/>
                    </a:lnTo>
                    <a:lnTo>
                      <a:pt x="582" y="673"/>
                    </a:lnTo>
                    <a:lnTo>
                      <a:pt x="608" y="653"/>
                    </a:lnTo>
                    <a:lnTo>
                      <a:pt x="631" y="632"/>
                    </a:lnTo>
                    <a:lnTo>
                      <a:pt x="653" y="608"/>
                    </a:lnTo>
                    <a:lnTo>
                      <a:pt x="673" y="582"/>
                    </a:lnTo>
                    <a:lnTo>
                      <a:pt x="691" y="555"/>
                    </a:lnTo>
                    <a:lnTo>
                      <a:pt x="705" y="526"/>
                    </a:lnTo>
                    <a:lnTo>
                      <a:pt x="718" y="497"/>
                    </a:lnTo>
                    <a:lnTo>
                      <a:pt x="727" y="466"/>
                    </a:lnTo>
                    <a:lnTo>
                      <a:pt x="734" y="434"/>
                    </a:lnTo>
                    <a:lnTo>
                      <a:pt x="739" y="403"/>
                    </a:lnTo>
                    <a:lnTo>
                      <a:pt x="740" y="370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5" name="任意多边形 1057434"/>
              <p:cNvSpPr/>
              <p:nvPr/>
            </p:nvSpPr>
            <p:spPr>
              <a:xfrm>
                <a:off x="3927" y="2269"/>
                <a:ext cx="172" cy="175"/>
              </a:xfrm>
              <a:custGeom>
                <a:avLst/>
                <a:gdLst/>
                <a:ahLst/>
                <a:cxnLst/>
                <a:pathLst>
                  <a:path w="1295" h="1297">
                    <a:moveTo>
                      <a:pt x="1295" y="648"/>
                    </a:moveTo>
                    <a:lnTo>
                      <a:pt x="1294" y="606"/>
                    </a:lnTo>
                    <a:lnTo>
                      <a:pt x="1289" y="564"/>
                    </a:lnTo>
                    <a:lnTo>
                      <a:pt x="1283" y="522"/>
                    </a:lnTo>
                    <a:lnTo>
                      <a:pt x="1273" y="480"/>
                    </a:lnTo>
                    <a:lnTo>
                      <a:pt x="1261" y="440"/>
                    </a:lnTo>
                    <a:lnTo>
                      <a:pt x="1246" y="401"/>
                    </a:lnTo>
                    <a:lnTo>
                      <a:pt x="1228" y="361"/>
                    </a:lnTo>
                    <a:lnTo>
                      <a:pt x="1208" y="324"/>
                    </a:lnTo>
                    <a:lnTo>
                      <a:pt x="1186" y="289"/>
                    </a:lnTo>
                    <a:lnTo>
                      <a:pt x="1161" y="254"/>
                    </a:lnTo>
                    <a:lnTo>
                      <a:pt x="1134" y="221"/>
                    </a:lnTo>
                    <a:lnTo>
                      <a:pt x="1106" y="189"/>
                    </a:lnTo>
                    <a:lnTo>
                      <a:pt x="1074" y="161"/>
                    </a:lnTo>
                    <a:lnTo>
                      <a:pt x="1042" y="133"/>
                    </a:lnTo>
                    <a:lnTo>
                      <a:pt x="1007" y="109"/>
                    </a:lnTo>
                    <a:lnTo>
                      <a:pt x="972" y="87"/>
                    </a:lnTo>
                    <a:lnTo>
                      <a:pt x="934" y="67"/>
                    </a:lnTo>
                    <a:lnTo>
                      <a:pt x="895" y="49"/>
                    </a:lnTo>
                    <a:lnTo>
                      <a:pt x="855" y="34"/>
                    </a:lnTo>
                    <a:lnTo>
                      <a:pt x="815" y="23"/>
                    </a:lnTo>
                    <a:lnTo>
                      <a:pt x="773" y="12"/>
                    </a:lnTo>
                    <a:lnTo>
                      <a:pt x="731" y="5"/>
                    </a:lnTo>
                    <a:lnTo>
                      <a:pt x="689" y="2"/>
                    </a:lnTo>
                    <a:lnTo>
                      <a:pt x="647" y="0"/>
                    </a:lnTo>
                    <a:lnTo>
                      <a:pt x="605" y="2"/>
                    </a:lnTo>
                    <a:lnTo>
                      <a:pt x="563" y="5"/>
                    </a:lnTo>
                    <a:lnTo>
                      <a:pt x="521" y="12"/>
                    </a:lnTo>
                    <a:lnTo>
                      <a:pt x="479" y="23"/>
                    </a:lnTo>
                    <a:lnTo>
                      <a:pt x="440" y="34"/>
                    </a:lnTo>
                    <a:lnTo>
                      <a:pt x="400" y="49"/>
                    </a:lnTo>
                    <a:lnTo>
                      <a:pt x="360" y="67"/>
                    </a:lnTo>
                    <a:lnTo>
                      <a:pt x="323" y="87"/>
                    </a:lnTo>
                    <a:lnTo>
                      <a:pt x="288" y="109"/>
                    </a:lnTo>
                    <a:lnTo>
                      <a:pt x="253" y="133"/>
                    </a:lnTo>
                    <a:lnTo>
                      <a:pt x="220" y="161"/>
                    </a:lnTo>
                    <a:lnTo>
                      <a:pt x="189" y="189"/>
                    </a:lnTo>
                    <a:lnTo>
                      <a:pt x="161" y="221"/>
                    </a:lnTo>
                    <a:lnTo>
                      <a:pt x="134" y="254"/>
                    </a:lnTo>
                    <a:lnTo>
                      <a:pt x="108" y="289"/>
                    </a:lnTo>
                    <a:lnTo>
                      <a:pt x="86" y="324"/>
                    </a:lnTo>
                    <a:lnTo>
                      <a:pt x="66" y="361"/>
                    </a:lnTo>
                    <a:lnTo>
                      <a:pt x="49" y="401"/>
                    </a:lnTo>
                    <a:lnTo>
                      <a:pt x="34" y="440"/>
                    </a:lnTo>
                    <a:lnTo>
                      <a:pt x="22" y="480"/>
                    </a:lnTo>
                    <a:lnTo>
                      <a:pt x="13" y="522"/>
                    </a:lnTo>
                    <a:lnTo>
                      <a:pt x="6" y="564"/>
                    </a:lnTo>
                    <a:lnTo>
                      <a:pt x="1" y="606"/>
                    </a:lnTo>
                    <a:lnTo>
                      <a:pt x="0" y="648"/>
                    </a:lnTo>
                    <a:lnTo>
                      <a:pt x="1" y="691"/>
                    </a:lnTo>
                    <a:lnTo>
                      <a:pt x="6" y="733"/>
                    </a:lnTo>
                    <a:lnTo>
                      <a:pt x="13" y="775"/>
                    </a:lnTo>
                    <a:lnTo>
                      <a:pt x="22" y="816"/>
                    </a:lnTo>
                    <a:lnTo>
                      <a:pt x="34" y="857"/>
                    </a:lnTo>
                    <a:lnTo>
                      <a:pt x="49" y="896"/>
                    </a:lnTo>
                    <a:lnTo>
                      <a:pt x="66" y="935"/>
                    </a:lnTo>
                    <a:lnTo>
                      <a:pt x="86" y="972"/>
                    </a:lnTo>
                    <a:lnTo>
                      <a:pt x="108" y="1008"/>
                    </a:lnTo>
                    <a:lnTo>
                      <a:pt x="134" y="1042"/>
                    </a:lnTo>
                    <a:lnTo>
                      <a:pt x="161" y="1075"/>
                    </a:lnTo>
                    <a:lnTo>
                      <a:pt x="189" y="1106"/>
                    </a:lnTo>
                    <a:lnTo>
                      <a:pt x="220" y="1136"/>
                    </a:lnTo>
                    <a:lnTo>
                      <a:pt x="253" y="1162"/>
                    </a:lnTo>
                    <a:lnTo>
                      <a:pt x="288" y="1187"/>
                    </a:lnTo>
                    <a:lnTo>
                      <a:pt x="323" y="1209"/>
                    </a:lnTo>
                    <a:lnTo>
                      <a:pt x="360" y="1229"/>
                    </a:lnTo>
                    <a:lnTo>
                      <a:pt x="400" y="1246"/>
                    </a:lnTo>
                    <a:lnTo>
                      <a:pt x="440" y="1262"/>
                    </a:lnTo>
                    <a:lnTo>
                      <a:pt x="479" y="1274"/>
                    </a:lnTo>
                    <a:lnTo>
                      <a:pt x="521" y="1284"/>
                    </a:lnTo>
                    <a:lnTo>
                      <a:pt x="563" y="1291"/>
                    </a:lnTo>
                    <a:lnTo>
                      <a:pt x="605" y="1295"/>
                    </a:lnTo>
                    <a:lnTo>
                      <a:pt x="647" y="1297"/>
                    </a:lnTo>
                    <a:lnTo>
                      <a:pt x="689" y="1295"/>
                    </a:lnTo>
                    <a:lnTo>
                      <a:pt x="731" y="1291"/>
                    </a:lnTo>
                    <a:lnTo>
                      <a:pt x="773" y="1284"/>
                    </a:lnTo>
                    <a:lnTo>
                      <a:pt x="815" y="1274"/>
                    </a:lnTo>
                    <a:lnTo>
                      <a:pt x="855" y="1262"/>
                    </a:lnTo>
                    <a:lnTo>
                      <a:pt x="895" y="1246"/>
                    </a:lnTo>
                    <a:lnTo>
                      <a:pt x="934" y="1229"/>
                    </a:lnTo>
                    <a:lnTo>
                      <a:pt x="972" y="1209"/>
                    </a:lnTo>
                    <a:lnTo>
                      <a:pt x="1007" y="1187"/>
                    </a:lnTo>
                    <a:lnTo>
                      <a:pt x="1042" y="1162"/>
                    </a:lnTo>
                    <a:lnTo>
                      <a:pt x="1074" y="1136"/>
                    </a:lnTo>
                    <a:lnTo>
                      <a:pt x="1106" y="1106"/>
                    </a:lnTo>
                    <a:lnTo>
                      <a:pt x="1134" y="1075"/>
                    </a:lnTo>
                    <a:lnTo>
                      <a:pt x="1161" y="1042"/>
                    </a:lnTo>
                    <a:lnTo>
                      <a:pt x="1186" y="1008"/>
                    </a:lnTo>
                    <a:lnTo>
                      <a:pt x="1208" y="972"/>
                    </a:lnTo>
                    <a:lnTo>
                      <a:pt x="1228" y="935"/>
                    </a:lnTo>
                    <a:lnTo>
                      <a:pt x="1246" y="896"/>
                    </a:lnTo>
                    <a:lnTo>
                      <a:pt x="1261" y="857"/>
                    </a:lnTo>
                    <a:lnTo>
                      <a:pt x="1273" y="816"/>
                    </a:lnTo>
                    <a:lnTo>
                      <a:pt x="1283" y="775"/>
                    </a:lnTo>
                    <a:lnTo>
                      <a:pt x="1289" y="733"/>
                    </a:lnTo>
                    <a:lnTo>
                      <a:pt x="1294" y="691"/>
                    </a:lnTo>
                    <a:lnTo>
                      <a:pt x="1295" y="648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6" name="任意多边形 1057435"/>
              <p:cNvSpPr/>
              <p:nvPr/>
            </p:nvSpPr>
            <p:spPr>
              <a:xfrm>
                <a:off x="3963" y="2307"/>
                <a:ext cx="99" cy="99"/>
              </a:xfrm>
              <a:custGeom>
                <a:avLst/>
                <a:gdLst/>
                <a:ahLst/>
                <a:cxnLst/>
                <a:pathLst>
                  <a:path w="740" h="741">
                    <a:moveTo>
                      <a:pt x="740" y="370"/>
                    </a:moveTo>
                    <a:lnTo>
                      <a:pt x="739" y="338"/>
                    </a:lnTo>
                    <a:lnTo>
                      <a:pt x="734" y="306"/>
                    </a:lnTo>
                    <a:lnTo>
                      <a:pt x="727" y="274"/>
                    </a:lnTo>
                    <a:lnTo>
                      <a:pt x="718" y="244"/>
                    </a:lnTo>
                    <a:lnTo>
                      <a:pt x="706" y="214"/>
                    </a:lnTo>
                    <a:lnTo>
                      <a:pt x="691" y="184"/>
                    </a:lnTo>
                    <a:lnTo>
                      <a:pt x="674" y="158"/>
                    </a:lnTo>
                    <a:lnTo>
                      <a:pt x="654" y="132"/>
                    </a:lnTo>
                    <a:lnTo>
                      <a:pt x="632" y="109"/>
                    </a:lnTo>
                    <a:lnTo>
                      <a:pt x="608" y="86"/>
                    </a:lnTo>
                    <a:lnTo>
                      <a:pt x="583" y="67"/>
                    </a:lnTo>
                    <a:lnTo>
                      <a:pt x="556" y="49"/>
                    </a:lnTo>
                    <a:lnTo>
                      <a:pt x="527" y="34"/>
                    </a:lnTo>
                    <a:lnTo>
                      <a:pt x="497" y="22"/>
                    </a:lnTo>
                    <a:lnTo>
                      <a:pt x="466" y="13"/>
                    </a:lnTo>
                    <a:lnTo>
                      <a:pt x="434" y="6"/>
                    </a:lnTo>
                    <a:lnTo>
                      <a:pt x="403" y="1"/>
                    </a:lnTo>
                    <a:lnTo>
                      <a:pt x="370" y="0"/>
                    </a:lnTo>
                    <a:lnTo>
                      <a:pt x="338" y="1"/>
                    </a:lnTo>
                    <a:lnTo>
                      <a:pt x="306" y="6"/>
                    </a:lnTo>
                    <a:lnTo>
                      <a:pt x="275" y="13"/>
                    </a:lnTo>
                    <a:lnTo>
                      <a:pt x="244" y="22"/>
                    </a:lnTo>
                    <a:lnTo>
                      <a:pt x="214" y="34"/>
                    </a:lnTo>
                    <a:lnTo>
                      <a:pt x="185" y="49"/>
                    </a:lnTo>
                    <a:lnTo>
                      <a:pt x="158" y="67"/>
                    </a:lnTo>
                    <a:lnTo>
                      <a:pt x="132" y="86"/>
                    </a:lnTo>
                    <a:lnTo>
                      <a:pt x="109" y="109"/>
                    </a:lnTo>
                    <a:lnTo>
                      <a:pt x="87" y="132"/>
                    </a:lnTo>
                    <a:lnTo>
                      <a:pt x="67" y="158"/>
                    </a:lnTo>
                    <a:lnTo>
                      <a:pt x="49" y="184"/>
                    </a:lnTo>
                    <a:lnTo>
                      <a:pt x="35" y="214"/>
                    </a:lnTo>
                    <a:lnTo>
                      <a:pt x="23" y="244"/>
                    </a:lnTo>
                    <a:lnTo>
                      <a:pt x="13" y="274"/>
                    </a:lnTo>
                    <a:lnTo>
                      <a:pt x="6" y="306"/>
                    </a:lnTo>
                    <a:lnTo>
                      <a:pt x="2" y="338"/>
                    </a:lnTo>
                    <a:lnTo>
                      <a:pt x="0" y="370"/>
                    </a:lnTo>
                    <a:lnTo>
                      <a:pt x="2" y="403"/>
                    </a:lnTo>
                    <a:lnTo>
                      <a:pt x="6" y="434"/>
                    </a:lnTo>
                    <a:lnTo>
                      <a:pt x="13" y="466"/>
                    </a:lnTo>
                    <a:lnTo>
                      <a:pt x="23" y="497"/>
                    </a:lnTo>
                    <a:lnTo>
                      <a:pt x="35" y="526"/>
                    </a:lnTo>
                    <a:lnTo>
                      <a:pt x="49" y="555"/>
                    </a:lnTo>
                    <a:lnTo>
                      <a:pt x="67" y="582"/>
                    </a:lnTo>
                    <a:lnTo>
                      <a:pt x="87" y="608"/>
                    </a:lnTo>
                    <a:lnTo>
                      <a:pt x="109" y="632"/>
                    </a:lnTo>
                    <a:lnTo>
                      <a:pt x="132" y="653"/>
                    </a:lnTo>
                    <a:lnTo>
                      <a:pt x="158" y="673"/>
                    </a:lnTo>
                    <a:lnTo>
                      <a:pt x="185" y="691"/>
                    </a:lnTo>
                    <a:lnTo>
                      <a:pt x="214" y="706"/>
                    </a:lnTo>
                    <a:lnTo>
                      <a:pt x="244" y="719"/>
                    </a:lnTo>
                    <a:lnTo>
                      <a:pt x="275" y="728"/>
                    </a:lnTo>
                    <a:lnTo>
                      <a:pt x="306" y="735"/>
                    </a:lnTo>
                    <a:lnTo>
                      <a:pt x="338" y="739"/>
                    </a:lnTo>
                    <a:lnTo>
                      <a:pt x="370" y="741"/>
                    </a:lnTo>
                    <a:lnTo>
                      <a:pt x="403" y="739"/>
                    </a:lnTo>
                    <a:lnTo>
                      <a:pt x="434" y="735"/>
                    </a:lnTo>
                    <a:lnTo>
                      <a:pt x="466" y="728"/>
                    </a:lnTo>
                    <a:lnTo>
                      <a:pt x="497" y="719"/>
                    </a:lnTo>
                    <a:lnTo>
                      <a:pt x="527" y="706"/>
                    </a:lnTo>
                    <a:lnTo>
                      <a:pt x="556" y="691"/>
                    </a:lnTo>
                    <a:lnTo>
                      <a:pt x="583" y="673"/>
                    </a:lnTo>
                    <a:lnTo>
                      <a:pt x="608" y="653"/>
                    </a:lnTo>
                    <a:lnTo>
                      <a:pt x="632" y="632"/>
                    </a:lnTo>
                    <a:lnTo>
                      <a:pt x="654" y="608"/>
                    </a:lnTo>
                    <a:lnTo>
                      <a:pt x="674" y="582"/>
                    </a:lnTo>
                    <a:lnTo>
                      <a:pt x="691" y="555"/>
                    </a:lnTo>
                    <a:lnTo>
                      <a:pt x="706" y="526"/>
                    </a:lnTo>
                    <a:lnTo>
                      <a:pt x="718" y="497"/>
                    </a:lnTo>
                    <a:lnTo>
                      <a:pt x="727" y="466"/>
                    </a:lnTo>
                    <a:lnTo>
                      <a:pt x="734" y="434"/>
                    </a:lnTo>
                    <a:lnTo>
                      <a:pt x="739" y="403"/>
                    </a:lnTo>
                    <a:lnTo>
                      <a:pt x="740" y="370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7" name="任意多边形 1057436"/>
              <p:cNvSpPr/>
              <p:nvPr/>
            </p:nvSpPr>
            <p:spPr>
              <a:xfrm>
                <a:off x="3927" y="3062"/>
                <a:ext cx="172" cy="173"/>
              </a:xfrm>
              <a:custGeom>
                <a:avLst/>
                <a:gdLst/>
                <a:ahLst/>
                <a:cxnLst/>
                <a:pathLst>
                  <a:path w="1295" h="1296">
                    <a:moveTo>
                      <a:pt x="1295" y="647"/>
                    </a:moveTo>
                    <a:lnTo>
                      <a:pt x="1294" y="605"/>
                    </a:lnTo>
                    <a:lnTo>
                      <a:pt x="1289" y="563"/>
                    </a:lnTo>
                    <a:lnTo>
                      <a:pt x="1283" y="521"/>
                    </a:lnTo>
                    <a:lnTo>
                      <a:pt x="1273" y="481"/>
                    </a:lnTo>
                    <a:lnTo>
                      <a:pt x="1261" y="440"/>
                    </a:lnTo>
                    <a:lnTo>
                      <a:pt x="1246" y="400"/>
                    </a:lnTo>
                    <a:lnTo>
                      <a:pt x="1228" y="362"/>
                    </a:lnTo>
                    <a:lnTo>
                      <a:pt x="1208" y="324"/>
                    </a:lnTo>
                    <a:lnTo>
                      <a:pt x="1186" y="288"/>
                    </a:lnTo>
                    <a:lnTo>
                      <a:pt x="1161" y="253"/>
                    </a:lnTo>
                    <a:lnTo>
                      <a:pt x="1134" y="220"/>
                    </a:lnTo>
                    <a:lnTo>
                      <a:pt x="1106" y="190"/>
                    </a:lnTo>
                    <a:lnTo>
                      <a:pt x="1074" y="161"/>
                    </a:lnTo>
                    <a:lnTo>
                      <a:pt x="1042" y="134"/>
                    </a:lnTo>
                    <a:lnTo>
                      <a:pt x="1007" y="108"/>
                    </a:lnTo>
                    <a:lnTo>
                      <a:pt x="972" y="86"/>
                    </a:lnTo>
                    <a:lnTo>
                      <a:pt x="934" y="66"/>
                    </a:lnTo>
                    <a:lnTo>
                      <a:pt x="895" y="49"/>
                    </a:lnTo>
                    <a:lnTo>
                      <a:pt x="855" y="34"/>
                    </a:lnTo>
                    <a:lnTo>
                      <a:pt x="815" y="22"/>
                    </a:lnTo>
                    <a:lnTo>
                      <a:pt x="773" y="13"/>
                    </a:lnTo>
                    <a:lnTo>
                      <a:pt x="731" y="6"/>
                    </a:lnTo>
                    <a:lnTo>
                      <a:pt x="689" y="1"/>
                    </a:lnTo>
                    <a:lnTo>
                      <a:pt x="647" y="0"/>
                    </a:lnTo>
                    <a:lnTo>
                      <a:pt x="605" y="1"/>
                    </a:lnTo>
                    <a:lnTo>
                      <a:pt x="563" y="6"/>
                    </a:lnTo>
                    <a:lnTo>
                      <a:pt x="521" y="13"/>
                    </a:lnTo>
                    <a:lnTo>
                      <a:pt x="479" y="22"/>
                    </a:lnTo>
                    <a:lnTo>
                      <a:pt x="440" y="34"/>
                    </a:lnTo>
                    <a:lnTo>
                      <a:pt x="400" y="49"/>
                    </a:lnTo>
                    <a:lnTo>
                      <a:pt x="360" y="66"/>
                    </a:lnTo>
                    <a:lnTo>
                      <a:pt x="323" y="86"/>
                    </a:lnTo>
                    <a:lnTo>
                      <a:pt x="288" y="108"/>
                    </a:lnTo>
                    <a:lnTo>
                      <a:pt x="253" y="134"/>
                    </a:lnTo>
                    <a:lnTo>
                      <a:pt x="220" y="161"/>
                    </a:lnTo>
                    <a:lnTo>
                      <a:pt x="189" y="190"/>
                    </a:lnTo>
                    <a:lnTo>
                      <a:pt x="161" y="220"/>
                    </a:lnTo>
                    <a:lnTo>
                      <a:pt x="134" y="253"/>
                    </a:lnTo>
                    <a:lnTo>
                      <a:pt x="108" y="288"/>
                    </a:lnTo>
                    <a:lnTo>
                      <a:pt x="86" y="324"/>
                    </a:lnTo>
                    <a:lnTo>
                      <a:pt x="66" y="362"/>
                    </a:lnTo>
                    <a:lnTo>
                      <a:pt x="49" y="400"/>
                    </a:lnTo>
                    <a:lnTo>
                      <a:pt x="34" y="440"/>
                    </a:lnTo>
                    <a:lnTo>
                      <a:pt x="22" y="481"/>
                    </a:lnTo>
                    <a:lnTo>
                      <a:pt x="13" y="521"/>
                    </a:lnTo>
                    <a:lnTo>
                      <a:pt x="6" y="563"/>
                    </a:lnTo>
                    <a:lnTo>
                      <a:pt x="1" y="605"/>
                    </a:lnTo>
                    <a:lnTo>
                      <a:pt x="0" y="647"/>
                    </a:lnTo>
                    <a:lnTo>
                      <a:pt x="1" y="691"/>
                    </a:lnTo>
                    <a:lnTo>
                      <a:pt x="6" y="733"/>
                    </a:lnTo>
                    <a:lnTo>
                      <a:pt x="13" y="775"/>
                    </a:lnTo>
                    <a:lnTo>
                      <a:pt x="22" y="815"/>
                    </a:lnTo>
                    <a:lnTo>
                      <a:pt x="34" y="856"/>
                    </a:lnTo>
                    <a:lnTo>
                      <a:pt x="49" y="896"/>
                    </a:lnTo>
                    <a:lnTo>
                      <a:pt x="66" y="934"/>
                    </a:lnTo>
                    <a:lnTo>
                      <a:pt x="86" y="972"/>
                    </a:lnTo>
                    <a:lnTo>
                      <a:pt x="108" y="1008"/>
                    </a:lnTo>
                    <a:lnTo>
                      <a:pt x="134" y="1043"/>
                    </a:lnTo>
                    <a:lnTo>
                      <a:pt x="161" y="1076"/>
                    </a:lnTo>
                    <a:lnTo>
                      <a:pt x="189" y="1106"/>
                    </a:lnTo>
                    <a:lnTo>
                      <a:pt x="220" y="1135"/>
                    </a:lnTo>
                    <a:lnTo>
                      <a:pt x="253" y="1162"/>
                    </a:lnTo>
                    <a:lnTo>
                      <a:pt x="288" y="1186"/>
                    </a:lnTo>
                    <a:lnTo>
                      <a:pt x="323" y="1209"/>
                    </a:lnTo>
                    <a:lnTo>
                      <a:pt x="360" y="1230"/>
                    </a:lnTo>
                    <a:lnTo>
                      <a:pt x="400" y="1247"/>
                    </a:lnTo>
                    <a:lnTo>
                      <a:pt x="440" y="1261"/>
                    </a:lnTo>
                    <a:lnTo>
                      <a:pt x="479" y="1274"/>
                    </a:lnTo>
                    <a:lnTo>
                      <a:pt x="521" y="1283"/>
                    </a:lnTo>
                    <a:lnTo>
                      <a:pt x="563" y="1290"/>
                    </a:lnTo>
                    <a:lnTo>
                      <a:pt x="605" y="1295"/>
                    </a:lnTo>
                    <a:lnTo>
                      <a:pt x="647" y="1296"/>
                    </a:lnTo>
                    <a:lnTo>
                      <a:pt x="689" y="1295"/>
                    </a:lnTo>
                    <a:lnTo>
                      <a:pt x="731" y="1290"/>
                    </a:lnTo>
                    <a:lnTo>
                      <a:pt x="773" y="1283"/>
                    </a:lnTo>
                    <a:lnTo>
                      <a:pt x="815" y="1274"/>
                    </a:lnTo>
                    <a:lnTo>
                      <a:pt x="855" y="1261"/>
                    </a:lnTo>
                    <a:lnTo>
                      <a:pt x="895" y="1247"/>
                    </a:lnTo>
                    <a:lnTo>
                      <a:pt x="934" y="1230"/>
                    </a:lnTo>
                    <a:lnTo>
                      <a:pt x="972" y="1209"/>
                    </a:lnTo>
                    <a:lnTo>
                      <a:pt x="1007" y="1186"/>
                    </a:lnTo>
                    <a:lnTo>
                      <a:pt x="1042" y="1162"/>
                    </a:lnTo>
                    <a:lnTo>
                      <a:pt x="1074" y="1135"/>
                    </a:lnTo>
                    <a:lnTo>
                      <a:pt x="1106" y="1106"/>
                    </a:lnTo>
                    <a:lnTo>
                      <a:pt x="1134" y="1076"/>
                    </a:lnTo>
                    <a:lnTo>
                      <a:pt x="1161" y="1043"/>
                    </a:lnTo>
                    <a:lnTo>
                      <a:pt x="1186" y="1008"/>
                    </a:lnTo>
                    <a:lnTo>
                      <a:pt x="1208" y="972"/>
                    </a:lnTo>
                    <a:lnTo>
                      <a:pt x="1228" y="934"/>
                    </a:lnTo>
                    <a:lnTo>
                      <a:pt x="1246" y="896"/>
                    </a:lnTo>
                    <a:lnTo>
                      <a:pt x="1261" y="856"/>
                    </a:lnTo>
                    <a:lnTo>
                      <a:pt x="1273" y="815"/>
                    </a:lnTo>
                    <a:lnTo>
                      <a:pt x="1283" y="775"/>
                    </a:lnTo>
                    <a:lnTo>
                      <a:pt x="1289" y="733"/>
                    </a:lnTo>
                    <a:lnTo>
                      <a:pt x="1294" y="691"/>
                    </a:lnTo>
                    <a:lnTo>
                      <a:pt x="1295" y="647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8" name="任意多边形 1057437"/>
              <p:cNvSpPr/>
              <p:nvPr/>
            </p:nvSpPr>
            <p:spPr>
              <a:xfrm>
                <a:off x="3963" y="3100"/>
                <a:ext cx="99" cy="98"/>
              </a:xfrm>
              <a:custGeom>
                <a:avLst/>
                <a:gdLst/>
                <a:ahLst/>
                <a:cxnLst/>
                <a:pathLst>
                  <a:path w="740" h="740">
                    <a:moveTo>
                      <a:pt x="740" y="369"/>
                    </a:moveTo>
                    <a:lnTo>
                      <a:pt x="739" y="338"/>
                    </a:lnTo>
                    <a:lnTo>
                      <a:pt x="734" y="305"/>
                    </a:lnTo>
                    <a:lnTo>
                      <a:pt x="727" y="274"/>
                    </a:lnTo>
                    <a:lnTo>
                      <a:pt x="718" y="243"/>
                    </a:lnTo>
                    <a:lnTo>
                      <a:pt x="706" y="213"/>
                    </a:lnTo>
                    <a:lnTo>
                      <a:pt x="691" y="185"/>
                    </a:lnTo>
                    <a:lnTo>
                      <a:pt x="674" y="157"/>
                    </a:lnTo>
                    <a:lnTo>
                      <a:pt x="654" y="131"/>
                    </a:lnTo>
                    <a:lnTo>
                      <a:pt x="632" y="108"/>
                    </a:lnTo>
                    <a:lnTo>
                      <a:pt x="608" y="86"/>
                    </a:lnTo>
                    <a:lnTo>
                      <a:pt x="583" y="66"/>
                    </a:lnTo>
                    <a:lnTo>
                      <a:pt x="556" y="49"/>
                    </a:lnTo>
                    <a:lnTo>
                      <a:pt x="527" y="35"/>
                    </a:lnTo>
                    <a:lnTo>
                      <a:pt x="497" y="22"/>
                    </a:lnTo>
                    <a:lnTo>
                      <a:pt x="466" y="12"/>
                    </a:lnTo>
                    <a:lnTo>
                      <a:pt x="434" y="5"/>
                    </a:lnTo>
                    <a:lnTo>
                      <a:pt x="403" y="1"/>
                    </a:lnTo>
                    <a:lnTo>
                      <a:pt x="370" y="0"/>
                    </a:lnTo>
                    <a:lnTo>
                      <a:pt x="338" y="1"/>
                    </a:lnTo>
                    <a:lnTo>
                      <a:pt x="306" y="5"/>
                    </a:lnTo>
                    <a:lnTo>
                      <a:pt x="275" y="12"/>
                    </a:lnTo>
                    <a:lnTo>
                      <a:pt x="244" y="22"/>
                    </a:lnTo>
                    <a:lnTo>
                      <a:pt x="214" y="35"/>
                    </a:lnTo>
                    <a:lnTo>
                      <a:pt x="185" y="49"/>
                    </a:lnTo>
                    <a:lnTo>
                      <a:pt x="158" y="66"/>
                    </a:lnTo>
                    <a:lnTo>
                      <a:pt x="132" y="86"/>
                    </a:lnTo>
                    <a:lnTo>
                      <a:pt x="109" y="108"/>
                    </a:lnTo>
                    <a:lnTo>
                      <a:pt x="87" y="131"/>
                    </a:lnTo>
                    <a:lnTo>
                      <a:pt x="67" y="157"/>
                    </a:lnTo>
                    <a:lnTo>
                      <a:pt x="49" y="185"/>
                    </a:lnTo>
                    <a:lnTo>
                      <a:pt x="35" y="213"/>
                    </a:lnTo>
                    <a:lnTo>
                      <a:pt x="23" y="243"/>
                    </a:lnTo>
                    <a:lnTo>
                      <a:pt x="13" y="274"/>
                    </a:lnTo>
                    <a:lnTo>
                      <a:pt x="6" y="305"/>
                    </a:lnTo>
                    <a:lnTo>
                      <a:pt x="2" y="338"/>
                    </a:lnTo>
                    <a:lnTo>
                      <a:pt x="0" y="369"/>
                    </a:lnTo>
                    <a:lnTo>
                      <a:pt x="2" y="402"/>
                    </a:lnTo>
                    <a:lnTo>
                      <a:pt x="6" y="434"/>
                    </a:lnTo>
                    <a:lnTo>
                      <a:pt x="13" y="466"/>
                    </a:lnTo>
                    <a:lnTo>
                      <a:pt x="23" y="497"/>
                    </a:lnTo>
                    <a:lnTo>
                      <a:pt x="35" y="527"/>
                    </a:lnTo>
                    <a:lnTo>
                      <a:pt x="49" y="555"/>
                    </a:lnTo>
                    <a:lnTo>
                      <a:pt x="67" y="582"/>
                    </a:lnTo>
                    <a:lnTo>
                      <a:pt x="87" y="607"/>
                    </a:lnTo>
                    <a:lnTo>
                      <a:pt x="109" y="632"/>
                    </a:lnTo>
                    <a:lnTo>
                      <a:pt x="132" y="654"/>
                    </a:lnTo>
                    <a:lnTo>
                      <a:pt x="158" y="673"/>
                    </a:lnTo>
                    <a:lnTo>
                      <a:pt x="185" y="690"/>
                    </a:lnTo>
                    <a:lnTo>
                      <a:pt x="214" y="705"/>
                    </a:lnTo>
                    <a:lnTo>
                      <a:pt x="244" y="718"/>
                    </a:lnTo>
                    <a:lnTo>
                      <a:pt x="275" y="728"/>
                    </a:lnTo>
                    <a:lnTo>
                      <a:pt x="306" y="735"/>
                    </a:lnTo>
                    <a:lnTo>
                      <a:pt x="338" y="739"/>
                    </a:lnTo>
                    <a:lnTo>
                      <a:pt x="370" y="740"/>
                    </a:lnTo>
                    <a:lnTo>
                      <a:pt x="403" y="739"/>
                    </a:lnTo>
                    <a:lnTo>
                      <a:pt x="434" y="735"/>
                    </a:lnTo>
                    <a:lnTo>
                      <a:pt x="466" y="728"/>
                    </a:lnTo>
                    <a:lnTo>
                      <a:pt x="497" y="718"/>
                    </a:lnTo>
                    <a:lnTo>
                      <a:pt x="527" y="705"/>
                    </a:lnTo>
                    <a:lnTo>
                      <a:pt x="556" y="690"/>
                    </a:lnTo>
                    <a:lnTo>
                      <a:pt x="583" y="673"/>
                    </a:lnTo>
                    <a:lnTo>
                      <a:pt x="608" y="654"/>
                    </a:lnTo>
                    <a:lnTo>
                      <a:pt x="632" y="632"/>
                    </a:lnTo>
                    <a:lnTo>
                      <a:pt x="654" y="607"/>
                    </a:lnTo>
                    <a:lnTo>
                      <a:pt x="674" y="582"/>
                    </a:lnTo>
                    <a:lnTo>
                      <a:pt x="691" y="555"/>
                    </a:lnTo>
                    <a:lnTo>
                      <a:pt x="706" y="527"/>
                    </a:lnTo>
                    <a:lnTo>
                      <a:pt x="718" y="497"/>
                    </a:lnTo>
                    <a:lnTo>
                      <a:pt x="727" y="466"/>
                    </a:lnTo>
                    <a:lnTo>
                      <a:pt x="734" y="434"/>
                    </a:lnTo>
                    <a:lnTo>
                      <a:pt x="739" y="402"/>
                    </a:lnTo>
                    <a:lnTo>
                      <a:pt x="740" y="369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39" name="任意多边形 1057438"/>
              <p:cNvSpPr/>
              <p:nvPr/>
            </p:nvSpPr>
            <p:spPr>
              <a:xfrm>
                <a:off x="3282" y="3062"/>
                <a:ext cx="174" cy="173"/>
              </a:xfrm>
              <a:custGeom>
                <a:avLst/>
                <a:gdLst/>
                <a:ahLst/>
                <a:cxnLst/>
                <a:pathLst>
                  <a:path w="1295" h="1296">
                    <a:moveTo>
                      <a:pt x="1295" y="647"/>
                    </a:moveTo>
                    <a:lnTo>
                      <a:pt x="1294" y="605"/>
                    </a:lnTo>
                    <a:lnTo>
                      <a:pt x="1290" y="563"/>
                    </a:lnTo>
                    <a:lnTo>
                      <a:pt x="1283" y="521"/>
                    </a:lnTo>
                    <a:lnTo>
                      <a:pt x="1273" y="481"/>
                    </a:lnTo>
                    <a:lnTo>
                      <a:pt x="1262" y="440"/>
                    </a:lnTo>
                    <a:lnTo>
                      <a:pt x="1246" y="400"/>
                    </a:lnTo>
                    <a:lnTo>
                      <a:pt x="1229" y="362"/>
                    </a:lnTo>
                    <a:lnTo>
                      <a:pt x="1209" y="324"/>
                    </a:lnTo>
                    <a:lnTo>
                      <a:pt x="1187" y="288"/>
                    </a:lnTo>
                    <a:lnTo>
                      <a:pt x="1161" y="253"/>
                    </a:lnTo>
                    <a:lnTo>
                      <a:pt x="1134" y="220"/>
                    </a:lnTo>
                    <a:lnTo>
                      <a:pt x="1106" y="190"/>
                    </a:lnTo>
                    <a:lnTo>
                      <a:pt x="1075" y="161"/>
                    </a:lnTo>
                    <a:lnTo>
                      <a:pt x="1042" y="134"/>
                    </a:lnTo>
                    <a:lnTo>
                      <a:pt x="1007" y="108"/>
                    </a:lnTo>
                    <a:lnTo>
                      <a:pt x="972" y="86"/>
                    </a:lnTo>
                    <a:lnTo>
                      <a:pt x="935" y="66"/>
                    </a:lnTo>
                    <a:lnTo>
                      <a:pt x="895" y="49"/>
                    </a:lnTo>
                    <a:lnTo>
                      <a:pt x="856" y="34"/>
                    </a:lnTo>
                    <a:lnTo>
                      <a:pt x="816" y="22"/>
                    </a:lnTo>
                    <a:lnTo>
                      <a:pt x="774" y="13"/>
                    </a:lnTo>
                    <a:lnTo>
                      <a:pt x="732" y="6"/>
                    </a:lnTo>
                    <a:lnTo>
                      <a:pt x="690" y="1"/>
                    </a:lnTo>
                    <a:lnTo>
                      <a:pt x="648" y="0"/>
                    </a:lnTo>
                    <a:lnTo>
                      <a:pt x="606" y="1"/>
                    </a:lnTo>
                    <a:lnTo>
                      <a:pt x="564" y="6"/>
                    </a:lnTo>
                    <a:lnTo>
                      <a:pt x="522" y="13"/>
                    </a:lnTo>
                    <a:lnTo>
                      <a:pt x="480" y="22"/>
                    </a:lnTo>
                    <a:lnTo>
                      <a:pt x="440" y="34"/>
                    </a:lnTo>
                    <a:lnTo>
                      <a:pt x="401" y="49"/>
                    </a:lnTo>
                    <a:lnTo>
                      <a:pt x="361" y="66"/>
                    </a:lnTo>
                    <a:lnTo>
                      <a:pt x="324" y="86"/>
                    </a:lnTo>
                    <a:lnTo>
                      <a:pt x="289" y="108"/>
                    </a:lnTo>
                    <a:lnTo>
                      <a:pt x="254" y="134"/>
                    </a:lnTo>
                    <a:lnTo>
                      <a:pt x="221" y="161"/>
                    </a:lnTo>
                    <a:lnTo>
                      <a:pt x="189" y="190"/>
                    </a:lnTo>
                    <a:lnTo>
                      <a:pt x="161" y="220"/>
                    </a:lnTo>
                    <a:lnTo>
                      <a:pt x="135" y="253"/>
                    </a:lnTo>
                    <a:lnTo>
                      <a:pt x="109" y="288"/>
                    </a:lnTo>
                    <a:lnTo>
                      <a:pt x="87" y="324"/>
                    </a:lnTo>
                    <a:lnTo>
                      <a:pt x="67" y="362"/>
                    </a:lnTo>
                    <a:lnTo>
                      <a:pt x="49" y="400"/>
                    </a:lnTo>
                    <a:lnTo>
                      <a:pt x="34" y="440"/>
                    </a:lnTo>
                    <a:lnTo>
                      <a:pt x="23" y="481"/>
                    </a:lnTo>
                    <a:lnTo>
                      <a:pt x="12" y="521"/>
                    </a:lnTo>
                    <a:lnTo>
                      <a:pt x="6" y="563"/>
                    </a:lnTo>
                    <a:lnTo>
                      <a:pt x="2" y="605"/>
                    </a:lnTo>
                    <a:lnTo>
                      <a:pt x="0" y="647"/>
                    </a:lnTo>
                    <a:lnTo>
                      <a:pt x="2" y="691"/>
                    </a:lnTo>
                    <a:lnTo>
                      <a:pt x="6" y="733"/>
                    </a:lnTo>
                    <a:lnTo>
                      <a:pt x="12" y="775"/>
                    </a:lnTo>
                    <a:lnTo>
                      <a:pt x="23" y="815"/>
                    </a:lnTo>
                    <a:lnTo>
                      <a:pt x="34" y="856"/>
                    </a:lnTo>
                    <a:lnTo>
                      <a:pt x="49" y="896"/>
                    </a:lnTo>
                    <a:lnTo>
                      <a:pt x="67" y="934"/>
                    </a:lnTo>
                    <a:lnTo>
                      <a:pt x="87" y="972"/>
                    </a:lnTo>
                    <a:lnTo>
                      <a:pt x="109" y="1008"/>
                    </a:lnTo>
                    <a:lnTo>
                      <a:pt x="135" y="1043"/>
                    </a:lnTo>
                    <a:lnTo>
                      <a:pt x="161" y="1076"/>
                    </a:lnTo>
                    <a:lnTo>
                      <a:pt x="189" y="1106"/>
                    </a:lnTo>
                    <a:lnTo>
                      <a:pt x="221" y="1135"/>
                    </a:lnTo>
                    <a:lnTo>
                      <a:pt x="254" y="1162"/>
                    </a:lnTo>
                    <a:lnTo>
                      <a:pt x="289" y="1186"/>
                    </a:lnTo>
                    <a:lnTo>
                      <a:pt x="324" y="1209"/>
                    </a:lnTo>
                    <a:lnTo>
                      <a:pt x="361" y="1230"/>
                    </a:lnTo>
                    <a:lnTo>
                      <a:pt x="401" y="1247"/>
                    </a:lnTo>
                    <a:lnTo>
                      <a:pt x="440" y="1261"/>
                    </a:lnTo>
                    <a:lnTo>
                      <a:pt x="480" y="1274"/>
                    </a:lnTo>
                    <a:lnTo>
                      <a:pt x="522" y="1283"/>
                    </a:lnTo>
                    <a:lnTo>
                      <a:pt x="564" y="1290"/>
                    </a:lnTo>
                    <a:lnTo>
                      <a:pt x="606" y="1295"/>
                    </a:lnTo>
                    <a:lnTo>
                      <a:pt x="648" y="1296"/>
                    </a:lnTo>
                    <a:lnTo>
                      <a:pt x="690" y="1295"/>
                    </a:lnTo>
                    <a:lnTo>
                      <a:pt x="732" y="1290"/>
                    </a:lnTo>
                    <a:lnTo>
                      <a:pt x="774" y="1283"/>
                    </a:lnTo>
                    <a:lnTo>
                      <a:pt x="816" y="1274"/>
                    </a:lnTo>
                    <a:lnTo>
                      <a:pt x="856" y="1261"/>
                    </a:lnTo>
                    <a:lnTo>
                      <a:pt x="895" y="1247"/>
                    </a:lnTo>
                    <a:lnTo>
                      <a:pt x="935" y="1230"/>
                    </a:lnTo>
                    <a:lnTo>
                      <a:pt x="972" y="1209"/>
                    </a:lnTo>
                    <a:lnTo>
                      <a:pt x="1007" y="1186"/>
                    </a:lnTo>
                    <a:lnTo>
                      <a:pt x="1042" y="1162"/>
                    </a:lnTo>
                    <a:lnTo>
                      <a:pt x="1075" y="1135"/>
                    </a:lnTo>
                    <a:lnTo>
                      <a:pt x="1106" y="1106"/>
                    </a:lnTo>
                    <a:lnTo>
                      <a:pt x="1134" y="1076"/>
                    </a:lnTo>
                    <a:lnTo>
                      <a:pt x="1161" y="1043"/>
                    </a:lnTo>
                    <a:lnTo>
                      <a:pt x="1187" y="1008"/>
                    </a:lnTo>
                    <a:lnTo>
                      <a:pt x="1209" y="972"/>
                    </a:lnTo>
                    <a:lnTo>
                      <a:pt x="1229" y="934"/>
                    </a:lnTo>
                    <a:lnTo>
                      <a:pt x="1246" y="896"/>
                    </a:lnTo>
                    <a:lnTo>
                      <a:pt x="1262" y="856"/>
                    </a:lnTo>
                    <a:lnTo>
                      <a:pt x="1273" y="815"/>
                    </a:lnTo>
                    <a:lnTo>
                      <a:pt x="1283" y="775"/>
                    </a:lnTo>
                    <a:lnTo>
                      <a:pt x="1290" y="733"/>
                    </a:lnTo>
                    <a:lnTo>
                      <a:pt x="1294" y="691"/>
                    </a:lnTo>
                    <a:lnTo>
                      <a:pt x="1295" y="647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40" name="任意多边形 1057439"/>
              <p:cNvSpPr/>
              <p:nvPr/>
            </p:nvSpPr>
            <p:spPr>
              <a:xfrm>
                <a:off x="3320" y="3100"/>
                <a:ext cx="99" cy="98"/>
              </a:xfrm>
              <a:custGeom>
                <a:avLst/>
                <a:gdLst/>
                <a:ahLst/>
                <a:cxnLst/>
                <a:pathLst>
                  <a:path w="740" h="740">
                    <a:moveTo>
                      <a:pt x="740" y="369"/>
                    </a:moveTo>
                    <a:lnTo>
                      <a:pt x="739" y="338"/>
                    </a:lnTo>
                    <a:lnTo>
                      <a:pt x="734" y="305"/>
                    </a:lnTo>
                    <a:lnTo>
                      <a:pt x="727" y="274"/>
                    </a:lnTo>
                    <a:lnTo>
                      <a:pt x="718" y="243"/>
                    </a:lnTo>
                    <a:lnTo>
                      <a:pt x="705" y="213"/>
                    </a:lnTo>
                    <a:lnTo>
                      <a:pt x="691" y="185"/>
                    </a:lnTo>
                    <a:lnTo>
                      <a:pt x="673" y="157"/>
                    </a:lnTo>
                    <a:lnTo>
                      <a:pt x="653" y="131"/>
                    </a:lnTo>
                    <a:lnTo>
                      <a:pt x="631" y="108"/>
                    </a:lnTo>
                    <a:lnTo>
                      <a:pt x="608" y="86"/>
                    </a:lnTo>
                    <a:lnTo>
                      <a:pt x="582" y="66"/>
                    </a:lnTo>
                    <a:lnTo>
                      <a:pt x="555" y="49"/>
                    </a:lnTo>
                    <a:lnTo>
                      <a:pt x="526" y="35"/>
                    </a:lnTo>
                    <a:lnTo>
                      <a:pt x="496" y="22"/>
                    </a:lnTo>
                    <a:lnTo>
                      <a:pt x="466" y="12"/>
                    </a:lnTo>
                    <a:lnTo>
                      <a:pt x="434" y="5"/>
                    </a:lnTo>
                    <a:lnTo>
                      <a:pt x="403" y="1"/>
                    </a:lnTo>
                    <a:lnTo>
                      <a:pt x="370" y="0"/>
                    </a:lnTo>
                    <a:lnTo>
                      <a:pt x="337" y="1"/>
                    </a:lnTo>
                    <a:lnTo>
                      <a:pt x="306" y="5"/>
                    </a:lnTo>
                    <a:lnTo>
                      <a:pt x="274" y="12"/>
                    </a:lnTo>
                    <a:lnTo>
                      <a:pt x="243" y="22"/>
                    </a:lnTo>
                    <a:lnTo>
                      <a:pt x="214" y="35"/>
                    </a:lnTo>
                    <a:lnTo>
                      <a:pt x="184" y="49"/>
                    </a:lnTo>
                    <a:lnTo>
                      <a:pt x="158" y="66"/>
                    </a:lnTo>
                    <a:lnTo>
                      <a:pt x="132" y="86"/>
                    </a:lnTo>
                    <a:lnTo>
                      <a:pt x="109" y="108"/>
                    </a:lnTo>
                    <a:lnTo>
                      <a:pt x="86" y="131"/>
                    </a:lnTo>
                    <a:lnTo>
                      <a:pt x="67" y="157"/>
                    </a:lnTo>
                    <a:lnTo>
                      <a:pt x="49" y="185"/>
                    </a:lnTo>
                    <a:lnTo>
                      <a:pt x="34" y="213"/>
                    </a:lnTo>
                    <a:lnTo>
                      <a:pt x="22" y="243"/>
                    </a:lnTo>
                    <a:lnTo>
                      <a:pt x="13" y="274"/>
                    </a:lnTo>
                    <a:lnTo>
                      <a:pt x="6" y="305"/>
                    </a:lnTo>
                    <a:lnTo>
                      <a:pt x="1" y="338"/>
                    </a:lnTo>
                    <a:lnTo>
                      <a:pt x="0" y="369"/>
                    </a:lnTo>
                    <a:lnTo>
                      <a:pt x="1" y="402"/>
                    </a:lnTo>
                    <a:lnTo>
                      <a:pt x="6" y="434"/>
                    </a:lnTo>
                    <a:lnTo>
                      <a:pt x="13" y="466"/>
                    </a:lnTo>
                    <a:lnTo>
                      <a:pt x="22" y="497"/>
                    </a:lnTo>
                    <a:lnTo>
                      <a:pt x="34" y="527"/>
                    </a:lnTo>
                    <a:lnTo>
                      <a:pt x="49" y="555"/>
                    </a:lnTo>
                    <a:lnTo>
                      <a:pt x="67" y="582"/>
                    </a:lnTo>
                    <a:lnTo>
                      <a:pt x="86" y="607"/>
                    </a:lnTo>
                    <a:lnTo>
                      <a:pt x="109" y="632"/>
                    </a:lnTo>
                    <a:lnTo>
                      <a:pt x="132" y="654"/>
                    </a:lnTo>
                    <a:lnTo>
                      <a:pt x="158" y="673"/>
                    </a:lnTo>
                    <a:lnTo>
                      <a:pt x="184" y="690"/>
                    </a:lnTo>
                    <a:lnTo>
                      <a:pt x="214" y="705"/>
                    </a:lnTo>
                    <a:lnTo>
                      <a:pt x="243" y="718"/>
                    </a:lnTo>
                    <a:lnTo>
                      <a:pt x="274" y="728"/>
                    </a:lnTo>
                    <a:lnTo>
                      <a:pt x="306" y="735"/>
                    </a:lnTo>
                    <a:lnTo>
                      <a:pt x="337" y="739"/>
                    </a:lnTo>
                    <a:lnTo>
                      <a:pt x="370" y="740"/>
                    </a:lnTo>
                    <a:lnTo>
                      <a:pt x="403" y="739"/>
                    </a:lnTo>
                    <a:lnTo>
                      <a:pt x="434" y="735"/>
                    </a:lnTo>
                    <a:lnTo>
                      <a:pt x="466" y="728"/>
                    </a:lnTo>
                    <a:lnTo>
                      <a:pt x="496" y="718"/>
                    </a:lnTo>
                    <a:lnTo>
                      <a:pt x="526" y="705"/>
                    </a:lnTo>
                    <a:lnTo>
                      <a:pt x="555" y="690"/>
                    </a:lnTo>
                    <a:lnTo>
                      <a:pt x="582" y="673"/>
                    </a:lnTo>
                    <a:lnTo>
                      <a:pt x="608" y="654"/>
                    </a:lnTo>
                    <a:lnTo>
                      <a:pt x="631" y="632"/>
                    </a:lnTo>
                    <a:lnTo>
                      <a:pt x="653" y="607"/>
                    </a:lnTo>
                    <a:lnTo>
                      <a:pt x="673" y="582"/>
                    </a:lnTo>
                    <a:lnTo>
                      <a:pt x="691" y="555"/>
                    </a:lnTo>
                    <a:lnTo>
                      <a:pt x="705" y="527"/>
                    </a:lnTo>
                    <a:lnTo>
                      <a:pt x="718" y="497"/>
                    </a:lnTo>
                    <a:lnTo>
                      <a:pt x="727" y="466"/>
                    </a:lnTo>
                    <a:lnTo>
                      <a:pt x="734" y="434"/>
                    </a:lnTo>
                    <a:lnTo>
                      <a:pt x="739" y="402"/>
                    </a:lnTo>
                    <a:lnTo>
                      <a:pt x="740" y="369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41" name="任意多边形 1057440"/>
              <p:cNvSpPr/>
              <p:nvPr/>
            </p:nvSpPr>
            <p:spPr>
              <a:xfrm>
                <a:off x="2639" y="3062"/>
                <a:ext cx="174" cy="173"/>
              </a:xfrm>
              <a:custGeom>
                <a:avLst/>
                <a:gdLst/>
                <a:ahLst/>
                <a:cxnLst/>
                <a:pathLst>
                  <a:path w="1295" h="1296">
                    <a:moveTo>
                      <a:pt x="1295" y="647"/>
                    </a:moveTo>
                    <a:lnTo>
                      <a:pt x="1294" y="605"/>
                    </a:lnTo>
                    <a:lnTo>
                      <a:pt x="1289" y="563"/>
                    </a:lnTo>
                    <a:lnTo>
                      <a:pt x="1282" y="521"/>
                    </a:lnTo>
                    <a:lnTo>
                      <a:pt x="1273" y="481"/>
                    </a:lnTo>
                    <a:lnTo>
                      <a:pt x="1261" y="440"/>
                    </a:lnTo>
                    <a:lnTo>
                      <a:pt x="1246" y="400"/>
                    </a:lnTo>
                    <a:lnTo>
                      <a:pt x="1229" y="362"/>
                    </a:lnTo>
                    <a:lnTo>
                      <a:pt x="1209" y="324"/>
                    </a:lnTo>
                    <a:lnTo>
                      <a:pt x="1187" y="288"/>
                    </a:lnTo>
                    <a:lnTo>
                      <a:pt x="1161" y="253"/>
                    </a:lnTo>
                    <a:lnTo>
                      <a:pt x="1134" y="220"/>
                    </a:lnTo>
                    <a:lnTo>
                      <a:pt x="1105" y="190"/>
                    </a:lnTo>
                    <a:lnTo>
                      <a:pt x="1075" y="161"/>
                    </a:lnTo>
                    <a:lnTo>
                      <a:pt x="1042" y="134"/>
                    </a:lnTo>
                    <a:lnTo>
                      <a:pt x="1007" y="108"/>
                    </a:lnTo>
                    <a:lnTo>
                      <a:pt x="971" y="86"/>
                    </a:lnTo>
                    <a:lnTo>
                      <a:pt x="933" y="66"/>
                    </a:lnTo>
                    <a:lnTo>
                      <a:pt x="895" y="49"/>
                    </a:lnTo>
                    <a:lnTo>
                      <a:pt x="855" y="34"/>
                    </a:lnTo>
                    <a:lnTo>
                      <a:pt x="816" y="22"/>
                    </a:lnTo>
                    <a:lnTo>
                      <a:pt x="774" y="13"/>
                    </a:lnTo>
                    <a:lnTo>
                      <a:pt x="732" y="6"/>
                    </a:lnTo>
                    <a:lnTo>
                      <a:pt x="690" y="1"/>
                    </a:lnTo>
                    <a:lnTo>
                      <a:pt x="648" y="0"/>
                    </a:lnTo>
                    <a:lnTo>
                      <a:pt x="606" y="1"/>
                    </a:lnTo>
                    <a:lnTo>
                      <a:pt x="562" y="6"/>
                    </a:lnTo>
                    <a:lnTo>
                      <a:pt x="522" y="13"/>
                    </a:lnTo>
                    <a:lnTo>
                      <a:pt x="480" y="22"/>
                    </a:lnTo>
                    <a:lnTo>
                      <a:pt x="439" y="34"/>
                    </a:lnTo>
                    <a:lnTo>
                      <a:pt x="399" y="49"/>
                    </a:lnTo>
                    <a:lnTo>
                      <a:pt x="361" y="66"/>
                    </a:lnTo>
                    <a:lnTo>
                      <a:pt x="323" y="86"/>
                    </a:lnTo>
                    <a:lnTo>
                      <a:pt x="287" y="108"/>
                    </a:lnTo>
                    <a:lnTo>
                      <a:pt x="253" y="134"/>
                    </a:lnTo>
                    <a:lnTo>
                      <a:pt x="221" y="161"/>
                    </a:lnTo>
                    <a:lnTo>
                      <a:pt x="189" y="190"/>
                    </a:lnTo>
                    <a:lnTo>
                      <a:pt x="161" y="220"/>
                    </a:lnTo>
                    <a:lnTo>
                      <a:pt x="133" y="253"/>
                    </a:lnTo>
                    <a:lnTo>
                      <a:pt x="109" y="288"/>
                    </a:lnTo>
                    <a:lnTo>
                      <a:pt x="86" y="324"/>
                    </a:lnTo>
                    <a:lnTo>
                      <a:pt x="67" y="362"/>
                    </a:lnTo>
                    <a:lnTo>
                      <a:pt x="49" y="400"/>
                    </a:lnTo>
                    <a:lnTo>
                      <a:pt x="34" y="440"/>
                    </a:lnTo>
                    <a:lnTo>
                      <a:pt x="22" y="481"/>
                    </a:lnTo>
                    <a:lnTo>
                      <a:pt x="12" y="521"/>
                    </a:lnTo>
                    <a:lnTo>
                      <a:pt x="6" y="563"/>
                    </a:lnTo>
                    <a:lnTo>
                      <a:pt x="1" y="605"/>
                    </a:lnTo>
                    <a:lnTo>
                      <a:pt x="0" y="647"/>
                    </a:lnTo>
                    <a:lnTo>
                      <a:pt x="1" y="691"/>
                    </a:lnTo>
                    <a:lnTo>
                      <a:pt x="6" y="733"/>
                    </a:lnTo>
                    <a:lnTo>
                      <a:pt x="12" y="775"/>
                    </a:lnTo>
                    <a:lnTo>
                      <a:pt x="22" y="815"/>
                    </a:lnTo>
                    <a:lnTo>
                      <a:pt x="34" y="856"/>
                    </a:lnTo>
                    <a:lnTo>
                      <a:pt x="49" y="896"/>
                    </a:lnTo>
                    <a:lnTo>
                      <a:pt x="67" y="934"/>
                    </a:lnTo>
                    <a:lnTo>
                      <a:pt x="86" y="972"/>
                    </a:lnTo>
                    <a:lnTo>
                      <a:pt x="109" y="1008"/>
                    </a:lnTo>
                    <a:lnTo>
                      <a:pt x="133" y="1043"/>
                    </a:lnTo>
                    <a:lnTo>
                      <a:pt x="161" y="1076"/>
                    </a:lnTo>
                    <a:lnTo>
                      <a:pt x="189" y="1106"/>
                    </a:lnTo>
                    <a:lnTo>
                      <a:pt x="221" y="1135"/>
                    </a:lnTo>
                    <a:lnTo>
                      <a:pt x="253" y="1162"/>
                    </a:lnTo>
                    <a:lnTo>
                      <a:pt x="287" y="1186"/>
                    </a:lnTo>
                    <a:lnTo>
                      <a:pt x="323" y="1209"/>
                    </a:lnTo>
                    <a:lnTo>
                      <a:pt x="361" y="1230"/>
                    </a:lnTo>
                    <a:lnTo>
                      <a:pt x="399" y="1247"/>
                    </a:lnTo>
                    <a:lnTo>
                      <a:pt x="439" y="1261"/>
                    </a:lnTo>
                    <a:lnTo>
                      <a:pt x="480" y="1274"/>
                    </a:lnTo>
                    <a:lnTo>
                      <a:pt x="522" y="1283"/>
                    </a:lnTo>
                    <a:lnTo>
                      <a:pt x="562" y="1290"/>
                    </a:lnTo>
                    <a:lnTo>
                      <a:pt x="606" y="1295"/>
                    </a:lnTo>
                    <a:lnTo>
                      <a:pt x="648" y="1296"/>
                    </a:lnTo>
                    <a:lnTo>
                      <a:pt x="690" y="1295"/>
                    </a:lnTo>
                    <a:lnTo>
                      <a:pt x="732" y="1290"/>
                    </a:lnTo>
                    <a:lnTo>
                      <a:pt x="774" y="1283"/>
                    </a:lnTo>
                    <a:lnTo>
                      <a:pt x="816" y="1274"/>
                    </a:lnTo>
                    <a:lnTo>
                      <a:pt x="855" y="1261"/>
                    </a:lnTo>
                    <a:lnTo>
                      <a:pt x="895" y="1247"/>
                    </a:lnTo>
                    <a:lnTo>
                      <a:pt x="933" y="1230"/>
                    </a:lnTo>
                    <a:lnTo>
                      <a:pt x="971" y="1209"/>
                    </a:lnTo>
                    <a:lnTo>
                      <a:pt x="1007" y="1186"/>
                    </a:lnTo>
                    <a:lnTo>
                      <a:pt x="1042" y="1162"/>
                    </a:lnTo>
                    <a:lnTo>
                      <a:pt x="1075" y="1135"/>
                    </a:lnTo>
                    <a:lnTo>
                      <a:pt x="1105" y="1106"/>
                    </a:lnTo>
                    <a:lnTo>
                      <a:pt x="1134" y="1076"/>
                    </a:lnTo>
                    <a:lnTo>
                      <a:pt x="1161" y="1043"/>
                    </a:lnTo>
                    <a:lnTo>
                      <a:pt x="1187" y="1008"/>
                    </a:lnTo>
                    <a:lnTo>
                      <a:pt x="1209" y="972"/>
                    </a:lnTo>
                    <a:lnTo>
                      <a:pt x="1229" y="934"/>
                    </a:lnTo>
                    <a:lnTo>
                      <a:pt x="1246" y="896"/>
                    </a:lnTo>
                    <a:lnTo>
                      <a:pt x="1261" y="856"/>
                    </a:lnTo>
                    <a:lnTo>
                      <a:pt x="1273" y="815"/>
                    </a:lnTo>
                    <a:lnTo>
                      <a:pt x="1282" y="775"/>
                    </a:lnTo>
                    <a:lnTo>
                      <a:pt x="1289" y="733"/>
                    </a:lnTo>
                    <a:lnTo>
                      <a:pt x="1294" y="691"/>
                    </a:lnTo>
                    <a:lnTo>
                      <a:pt x="1295" y="647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42" name="任意多边形 1057441"/>
              <p:cNvSpPr/>
              <p:nvPr/>
            </p:nvSpPr>
            <p:spPr>
              <a:xfrm>
                <a:off x="2677" y="3100"/>
                <a:ext cx="98" cy="98"/>
              </a:xfrm>
              <a:custGeom>
                <a:avLst/>
                <a:gdLst/>
                <a:ahLst/>
                <a:cxnLst/>
                <a:pathLst>
                  <a:path w="739" h="740">
                    <a:moveTo>
                      <a:pt x="739" y="369"/>
                    </a:moveTo>
                    <a:lnTo>
                      <a:pt x="738" y="338"/>
                    </a:lnTo>
                    <a:lnTo>
                      <a:pt x="734" y="305"/>
                    </a:lnTo>
                    <a:lnTo>
                      <a:pt x="727" y="274"/>
                    </a:lnTo>
                    <a:lnTo>
                      <a:pt x="717" y="243"/>
                    </a:lnTo>
                    <a:lnTo>
                      <a:pt x="704" y="213"/>
                    </a:lnTo>
                    <a:lnTo>
                      <a:pt x="690" y="185"/>
                    </a:lnTo>
                    <a:lnTo>
                      <a:pt x="673" y="157"/>
                    </a:lnTo>
                    <a:lnTo>
                      <a:pt x="653" y="131"/>
                    </a:lnTo>
                    <a:lnTo>
                      <a:pt x="631" y="108"/>
                    </a:lnTo>
                    <a:lnTo>
                      <a:pt x="608" y="86"/>
                    </a:lnTo>
                    <a:lnTo>
                      <a:pt x="582" y="66"/>
                    </a:lnTo>
                    <a:lnTo>
                      <a:pt x="555" y="49"/>
                    </a:lnTo>
                    <a:lnTo>
                      <a:pt x="526" y="35"/>
                    </a:lnTo>
                    <a:lnTo>
                      <a:pt x="496" y="22"/>
                    </a:lnTo>
                    <a:lnTo>
                      <a:pt x="465" y="12"/>
                    </a:lnTo>
                    <a:lnTo>
                      <a:pt x="434" y="5"/>
                    </a:lnTo>
                    <a:lnTo>
                      <a:pt x="402" y="1"/>
                    </a:lnTo>
                    <a:lnTo>
                      <a:pt x="370" y="0"/>
                    </a:lnTo>
                    <a:lnTo>
                      <a:pt x="337" y="1"/>
                    </a:lnTo>
                    <a:lnTo>
                      <a:pt x="305" y="5"/>
                    </a:lnTo>
                    <a:lnTo>
                      <a:pt x="274" y="12"/>
                    </a:lnTo>
                    <a:lnTo>
                      <a:pt x="242" y="22"/>
                    </a:lnTo>
                    <a:lnTo>
                      <a:pt x="213" y="35"/>
                    </a:lnTo>
                    <a:lnTo>
                      <a:pt x="184" y="49"/>
                    </a:lnTo>
                    <a:lnTo>
                      <a:pt x="157" y="66"/>
                    </a:lnTo>
                    <a:lnTo>
                      <a:pt x="132" y="86"/>
                    </a:lnTo>
                    <a:lnTo>
                      <a:pt x="108" y="108"/>
                    </a:lnTo>
                    <a:lnTo>
                      <a:pt x="86" y="131"/>
                    </a:lnTo>
                    <a:lnTo>
                      <a:pt x="66" y="157"/>
                    </a:lnTo>
                    <a:lnTo>
                      <a:pt x="49" y="185"/>
                    </a:lnTo>
                    <a:lnTo>
                      <a:pt x="34" y="213"/>
                    </a:lnTo>
                    <a:lnTo>
                      <a:pt x="22" y="243"/>
                    </a:lnTo>
                    <a:lnTo>
                      <a:pt x="11" y="274"/>
                    </a:lnTo>
                    <a:lnTo>
                      <a:pt x="6" y="305"/>
                    </a:lnTo>
                    <a:lnTo>
                      <a:pt x="1" y="338"/>
                    </a:lnTo>
                    <a:lnTo>
                      <a:pt x="0" y="369"/>
                    </a:lnTo>
                    <a:lnTo>
                      <a:pt x="1" y="402"/>
                    </a:lnTo>
                    <a:lnTo>
                      <a:pt x="6" y="434"/>
                    </a:lnTo>
                    <a:lnTo>
                      <a:pt x="11" y="466"/>
                    </a:lnTo>
                    <a:lnTo>
                      <a:pt x="22" y="497"/>
                    </a:lnTo>
                    <a:lnTo>
                      <a:pt x="34" y="527"/>
                    </a:lnTo>
                    <a:lnTo>
                      <a:pt x="49" y="555"/>
                    </a:lnTo>
                    <a:lnTo>
                      <a:pt x="66" y="582"/>
                    </a:lnTo>
                    <a:lnTo>
                      <a:pt x="86" y="607"/>
                    </a:lnTo>
                    <a:lnTo>
                      <a:pt x="108" y="632"/>
                    </a:lnTo>
                    <a:lnTo>
                      <a:pt x="132" y="654"/>
                    </a:lnTo>
                    <a:lnTo>
                      <a:pt x="157" y="673"/>
                    </a:lnTo>
                    <a:lnTo>
                      <a:pt x="184" y="690"/>
                    </a:lnTo>
                    <a:lnTo>
                      <a:pt x="213" y="705"/>
                    </a:lnTo>
                    <a:lnTo>
                      <a:pt x="242" y="718"/>
                    </a:lnTo>
                    <a:lnTo>
                      <a:pt x="274" y="728"/>
                    </a:lnTo>
                    <a:lnTo>
                      <a:pt x="305" y="735"/>
                    </a:lnTo>
                    <a:lnTo>
                      <a:pt x="337" y="739"/>
                    </a:lnTo>
                    <a:lnTo>
                      <a:pt x="370" y="740"/>
                    </a:lnTo>
                    <a:lnTo>
                      <a:pt x="402" y="739"/>
                    </a:lnTo>
                    <a:lnTo>
                      <a:pt x="434" y="735"/>
                    </a:lnTo>
                    <a:lnTo>
                      <a:pt x="465" y="728"/>
                    </a:lnTo>
                    <a:lnTo>
                      <a:pt x="496" y="718"/>
                    </a:lnTo>
                    <a:lnTo>
                      <a:pt x="526" y="705"/>
                    </a:lnTo>
                    <a:lnTo>
                      <a:pt x="555" y="690"/>
                    </a:lnTo>
                    <a:lnTo>
                      <a:pt x="582" y="673"/>
                    </a:lnTo>
                    <a:lnTo>
                      <a:pt x="608" y="654"/>
                    </a:lnTo>
                    <a:lnTo>
                      <a:pt x="631" y="632"/>
                    </a:lnTo>
                    <a:lnTo>
                      <a:pt x="653" y="607"/>
                    </a:lnTo>
                    <a:lnTo>
                      <a:pt x="673" y="582"/>
                    </a:lnTo>
                    <a:lnTo>
                      <a:pt x="690" y="555"/>
                    </a:lnTo>
                    <a:lnTo>
                      <a:pt x="704" y="527"/>
                    </a:lnTo>
                    <a:lnTo>
                      <a:pt x="717" y="497"/>
                    </a:lnTo>
                    <a:lnTo>
                      <a:pt x="727" y="466"/>
                    </a:lnTo>
                    <a:lnTo>
                      <a:pt x="734" y="434"/>
                    </a:lnTo>
                    <a:lnTo>
                      <a:pt x="738" y="402"/>
                    </a:lnTo>
                    <a:lnTo>
                      <a:pt x="739" y="369"/>
                    </a:lnTo>
                    <a:close/>
                  </a:path>
                </a:pathLst>
              </a:custGeom>
              <a:noFill/>
              <a:ln w="508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43" name="任意多边形 1057442"/>
              <p:cNvSpPr/>
              <p:nvPr/>
            </p:nvSpPr>
            <p:spPr>
              <a:xfrm>
                <a:off x="2577" y="2207"/>
                <a:ext cx="149" cy="150"/>
              </a:xfrm>
              <a:custGeom>
                <a:avLst/>
                <a:gdLst/>
                <a:ahLst/>
                <a:cxnLst/>
                <a:pathLst>
                  <a:path w="1111" h="1111">
                    <a:moveTo>
                      <a:pt x="1111" y="0"/>
                    </a:moveTo>
                    <a:lnTo>
                      <a:pt x="1055" y="1"/>
                    </a:lnTo>
                    <a:lnTo>
                      <a:pt x="999" y="6"/>
                    </a:lnTo>
                    <a:lnTo>
                      <a:pt x="943" y="13"/>
                    </a:lnTo>
                    <a:lnTo>
                      <a:pt x="887" y="22"/>
                    </a:lnTo>
                    <a:lnTo>
                      <a:pt x="832" y="35"/>
                    </a:lnTo>
                    <a:lnTo>
                      <a:pt x="778" y="52"/>
                    </a:lnTo>
                    <a:lnTo>
                      <a:pt x="724" y="69"/>
                    </a:lnTo>
                    <a:lnTo>
                      <a:pt x="673" y="90"/>
                    </a:lnTo>
                    <a:lnTo>
                      <a:pt x="622" y="113"/>
                    </a:lnTo>
                    <a:lnTo>
                      <a:pt x="572" y="140"/>
                    </a:lnTo>
                    <a:lnTo>
                      <a:pt x="524" y="168"/>
                    </a:lnTo>
                    <a:lnTo>
                      <a:pt x="476" y="200"/>
                    </a:lnTo>
                    <a:lnTo>
                      <a:pt x="430" y="232"/>
                    </a:lnTo>
                    <a:lnTo>
                      <a:pt x="387" y="269"/>
                    </a:lnTo>
                    <a:lnTo>
                      <a:pt x="345" y="306"/>
                    </a:lnTo>
                    <a:lnTo>
                      <a:pt x="306" y="346"/>
                    </a:lnTo>
                    <a:lnTo>
                      <a:pt x="268" y="388"/>
                    </a:lnTo>
                    <a:lnTo>
                      <a:pt x="232" y="431"/>
                    </a:lnTo>
                    <a:lnTo>
                      <a:pt x="199" y="476"/>
                    </a:lnTo>
                    <a:lnTo>
                      <a:pt x="168" y="523"/>
                    </a:lnTo>
                    <a:lnTo>
                      <a:pt x="140" y="572"/>
                    </a:lnTo>
                    <a:lnTo>
                      <a:pt x="113" y="622"/>
                    </a:lnTo>
                    <a:lnTo>
                      <a:pt x="90" y="673"/>
                    </a:lnTo>
                    <a:lnTo>
                      <a:pt x="69" y="725"/>
                    </a:lnTo>
                    <a:lnTo>
                      <a:pt x="51" y="778"/>
                    </a:lnTo>
                    <a:lnTo>
                      <a:pt x="36" y="832"/>
                    </a:lnTo>
                    <a:lnTo>
                      <a:pt x="23" y="887"/>
                    </a:lnTo>
                    <a:lnTo>
                      <a:pt x="13" y="943"/>
                    </a:lnTo>
                    <a:lnTo>
                      <a:pt x="6" y="999"/>
                    </a:lnTo>
                    <a:lnTo>
                      <a:pt x="1" y="1055"/>
                    </a:lnTo>
                    <a:lnTo>
                      <a:pt x="0" y="1111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44" name="任意多边形 1057443"/>
              <p:cNvSpPr/>
              <p:nvPr/>
            </p:nvSpPr>
            <p:spPr>
              <a:xfrm>
                <a:off x="2577" y="3148"/>
                <a:ext cx="149" cy="149"/>
              </a:xfrm>
              <a:custGeom>
                <a:avLst/>
                <a:gdLst/>
                <a:ahLst/>
                <a:cxnLst/>
                <a:pathLst>
                  <a:path w="1111" h="1112">
                    <a:moveTo>
                      <a:pt x="0" y="0"/>
                    </a:moveTo>
                    <a:lnTo>
                      <a:pt x="1" y="58"/>
                    </a:lnTo>
                    <a:lnTo>
                      <a:pt x="6" y="114"/>
                    </a:lnTo>
                    <a:lnTo>
                      <a:pt x="13" y="170"/>
                    </a:lnTo>
                    <a:lnTo>
                      <a:pt x="23" y="224"/>
                    </a:lnTo>
                    <a:lnTo>
                      <a:pt x="36" y="279"/>
                    </a:lnTo>
                    <a:lnTo>
                      <a:pt x="51" y="333"/>
                    </a:lnTo>
                    <a:lnTo>
                      <a:pt x="69" y="387"/>
                    </a:lnTo>
                    <a:lnTo>
                      <a:pt x="90" y="439"/>
                    </a:lnTo>
                    <a:lnTo>
                      <a:pt x="113" y="490"/>
                    </a:lnTo>
                    <a:lnTo>
                      <a:pt x="140" y="541"/>
                    </a:lnTo>
                    <a:lnTo>
                      <a:pt x="168" y="588"/>
                    </a:lnTo>
                    <a:lnTo>
                      <a:pt x="199" y="635"/>
                    </a:lnTo>
                    <a:lnTo>
                      <a:pt x="232" y="681"/>
                    </a:lnTo>
                    <a:lnTo>
                      <a:pt x="268" y="725"/>
                    </a:lnTo>
                    <a:lnTo>
                      <a:pt x="306" y="767"/>
                    </a:lnTo>
                    <a:lnTo>
                      <a:pt x="345" y="807"/>
                    </a:lnTo>
                    <a:lnTo>
                      <a:pt x="387" y="844"/>
                    </a:lnTo>
                    <a:lnTo>
                      <a:pt x="430" y="879"/>
                    </a:lnTo>
                    <a:lnTo>
                      <a:pt x="476" y="913"/>
                    </a:lnTo>
                    <a:lnTo>
                      <a:pt x="524" y="944"/>
                    </a:lnTo>
                    <a:lnTo>
                      <a:pt x="572" y="972"/>
                    </a:lnTo>
                    <a:lnTo>
                      <a:pt x="622" y="998"/>
                    </a:lnTo>
                    <a:lnTo>
                      <a:pt x="673" y="1022"/>
                    </a:lnTo>
                    <a:lnTo>
                      <a:pt x="724" y="1042"/>
                    </a:lnTo>
                    <a:lnTo>
                      <a:pt x="778" y="1061"/>
                    </a:lnTo>
                    <a:lnTo>
                      <a:pt x="832" y="1076"/>
                    </a:lnTo>
                    <a:lnTo>
                      <a:pt x="887" y="1089"/>
                    </a:lnTo>
                    <a:lnTo>
                      <a:pt x="943" y="1099"/>
                    </a:lnTo>
                    <a:lnTo>
                      <a:pt x="999" y="1106"/>
                    </a:lnTo>
                    <a:lnTo>
                      <a:pt x="1055" y="1110"/>
                    </a:lnTo>
                    <a:lnTo>
                      <a:pt x="1111" y="1112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45" name="任意多边形 1057444"/>
              <p:cNvSpPr/>
              <p:nvPr/>
            </p:nvSpPr>
            <p:spPr>
              <a:xfrm>
                <a:off x="4013" y="2207"/>
                <a:ext cx="148" cy="150"/>
              </a:xfrm>
              <a:custGeom>
                <a:avLst/>
                <a:gdLst/>
                <a:ahLst/>
                <a:cxnLst/>
                <a:pathLst>
                  <a:path w="1111" h="1111">
                    <a:moveTo>
                      <a:pt x="1111" y="1111"/>
                    </a:moveTo>
                    <a:lnTo>
                      <a:pt x="1110" y="1055"/>
                    </a:lnTo>
                    <a:lnTo>
                      <a:pt x="1105" y="999"/>
                    </a:lnTo>
                    <a:lnTo>
                      <a:pt x="1098" y="943"/>
                    </a:lnTo>
                    <a:lnTo>
                      <a:pt x="1088" y="887"/>
                    </a:lnTo>
                    <a:lnTo>
                      <a:pt x="1075" y="832"/>
                    </a:lnTo>
                    <a:lnTo>
                      <a:pt x="1060" y="778"/>
                    </a:lnTo>
                    <a:lnTo>
                      <a:pt x="1041" y="725"/>
                    </a:lnTo>
                    <a:lnTo>
                      <a:pt x="1021" y="673"/>
                    </a:lnTo>
                    <a:lnTo>
                      <a:pt x="997" y="622"/>
                    </a:lnTo>
                    <a:lnTo>
                      <a:pt x="971" y="572"/>
                    </a:lnTo>
                    <a:lnTo>
                      <a:pt x="943" y="523"/>
                    </a:lnTo>
                    <a:lnTo>
                      <a:pt x="911" y="476"/>
                    </a:lnTo>
                    <a:lnTo>
                      <a:pt x="879" y="431"/>
                    </a:lnTo>
                    <a:lnTo>
                      <a:pt x="843" y="388"/>
                    </a:lnTo>
                    <a:lnTo>
                      <a:pt x="805" y="346"/>
                    </a:lnTo>
                    <a:lnTo>
                      <a:pt x="766" y="306"/>
                    </a:lnTo>
                    <a:lnTo>
                      <a:pt x="724" y="269"/>
                    </a:lnTo>
                    <a:lnTo>
                      <a:pt x="680" y="232"/>
                    </a:lnTo>
                    <a:lnTo>
                      <a:pt x="635" y="200"/>
                    </a:lnTo>
                    <a:lnTo>
                      <a:pt x="587" y="168"/>
                    </a:lnTo>
                    <a:lnTo>
                      <a:pt x="539" y="140"/>
                    </a:lnTo>
                    <a:lnTo>
                      <a:pt x="489" y="113"/>
                    </a:lnTo>
                    <a:lnTo>
                      <a:pt x="438" y="90"/>
                    </a:lnTo>
                    <a:lnTo>
                      <a:pt x="386" y="69"/>
                    </a:lnTo>
                    <a:lnTo>
                      <a:pt x="333" y="52"/>
                    </a:lnTo>
                    <a:lnTo>
                      <a:pt x="279" y="35"/>
                    </a:lnTo>
                    <a:lnTo>
                      <a:pt x="224" y="22"/>
                    </a:lnTo>
                    <a:lnTo>
                      <a:pt x="168" y="13"/>
                    </a:lnTo>
                    <a:lnTo>
                      <a:pt x="112" y="6"/>
                    </a:lnTo>
                    <a:lnTo>
                      <a:pt x="56" y="1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46" name="任意多边形 1057445"/>
              <p:cNvSpPr/>
              <p:nvPr/>
            </p:nvSpPr>
            <p:spPr>
              <a:xfrm>
                <a:off x="4013" y="3148"/>
                <a:ext cx="148" cy="149"/>
              </a:xfrm>
              <a:custGeom>
                <a:avLst/>
                <a:gdLst/>
                <a:ahLst/>
                <a:cxnLst/>
                <a:pathLst>
                  <a:path w="1111" h="1112">
                    <a:moveTo>
                      <a:pt x="0" y="1112"/>
                    </a:moveTo>
                    <a:lnTo>
                      <a:pt x="56" y="1110"/>
                    </a:lnTo>
                    <a:lnTo>
                      <a:pt x="112" y="1106"/>
                    </a:lnTo>
                    <a:lnTo>
                      <a:pt x="168" y="1099"/>
                    </a:lnTo>
                    <a:lnTo>
                      <a:pt x="224" y="1089"/>
                    </a:lnTo>
                    <a:lnTo>
                      <a:pt x="279" y="1076"/>
                    </a:lnTo>
                    <a:lnTo>
                      <a:pt x="333" y="1061"/>
                    </a:lnTo>
                    <a:lnTo>
                      <a:pt x="386" y="1042"/>
                    </a:lnTo>
                    <a:lnTo>
                      <a:pt x="438" y="1022"/>
                    </a:lnTo>
                    <a:lnTo>
                      <a:pt x="489" y="998"/>
                    </a:lnTo>
                    <a:lnTo>
                      <a:pt x="539" y="972"/>
                    </a:lnTo>
                    <a:lnTo>
                      <a:pt x="587" y="944"/>
                    </a:lnTo>
                    <a:lnTo>
                      <a:pt x="635" y="913"/>
                    </a:lnTo>
                    <a:lnTo>
                      <a:pt x="680" y="879"/>
                    </a:lnTo>
                    <a:lnTo>
                      <a:pt x="724" y="844"/>
                    </a:lnTo>
                    <a:lnTo>
                      <a:pt x="766" y="807"/>
                    </a:lnTo>
                    <a:lnTo>
                      <a:pt x="805" y="767"/>
                    </a:lnTo>
                    <a:lnTo>
                      <a:pt x="843" y="725"/>
                    </a:lnTo>
                    <a:lnTo>
                      <a:pt x="879" y="681"/>
                    </a:lnTo>
                    <a:lnTo>
                      <a:pt x="911" y="635"/>
                    </a:lnTo>
                    <a:lnTo>
                      <a:pt x="943" y="588"/>
                    </a:lnTo>
                    <a:lnTo>
                      <a:pt x="971" y="541"/>
                    </a:lnTo>
                    <a:lnTo>
                      <a:pt x="997" y="490"/>
                    </a:lnTo>
                    <a:lnTo>
                      <a:pt x="1021" y="439"/>
                    </a:lnTo>
                    <a:lnTo>
                      <a:pt x="1041" y="387"/>
                    </a:lnTo>
                    <a:lnTo>
                      <a:pt x="1060" y="333"/>
                    </a:lnTo>
                    <a:lnTo>
                      <a:pt x="1075" y="279"/>
                    </a:lnTo>
                    <a:lnTo>
                      <a:pt x="1088" y="224"/>
                    </a:lnTo>
                    <a:lnTo>
                      <a:pt x="1098" y="170"/>
                    </a:lnTo>
                    <a:lnTo>
                      <a:pt x="1105" y="114"/>
                    </a:lnTo>
                    <a:lnTo>
                      <a:pt x="1110" y="58"/>
                    </a:lnTo>
                    <a:lnTo>
                      <a:pt x="1111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7447" name="组合 1057446"/>
              <p:cNvGrpSpPr/>
              <p:nvPr/>
            </p:nvGrpSpPr>
            <p:grpSpPr>
              <a:xfrm>
                <a:off x="3852" y="2514"/>
                <a:ext cx="13" cy="477"/>
                <a:chOff x="3414" y="2862"/>
                <a:chExt cx="13" cy="509"/>
              </a:xfrm>
            </p:grpSpPr>
            <p:sp>
              <p:nvSpPr>
                <p:cNvPr id="1057448" name="直接连接符 1057447"/>
                <p:cNvSpPr/>
                <p:nvPr/>
              </p:nvSpPr>
              <p:spPr>
                <a:xfrm>
                  <a:off x="3427" y="2905"/>
                  <a:ext cx="0" cy="4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49" name="直接连接符 1057448"/>
                <p:cNvSpPr/>
                <p:nvPr/>
              </p:nvSpPr>
              <p:spPr>
                <a:xfrm>
                  <a:off x="3427" y="2982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50" name="直接连接符 1057449"/>
                <p:cNvSpPr/>
                <p:nvPr/>
              </p:nvSpPr>
              <p:spPr>
                <a:xfrm>
                  <a:off x="3427" y="3083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51" name="直接连接符 1057450"/>
                <p:cNvSpPr/>
                <p:nvPr/>
              </p:nvSpPr>
              <p:spPr>
                <a:xfrm>
                  <a:off x="3427" y="3183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52" name="直接连接符 1057451"/>
                <p:cNvSpPr/>
                <p:nvPr/>
              </p:nvSpPr>
              <p:spPr>
                <a:xfrm>
                  <a:off x="3427" y="3284"/>
                  <a:ext cx="0" cy="4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53" name="任意多边形 1057452"/>
                <p:cNvSpPr/>
                <p:nvPr/>
              </p:nvSpPr>
              <p:spPr>
                <a:xfrm>
                  <a:off x="3414" y="3328"/>
                  <a:ext cx="13" cy="43"/>
                </a:xfrm>
                <a:custGeom>
                  <a:avLst/>
                  <a:gdLst/>
                  <a:ahLst/>
                  <a:cxnLst/>
                  <a:pathLst>
                    <a:path w="89" h="301">
                      <a:moveTo>
                        <a:pt x="0" y="301"/>
                      </a:moveTo>
                      <a:lnTo>
                        <a:pt x="1" y="300"/>
                      </a:lnTo>
                      <a:lnTo>
                        <a:pt x="21" y="266"/>
                      </a:lnTo>
                      <a:lnTo>
                        <a:pt x="38" y="230"/>
                      </a:lnTo>
                      <a:lnTo>
                        <a:pt x="54" y="194"/>
                      </a:lnTo>
                      <a:lnTo>
                        <a:pt x="66" y="156"/>
                      </a:lnTo>
                      <a:lnTo>
                        <a:pt x="76" y="118"/>
                      </a:lnTo>
                      <a:lnTo>
                        <a:pt x="83" y="78"/>
                      </a:lnTo>
                      <a:lnTo>
                        <a:pt x="87" y="40"/>
                      </a:lnTo>
                      <a:lnTo>
                        <a:pt x="89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454" name="任意多边形 1057453"/>
                <p:cNvSpPr/>
                <p:nvPr/>
              </p:nvSpPr>
              <p:spPr>
                <a:xfrm>
                  <a:off x="3414" y="2862"/>
                  <a:ext cx="13" cy="43"/>
                </a:xfrm>
                <a:custGeom>
                  <a:avLst/>
                  <a:gdLst/>
                  <a:ahLst/>
                  <a:cxnLst/>
                  <a:pathLst>
                    <a:path w="89" h="301">
                      <a:moveTo>
                        <a:pt x="89" y="301"/>
                      </a:moveTo>
                      <a:lnTo>
                        <a:pt x="87" y="261"/>
                      </a:lnTo>
                      <a:lnTo>
                        <a:pt x="83" y="221"/>
                      </a:lnTo>
                      <a:lnTo>
                        <a:pt x="76" y="183"/>
                      </a:lnTo>
                      <a:lnTo>
                        <a:pt x="66" y="144"/>
                      </a:lnTo>
                      <a:lnTo>
                        <a:pt x="54" y="107"/>
                      </a:lnTo>
                      <a:lnTo>
                        <a:pt x="38" y="70"/>
                      </a:lnTo>
                      <a:lnTo>
                        <a:pt x="21" y="35"/>
                      </a:lnTo>
                      <a:lnTo>
                        <a:pt x="1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057455" name="组合 1057454"/>
              <p:cNvGrpSpPr/>
              <p:nvPr/>
            </p:nvGrpSpPr>
            <p:grpSpPr>
              <a:xfrm>
                <a:off x="2874" y="2514"/>
                <a:ext cx="12" cy="477"/>
                <a:chOff x="2369" y="2862"/>
                <a:chExt cx="13" cy="509"/>
              </a:xfrm>
            </p:grpSpPr>
            <p:sp>
              <p:nvSpPr>
                <p:cNvPr id="1057456" name="直接连接符 1057455"/>
                <p:cNvSpPr/>
                <p:nvPr/>
              </p:nvSpPr>
              <p:spPr>
                <a:xfrm flipV="1">
                  <a:off x="2369" y="3284"/>
                  <a:ext cx="0" cy="4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57" name="直接连接符 1057456"/>
                <p:cNvSpPr/>
                <p:nvPr/>
              </p:nvSpPr>
              <p:spPr>
                <a:xfrm flipV="1">
                  <a:off x="2369" y="3183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58" name="直接连接符 1057457"/>
                <p:cNvSpPr/>
                <p:nvPr/>
              </p:nvSpPr>
              <p:spPr>
                <a:xfrm flipV="1">
                  <a:off x="2369" y="3083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59" name="直接连接符 1057458"/>
                <p:cNvSpPr/>
                <p:nvPr/>
              </p:nvSpPr>
              <p:spPr>
                <a:xfrm flipV="1">
                  <a:off x="2369" y="2982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60" name="直接连接符 1057459"/>
                <p:cNvSpPr/>
                <p:nvPr/>
              </p:nvSpPr>
              <p:spPr>
                <a:xfrm flipV="1">
                  <a:off x="2369" y="2905"/>
                  <a:ext cx="0" cy="4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61" name="任意多边形 1057460"/>
                <p:cNvSpPr/>
                <p:nvPr/>
              </p:nvSpPr>
              <p:spPr>
                <a:xfrm>
                  <a:off x="2369" y="2862"/>
                  <a:ext cx="13" cy="43"/>
                </a:xfrm>
                <a:custGeom>
                  <a:avLst/>
                  <a:gdLst/>
                  <a:ahLst/>
                  <a:cxnLst/>
                  <a:pathLst>
                    <a:path w="89" h="301">
                      <a:moveTo>
                        <a:pt x="89" y="0"/>
                      </a:moveTo>
                      <a:lnTo>
                        <a:pt x="88" y="1"/>
                      </a:lnTo>
                      <a:lnTo>
                        <a:pt x="68" y="35"/>
                      </a:lnTo>
                      <a:lnTo>
                        <a:pt x="50" y="70"/>
                      </a:lnTo>
                      <a:lnTo>
                        <a:pt x="35" y="107"/>
                      </a:lnTo>
                      <a:lnTo>
                        <a:pt x="22" y="144"/>
                      </a:lnTo>
                      <a:lnTo>
                        <a:pt x="12" y="183"/>
                      </a:lnTo>
                      <a:lnTo>
                        <a:pt x="5" y="221"/>
                      </a:lnTo>
                      <a:lnTo>
                        <a:pt x="1" y="261"/>
                      </a:lnTo>
                      <a:lnTo>
                        <a:pt x="0" y="301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462" name="任意多边形 1057461"/>
                <p:cNvSpPr/>
                <p:nvPr/>
              </p:nvSpPr>
              <p:spPr>
                <a:xfrm>
                  <a:off x="2369" y="3328"/>
                  <a:ext cx="13" cy="43"/>
                </a:xfrm>
                <a:custGeom>
                  <a:avLst/>
                  <a:gdLst/>
                  <a:ahLst/>
                  <a:cxnLst/>
                  <a:pathLst>
                    <a:path w="89" h="301">
                      <a:moveTo>
                        <a:pt x="0" y="0"/>
                      </a:moveTo>
                      <a:lnTo>
                        <a:pt x="1" y="40"/>
                      </a:lnTo>
                      <a:lnTo>
                        <a:pt x="5" y="78"/>
                      </a:lnTo>
                      <a:lnTo>
                        <a:pt x="12" y="118"/>
                      </a:lnTo>
                      <a:lnTo>
                        <a:pt x="22" y="156"/>
                      </a:lnTo>
                      <a:lnTo>
                        <a:pt x="35" y="194"/>
                      </a:lnTo>
                      <a:lnTo>
                        <a:pt x="50" y="230"/>
                      </a:lnTo>
                      <a:lnTo>
                        <a:pt x="68" y="266"/>
                      </a:lnTo>
                      <a:lnTo>
                        <a:pt x="88" y="300"/>
                      </a:lnTo>
                      <a:lnTo>
                        <a:pt x="89" y="301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057463" name="组合 1057462"/>
              <p:cNvGrpSpPr/>
              <p:nvPr/>
            </p:nvGrpSpPr>
            <p:grpSpPr>
              <a:xfrm>
                <a:off x="3097" y="2548"/>
                <a:ext cx="0" cy="406"/>
                <a:chOff x="2527" y="2957"/>
                <a:chExt cx="0" cy="459"/>
              </a:xfrm>
            </p:grpSpPr>
            <p:sp>
              <p:nvSpPr>
                <p:cNvPr id="1057464" name="直接连接符 1057463"/>
                <p:cNvSpPr/>
                <p:nvPr/>
              </p:nvSpPr>
              <p:spPr>
                <a:xfrm flipV="1">
                  <a:off x="2527" y="3166"/>
                  <a:ext cx="0" cy="25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65" name="直接连接符 1057464"/>
                <p:cNvSpPr/>
                <p:nvPr/>
              </p:nvSpPr>
              <p:spPr>
                <a:xfrm flipV="1">
                  <a:off x="2527" y="3095"/>
                  <a:ext cx="0" cy="3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66" name="直接连接符 1057465"/>
                <p:cNvSpPr/>
                <p:nvPr/>
              </p:nvSpPr>
              <p:spPr>
                <a:xfrm flipV="1">
                  <a:off x="2527" y="2957"/>
                  <a:ext cx="0" cy="10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467" name="组合 1057466"/>
              <p:cNvGrpSpPr/>
              <p:nvPr/>
            </p:nvGrpSpPr>
            <p:grpSpPr>
              <a:xfrm>
                <a:off x="2512" y="2753"/>
                <a:ext cx="1715" cy="0"/>
                <a:chOff x="1866" y="3188"/>
                <a:chExt cx="1937" cy="0"/>
              </a:xfrm>
            </p:grpSpPr>
            <p:sp>
              <p:nvSpPr>
                <p:cNvPr id="1057468" name="直接连接符 1057467"/>
                <p:cNvSpPr/>
                <p:nvPr/>
              </p:nvSpPr>
              <p:spPr>
                <a:xfrm>
                  <a:off x="1866" y="3188"/>
                  <a:ext cx="117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69" name="直接连接符 1057468"/>
                <p:cNvSpPr/>
                <p:nvPr/>
              </p:nvSpPr>
              <p:spPr>
                <a:xfrm>
                  <a:off x="2018" y="3188"/>
                  <a:ext cx="35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0" name="直接连接符 1057469"/>
                <p:cNvSpPr/>
                <p:nvPr/>
              </p:nvSpPr>
              <p:spPr>
                <a:xfrm>
                  <a:off x="2089" y="3188"/>
                  <a:ext cx="213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1" name="直接连接符 1057470"/>
                <p:cNvSpPr/>
                <p:nvPr/>
              </p:nvSpPr>
              <p:spPr>
                <a:xfrm>
                  <a:off x="2338" y="3188"/>
                  <a:ext cx="35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2" name="直接连接符 1057471"/>
                <p:cNvSpPr/>
                <p:nvPr/>
              </p:nvSpPr>
              <p:spPr>
                <a:xfrm>
                  <a:off x="2409" y="3188"/>
                  <a:ext cx="212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3" name="直接连接符 1057472"/>
                <p:cNvSpPr/>
                <p:nvPr/>
              </p:nvSpPr>
              <p:spPr>
                <a:xfrm>
                  <a:off x="2657" y="3188"/>
                  <a:ext cx="35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4" name="直接连接符 1057473"/>
                <p:cNvSpPr/>
                <p:nvPr/>
              </p:nvSpPr>
              <p:spPr>
                <a:xfrm>
                  <a:off x="2728" y="3188"/>
                  <a:ext cx="213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5" name="直接连接符 1057474"/>
                <p:cNvSpPr/>
                <p:nvPr/>
              </p:nvSpPr>
              <p:spPr>
                <a:xfrm>
                  <a:off x="2976" y="3188"/>
                  <a:ext cx="35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6" name="直接连接符 1057475"/>
                <p:cNvSpPr/>
                <p:nvPr/>
              </p:nvSpPr>
              <p:spPr>
                <a:xfrm>
                  <a:off x="3047" y="3188"/>
                  <a:ext cx="213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7" name="直接连接符 1057476"/>
                <p:cNvSpPr/>
                <p:nvPr/>
              </p:nvSpPr>
              <p:spPr>
                <a:xfrm>
                  <a:off x="3296" y="3188"/>
                  <a:ext cx="36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8" name="直接连接符 1057477"/>
                <p:cNvSpPr/>
                <p:nvPr/>
              </p:nvSpPr>
              <p:spPr>
                <a:xfrm>
                  <a:off x="3367" y="3188"/>
                  <a:ext cx="213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79" name="直接连接符 1057478"/>
                <p:cNvSpPr/>
                <p:nvPr/>
              </p:nvSpPr>
              <p:spPr>
                <a:xfrm>
                  <a:off x="3615" y="3188"/>
                  <a:ext cx="36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80" name="直接连接符 1057479"/>
                <p:cNvSpPr/>
                <p:nvPr/>
              </p:nvSpPr>
              <p:spPr>
                <a:xfrm>
                  <a:off x="3686" y="3188"/>
                  <a:ext cx="117" cy="0"/>
                </a:xfrm>
                <a:prstGeom prst="line">
                  <a:avLst/>
                </a:prstGeom>
                <a:ln w="28575" cap="flat" cmpd="sng">
                  <a:solidFill>
                    <a:schemeClr val="bg2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481" name="任意多边形 1057480"/>
              <p:cNvSpPr/>
              <p:nvPr/>
            </p:nvSpPr>
            <p:spPr>
              <a:xfrm>
                <a:off x="2948" y="2604"/>
                <a:ext cx="298" cy="297"/>
              </a:xfrm>
              <a:custGeom>
                <a:avLst/>
                <a:gdLst/>
                <a:ahLst/>
                <a:cxnLst/>
                <a:pathLst>
                  <a:path w="2222" h="2223">
                    <a:moveTo>
                      <a:pt x="2222" y="1112"/>
                    </a:moveTo>
                    <a:lnTo>
                      <a:pt x="2221" y="1056"/>
                    </a:lnTo>
                    <a:lnTo>
                      <a:pt x="2216" y="999"/>
                    </a:lnTo>
                    <a:lnTo>
                      <a:pt x="2209" y="944"/>
                    </a:lnTo>
                    <a:lnTo>
                      <a:pt x="2198" y="888"/>
                    </a:lnTo>
                    <a:lnTo>
                      <a:pt x="2187" y="833"/>
                    </a:lnTo>
                    <a:lnTo>
                      <a:pt x="2170" y="780"/>
                    </a:lnTo>
                    <a:lnTo>
                      <a:pt x="2153" y="726"/>
                    </a:lnTo>
                    <a:lnTo>
                      <a:pt x="2132" y="674"/>
                    </a:lnTo>
                    <a:lnTo>
                      <a:pt x="2109" y="622"/>
                    </a:lnTo>
                    <a:lnTo>
                      <a:pt x="2082" y="573"/>
                    </a:lnTo>
                    <a:lnTo>
                      <a:pt x="2054" y="524"/>
                    </a:lnTo>
                    <a:lnTo>
                      <a:pt x="2022" y="478"/>
                    </a:lnTo>
                    <a:lnTo>
                      <a:pt x="1990" y="432"/>
                    </a:lnTo>
                    <a:lnTo>
                      <a:pt x="1953" y="388"/>
                    </a:lnTo>
                    <a:lnTo>
                      <a:pt x="1916" y="347"/>
                    </a:lnTo>
                    <a:lnTo>
                      <a:pt x="1876" y="307"/>
                    </a:lnTo>
                    <a:lnTo>
                      <a:pt x="1834" y="269"/>
                    </a:lnTo>
                    <a:lnTo>
                      <a:pt x="1791" y="234"/>
                    </a:lnTo>
                    <a:lnTo>
                      <a:pt x="1746" y="200"/>
                    </a:lnTo>
                    <a:lnTo>
                      <a:pt x="1699" y="170"/>
                    </a:lnTo>
                    <a:lnTo>
                      <a:pt x="1650" y="140"/>
                    </a:lnTo>
                    <a:lnTo>
                      <a:pt x="1600" y="115"/>
                    </a:lnTo>
                    <a:lnTo>
                      <a:pt x="1549" y="91"/>
                    </a:lnTo>
                    <a:lnTo>
                      <a:pt x="1497" y="70"/>
                    </a:lnTo>
                    <a:lnTo>
                      <a:pt x="1444" y="52"/>
                    </a:lnTo>
                    <a:lnTo>
                      <a:pt x="1390" y="37"/>
                    </a:lnTo>
                    <a:lnTo>
                      <a:pt x="1335" y="24"/>
                    </a:lnTo>
                    <a:lnTo>
                      <a:pt x="1279" y="13"/>
                    </a:lnTo>
                    <a:lnTo>
                      <a:pt x="1223" y="6"/>
                    </a:lnTo>
                    <a:lnTo>
                      <a:pt x="1167" y="3"/>
                    </a:lnTo>
                    <a:lnTo>
                      <a:pt x="1111" y="0"/>
                    </a:lnTo>
                    <a:lnTo>
                      <a:pt x="1055" y="3"/>
                    </a:lnTo>
                    <a:lnTo>
                      <a:pt x="999" y="6"/>
                    </a:lnTo>
                    <a:lnTo>
                      <a:pt x="943" y="13"/>
                    </a:lnTo>
                    <a:lnTo>
                      <a:pt x="888" y="24"/>
                    </a:lnTo>
                    <a:lnTo>
                      <a:pt x="833" y="37"/>
                    </a:lnTo>
                    <a:lnTo>
                      <a:pt x="779" y="52"/>
                    </a:lnTo>
                    <a:lnTo>
                      <a:pt x="726" y="70"/>
                    </a:lnTo>
                    <a:lnTo>
                      <a:pt x="674" y="91"/>
                    </a:lnTo>
                    <a:lnTo>
                      <a:pt x="622" y="115"/>
                    </a:lnTo>
                    <a:lnTo>
                      <a:pt x="572" y="140"/>
                    </a:lnTo>
                    <a:lnTo>
                      <a:pt x="524" y="170"/>
                    </a:lnTo>
                    <a:lnTo>
                      <a:pt x="478" y="200"/>
                    </a:lnTo>
                    <a:lnTo>
                      <a:pt x="432" y="234"/>
                    </a:lnTo>
                    <a:lnTo>
                      <a:pt x="388" y="269"/>
                    </a:lnTo>
                    <a:lnTo>
                      <a:pt x="346" y="307"/>
                    </a:lnTo>
                    <a:lnTo>
                      <a:pt x="306" y="347"/>
                    </a:lnTo>
                    <a:lnTo>
                      <a:pt x="269" y="388"/>
                    </a:lnTo>
                    <a:lnTo>
                      <a:pt x="234" y="432"/>
                    </a:lnTo>
                    <a:lnTo>
                      <a:pt x="200" y="478"/>
                    </a:lnTo>
                    <a:lnTo>
                      <a:pt x="170" y="524"/>
                    </a:lnTo>
                    <a:lnTo>
                      <a:pt x="140" y="573"/>
                    </a:lnTo>
                    <a:lnTo>
                      <a:pt x="115" y="622"/>
                    </a:lnTo>
                    <a:lnTo>
                      <a:pt x="91" y="674"/>
                    </a:lnTo>
                    <a:lnTo>
                      <a:pt x="70" y="726"/>
                    </a:lnTo>
                    <a:lnTo>
                      <a:pt x="52" y="780"/>
                    </a:lnTo>
                    <a:lnTo>
                      <a:pt x="37" y="833"/>
                    </a:lnTo>
                    <a:lnTo>
                      <a:pt x="24" y="888"/>
                    </a:lnTo>
                    <a:lnTo>
                      <a:pt x="13" y="944"/>
                    </a:lnTo>
                    <a:lnTo>
                      <a:pt x="6" y="999"/>
                    </a:lnTo>
                    <a:lnTo>
                      <a:pt x="3" y="1056"/>
                    </a:lnTo>
                    <a:lnTo>
                      <a:pt x="0" y="1112"/>
                    </a:lnTo>
                    <a:lnTo>
                      <a:pt x="3" y="1168"/>
                    </a:lnTo>
                    <a:lnTo>
                      <a:pt x="6" y="1224"/>
                    </a:lnTo>
                    <a:lnTo>
                      <a:pt x="13" y="1280"/>
                    </a:lnTo>
                    <a:lnTo>
                      <a:pt x="24" y="1335"/>
                    </a:lnTo>
                    <a:lnTo>
                      <a:pt x="37" y="1390"/>
                    </a:lnTo>
                    <a:lnTo>
                      <a:pt x="52" y="1445"/>
                    </a:lnTo>
                    <a:lnTo>
                      <a:pt x="70" y="1498"/>
                    </a:lnTo>
                    <a:lnTo>
                      <a:pt x="91" y="1550"/>
                    </a:lnTo>
                    <a:lnTo>
                      <a:pt x="115" y="1601"/>
                    </a:lnTo>
                    <a:lnTo>
                      <a:pt x="140" y="1651"/>
                    </a:lnTo>
                    <a:lnTo>
                      <a:pt x="170" y="1700"/>
                    </a:lnTo>
                    <a:lnTo>
                      <a:pt x="200" y="1747"/>
                    </a:lnTo>
                    <a:lnTo>
                      <a:pt x="234" y="1792"/>
                    </a:lnTo>
                    <a:lnTo>
                      <a:pt x="269" y="1836"/>
                    </a:lnTo>
                    <a:lnTo>
                      <a:pt x="306" y="1878"/>
                    </a:lnTo>
                    <a:lnTo>
                      <a:pt x="346" y="1917"/>
                    </a:lnTo>
                    <a:lnTo>
                      <a:pt x="388" y="1955"/>
                    </a:lnTo>
                    <a:lnTo>
                      <a:pt x="432" y="1991"/>
                    </a:lnTo>
                    <a:lnTo>
                      <a:pt x="478" y="2023"/>
                    </a:lnTo>
                    <a:lnTo>
                      <a:pt x="524" y="2055"/>
                    </a:lnTo>
                    <a:lnTo>
                      <a:pt x="572" y="2083"/>
                    </a:lnTo>
                    <a:lnTo>
                      <a:pt x="622" y="2110"/>
                    </a:lnTo>
                    <a:lnTo>
                      <a:pt x="674" y="2133"/>
                    </a:lnTo>
                    <a:lnTo>
                      <a:pt x="726" y="2154"/>
                    </a:lnTo>
                    <a:lnTo>
                      <a:pt x="779" y="2172"/>
                    </a:lnTo>
                    <a:lnTo>
                      <a:pt x="833" y="2188"/>
                    </a:lnTo>
                    <a:lnTo>
                      <a:pt x="888" y="2201"/>
                    </a:lnTo>
                    <a:lnTo>
                      <a:pt x="943" y="2210"/>
                    </a:lnTo>
                    <a:lnTo>
                      <a:pt x="999" y="2217"/>
                    </a:lnTo>
                    <a:lnTo>
                      <a:pt x="1055" y="2222"/>
                    </a:lnTo>
                    <a:lnTo>
                      <a:pt x="1111" y="2223"/>
                    </a:lnTo>
                    <a:lnTo>
                      <a:pt x="1167" y="2222"/>
                    </a:lnTo>
                    <a:lnTo>
                      <a:pt x="1223" y="2217"/>
                    </a:lnTo>
                    <a:lnTo>
                      <a:pt x="1279" y="2210"/>
                    </a:lnTo>
                    <a:lnTo>
                      <a:pt x="1335" y="2201"/>
                    </a:lnTo>
                    <a:lnTo>
                      <a:pt x="1390" y="2188"/>
                    </a:lnTo>
                    <a:lnTo>
                      <a:pt x="1444" y="2172"/>
                    </a:lnTo>
                    <a:lnTo>
                      <a:pt x="1497" y="2154"/>
                    </a:lnTo>
                    <a:lnTo>
                      <a:pt x="1549" y="2133"/>
                    </a:lnTo>
                    <a:lnTo>
                      <a:pt x="1600" y="2110"/>
                    </a:lnTo>
                    <a:lnTo>
                      <a:pt x="1650" y="2083"/>
                    </a:lnTo>
                    <a:lnTo>
                      <a:pt x="1699" y="2055"/>
                    </a:lnTo>
                    <a:lnTo>
                      <a:pt x="1746" y="2023"/>
                    </a:lnTo>
                    <a:lnTo>
                      <a:pt x="1791" y="1991"/>
                    </a:lnTo>
                    <a:lnTo>
                      <a:pt x="1834" y="1955"/>
                    </a:lnTo>
                    <a:lnTo>
                      <a:pt x="1876" y="1917"/>
                    </a:lnTo>
                    <a:lnTo>
                      <a:pt x="1916" y="1878"/>
                    </a:lnTo>
                    <a:lnTo>
                      <a:pt x="1953" y="1836"/>
                    </a:lnTo>
                    <a:lnTo>
                      <a:pt x="1990" y="1792"/>
                    </a:lnTo>
                    <a:lnTo>
                      <a:pt x="2022" y="1747"/>
                    </a:lnTo>
                    <a:lnTo>
                      <a:pt x="2054" y="1700"/>
                    </a:lnTo>
                    <a:lnTo>
                      <a:pt x="2082" y="1651"/>
                    </a:lnTo>
                    <a:lnTo>
                      <a:pt x="2109" y="1601"/>
                    </a:lnTo>
                    <a:lnTo>
                      <a:pt x="2132" y="1550"/>
                    </a:lnTo>
                    <a:lnTo>
                      <a:pt x="2153" y="1498"/>
                    </a:lnTo>
                    <a:lnTo>
                      <a:pt x="2170" y="1445"/>
                    </a:lnTo>
                    <a:lnTo>
                      <a:pt x="2187" y="1390"/>
                    </a:lnTo>
                    <a:lnTo>
                      <a:pt x="2198" y="1335"/>
                    </a:lnTo>
                    <a:lnTo>
                      <a:pt x="2209" y="1280"/>
                    </a:lnTo>
                    <a:lnTo>
                      <a:pt x="2216" y="1224"/>
                    </a:lnTo>
                    <a:lnTo>
                      <a:pt x="2221" y="1168"/>
                    </a:lnTo>
                    <a:lnTo>
                      <a:pt x="2222" y="1112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82" name="任意多边形 1057481"/>
              <p:cNvSpPr/>
              <p:nvPr/>
            </p:nvSpPr>
            <p:spPr>
              <a:xfrm>
                <a:off x="3024" y="2678"/>
                <a:ext cx="148" cy="149"/>
              </a:xfrm>
              <a:custGeom>
                <a:avLst/>
                <a:gdLst/>
                <a:ahLst/>
                <a:cxnLst/>
                <a:pathLst>
                  <a:path w="1110" h="1111">
                    <a:moveTo>
                      <a:pt x="1110" y="555"/>
                    </a:moveTo>
                    <a:lnTo>
                      <a:pt x="1109" y="516"/>
                    </a:lnTo>
                    <a:lnTo>
                      <a:pt x="1105" y="476"/>
                    </a:lnTo>
                    <a:lnTo>
                      <a:pt x="1098" y="437"/>
                    </a:lnTo>
                    <a:lnTo>
                      <a:pt x="1088" y="399"/>
                    </a:lnTo>
                    <a:lnTo>
                      <a:pt x="1075" y="360"/>
                    </a:lnTo>
                    <a:lnTo>
                      <a:pt x="1060" y="324"/>
                    </a:lnTo>
                    <a:lnTo>
                      <a:pt x="1043" y="289"/>
                    </a:lnTo>
                    <a:lnTo>
                      <a:pt x="1022" y="254"/>
                    </a:lnTo>
                    <a:lnTo>
                      <a:pt x="1000" y="222"/>
                    </a:lnTo>
                    <a:lnTo>
                      <a:pt x="975" y="191"/>
                    </a:lnTo>
                    <a:lnTo>
                      <a:pt x="948" y="162"/>
                    </a:lnTo>
                    <a:lnTo>
                      <a:pt x="919" y="135"/>
                    </a:lnTo>
                    <a:lnTo>
                      <a:pt x="888" y="111"/>
                    </a:lnTo>
                    <a:lnTo>
                      <a:pt x="855" y="87"/>
                    </a:lnTo>
                    <a:lnTo>
                      <a:pt x="821" y="68"/>
                    </a:lnTo>
                    <a:lnTo>
                      <a:pt x="786" y="50"/>
                    </a:lnTo>
                    <a:lnTo>
                      <a:pt x="749" y="35"/>
                    </a:lnTo>
                    <a:lnTo>
                      <a:pt x="711" y="22"/>
                    </a:lnTo>
                    <a:lnTo>
                      <a:pt x="673" y="12"/>
                    </a:lnTo>
                    <a:lnTo>
                      <a:pt x="634" y="5"/>
                    </a:lnTo>
                    <a:lnTo>
                      <a:pt x="595" y="1"/>
                    </a:lnTo>
                    <a:lnTo>
                      <a:pt x="555" y="0"/>
                    </a:lnTo>
                    <a:lnTo>
                      <a:pt x="515" y="1"/>
                    </a:lnTo>
                    <a:lnTo>
                      <a:pt x="476" y="5"/>
                    </a:lnTo>
                    <a:lnTo>
                      <a:pt x="437" y="12"/>
                    </a:lnTo>
                    <a:lnTo>
                      <a:pt x="399" y="22"/>
                    </a:lnTo>
                    <a:lnTo>
                      <a:pt x="361" y="35"/>
                    </a:lnTo>
                    <a:lnTo>
                      <a:pt x="325" y="50"/>
                    </a:lnTo>
                    <a:lnTo>
                      <a:pt x="289" y="68"/>
                    </a:lnTo>
                    <a:lnTo>
                      <a:pt x="255" y="87"/>
                    </a:lnTo>
                    <a:lnTo>
                      <a:pt x="223" y="111"/>
                    </a:lnTo>
                    <a:lnTo>
                      <a:pt x="192" y="135"/>
                    </a:lnTo>
                    <a:lnTo>
                      <a:pt x="163" y="162"/>
                    </a:lnTo>
                    <a:lnTo>
                      <a:pt x="136" y="191"/>
                    </a:lnTo>
                    <a:lnTo>
                      <a:pt x="111" y="222"/>
                    </a:lnTo>
                    <a:lnTo>
                      <a:pt x="88" y="254"/>
                    </a:lnTo>
                    <a:lnTo>
                      <a:pt x="69" y="289"/>
                    </a:lnTo>
                    <a:lnTo>
                      <a:pt x="50" y="324"/>
                    </a:lnTo>
                    <a:lnTo>
                      <a:pt x="35" y="360"/>
                    </a:lnTo>
                    <a:lnTo>
                      <a:pt x="23" y="399"/>
                    </a:lnTo>
                    <a:lnTo>
                      <a:pt x="13" y="437"/>
                    </a:lnTo>
                    <a:lnTo>
                      <a:pt x="6" y="476"/>
                    </a:lnTo>
                    <a:lnTo>
                      <a:pt x="2" y="516"/>
                    </a:lnTo>
                    <a:lnTo>
                      <a:pt x="0" y="555"/>
                    </a:lnTo>
                    <a:lnTo>
                      <a:pt x="2" y="595"/>
                    </a:lnTo>
                    <a:lnTo>
                      <a:pt x="6" y="635"/>
                    </a:lnTo>
                    <a:lnTo>
                      <a:pt x="13" y="673"/>
                    </a:lnTo>
                    <a:lnTo>
                      <a:pt x="23" y="712"/>
                    </a:lnTo>
                    <a:lnTo>
                      <a:pt x="35" y="749"/>
                    </a:lnTo>
                    <a:lnTo>
                      <a:pt x="50" y="786"/>
                    </a:lnTo>
                    <a:lnTo>
                      <a:pt x="69" y="821"/>
                    </a:lnTo>
                    <a:lnTo>
                      <a:pt x="88" y="855"/>
                    </a:lnTo>
                    <a:lnTo>
                      <a:pt x="111" y="888"/>
                    </a:lnTo>
                    <a:lnTo>
                      <a:pt x="136" y="919"/>
                    </a:lnTo>
                    <a:lnTo>
                      <a:pt x="163" y="947"/>
                    </a:lnTo>
                    <a:lnTo>
                      <a:pt x="192" y="975"/>
                    </a:lnTo>
                    <a:lnTo>
                      <a:pt x="223" y="1000"/>
                    </a:lnTo>
                    <a:lnTo>
                      <a:pt x="255" y="1022"/>
                    </a:lnTo>
                    <a:lnTo>
                      <a:pt x="289" y="1043"/>
                    </a:lnTo>
                    <a:lnTo>
                      <a:pt x="325" y="1060"/>
                    </a:lnTo>
                    <a:lnTo>
                      <a:pt x="361" y="1076"/>
                    </a:lnTo>
                    <a:lnTo>
                      <a:pt x="399" y="1088"/>
                    </a:lnTo>
                    <a:lnTo>
                      <a:pt x="437" y="1098"/>
                    </a:lnTo>
                    <a:lnTo>
                      <a:pt x="476" y="1105"/>
                    </a:lnTo>
                    <a:lnTo>
                      <a:pt x="515" y="1109"/>
                    </a:lnTo>
                    <a:lnTo>
                      <a:pt x="555" y="1111"/>
                    </a:lnTo>
                    <a:lnTo>
                      <a:pt x="595" y="1109"/>
                    </a:lnTo>
                    <a:lnTo>
                      <a:pt x="634" y="1105"/>
                    </a:lnTo>
                    <a:lnTo>
                      <a:pt x="673" y="1098"/>
                    </a:lnTo>
                    <a:lnTo>
                      <a:pt x="711" y="1088"/>
                    </a:lnTo>
                    <a:lnTo>
                      <a:pt x="749" y="1076"/>
                    </a:lnTo>
                    <a:lnTo>
                      <a:pt x="786" y="1060"/>
                    </a:lnTo>
                    <a:lnTo>
                      <a:pt x="821" y="1043"/>
                    </a:lnTo>
                    <a:lnTo>
                      <a:pt x="855" y="1022"/>
                    </a:lnTo>
                    <a:lnTo>
                      <a:pt x="888" y="1000"/>
                    </a:lnTo>
                    <a:lnTo>
                      <a:pt x="919" y="975"/>
                    </a:lnTo>
                    <a:lnTo>
                      <a:pt x="948" y="947"/>
                    </a:lnTo>
                    <a:lnTo>
                      <a:pt x="975" y="919"/>
                    </a:lnTo>
                    <a:lnTo>
                      <a:pt x="1000" y="888"/>
                    </a:lnTo>
                    <a:lnTo>
                      <a:pt x="1022" y="855"/>
                    </a:lnTo>
                    <a:lnTo>
                      <a:pt x="1043" y="821"/>
                    </a:lnTo>
                    <a:lnTo>
                      <a:pt x="1060" y="786"/>
                    </a:lnTo>
                    <a:lnTo>
                      <a:pt x="1075" y="749"/>
                    </a:lnTo>
                    <a:lnTo>
                      <a:pt x="1088" y="712"/>
                    </a:lnTo>
                    <a:lnTo>
                      <a:pt x="1098" y="673"/>
                    </a:lnTo>
                    <a:lnTo>
                      <a:pt x="1105" y="635"/>
                    </a:lnTo>
                    <a:lnTo>
                      <a:pt x="1109" y="595"/>
                    </a:lnTo>
                    <a:lnTo>
                      <a:pt x="1110" y="555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483" name="直接连接符 1057482"/>
              <p:cNvSpPr/>
              <p:nvPr/>
            </p:nvSpPr>
            <p:spPr>
              <a:xfrm>
                <a:off x="3370" y="3025"/>
                <a:ext cx="0" cy="24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7484" name="组合 1057483"/>
              <p:cNvGrpSpPr/>
              <p:nvPr/>
            </p:nvGrpSpPr>
            <p:grpSpPr>
              <a:xfrm>
                <a:off x="2726" y="2162"/>
                <a:ext cx="0" cy="326"/>
                <a:chOff x="2211" y="2485"/>
                <a:chExt cx="0" cy="348"/>
              </a:xfrm>
            </p:grpSpPr>
            <p:sp>
              <p:nvSpPr>
                <p:cNvPr id="1057485" name="直接连接符 1057484"/>
                <p:cNvSpPr/>
                <p:nvPr/>
              </p:nvSpPr>
              <p:spPr>
                <a:xfrm flipV="1">
                  <a:off x="2211" y="2673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86" name="直接连接符 1057485"/>
                <p:cNvSpPr/>
                <p:nvPr/>
              </p:nvSpPr>
              <p:spPr>
                <a:xfrm flipV="1">
                  <a:off x="2211" y="2612"/>
                  <a:ext cx="0" cy="3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87" name="直接连接符 1057486"/>
                <p:cNvSpPr/>
                <p:nvPr/>
              </p:nvSpPr>
              <p:spPr>
                <a:xfrm flipV="1">
                  <a:off x="2211" y="2485"/>
                  <a:ext cx="0" cy="10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488" name="直接连接符 1057487"/>
              <p:cNvSpPr/>
              <p:nvPr/>
            </p:nvSpPr>
            <p:spPr>
              <a:xfrm flipH="1">
                <a:off x="3239" y="3148"/>
                <a:ext cx="261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89" name="直接连接符 1057488"/>
              <p:cNvSpPr/>
              <p:nvPr/>
            </p:nvSpPr>
            <p:spPr>
              <a:xfrm>
                <a:off x="3247" y="2357"/>
                <a:ext cx="240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7709" name="组合 1057708"/>
              <p:cNvGrpSpPr/>
              <p:nvPr/>
            </p:nvGrpSpPr>
            <p:grpSpPr>
              <a:xfrm>
                <a:off x="2909" y="3013"/>
                <a:ext cx="921" cy="12"/>
                <a:chOff x="2405" y="3394"/>
                <a:chExt cx="985" cy="13"/>
              </a:xfrm>
            </p:grpSpPr>
            <p:sp>
              <p:nvSpPr>
                <p:cNvPr id="1057710" name="直接连接符 1057709"/>
                <p:cNvSpPr/>
                <p:nvPr/>
              </p:nvSpPr>
              <p:spPr>
                <a:xfrm flipH="1">
                  <a:off x="3307" y="3407"/>
                  <a:ext cx="4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1" name="直接连接符 1057710"/>
                <p:cNvSpPr/>
                <p:nvPr/>
              </p:nvSpPr>
              <p:spPr>
                <a:xfrm flipH="1">
                  <a:off x="3207" y="3407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2" name="直接连接符 1057711"/>
                <p:cNvSpPr/>
                <p:nvPr/>
              </p:nvSpPr>
              <p:spPr>
                <a:xfrm flipH="1">
                  <a:off x="3106" y="3407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3" name="直接连接符 1057712"/>
                <p:cNvSpPr/>
                <p:nvPr/>
              </p:nvSpPr>
              <p:spPr>
                <a:xfrm flipH="1">
                  <a:off x="3005" y="3407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4" name="直接连接符 1057713"/>
                <p:cNvSpPr/>
                <p:nvPr/>
              </p:nvSpPr>
              <p:spPr>
                <a:xfrm flipH="1">
                  <a:off x="2904" y="3407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5" name="直接连接符 1057714"/>
                <p:cNvSpPr/>
                <p:nvPr/>
              </p:nvSpPr>
              <p:spPr>
                <a:xfrm flipH="1">
                  <a:off x="2804" y="3407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6" name="直接连接符 1057715"/>
                <p:cNvSpPr/>
                <p:nvPr/>
              </p:nvSpPr>
              <p:spPr>
                <a:xfrm flipH="1">
                  <a:off x="2703" y="3407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7" name="直接连接符 1057716"/>
                <p:cNvSpPr/>
                <p:nvPr/>
              </p:nvSpPr>
              <p:spPr>
                <a:xfrm flipH="1">
                  <a:off x="2602" y="3407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8" name="直接连接符 1057717"/>
                <p:cNvSpPr/>
                <p:nvPr/>
              </p:nvSpPr>
              <p:spPr>
                <a:xfrm flipH="1">
                  <a:off x="2488" y="3407"/>
                  <a:ext cx="8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19" name="任意多边形 1057718"/>
                <p:cNvSpPr/>
                <p:nvPr/>
              </p:nvSpPr>
              <p:spPr>
                <a:xfrm>
                  <a:off x="3347" y="3394"/>
                  <a:ext cx="43" cy="13"/>
                </a:xfrm>
                <a:custGeom>
                  <a:avLst/>
                  <a:gdLst/>
                  <a:ahLst/>
                  <a:cxnLst/>
                  <a:pathLst>
                    <a:path w="302" h="90">
                      <a:moveTo>
                        <a:pt x="0" y="90"/>
                      </a:moveTo>
                      <a:lnTo>
                        <a:pt x="40" y="89"/>
                      </a:lnTo>
                      <a:lnTo>
                        <a:pt x="80" y="84"/>
                      </a:lnTo>
                      <a:lnTo>
                        <a:pt x="119" y="77"/>
                      </a:lnTo>
                      <a:lnTo>
                        <a:pt x="158" y="67"/>
                      </a:lnTo>
                      <a:lnTo>
                        <a:pt x="195" y="55"/>
                      </a:lnTo>
                      <a:lnTo>
                        <a:pt x="231" y="40"/>
                      </a:lnTo>
                      <a:lnTo>
                        <a:pt x="267" y="23"/>
                      </a:lnTo>
                      <a:lnTo>
                        <a:pt x="301" y="2"/>
                      </a:lnTo>
                      <a:lnTo>
                        <a:pt x="302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720" name="任意多边形 1057719"/>
                <p:cNvSpPr/>
                <p:nvPr/>
              </p:nvSpPr>
              <p:spPr>
                <a:xfrm>
                  <a:off x="2405" y="3394"/>
                  <a:ext cx="43" cy="13"/>
                </a:xfrm>
                <a:custGeom>
                  <a:avLst/>
                  <a:gdLst/>
                  <a:ahLst/>
                  <a:cxnLst/>
                  <a:pathLst>
                    <a:path w="301" h="90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35" y="23"/>
                      </a:lnTo>
                      <a:lnTo>
                        <a:pt x="72" y="40"/>
                      </a:lnTo>
                      <a:lnTo>
                        <a:pt x="108" y="55"/>
                      </a:lnTo>
                      <a:lnTo>
                        <a:pt x="145" y="67"/>
                      </a:lnTo>
                      <a:lnTo>
                        <a:pt x="184" y="77"/>
                      </a:lnTo>
                      <a:lnTo>
                        <a:pt x="223" y="84"/>
                      </a:lnTo>
                      <a:lnTo>
                        <a:pt x="263" y="89"/>
                      </a:lnTo>
                      <a:lnTo>
                        <a:pt x="301" y="9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721" name="直接连接符 1057720"/>
                <p:cNvSpPr/>
                <p:nvPr/>
              </p:nvSpPr>
              <p:spPr>
                <a:xfrm flipH="1">
                  <a:off x="2444" y="3407"/>
                  <a:ext cx="1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722" name="组合 1057721"/>
              <p:cNvGrpSpPr/>
              <p:nvPr/>
            </p:nvGrpSpPr>
            <p:grpSpPr>
              <a:xfrm>
                <a:off x="2909" y="2480"/>
                <a:ext cx="921" cy="12"/>
                <a:chOff x="2405" y="2825"/>
                <a:chExt cx="985" cy="13"/>
              </a:xfrm>
            </p:grpSpPr>
            <p:sp>
              <p:nvSpPr>
                <p:cNvPr id="1057723" name="直接连接符 1057722"/>
                <p:cNvSpPr/>
                <p:nvPr/>
              </p:nvSpPr>
              <p:spPr>
                <a:xfrm>
                  <a:off x="2500" y="2825"/>
                  <a:ext cx="8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24" name="直接连接符 1057723"/>
                <p:cNvSpPr/>
                <p:nvPr/>
              </p:nvSpPr>
              <p:spPr>
                <a:xfrm>
                  <a:off x="2614" y="2825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25" name="直接连接符 1057724"/>
                <p:cNvSpPr/>
                <p:nvPr/>
              </p:nvSpPr>
              <p:spPr>
                <a:xfrm>
                  <a:off x="2715" y="2825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26" name="直接连接符 1057725"/>
                <p:cNvSpPr/>
                <p:nvPr/>
              </p:nvSpPr>
              <p:spPr>
                <a:xfrm>
                  <a:off x="2816" y="2825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27" name="直接连接符 1057726"/>
                <p:cNvSpPr/>
                <p:nvPr/>
              </p:nvSpPr>
              <p:spPr>
                <a:xfrm>
                  <a:off x="2916" y="2825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28" name="直接连接符 1057727"/>
                <p:cNvSpPr/>
                <p:nvPr/>
              </p:nvSpPr>
              <p:spPr>
                <a:xfrm>
                  <a:off x="3017" y="2825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29" name="直接连接符 1057728"/>
                <p:cNvSpPr/>
                <p:nvPr/>
              </p:nvSpPr>
              <p:spPr>
                <a:xfrm>
                  <a:off x="3118" y="2825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30" name="直接连接符 1057729"/>
                <p:cNvSpPr/>
                <p:nvPr/>
              </p:nvSpPr>
              <p:spPr>
                <a:xfrm>
                  <a:off x="3219" y="2825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31" name="直接连接符 1057730"/>
                <p:cNvSpPr/>
                <p:nvPr/>
              </p:nvSpPr>
              <p:spPr>
                <a:xfrm>
                  <a:off x="3315" y="2825"/>
                  <a:ext cx="32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32" name="任意多边形 1057731"/>
                <p:cNvSpPr/>
                <p:nvPr/>
              </p:nvSpPr>
              <p:spPr>
                <a:xfrm>
                  <a:off x="3347" y="2825"/>
                  <a:ext cx="43" cy="13"/>
                </a:xfrm>
                <a:custGeom>
                  <a:avLst/>
                  <a:gdLst/>
                  <a:ahLst/>
                  <a:cxnLst/>
                  <a:pathLst>
                    <a:path w="302" h="89">
                      <a:moveTo>
                        <a:pt x="302" y="89"/>
                      </a:moveTo>
                      <a:lnTo>
                        <a:pt x="301" y="88"/>
                      </a:lnTo>
                      <a:lnTo>
                        <a:pt x="267" y="68"/>
                      </a:lnTo>
                      <a:lnTo>
                        <a:pt x="231" y="50"/>
                      </a:lnTo>
                      <a:lnTo>
                        <a:pt x="195" y="35"/>
                      </a:lnTo>
                      <a:lnTo>
                        <a:pt x="158" y="22"/>
                      </a:lnTo>
                      <a:lnTo>
                        <a:pt x="119" y="13"/>
                      </a:lnTo>
                      <a:lnTo>
                        <a:pt x="80" y="6"/>
                      </a:lnTo>
                      <a:lnTo>
                        <a:pt x="4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733" name="任意多边形 1057732"/>
                <p:cNvSpPr/>
                <p:nvPr/>
              </p:nvSpPr>
              <p:spPr>
                <a:xfrm>
                  <a:off x="2405" y="2825"/>
                  <a:ext cx="43" cy="13"/>
                </a:xfrm>
                <a:custGeom>
                  <a:avLst/>
                  <a:gdLst/>
                  <a:ahLst/>
                  <a:cxnLst/>
                  <a:pathLst>
                    <a:path w="301" h="89">
                      <a:moveTo>
                        <a:pt x="301" y="0"/>
                      </a:moveTo>
                      <a:lnTo>
                        <a:pt x="263" y="1"/>
                      </a:lnTo>
                      <a:lnTo>
                        <a:pt x="223" y="6"/>
                      </a:lnTo>
                      <a:lnTo>
                        <a:pt x="184" y="13"/>
                      </a:lnTo>
                      <a:lnTo>
                        <a:pt x="145" y="22"/>
                      </a:lnTo>
                      <a:lnTo>
                        <a:pt x="108" y="35"/>
                      </a:lnTo>
                      <a:lnTo>
                        <a:pt x="72" y="50"/>
                      </a:lnTo>
                      <a:lnTo>
                        <a:pt x="35" y="68"/>
                      </a:lnTo>
                      <a:lnTo>
                        <a:pt x="2" y="88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734" name="直接连接符 1057733"/>
                <p:cNvSpPr/>
                <p:nvPr/>
              </p:nvSpPr>
              <p:spPr>
                <a:xfrm>
                  <a:off x="2448" y="2825"/>
                  <a:ext cx="2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  <p:grpSp>
          <p:nvGrpSpPr>
            <p:cNvPr id="1057771" name="组合 1057770"/>
            <p:cNvGrpSpPr/>
            <p:nvPr/>
          </p:nvGrpSpPr>
          <p:grpSpPr>
            <a:xfrm>
              <a:off x="528" y="963"/>
              <a:ext cx="1391" cy="562"/>
              <a:chOff x="2577" y="503"/>
              <a:chExt cx="1584" cy="641"/>
            </a:xfrm>
          </p:grpSpPr>
          <p:sp>
            <p:nvSpPr>
              <p:cNvPr id="1057490" name="直接连接符 1057489"/>
              <p:cNvSpPr/>
              <p:nvPr/>
            </p:nvSpPr>
            <p:spPr>
              <a:xfrm>
                <a:off x="2577" y="1073"/>
                <a:ext cx="1584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91" name="直接连接符 1057490"/>
              <p:cNvSpPr/>
              <p:nvPr/>
            </p:nvSpPr>
            <p:spPr>
              <a:xfrm flipV="1">
                <a:off x="4161" y="653"/>
                <a:ext cx="0" cy="42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92" name="直接连接符 1057491"/>
              <p:cNvSpPr/>
              <p:nvPr/>
            </p:nvSpPr>
            <p:spPr>
              <a:xfrm flipH="1">
                <a:off x="2652" y="578"/>
                <a:ext cx="1436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493" name="直接连接符 1057492"/>
              <p:cNvSpPr/>
              <p:nvPr/>
            </p:nvSpPr>
            <p:spPr>
              <a:xfrm>
                <a:off x="2577" y="653"/>
                <a:ext cx="0" cy="42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7494" name="组合 1057493"/>
              <p:cNvGrpSpPr/>
              <p:nvPr/>
            </p:nvGrpSpPr>
            <p:grpSpPr>
              <a:xfrm>
                <a:off x="2639" y="578"/>
                <a:ext cx="0" cy="149"/>
                <a:chOff x="2118" y="649"/>
                <a:chExt cx="0" cy="159"/>
              </a:xfrm>
            </p:grpSpPr>
            <p:sp>
              <p:nvSpPr>
                <p:cNvPr id="1057495" name="直接连接符 1057494"/>
                <p:cNvSpPr/>
                <p:nvPr/>
              </p:nvSpPr>
              <p:spPr>
                <a:xfrm>
                  <a:off x="2118" y="649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96" name="直接连接符 1057495"/>
                <p:cNvSpPr/>
                <p:nvPr/>
              </p:nvSpPr>
              <p:spPr>
                <a:xfrm>
                  <a:off x="2118" y="745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497" name="组合 1057496"/>
              <p:cNvGrpSpPr/>
              <p:nvPr/>
            </p:nvGrpSpPr>
            <p:grpSpPr>
              <a:xfrm>
                <a:off x="2813" y="578"/>
                <a:ext cx="0" cy="149"/>
                <a:chOff x="2303" y="649"/>
                <a:chExt cx="0" cy="159"/>
              </a:xfrm>
            </p:grpSpPr>
            <p:sp>
              <p:nvSpPr>
                <p:cNvPr id="1057498" name="直接连接符 1057497"/>
                <p:cNvSpPr/>
                <p:nvPr/>
              </p:nvSpPr>
              <p:spPr>
                <a:xfrm flipV="1">
                  <a:off x="2303" y="745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499" name="直接连接符 1057498"/>
                <p:cNvSpPr/>
                <p:nvPr/>
              </p:nvSpPr>
              <p:spPr>
                <a:xfrm flipV="1">
                  <a:off x="2303" y="649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00" name="组合 1057499"/>
              <p:cNvGrpSpPr/>
              <p:nvPr/>
            </p:nvGrpSpPr>
            <p:grpSpPr>
              <a:xfrm>
                <a:off x="2677" y="727"/>
                <a:ext cx="0" cy="346"/>
                <a:chOff x="2158" y="808"/>
                <a:chExt cx="0" cy="370"/>
              </a:xfrm>
            </p:grpSpPr>
            <p:sp>
              <p:nvSpPr>
                <p:cNvPr id="1057501" name="直接连接符 1057500"/>
                <p:cNvSpPr/>
                <p:nvPr/>
              </p:nvSpPr>
              <p:spPr>
                <a:xfrm flipV="1">
                  <a:off x="2158" y="1111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02" name="直接连接符 1057501"/>
                <p:cNvSpPr/>
                <p:nvPr/>
              </p:nvSpPr>
              <p:spPr>
                <a:xfrm flipV="1">
                  <a:off x="2158" y="1010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03" name="直接连接符 1057502"/>
                <p:cNvSpPr/>
                <p:nvPr/>
              </p:nvSpPr>
              <p:spPr>
                <a:xfrm flipV="1">
                  <a:off x="2158" y="909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04" name="直接连接符 1057503"/>
                <p:cNvSpPr/>
                <p:nvPr/>
              </p:nvSpPr>
              <p:spPr>
                <a:xfrm flipV="1">
                  <a:off x="2158" y="808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05" name="组合 1057504"/>
              <p:cNvGrpSpPr/>
              <p:nvPr/>
            </p:nvGrpSpPr>
            <p:grpSpPr>
              <a:xfrm>
                <a:off x="2775" y="727"/>
                <a:ext cx="0" cy="346"/>
                <a:chOff x="2263" y="808"/>
                <a:chExt cx="0" cy="370"/>
              </a:xfrm>
            </p:grpSpPr>
            <p:sp>
              <p:nvSpPr>
                <p:cNvPr id="1057506" name="直接连接符 1057505"/>
                <p:cNvSpPr/>
                <p:nvPr/>
              </p:nvSpPr>
              <p:spPr>
                <a:xfrm flipV="1">
                  <a:off x="2263" y="1111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07" name="直接连接符 1057506"/>
                <p:cNvSpPr/>
                <p:nvPr/>
              </p:nvSpPr>
              <p:spPr>
                <a:xfrm flipV="1">
                  <a:off x="2263" y="1010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08" name="直接连接符 1057507"/>
                <p:cNvSpPr/>
                <p:nvPr/>
              </p:nvSpPr>
              <p:spPr>
                <a:xfrm flipV="1">
                  <a:off x="2263" y="909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09" name="直接连接符 1057508"/>
                <p:cNvSpPr/>
                <p:nvPr/>
              </p:nvSpPr>
              <p:spPr>
                <a:xfrm flipV="1">
                  <a:off x="2263" y="808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10" name="组合 1057509"/>
              <p:cNvGrpSpPr/>
              <p:nvPr/>
            </p:nvGrpSpPr>
            <p:grpSpPr>
              <a:xfrm>
                <a:off x="2726" y="503"/>
                <a:ext cx="0" cy="641"/>
                <a:chOff x="2211" y="569"/>
                <a:chExt cx="0" cy="685"/>
              </a:xfrm>
            </p:grpSpPr>
            <p:sp>
              <p:nvSpPr>
                <p:cNvPr id="1057511" name="直接连接符 1057510"/>
                <p:cNvSpPr/>
                <p:nvPr/>
              </p:nvSpPr>
              <p:spPr>
                <a:xfrm flipV="1">
                  <a:off x="2211" y="1101"/>
                  <a:ext cx="0" cy="15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12" name="直接连接符 1057511"/>
                <p:cNvSpPr/>
                <p:nvPr/>
              </p:nvSpPr>
              <p:spPr>
                <a:xfrm flipV="1">
                  <a:off x="2211" y="1034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13" name="直接连接符 1057512"/>
                <p:cNvSpPr/>
                <p:nvPr/>
              </p:nvSpPr>
              <p:spPr>
                <a:xfrm flipV="1">
                  <a:off x="2211" y="799"/>
                  <a:ext cx="0" cy="20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14" name="直接连接符 1057513"/>
                <p:cNvSpPr/>
                <p:nvPr/>
              </p:nvSpPr>
              <p:spPr>
                <a:xfrm flipV="1">
                  <a:off x="2211" y="732"/>
                  <a:ext cx="0" cy="3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15" name="直接连接符 1057514"/>
                <p:cNvSpPr/>
                <p:nvPr/>
              </p:nvSpPr>
              <p:spPr>
                <a:xfrm flipV="1">
                  <a:off x="2211" y="569"/>
                  <a:ext cx="0" cy="1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516" name="直接连接符 1057515"/>
              <p:cNvSpPr/>
              <p:nvPr/>
            </p:nvSpPr>
            <p:spPr>
              <a:xfrm>
                <a:off x="2948" y="578"/>
                <a:ext cx="0" cy="8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17" name="直接连接符 1057516"/>
              <p:cNvSpPr/>
              <p:nvPr/>
            </p:nvSpPr>
            <p:spPr>
              <a:xfrm flipV="1">
                <a:off x="3246" y="578"/>
                <a:ext cx="0" cy="8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7518" name="组合 1057517"/>
              <p:cNvGrpSpPr/>
              <p:nvPr/>
            </p:nvGrpSpPr>
            <p:grpSpPr>
              <a:xfrm>
                <a:off x="3024" y="665"/>
                <a:ext cx="0" cy="284"/>
                <a:chOff x="2528" y="742"/>
                <a:chExt cx="0" cy="304"/>
              </a:xfrm>
            </p:grpSpPr>
            <p:sp>
              <p:nvSpPr>
                <p:cNvPr id="1057519" name="直接连接符 1057518"/>
                <p:cNvSpPr/>
                <p:nvPr/>
              </p:nvSpPr>
              <p:spPr>
                <a:xfrm flipV="1">
                  <a:off x="2528" y="1012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20" name="直接连接符 1057519"/>
                <p:cNvSpPr/>
                <p:nvPr/>
              </p:nvSpPr>
              <p:spPr>
                <a:xfrm flipV="1">
                  <a:off x="2528" y="911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21" name="直接连接符 1057520"/>
                <p:cNvSpPr/>
                <p:nvPr/>
              </p:nvSpPr>
              <p:spPr>
                <a:xfrm flipV="1">
                  <a:off x="2528" y="810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22" name="直接连接符 1057521"/>
                <p:cNvSpPr/>
                <p:nvPr/>
              </p:nvSpPr>
              <p:spPr>
                <a:xfrm flipV="1">
                  <a:off x="2528" y="742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23" name="组合 1057522"/>
              <p:cNvGrpSpPr/>
              <p:nvPr/>
            </p:nvGrpSpPr>
            <p:grpSpPr>
              <a:xfrm>
                <a:off x="3172" y="665"/>
                <a:ext cx="0" cy="284"/>
                <a:chOff x="2686" y="742"/>
                <a:chExt cx="0" cy="304"/>
              </a:xfrm>
            </p:grpSpPr>
            <p:sp>
              <p:nvSpPr>
                <p:cNvPr id="1057524" name="直接连接符 1057523"/>
                <p:cNvSpPr/>
                <p:nvPr/>
              </p:nvSpPr>
              <p:spPr>
                <a:xfrm flipV="1">
                  <a:off x="2686" y="1012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25" name="直接连接符 1057524"/>
                <p:cNvSpPr/>
                <p:nvPr/>
              </p:nvSpPr>
              <p:spPr>
                <a:xfrm flipV="1">
                  <a:off x="2686" y="911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26" name="直接连接符 1057525"/>
                <p:cNvSpPr/>
                <p:nvPr/>
              </p:nvSpPr>
              <p:spPr>
                <a:xfrm flipV="1">
                  <a:off x="2686" y="810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27" name="直接连接符 1057526"/>
                <p:cNvSpPr/>
                <p:nvPr/>
              </p:nvSpPr>
              <p:spPr>
                <a:xfrm flipV="1">
                  <a:off x="2686" y="742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528" name="直接连接符 1057527"/>
              <p:cNvSpPr/>
              <p:nvPr/>
            </p:nvSpPr>
            <p:spPr>
              <a:xfrm flipV="1">
                <a:off x="3097" y="816"/>
                <a:ext cx="0" cy="20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29" name="直接连接符 1057528"/>
              <p:cNvSpPr/>
              <p:nvPr/>
            </p:nvSpPr>
            <p:spPr>
              <a:xfrm flipV="1">
                <a:off x="3097" y="753"/>
                <a:ext cx="0" cy="3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30" name="直接连接符 1057529"/>
              <p:cNvSpPr/>
              <p:nvPr/>
            </p:nvSpPr>
            <p:spPr>
              <a:xfrm flipV="1">
                <a:off x="3097" y="519"/>
                <a:ext cx="0" cy="20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7531" name="组合 1057530"/>
              <p:cNvGrpSpPr/>
              <p:nvPr/>
            </p:nvGrpSpPr>
            <p:grpSpPr>
              <a:xfrm>
                <a:off x="3370" y="515"/>
                <a:ext cx="0" cy="618"/>
                <a:chOff x="2898" y="581"/>
                <a:chExt cx="0" cy="661"/>
              </a:xfrm>
            </p:grpSpPr>
            <p:sp>
              <p:nvSpPr>
                <p:cNvPr id="1057532" name="直接连接符 1057531"/>
                <p:cNvSpPr/>
                <p:nvPr/>
              </p:nvSpPr>
              <p:spPr>
                <a:xfrm flipV="1">
                  <a:off x="2898" y="1113"/>
                  <a:ext cx="0" cy="1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33" name="直接连接符 1057532"/>
                <p:cNvSpPr/>
                <p:nvPr/>
              </p:nvSpPr>
              <p:spPr>
                <a:xfrm flipV="1">
                  <a:off x="2898" y="1046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34" name="直接连接符 1057533"/>
                <p:cNvSpPr/>
                <p:nvPr/>
              </p:nvSpPr>
              <p:spPr>
                <a:xfrm flipV="1">
                  <a:off x="2898" y="811"/>
                  <a:ext cx="0" cy="20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35" name="直接连接符 1057534"/>
                <p:cNvSpPr/>
                <p:nvPr/>
              </p:nvSpPr>
              <p:spPr>
                <a:xfrm flipV="1">
                  <a:off x="2898" y="744"/>
                  <a:ext cx="0" cy="3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36" name="直接连接符 1057535"/>
                <p:cNvSpPr/>
                <p:nvPr/>
              </p:nvSpPr>
              <p:spPr>
                <a:xfrm flipV="1">
                  <a:off x="2898" y="581"/>
                  <a:ext cx="0" cy="12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37" name="组合 1057536"/>
              <p:cNvGrpSpPr/>
              <p:nvPr/>
            </p:nvGrpSpPr>
            <p:grpSpPr>
              <a:xfrm>
                <a:off x="3419" y="727"/>
                <a:ext cx="0" cy="346"/>
                <a:chOff x="2951" y="808"/>
                <a:chExt cx="0" cy="370"/>
              </a:xfrm>
            </p:grpSpPr>
            <p:sp>
              <p:nvSpPr>
                <p:cNvPr id="1057538" name="直接连接符 1057537"/>
                <p:cNvSpPr/>
                <p:nvPr/>
              </p:nvSpPr>
              <p:spPr>
                <a:xfrm flipV="1">
                  <a:off x="2951" y="1111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39" name="直接连接符 1057538"/>
                <p:cNvSpPr/>
                <p:nvPr/>
              </p:nvSpPr>
              <p:spPr>
                <a:xfrm flipV="1">
                  <a:off x="2951" y="1010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40" name="直接连接符 1057539"/>
                <p:cNvSpPr/>
                <p:nvPr/>
              </p:nvSpPr>
              <p:spPr>
                <a:xfrm flipV="1">
                  <a:off x="2951" y="909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41" name="直接连接符 1057540"/>
                <p:cNvSpPr/>
                <p:nvPr/>
              </p:nvSpPr>
              <p:spPr>
                <a:xfrm flipV="1">
                  <a:off x="2951" y="808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42" name="组合 1057541"/>
              <p:cNvGrpSpPr/>
              <p:nvPr/>
            </p:nvGrpSpPr>
            <p:grpSpPr>
              <a:xfrm>
                <a:off x="3320" y="727"/>
                <a:ext cx="0" cy="346"/>
                <a:chOff x="2845" y="808"/>
                <a:chExt cx="0" cy="370"/>
              </a:xfrm>
            </p:grpSpPr>
            <p:sp>
              <p:nvSpPr>
                <p:cNvPr id="1057543" name="直接连接符 1057542"/>
                <p:cNvSpPr/>
                <p:nvPr/>
              </p:nvSpPr>
              <p:spPr>
                <a:xfrm flipV="1">
                  <a:off x="2845" y="1111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44" name="直接连接符 1057543"/>
                <p:cNvSpPr/>
                <p:nvPr/>
              </p:nvSpPr>
              <p:spPr>
                <a:xfrm flipV="1">
                  <a:off x="2845" y="1010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45" name="直接连接符 1057544"/>
                <p:cNvSpPr/>
                <p:nvPr/>
              </p:nvSpPr>
              <p:spPr>
                <a:xfrm flipV="1">
                  <a:off x="2845" y="909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46" name="直接连接符 1057545"/>
                <p:cNvSpPr/>
                <p:nvPr/>
              </p:nvSpPr>
              <p:spPr>
                <a:xfrm flipV="1">
                  <a:off x="2845" y="808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47" name="组合 1057546"/>
              <p:cNvGrpSpPr/>
              <p:nvPr/>
            </p:nvGrpSpPr>
            <p:grpSpPr>
              <a:xfrm>
                <a:off x="3456" y="578"/>
                <a:ext cx="0" cy="149"/>
                <a:chOff x="2990" y="649"/>
                <a:chExt cx="0" cy="159"/>
              </a:xfrm>
            </p:grpSpPr>
            <p:sp>
              <p:nvSpPr>
                <p:cNvPr id="1057548" name="直接连接符 1057547"/>
                <p:cNvSpPr/>
                <p:nvPr/>
              </p:nvSpPr>
              <p:spPr>
                <a:xfrm flipV="1">
                  <a:off x="2990" y="745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49" name="直接连接符 1057548"/>
                <p:cNvSpPr/>
                <p:nvPr/>
              </p:nvSpPr>
              <p:spPr>
                <a:xfrm flipV="1">
                  <a:off x="2990" y="649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50" name="组合 1057549"/>
              <p:cNvGrpSpPr/>
              <p:nvPr/>
            </p:nvGrpSpPr>
            <p:grpSpPr>
              <a:xfrm>
                <a:off x="3282" y="578"/>
                <a:ext cx="0" cy="149"/>
                <a:chOff x="2805" y="649"/>
                <a:chExt cx="0" cy="159"/>
              </a:xfrm>
            </p:grpSpPr>
            <p:sp>
              <p:nvSpPr>
                <p:cNvPr id="1057551" name="直接连接符 1057550"/>
                <p:cNvSpPr/>
                <p:nvPr/>
              </p:nvSpPr>
              <p:spPr>
                <a:xfrm>
                  <a:off x="2805" y="649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52" name="直接连接符 1057551"/>
                <p:cNvSpPr/>
                <p:nvPr/>
              </p:nvSpPr>
              <p:spPr>
                <a:xfrm>
                  <a:off x="2805" y="745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53" name="组合 1057552"/>
              <p:cNvGrpSpPr/>
              <p:nvPr/>
            </p:nvGrpSpPr>
            <p:grpSpPr>
              <a:xfrm>
                <a:off x="4013" y="515"/>
                <a:ext cx="0" cy="617"/>
                <a:chOff x="3585" y="582"/>
                <a:chExt cx="0" cy="659"/>
              </a:xfrm>
            </p:grpSpPr>
            <p:sp>
              <p:nvSpPr>
                <p:cNvPr id="1057554" name="直接连接符 1057553"/>
                <p:cNvSpPr/>
                <p:nvPr/>
              </p:nvSpPr>
              <p:spPr>
                <a:xfrm flipV="1">
                  <a:off x="3585" y="1099"/>
                  <a:ext cx="0" cy="14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55" name="直接连接符 1057554"/>
                <p:cNvSpPr/>
                <p:nvPr/>
              </p:nvSpPr>
              <p:spPr>
                <a:xfrm flipV="1">
                  <a:off x="3585" y="1032"/>
                  <a:ext cx="0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56" name="直接连接符 1057555"/>
                <p:cNvSpPr/>
                <p:nvPr/>
              </p:nvSpPr>
              <p:spPr>
                <a:xfrm flipV="1">
                  <a:off x="3585" y="797"/>
                  <a:ext cx="0" cy="20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57" name="直接连接符 1057556"/>
                <p:cNvSpPr/>
                <p:nvPr/>
              </p:nvSpPr>
              <p:spPr>
                <a:xfrm flipV="1">
                  <a:off x="3585" y="730"/>
                  <a:ext cx="0" cy="3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58" name="直接连接符 1057557"/>
                <p:cNvSpPr/>
                <p:nvPr/>
              </p:nvSpPr>
              <p:spPr>
                <a:xfrm flipV="1">
                  <a:off x="3585" y="582"/>
                  <a:ext cx="0" cy="11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59" name="组合 1057558"/>
              <p:cNvGrpSpPr/>
              <p:nvPr/>
            </p:nvGrpSpPr>
            <p:grpSpPr>
              <a:xfrm>
                <a:off x="4062" y="727"/>
                <a:ext cx="0" cy="346"/>
                <a:chOff x="3638" y="808"/>
                <a:chExt cx="0" cy="370"/>
              </a:xfrm>
            </p:grpSpPr>
            <p:sp>
              <p:nvSpPr>
                <p:cNvPr id="1057560" name="直接连接符 1057559"/>
                <p:cNvSpPr/>
                <p:nvPr/>
              </p:nvSpPr>
              <p:spPr>
                <a:xfrm flipV="1">
                  <a:off x="3638" y="1111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61" name="直接连接符 1057560"/>
                <p:cNvSpPr/>
                <p:nvPr/>
              </p:nvSpPr>
              <p:spPr>
                <a:xfrm flipV="1">
                  <a:off x="3638" y="1010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62" name="直接连接符 1057561"/>
                <p:cNvSpPr/>
                <p:nvPr/>
              </p:nvSpPr>
              <p:spPr>
                <a:xfrm flipV="1">
                  <a:off x="3638" y="909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63" name="直接连接符 1057562"/>
                <p:cNvSpPr/>
                <p:nvPr/>
              </p:nvSpPr>
              <p:spPr>
                <a:xfrm flipV="1">
                  <a:off x="3638" y="808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564" name="直接连接符 1057563"/>
              <p:cNvSpPr/>
              <p:nvPr/>
            </p:nvSpPr>
            <p:spPr>
              <a:xfrm flipV="1">
                <a:off x="3963" y="1010"/>
                <a:ext cx="0" cy="63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65" name="直接连接符 1057564"/>
              <p:cNvSpPr/>
              <p:nvPr/>
            </p:nvSpPr>
            <p:spPr>
              <a:xfrm flipV="1">
                <a:off x="3963" y="916"/>
                <a:ext cx="0" cy="6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66" name="直接连接符 1057565"/>
              <p:cNvSpPr/>
              <p:nvPr/>
            </p:nvSpPr>
            <p:spPr>
              <a:xfrm flipV="1">
                <a:off x="3963" y="821"/>
                <a:ext cx="0" cy="63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67" name="直接连接符 1057566"/>
              <p:cNvSpPr/>
              <p:nvPr/>
            </p:nvSpPr>
            <p:spPr>
              <a:xfrm flipV="1">
                <a:off x="3963" y="727"/>
                <a:ext cx="0" cy="64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7568" name="组合 1057567"/>
              <p:cNvGrpSpPr/>
              <p:nvPr/>
            </p:nvGrpSpPr>
            <p:grpSpPr>
              <a:xfrm>
                <a:off x="4099" y="578"/>
                <a:ext cx="0" cy="149"/>
                <a:chOff x="3678" y="649"/>
                <a:chExt cx="0" cy="159"/>
              </a:xfrm>
            </p:grpSpPr>
            <p:sp>
              <p:nvSpPr>
                <p:cNvPr id="1057569" name="直接连接符 1057568"/>
                <p:cNvSpPr/>
                <p:nvPr/>
              </p:nvSpPr>
              <p:spPr>
                <a:xfrm flipV="1">
                  <a:off x="3678" y="745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70" name="直接连接符 1057569"/>
                <p:cNvSpPr/>
                <p:nvPr/>
              </p:nvSpPr>
              <p:spPr>
                <a:xfrm flipV="1">
                  <a:off x="3678" y="649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571" name="组合 1057570"/>
              <p:cNvGrpSpPr/>
              <p:nvPr/>
            </p:nvGrpSpPr>
            <p:grpSpPr>
              <a:xfrm>
                <a:off x="3927" y="578"/>
                <a:ext cx="0" cy="149"/>
                <a:chOff x="3493" y="649"/>
                <a:chExt cx="0" cy="159"/>
              </a:xfrm>
            </p:grpSpPr>
            <p:sp>
              <p:nvSpPr>
                <p:cNvPr id="1057572" name="直接连接符 1057571"/>
                <p:cNvSpPr/>
                <p:nvPr/>
              </p:nvSpPr>
              <p:spPr>
                <a:xfrm>
                  <a:off x="3493" y="649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573" name="直接连接符 1057572"/>
                <p:cNvSpPr/>
                <p:nvPr/>
              </p:nvSpPr>
              <p:spPr>
                <a:xfrm>
                  <a:off x="3493" y="745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7574" name="任意多边形 1057573"/>
              <p:cNvSpPr/>
              <p:nvPr/>
            </p:nvSpPr>
            <p:spPr>
              <a:xfrm>
                <a:off x="4088" y="578"/>
                <a:ext cx="73" cy="75"/>
              </a:xfrm>
              <a:custGeom>
                <a:avLst/>
                <a:gdLst/>
                <a:ahLst/>
                <a:cxnLst/>
                <a:pathLst>
                  <a:path w="555" h="557">
                    <a:moveTo>
                      <a:pt x="555" y="557"/>
                    </a:moveTo>
                    <a:lnTo>
                      <a:pt x="554" y="517"/>
                    </a:lnTo>
                    <a:lnTo>
                      <a:pt x="549" y="477"/>
                    </a:lnTo>
                    <a:lnTo>
                      <a:pt x="542" y="438"/>
                    </a:lnTo>
                    <a:lnTo>
                      <a:pt x="532" y="399"/>
                    </a:lnTo>
                    <a:lnTo>
                      <a:pt x="520" y="362"/>
                    </a:lnTo>
                    <a:lnTo>
                      <a:pt x="505" y="326"/>
                    </a:lnTo>
                    <a:lnTo>
                      <a:pt x="487" y="290"/>
                    </a:lnTo>
                    <a:lnTo>
                      <a:pt x="466" y="256"/>
                    </a:lnTo>
                    <a:lnTo>
                      <a:pt x="444" y="223"/>
                    </a:lnTo>
                    <a:lnTo>
                      <a:pt x="420" y="193"/>
                    </a:lnTo>
                    <a:lnTo>
                      <a:pt x="392" y="164"/>
                    </a:lnTo>
                    <a:lnTo>
                      <a:pt x="362" y="137"/>
                    </a:lnTo>
                    <a:lnTo>
                      <a:pt x="332" y="111"/>
                    </a:lnTo>
                    <a:lnTo>
                      <a:pt x="299" y="89"/>
                    </a:lnTo>
                    <a:lnTo>
                      <a:pt x="266" y="69"/>
                    </a:lnTo>
                    <a:lnTo>
                      <a:pt x="231" y="50"/>
                    </a:lnTo>
                    <a:lnTo>
                      <a:pt x="193" y="35"/>
                    </a:lnTo>
                    <a:lnTo>
                      <a:pt x="156" y="24"/>
                    </a:lnTo>
                    <a:lnTo>
                      <a:pt x="117" y="13"/>
                    </a:lnTo>
                    <a:lnTo>
                      <a:pt x="79" y="6"/>
                    </a:lnTo>
                    <a:lnTo>
                      <a:pt x="39" y="3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575" name="任意多边形 1057574"/>
              <p:cNvSpPr/>
              <p:nvPr/>
            </p:nvSpPr>
            <p:spPr>
              <a:xfrm>
                <a:off x="2577" y="578"/>
                <a:ext cx="75" cy="75"/>
              </a:xfrm>
              <a:custGeom>
                <a:avLst/>
                <a:gdLst/>
                <a:ahLst/>
                <a:cxnLst/>
                <a:pathLst>
                  <a:path w="555" h="557">
                    <a:moveTo>
                      <a:pt x="555" y="0"/>
                    </a:moveTo>
                    <a:lnTo>
                      <a:pt x="516" y="3"/>
                    </a:lnTo>
                    <a:lnTo>
                      <a:pt x="476" y="6"/>
                    </a:lnTo>
                    <a:lnTo>
                      <a:pt x="437" y="13"/>
                    </a:lnTo>
                    <a:lnTo>
                      <a:pt x="399" y="24"/>
                    </a:lnTo>
                    <a:lnTo>
                      <a:pt x="362" y="35"/>
                    </a:lnTo>
                    <a:lnTo>
                      <a:pt x="324" y="50"/>
                    </a:lnTo>
                    <a:lnTo>
                      <a:pt x="289" y="69"/>
                    </a:lnTo>
                    <a:lnTo>
                      <a:pt x="255" y="89"/>
                    </a:lnTo>
                    <a:lnTo>
                      <a:pt x="223" y="111"/>
                    </a:lnTo>
                    <a:lnTo>
                      <a:pt x="191" y="137"/>
                    </a:lnTo>
                    <a:lnTo>
                      <a:pt x="163" y="164"/>
                    </a:lnTo>
                    <a:lnTo>
                      <a:pt x="135" y="193"/>
                    </a:lnTo>
                    <a:lnTo>
                      <a:pt x="111" y="223"/>
                    </a:lnTo>
                    <a:lnTo>
                      <a:pt x="89" y="256"/>
                    </a:lnTo>
                    <a:lnTo>
                      <a:pt x="68" y="290"/>
                    </a:lnTo>
                    <a:lnTo>
                      <a:pt x="50" y="326"/>
                    </a:lnTo>
                    <a:lnTo>
                      <a:pt x="35" y="362"/>
                    </a:lnTo>
                    <a:lnTo>
                      <a:pt x="22" y="399"/>
                    </a:lnTo>
                    <a:lnTo>
                      <a:pt x="13" y="438"/>
                    </a:lnTo>
                    <a:lnTo>
                      <a:pt x="6" y="477"/>
                    </a:lnTo>
                    <a:lnTo>
                      <a:pt x="1" y="517"/>
                    </a:lnTo>
                    <a:lnTo>
                      <a:pt x="0" y="557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7673" name="组合 1057672"/>
              <p:cNvGrpSpPr/>
              <p:nvPr/>
            </p:nvGrpSpPr>
            <p:grpSpPr>
              <a:xfrm>
                <a:off x="2639" y="727"/>
                <a:ext cx="174" cy="0"/>
                <a:chOff x="2118" y="808"/>
                <a:chExt cx="185" cy="0"/>
              </a:xfrm>
            </p:grpSpPr>
            <p:sp>
              <p:nvSpPr>
                <p:cNvPr id="1057674" name="直接连接符 1057673"/>
                <p:cNvSpPr/>
                <p:nvPr/>
              </p:nvSpPr>
              <p:spPr>
                <a:xfrm>
                  <a:off x="2118" y="808"/>
                  <a:ext cx="5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75" name="直接连接符 1057674"/>
                <p:cNvSpPr/>
                <p:nvPr/>
              </p:nvSpPr>
              <p:spPr>
                <a:xfrm>
                  <a:off x="2242" y="808"/>
                  <a:ext cx="6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76" name="直接连接符 1057675"/>
                <p:cNvSpPr/>
                <p:nvPr/>
              </p:nvSpPr>
              <p:spPr>
                <a:xfrm>
                  <a:off x="2185" y="808"/>
                  <a:ext cx="4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677" name="组合 1057676"/>
              <p:cNvGrpSpPr/>
              <p:nvPr/>
            </p:nvGrpSpPr>
            <p:grpSpPr>
              <a:xfrm>
                <a:off x="2948" y="665"/>
                <a:ext cx="298" cy="0"/>
                <a:chOff x="2448" y="742"/>
                <a:chExt cx="318" cy="0"/>
              </a:xfrm>
            </p:grpSpPr>
            <p:sp>
              <p:nvSpPr>
                <p:cNvPr id="1057678" name="直接连接符 1057677"/>
                <p:cNvSpPr/>
                <p:nvPr/>
              </p:nvSpPr>
              <p:spPr>
                <a:xfrm>
                  <a:off x="2448" y="742"/>
                  <a:ext cx="42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79" name="直接连接符 1057678"/>
                <p:cNvSpPr/>
                <p:nvPr/>
              </p:nvSpPr>
              <p:spPr>
                <a:xfrm>
                  <a:off x="2511" y="742"/>
                  <a:ext cx="5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0" name="直接连接符 1057679"/>
                <p:cNvSpPr/>
                <p:nvPr/>
              </p:nvSpPr>
              <p:spPr>
                <a:xfrm>
                  <a:off x="2655" y="742"/>
                  <a:ext cx="55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1" name="直接连接符 1057680"/>
                <p:cNvSpPr/>
                <p:nvPr/>
              </p:nvSpPr>
              <p:spPr>
                <a:xfrm>
                  <a:off x="2725" y="742"/>
                  <a:ext cx="4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2" name="直接连接符 1057681"/>
                <p:cNvSpPr/>
                <p:nvPr/>
              </p:nvSpPr>
              <p:spPr>
                <a:xfrm>
                  <a:off x="2580" y="742"/>
                  <a:ext cx="5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683" name="组合 1057682"/>
              <p:cNvGrpSpPr/>
              <p:nvPr/>
            </p:nvGrpSpPr>
            <p:grpSpPr>
              <a:xfrm>
                <a:off x="2874" y="949"/>
                <a:ext cx="991" cy="124"/>
                <a:chOff x="2369" y="1046"/>
                <a:chExt cx="1058" cy="132"/>
              </a:xfrm>
            </p:grpSpPr>
            <p:sp>
              <p:nvSpPr>
                <p:cNvPr id="1057684" name="直接连接符 1057683"/>
                <p:cNvSpPr/>
                <p:nvPr/>
              </p:nvSpPr>
              <p:spPr>
                <a:xfrm flipV="1">
                  <a:off x="2369" y="1125"/>
                  <a:ext cx="0" cy="5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5" name="直接连接符 1057684"/>
                <p:cNvSpPr/>
                <p:nvPr/>
              </p:nvSpPr>
              <p:spPr>
                <a:xfrm>
                  <a:off x="2448" y="1046"/>
                  <a:ext cx="1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6" name="直接连接符 1057685"/>
                <p:cNvSpPr/>
                <p:nvPr/>
              </p:nvSpPr>
              <p:spPr>
                <a:xfrm>
                  <a:off x="2562" y="1046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7" name="直接连接符 1057686"/>
                <p:cNvSpPr/>
                <p:nvPr/>
              </p:nvSpPr>
              <p:spPr>
                <a:xfrm>
                  <a:off x="2663" y="1046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8" name="直接连接符 1057687"/>
                <p:cNvSpPr/>
                <p:nvPr/>
              </p:nvSpPr>
              <p:spPr>
                <a:xfrm>
                  <a:off x="2764" y="1046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89" name="直接连接符 1057688"/>
                <p:cNvSpPr/>
                <p:nvPr/>
              </p:nvSpPr>
              <p:spPr>
                <a:xfrm>
                  <a:off x="2864" y="1046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90" name="直接连接符 1057689"/>
                <p:cNvSpPr/>
                <p:nvPr/>
              </p:nvSpPr>
              <p:spPr>
                <a:xfrm>
                  <a:off x="2965" y="1046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91" name="直接连接符 1057690"/>
                <p:cNvSpPr/>
                <p:nvPr/>
              </p:nvSpPr>
              <p:spPr>
                <a:xfrm>
                  <a:off x="3066" y="1046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92" name="直接连接符 1057691"/>
                <p:cNvSpPr/>
                <p:nvPr/>
              </p:nvSpPr>
              <p:spPr>
                <a:xfrm>
                  <a:off x="3167" y="1046"/>
                  <a:ext cx="6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93" name="直接连接符 1057692"/>
                <p:cNvSpPr/>
                <p:nvPr/>
              </p:nvSpPr>
              <p:spPr>
                <a:xfrm>
                  <a:off x="3331" y="1046"/>
                  <a:ext cx="1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94" name="直接连接符 1057693"/>
                <p:cNvSpPr/>
                <p:nvPr/>
              </p:nvSpPr>
              <p:spPr>
                <a:xfrm>
                  <a:off x="3427" y="1125"/>
                  <a:ext cx="0" cy="5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695" name="任意多边形 1057694"/>
                <p:cNvSpPr/>
                <p:nvPr/>
              </p:nvSpPr>
              <p:spPr>
                <a:xfrm>
                  <a:off x="3414" y="1082"/>
                  <a:ext cx="13" cy="43"/>
                </a:xfrm>
                <a:custGeom>
                  <a:avLst/>
                  <a:gdLst/>
                  <a:ahLst/>
                  <a:cxnLst/>
                  <a:pathLst>
                    <a:path w="89" h="301">
                      <a:moveTo>
                        <a:pt x="89" y="301"/>
                      </a:moveTo>
                      <a:lnTo>
                        <a:pt x="87" y="262"/>
                      </a:lnTo>
                      <a:lnTo>
                        <a:pt x="83" y="223"/>
                      </a:lnTo>
                      <a:lnTo>
                        <a:pt x="76" y="184"/>
                      </a:lnTo>
                      <a:lnTo>
                        <a:pt x="66" y="145"/>
                      </a:lnTo>
                      <a:lnTo>
                        <a:pt x="54" y="108"/>
                      </a:lnTo>
                      <a:lnTo>
                        <a:pt x="38" y="72"/>
                      </a:lnTo>
                      <a:lnTo>
                        <a:pt x="21" y="35"/>
                      </a:lnTo>
                      <a:lnTo>
                        <a:pt x="1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696" name="任意多边形 1057695"/>
                <p:cNvSpPr/>
                <p:nvPr/>
              </p:nvSpPr>
              <p:spPr>
                <a:xfrm>
                  <a:off x="3347" y="1046"/>
                  <a:ext cx="43" cy="13"/>
                </a:xfrm>
                <a:custGeom>
                  <a:avLst/>
                  <a:gdLst/>
                  <a:ahLst/>
                  <a:cxnLst/>
                  <a:pathLst>
                    <a:path w="302" h="89">
                      <a:moveTo>
                        <a:pt x="302" y="89"/>
                      </a:moveTo>
                      <a:lnTo>
                        <a:pt x="301" y="89"/>
                      </a:lnTo>
                      <a:lnTo>
                        <a:pt x="267" y="68"/>
                      </a:lnTo>
                      <a:lnTo>
                        <a:pt x="231" y="50"/>
                      </a:lnTo>
                      <a:lnTo>
                        <a:pt x="195" y="35"/>
                      </a:lnTo>
                      <a:lnTo>
                        <a:pt x="158" y="23"/>
                      </a:lnTo>
                      <a:lnTo>
                        <a:pt x="119" y="13"/>
                      </a:lnTo>
                      <a:lnTo>
                        <a:pt x="80" y="6"/>
                      </a:lnTo>
                      <a:lnTo>
                        <a:pt x="4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697" name="任意多边形 1057696"/>
                <p:cNvSpPr/>
                <p:nvPr/>
              </p:nvSpPr>
              <p:spPr>
                <a:xfrm>
                  <a:off x="2405" y="1046"/>
                  <a:ext cx="43" cy="13"/>
                </a:xfrm>
                <a:custGeom>
                  <a:avLst/>
                  <a:gdLst/>
                  <a:ahLst/>
                  <a:cxnLst/>
                  <a:pathLst>
                    <a:path w="301" h="89">
                      <a:moveTo>
                        <a:pt x="301" y="0"/>
                      </a:moveTo>
                      <a:lnTo>
                        <a:pt x="263" y="1"/>
                      </a:lnTo>
                      <a:lnTo>
                        <a:pt x="223" y="6"/>
                      </a:lnTo>
                      <a:lnTo>
                        <a:pt x="184" y="13"/>
                      </a:lnTo>
                      <a:lnTo>
                        <a:pt x="145" y="23"/>
                      </a:lnTo>
                      <a:lnTo>
                        <a:pt x="108" y="35"/>
                      </a:lnTo>
                      <a:lnTo>
                        <a:pt x="72" y="50"/>
                      </a:lnTo>
                      <a:lnTo>
                        <a:pt x="35" y="68"/>
                      </a:lnTo>
                      <a:lnTo>
                        <a:pt x="2" y="89"/>
                      </a:lnTo>
                      <a:lnTo>
                        <a:pt x="0" y="89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698" name="任意多边形 1057697"/>
                <p:cNvSpPr/>
                <p:nvPr/>
              </p:nvSpPr>
              <p:spPr>
                <a:xfrm>
                  <a:off x="2369" y="1082"/>
                  <a:ext cx="13" cy="43"/>
                </a:xfrm>
                <a:custGeom>
                  <a:avLst/>
                  <a:gdLst/>
                  <a:ahLst/>
                  <a:cxnLst/>
                  <a:pathLst>
                    <a:path w="89" h="301">
                      <a:moveTo>
                        <a:pt x="89" y="0"/>
                      </a:moveTo>
                      <a:lnTo>
                        <a:pt x="88" y="2"/>
                      </a:lnTo>
                      <a:lnTo>
                        <a:pt x="68" y="35"/>
                      </a:lnTo>
                      <a:lnTo>
                        <a:pt x="50" y="72"/>
                      </a:lnTo>
                      <a:lnTo>
                        <a:pt x="35" y="108"/>
                      </a:lnTo>
                      <a:lnTo>
                        <a:pt x="22" y="145"/>
                      </a:lnTo>
                      <a:lnTo>
                        <a:pt x="12" y="184"/>
                      </a:lnTo>
                      <a:lnTo>
                        <a:pt x="5" y="223"/>
                      </a:lnTo>
                      <a:lnTo>
                        <a:pt x="1" y="262"/>
                      </a:lnTo>
                      <a:lnTo>
                        <a:pt x="0" y="301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7699" name="直接连接符 1057698"/>
                <p:cNvSpPr/>
                <p:nvPr/>
              </p:nvSpPr>
              <p:spPr>
                <a:xfrm>
                  <a:off x="2488" y="1046"/>
                  <a:ext cx="5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00" name="直接连接符 1057699"/>
                <p:cNvSpPr/>
                <p:nvPr/>
              </p:nvSpPr>
              <p:spPr>
                <a:xfrm>
                  <a:off x="3260" y="1046"/>
                  <a:ext cx="4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701" name="组合 1057700"/>
              <p:cNvGrpSpPr/>
              <p:nvPr/>
            </p:nvGrpSpPr>
            <p:grpSpPr>
              <a:xfrm>
                <a:off x="3282" y="727"/>
                <a:ext cx="174" cy="0"/>
                <a:chOff x="2805" y="808"/>
                <a:chExt cx="185" cy="0"/>
              </a:xfrm>
            </p:grpSpPr>
            <p:sp>
              <p:nvSpPr>
                <p:cNvPr id="1057702" name="直接连接符 1057701"/>
                <p:cNvSpPr/>
                <p:nvPr/>
              </p:nvSpPr>
              <p:spPr>
                <a:xfrm>
                  <a:off x="2805" y="808"/>
                  <a:ext cx="5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03" name="直接连接符 1057702"/>
                <p:cNvSpPr/>
                <p:nvPr/>
              </p:nvSpPr>
              <p:spPr>
                <a:xfrm>
                  <a:off x="2939" y="808"/>
                  <a:ext cx="5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04" name="直接连接符 1057703"/>
                <p:cNvSpPr/>
                <p:nvPr/>
              </p:nvSpPr>
              <p:spPr>
                <a:xfrm>
                  <a:off x="2872" y="808"/>
                  <a:ext cx="5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7705" name="组合 1057704"/>
              <p:cNvGrpSpPr/>
              <p:nvPr/>
            </p:nvGrpSpPr>
            <p:grpSpPr>
              <a:xfrm>
                <a:off x="3927" y="727"/>
                <a:ext cx="172" cy="0"/>
                <a:chOff x="3493" y="808"/>
                <a:chExt cx="185" cy="0"/>
              </a:xfrm>
            </p:grpSpPr>
            <p:sp>
              <p:nvSpPr>
                <p:cNvPr id="1057706" name="直接连接符 1057705"/>
                <p:cNvSpPr/>
                <p:nvPr/>
              </p:nvSpPr>
              <p:spPr>
                <a:xfrm>
                  <a:off x="3493" y="808"/>
                  <a:ext cx="5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07" name="直接连接符 1057706"/>
                <p:cNvSpPr/>
                <p:nvPr/>
              </p:nvSpPr>
              <p:spPr>
                <a:xfrm>
                  <a:off x="3624" y="808"/>
                  <a:ext cx="54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7708" name="直接连接符 1057707"/>
                <p:cNvSpPr/>
                <p:nvPr/>
              </p:nvSpPr>
              <p:spPr>
                <a:xfrm>
                  <a:off x="3560" y="808"/>
                  <a:ext cx="5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</p:grpSp>
      <p:sp>
        <p:nvSpPr>
          <p:cNvPr id="1057386" name="文本框 1057385"/>
          <p:cNvSpPr txBox="1"/>
          <p:nvPr/>
        </p:nvSpPr>
        <p:spPr>
          <a:xfrm>
            <a:off x="1329055" y="5161915"/>
            <a:ext cx="1193800" cy="457200"/>
          </a:xfrm>
          <a:prstGeom prst="rect">
            <a:avLst/>
          </a:prstGeom>
          <a:noFill/>
          <a:ln w="19050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00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阶梯剖</a:t>
            </a:r>
            <a:endParaRPr lang="zh-CN" altLang="en-US" sz="2400" dirty="0">
              <a:solidFill>
                <a:srgbClr val="CC00CC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057387" name="文本框 1057386"/>
          <p:cNvSpPr txBox="1"/>
          <p:nvPr/>
        </p:nvSpPr>
        <p:spPr>
          <a:xfrm>
            <a:off x="4135755" y="5161915"/>
            <a:ext cx="119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00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旋转剖</a:t>
            </a:r>
            <a:endParaRPr lang="zh-CN" altLang="en-US" sz="2400" dirty="0">
              <a:solidFill>
                <a:srgbClr val="CC00CC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057388" name="文本框 1057387"/>
          <p:cNvSpPr txBox="1"/>
          <p:nvPr/>
        </p:nvSpPr>
        <p:spPr>
          <a:xfrm>
            <a:off x="6675755" y="5161915"/>
            <a:ext cx="119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2400" dirty="0">
                <a:solidFill>
                  <a:srgbClr val="CC00CC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复合剖</a:t>
            </a:r>
            <a:endParaRPr lang="zh-CN" altLang="en-US" sz="2400" dirty="0">
              <a:solidFill>
                <a:srgbClr val="CC00CC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grpSp>
        <p:nvGrpSpPr>
          <p:cNvPr id="1057773" name="组合 1057772"/>
          <p:cNvGrpSpPr/>
          <p:nvPr/>
        </p:nvGrpSpPr>
        <p:grpSpPr>
          <a:xfrm>
            <a:off x="909955" y="2209165"/>
            <a:ext cx="2208213" cy="879475"/>
            <a:chOff x="2577" y="1343"/>
            <a:chExt cx="1584" cy="631"/>
          </a:xfrm>
        </p:grpSpPr>
        <p:sp>
          <p:nvSpPr>
            <p:cNvPr id="1057580" name="直接连接符 1057579"/>
            <p:cNvSpPr/>
            <p:nvPr/>
          </p:nvSpPr>
          <p:spPr>
            <a:xfrm>
              <a:off x="2577" y="1492"/>
              <a:ext cx="0" cy="422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76" name="任意多边形 1057575"/>
            <p:cNvSpPr/>
            <p:nvPr/>
          </p:nvSpPr>
          <p:spPr>
            <a:xfrm>
              <a:off x="4088" y="1419"/>
              <a:ext cx="73" cy="73"/>
            </a:xfrm>
            <a:custGeom>
              <a:avLst/>
              <a:gdLst/>
              <a:ahLst/>
              <a:cxnLst/>
              <a:pathLst>
                <a:path w="555" h="555">
                  <a:moveTo>
                    <a:pt x="555" y="555"/>
                  </a:moveTo>
                  <a:lnTo>
                    <a:pt x="554" y="515"/>
                  </a:lnTo>
                  <a:lnTo>
                    <a:pt x="549" y="476"/>
                  </a:lnTo>
                  <a:lnTo>
                    <a:pt x="542" y="437"/>
                  </a:lnTo>
                  <a:lnTo>
                    <a:pt x="532" y="399"/>
                  </a:lnTo>
                  <a:lnTo>
                    <a:pt x="520" y="361"/>
                  </a:lnTo>
                  <a:lnTo>
                    <a:pt x="505" y="324"/>
                  </a:lnTo>
                  <a:lnTo>
                    <a:pt x="487" y="289"/>
                  </a:lnTo>
                  <a:lnTo>
                    <a:pt x="466" y="255"/>
                  </a:lnTo>
                  <a:lnTo>
                    <a:pt x="444" y="223"/>
                  </a:lnTo>
                  <a:lnTo>
                    <a:pt x="420" y="191"/>
                  </a:lnTo>
                  <a:lnTo>
                    <a:pt x="392" y="162"/>
                  </a:lnTo>
                  <a:lnTo>
                    <a:pt x="362" y="135"/>
                  </a:lnTo>
                  <a:lnTo>
                    <a:pt x="332" y="111"/>
                  </a:lnTo>
                  <a:lnTo>
                    <a:pt x="299" y="88"/>
                  </a:lnTo>
                  <a:lnTo>
                    <a:pt x="266" y="67"/>
                  </a:lnTo>
                  <a:lnTo>
                    <a:pt x="231" y="50"/>
                  </a:lnTo>
                  <a:lnTo>
                    <a:pt x="193" y="35"/>
                  </a:lnTo>
                  <a:lnTo>
                    <a:pt x="156" y="22"/>
                  </a:lnTo>
                  <a:lnTo>
                    <a:pt x="117" y="13"/>
                  </a:lnTo>
                  <a:lnTo>
                    <a:pt x="79" y="6"/>
                  </a:lnTo>
                  <a:lnTo>
                    <a:pt x="39" y="1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7577" name="直接连接符 1057576"/>
            <p:cNvSpPr/>
            <p:nvPr/>
          </p:nvSpPr>
          <p:spPr>
            <a:xfrm flipV="1">
              <a:off x="4161" y="1492"/>
              <a:ext cx="0" cy="422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78" name="直接连接符 1057577"/>
            <p:cNvSpPr/>
            <p:nvPr/>
          </p:nvSpPr>
          <p:spPr>
            <a:xfrm flipH="1">
              <a:off x="2652" y="1419"/>
              <a:ext cx="1436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79" name="任意多边形 1057578"/>
            <p:cNvSpPr/>
            <p:nvPr/>
          </p:nvSpPr>
          <p:spPr>
            <a:xfrm>
              <a:off x="2577" y="1419"/>
              <a:ext cx="75" cy="73"/>
            </a:xfrm>
            <a:custGeom>
              <a:avLst/>
              <a:gdLst/>
              <a:ahLst/>
              <a:cxnLst/>
              <a:pathLst>
                <a:path w="555" h="555">
                  <a:moveTo>
                    <a:pt x="555" y="0"/>
                  </a:moveTo>
                  <a:lnTo>
                    <a:pt x="516" y="1"/>
                  </a:lnTo>
                  <a:lnTo>
                    <a:pt x="476" y="6"/>
                  </a:lnTo>
                  <a:lnTo>
                    <a:pt x="437" y="13"/>
                  </a:lnTo>
                  <a:lnTo>
                    <a:pt x="399" y="22"/>
                  </a:lnTo>
                  <a:lnTo>
                    <a:pt x="362" y="35"/>
                  </a:lnTo>
                  <a:lnTo>
                    <a:pt x="324" y="50"/>
                  </a:lnTo>
                  <a:lnTo>
                    <a:pt x="289" y="67"/>
                  </a:lnTo>
                  <a:lnTo>
                    <a:pt x="255" y="88"/>
                  </a:lnTo>
                  <a:lnTo>
                    <a:pt x="223" y="111"/>
                  </a:lnTo>
                  <a:lnTo>
                    <a:pt x="191" y="135"/>
                  </a:lnTo>
                  <a:lnTo>
                    <a:pt x="163" y="162"/>
                  </a:lnTo>
                  <a:lnTo>
                    <a:pt x="135" y="191"/>
                  </a:lnTo>
                  <a:lnTo>
                    <a:pt x="111" y="223"/>
                  </a:lnTo>
                  <a:lnTo>
                    <a:pt x="89" y="255"/>
                  </a:lnTo>
                  <a:lnTo>
                    <a:pt x="68" y="289"/>
                  </a:lnTo>
                  <a:lnTo>
                    <a:pt x="50" y="324"/>
                  </a:lnTo>
                  <a:lnTo>
                    <a:pt x="35" y="361"/>
                  </a:lnTo>
                  <a:lnTo>
                    <a:pt x="22" y="399"/>
                  </a:lnTo>
                  <a:lnTo>
                    <a:pt x="13" y="437"/>
                  </a:lnTo>
                  <a:lnTo>
                    <a:pt x="6" y="476"/>
                  </a:lnTo>
                  <a:lnTo>
                    <a:pt x="1" y="515"/>
                  </a:lnTo>
                  <a:lnTo>
                    <a:pt x="0" y="555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7581" name="直接连接符 1057580"/>
            <p:cNvSpPr/>
            <p:nvPr/>
          </p:nvSpPr>
          <p:spPr>
            <a:xfrm>
              <a:off x="2577" y="1914"/>
              <a:ext cx="1584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7582" name="组合 1057581"/>
            <p:cNvGrpSpPr/>
            <p:nvPr/>
          </p:nvGrpSpPr>
          <p:grpSpPr>
            <a:xfrm>
              <a:off x="2726" y="1354"/>
              <a:ext cx="0" cy="620"/>
              <a:chOff x="2211" y="1699"/>
              <a:chExt cx="0" cy="662"/>
            </a:xfrm>
          </p:grpSpPr>
          <p:sp>
            <p:nvSpPr>
              <p:cNvPr id="1057583" name="直接连接符 1057582"/>
              <p:cNvSpPr/>
              <p:nvPr/>
            </p:nvSpPr>
            <p:spPr>
              <a:xfrm flipV="1">
                <a:off x="2211" y="2232"/>
                <a:ext cx="0" cy="12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84" name="直接连接符 1057583"/>
              <p:cNvSpPr/>
              <p:nvPr/>
            </p:nvSpPr>
            <p:spPr>
              <a:xfrm flipV="1">
                <a:off x="2211" y="2164"/>
                <a:ext cx="0" cy="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85" name="直接连接符 1057584"/>
              <p:cNvSpPr/>
              <p:nvPr/>
            </p:nvSpPr>
            <p:spPr>
              <a:xfrm flipV="1">
                <a:off x="2211" y="1929"/>
                <a:ext cx="0" cy="20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86" name="直接连接符 1057585"/>
              <p:cNvSpPr/>
              <p:nvPr/>
            </p:nvSpPr>
            <p:spPr>
              <a:xfrm flipV="1">
                <a:off x="2211" y="1862"/>
                <a:ext cx="0" cy="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87" name="直接连接符 1057586"/>
              <p:cNvSpPr/>
              <p:nvPr/>
            </p:nvSpPr>
            <p:spPr>
              <a:xfrm flipV="1">
                <a:off x="2211" y="1699"/>
                <a:ext cx="0" cy="12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7588" name="直接连接符 1057587"/>
            <p:cNvSpPr/>
            <p:nvPr/>
          </p:nvSpPr>
          <p:spPr>
            <a:xfrm flipV="1">
              <a:off x="2874" y="1864"/>
              <a:ext cx="0" cy="5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89" name="直接连接符 1057588"/>
            <p:cNvSpPr/>
            <p:nvPr/>
          </p:nvSpPr>
          <p:spPr>
            <a:xfrm>
              <a:off x="2948" y="1790"/>
              <a:ext cx="841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90" name="直接连接符 1057589"/>
            <p:cNvSpPr/>
            <p:nvPr/>
          </p:nvSpPr>
          <p:spPr>
            <a:xfrm>
              <a:off x="3865" y="1864"/>
              <a:ext cx="0" cy="5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91" name="直接连接符 1057590"/>
            <p:cNvSpPr/>
            <p:nvPr/>
          </p:nvSpPr>
          <p:spPr>
            <a:xfrm>
              <a:off x="2948" y="1419"/>
              <a:ext cx="0" cy="86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92" name="直接连接符 1057591"/>
            <p:cNvSpPr/>
            <p:nvPr/>
          </p:nvSpPr>
          <p:spPr>
            <a:xfrm>
              <a:off x="2948" y="1505"/>
              <a:ext cx="298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93" name="直接连接符 1057592"/>
            <p:cNvSpPr/>
            <p:nvPr/>
          </p:nvSpPr>
          <p:spPr>
            <a:xfrm flipV="1">
              <a:off x="3246" y="1419"/>
              <a:ext cx="0" cy="86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94" name="直接连接符 1057593"/>
            <p:cNvSpPr/>
            <p:nvPr/>
          </p:nvSpPr>
          <p:spPr>
            <a:xfrm flipV="1">
              <a:off x="3024" y="1505"/>
              <a:ext cx="0" cy="285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595" name="直接连接符 1057594"/>
            <p:cNvSpPr/>
            <p:nvPr/>
          </p:nvSpPr>
          <p:spPr>
            <a:xfrm flipV="1">
              <a:off x="3172" y="1505"/>
              <a:ext cx="0" cy="285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7596" name="组合 1057595"/>
            <p:cNvGrpSpPr/>
            <p:nvPr/>
          </p:nvGrpSpPr>
          <p:grpSpPr>
            <a:xfrm>
              <a:off x="3097" y="1359"/>
              <a:ext cx="0" cy="499"/>
              <a:chOff x="2607" y="1704"/>
              <a:chExt cx="0" cy="534"/>
            </a:xfrm>
          </p:grpSpPr>
          <p:sp>
            <p:nvSpPr>
              <p:cNvPr id="1057597" name="直接连接符 1057596"/>
              <p:cNvSpPr/>
              <p:nvPr/>
            </p:nvSpPr>
            <p:spPr>
              <a:xfrm flipV="1">
                <a:off x="2607" y="2021"/>
                <a:ext cx="0" cy="217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98" name="直接连接符 1057597"/>
              <p:cNvSpPr/>
              <p:nvPr/>
            </p:nvSpPr>
            <p:spPr>
              <a:xfrm flipV="1">
                <a:off x="2607" y="1954"/>
                <a:ext cx="0" cy="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599" name="直接连接符 1057598"/>
              <p:cNvSpPr/>
              <p:nvPr/>
            </p:nvSpPr>
            <p:spPr>
              <a:xfrm flipV="1">
                <a:off x="2607" y="1704"/>
                <a:ext cx="0" cy="217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7600" name="组合 1057599"/>
            <p:cNvGrpSpPr/>
            <p:nvPr/>
          </p:nvGrpSpPr>
          <p:grpSpPr>
            <a:xfrm>
              <a:off x="4013" y="1343"/>
              <a:ext cx="0" cy="627"/>
              <a:chOff x="3585" y="1687"/>
              <a:chExt cx="0" cy="670"/>
            </a:xfrm>
          </p:grpSpPr>
          <p:sp>
            <p:nvSpPr>
              <p:cNvPr id="1057601" name="直接连接符 1057600"/>
              <p:cNvSpPr/>
              <p:nvPr/>
            </p:nvSpPr>
            <p:spPr>
              <a:xfrm flipV="1">
                <a:off x="3585" y="2212"/>
                <a:ext cx="0" cy="145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02" name="直接连接符 1057601"/>
              <p:cNvSpPr/>
              <p:nvPr/>
            </p:nvSpPr>
            <p:spPr>
              <a:xfrm flipV="1">
                <a:off x="3585" y="2144"/>
                <a:ext cx="0" cy="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03" name="直接连接符 1057602"/>
              <p:cNvSpPr/>
              <p:nvPr/>
            </p:nvSpPr>
            <p:spPr>
              <a:xfrm flipV="1">
                <a:off x="3585" y="1909"/>
                <a:ext cx="0" cy="20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04" name="直接连接符 1057603"/>
              <p:cNvSpPr/>
              <p:nvPr/>
            </p:nvSpPr>
            <p:spPr>
              <a:xfrm flipV="1">
                <a:off x="3585" y="1842"/>
                <a:ext cx="0" cy="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05" name="直接连接符 1057604"/>
              <p:cNvSpPr/>
              <p:nvPr/>
            </p:nvSpPr>
            <p:spPr>
              <a:xfrm flipV="1">
                <a:off x="3585" y="1687"/>
                <a:ext cx="0" cy="12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7606" name="直接连接符 1057605"/>
            <p:cNvSpPr/>
            <p:nvPr/>
          </p:nvSpPr>
          <p:spPr>
            <a:xfrm flipV="1">
              <a:off x="4062" y="1567"/>
              <a:ext cx="0" cy="347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607" name="直接连接符 1057606"/>
            <p:cNvSpPr/>
            <p:nvPr/>
          </p:nvSpPr>
          <p:spPr>
            <a:xfrm flipV="1">
              <a:off x="3963" y="1567"/>
              <a:ext cx="0" cy="347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608" name="直接连接符 1057607"/>
            <p:cNvSpPr/>
            <p:nvPr/>
          </p:nvSpPr>
          <p:spPr>
            <a:xfrm flipV="1">
              <a:off x="4099" y="1419"/>
              <a:ext cx="0" cy="148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609" name="直接连接符 1057608"/>
            <p:cNvSpPr/>
            <p:nvPr/>
          </p:nvSpPr>
          <p:spPr>
            <a:xfrm>
              <a:off x="3927" y="1567"/>
              <a:ext cx="172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610" name="直接连接符 1057609"/>
            <p:cNvSpPr/>
            <p:nvPr/>
          </p:nvSpPr>
          <p:spPr>
            <a:xfrm>
              <a:off x="3927" y="1419"/>
              <a:ext cx="0" cy="148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611" name="任意多边形 1057610"/>
            <p:cNvSpPr/>
            <p:nvPr/>
          </p:nvSpPr>
          <p:spPr>
            <a:xfrm>
              <a:off x="3789" y="1790"/>
              <a:ext cx="76" cy="74"/>
            </a:xfrm>
            <a:custGeom>
              <a:avLst/>
              <a:gdLst/>
              <a:ahLst/>
              <a:cxnLst/>
              <a:pathLst>
                <a:path w="556" h="555">
                  <a:moveTo>
                    <a:pt x="556" y="555"/>
                  </a:moveTo>
                  <a:lnTo>
                    <a:pt x="554" y="515"/>
                  </a:lnTo>
                  <a:lnTo>
                    <a:pt x="550" y="476"/>
                  </a:lnTo>
                  <a:lnTo>
                    <a:pt x="543" y="437"/>
                  </a:lnTo>
                  <a:lnTo>
                    <a:pt x="533" y="399"/>
                  </a:lnTo>
                  <a:lnTo>
                    <a:pt x="521" y="361"/>
                  </a:lnTo>
                  <a:lnTo>
                    <a:pt x="505" y="324"/>
                  </a:lnTo>
                  <a:lnTo>
                    <a:pt x="488" y="289"/>
                  </a:lnTo>
                  <a:lnTo>
                    <a:pt x="468" y="255"/>
                  </a:lnTo>
                  <a:lnTo>
                    <a:pt x="445" y="222"/>
                  </a:lnTo>
                  <a:lnTo>
                    <a:pt x="420" y="191"/>
                  </a:lnTo>
                  <a:lnTo>
                    <a:pt x="393" y="162"/>
                  </a:lnTo>
                  <a:lnTo>
                    <a:pt x="364" y="135"/>
                  </a:lnTo>
                  <a:lnTo>
                    <a:pt x="334" y="110"/>
                  </a:lnTo>
                  <a:lnTo>
                    <a:pt x="301" y="87"/>
                  </a:lnTo>
                  <a:lnTo>
                    <a:pt x="267" y="67"/>
                  </a:lnTo>
                  <a:lnTo>
                    <a:pt x="231" y="50"/>
                  </a:lnTo>
                  <a:lnTo>
                    <a:pt x="195" y="35"/>
                  </a:lnTo>
                  <a:lnTo>
                    <a:pt x="158" y="22"/>
                  </a:lnTo>
                  <a:lnTo>
                    <a:pt x="119" y="12"/>
                  </a:lnTo>
                  <a:lnTo>
                    <a:pt x="80" y="5"/>
                  </a:lnTo>
                  <a:lnTo>
                    <a:pt x="40" y="1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7612" name="任意多边形 1057611"/>
            <p:cNvSpPr/>
            <p:nvPr/>
          </p:nvSpPr>
          <p:spPr>
            <a:xfrm>
              <a:off x="2874" y="1790"/>
              <a:ext cx="74" cy="74"/>
            </a:xfrm>
            <a:custGeom>
              <a:avLst/>
              <a:gdLst/>
              <a:ahLst/>
              <a:cxnLst/>
              <a:pathLst>
                <a:path w="554" h="555">
                  <a:moveTo>
                    <a:pt x="554" y="0"/>
                  </a:moveTo>
                  <a:lnTo>
                    <a:pt x="516" y="1"/>
                  </a:lnTo>
                  <a:lnTo>
                    <a:pt x="476" y="5"/>
                  </a:lnTo>
                  <a:lnTo>
                    <a:pt x="437" y="12"/>
                  </a:lnTo>
                  <a:lnTo>
                    <a:pt x="398" y="22"/>
                  </a:lnTo>
                  <a:lnTo>
                    <a:pt x="361" y="35"/>
                  </a:lnTo>
                  <a:lnTo>
                    <a:pt x="325" y="50"/>
                  </a:lnTo>
                  <a:lnTo>
                    <a:pt x="288" y="67"/>
                  </a:lnTo>
                  <a:lnTo>
                    <a:pt x="255" y="87"/>
                  </a:lnTo>
                  <a:lnTo>
                    <a:pt x="222" y="110"/>
                  </a:lnTo>
                  <a:lnTo>
                    <a:pt x="192" y="135"/>
                  </a:lnTo>
                  <a:lnTo>
                    <a:pt x="162" y="162"/>
                  </a:lnTo>
                  <a:lnTo>
                    <a:pt x="136" y="191"/>
                  </a:lnTo>
                  <a:lnTo>
                    <a:pt x="111" y="222"/>
                  </a:lnTo>
                  <a:lnTo>
                    <a:pt x="88" y="255"/>
                  </a:lnTo>
                  <a:lnTo>
                    <a:pt x="68" y="289"/>
                  </a:lnTo>
                  <a:lnTo>
                    <a:pt x="50" y="324"/>
                  </a:lnTo>
                  <a:lnTo>
                    <a:pt x="35" y="361"/>
                  </a:lnTo>
                  <a:lnTo>
                    <a:pt x="22" y="399"/>
                  </a:lnTo>
                  <a:lnTo>
                    <a:pt x="12" y="437"/>
                  </a:lnTo>
                  <a:lnTo>
                    <a:pt x="5" y="476"/>
                  </a:lnTo>
                  <a:lnTo>
                    <a:pt x="1" y="515"/>
                  </a:lnTo>
                  <a:lnTo>
                    <a:pt x="0" y="555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57613" name="组合 1057612"/>
            <p:cNvGrpSpPr/>
            <p:nvPr/>
          </p:nvGrpSpPr>
          <p:grpSpPr>
            <a:xfrm>
              <a:off x="3370" y="1354"/>
              <a:ext cx="0" cy="620"/>
              <a:chOff x="2898" y="1699"/>
              <a:chExt cx="0" cy="662"/>
            </a:xfrm>
          </p:grpSpPr>
          <p:sp>
            <p:nvSpPr>
              <p:cNvPr id="1057614" name="直接连接符 1057613"/>
              <p:cNvSpPr/>
              <p:nvPr/>
            </p:nvSpPr>
            <p:spPr>
              <a:xfrm flipV="1">
                <a:off x="2898" y="2232"/>
                <a:ext cx="0" cy="12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15" name="直接连接符 1057614"/>
              <p:cNvSpPr/>
              <p:nvPr/>
            </p:nvSpPr>
            <p:spPr>
              <a:xfrm flipV="1">
                <a:off x="2898" y="2164"/>
                <a:ext cx="0" cy="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16" name="直接连接符 1057615"/>
              <p:cNvSpPr/>
              <p:nvPr/>
            </p:nvSpPr>
            <p:spPr>
              <a:xfrm flipV="1">
                <a:off x="2898" y="1929"/>
                <a:ext cx="0" cy="20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17" name="直接连接符 1057616"/>
              <p:cNvSpPr/>
              <p:nvPr/>
            </p:nvSpPr>
            <p:spPr>
              <a:xfrm flipV="1">
                <a:off x="2898" y="1862"/>
                <a:ext cx="0" cy="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618" name="直接连接符 1057617"/>
              <p:cNvSpPr/>
              <p:nvPr/>
            </p:nvSpPr>
            <p:spPr>
              <a:xfrm flipV="1">
                <a:off x="2898" y="1699"/>
                <a:ext cx="0" cy="129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7735" name="组合 1057734"/>
            <p:cNvGrpSpPr/>
            <p:nvPr/>
          </p:nvGrpSpPr>
          <p:grpSpPr>
            <a:xfrm>
              <a:off x="2577" y="1419"/>
              <a:ext cx="1584" cy="495"/>
              <a:chOff x="2052" y="1768"/>
              <a:chExt cx="1692" cy="529"/>
            </a:xfrm>
          </p:grpSpPr>
          <p:sp>
            <p:nvSpPr>
              <p:cNvPr id="1057736" name="直接连接符 1057735"/>
              <p:cNvSpPr/>
              <p:nvPr/>
            </p:nvSpPr>
            <p:spPr>
              <a:xfrm flipH="1" flipV="1">
                <a:off x="2052" y="2198"/>
                <a:ext cx="99" cy="9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37" name="任意多边形 1057736"/>
              <p:cNvSpPr/>
              <p:nvPr/>
            </p:nvSpPr>
            <p:spPr>
              <a:xfrm>
                <a:off x="2052" y="2099"/>
                <a:ext cx="198" cy="198"/>
              </a:xfrm>
              <a:custGeom>
                <a:avLst/>
                <a:gdLst/>
                <a:ahLst/>
                <a:cxnLst/>
                <a:pathLst>
                  <a:path w="1385" h="1385">
                    <a:moveTo>
                      <a:pt x="1385" y="1385"/>
                    </a:moveTo>
                    <a:lnTo>
                      <a:pt x="1111" y="1112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38" name="任意多边形 1057737"/>
              <p:cNvSpPr/>
              <p:nvPr/>
            </p:nvSpPr>
            <p:spPr>
              <a:xfrm>
                <a:off x="2052" y="2000"/>
                <a:ext cx="297" cy="297"/>
              </a:xfrm>
              <a:custGeom>
                <a:avLst/>
                <a:gdLst/>
                <a:ahLst/>
                <a:cxnLst/>
                <a:pathLst>
                  <a:path w="2077" h="2078">
                    <a:moveTo>
                      <a:pt x="2077" y="2078"/>
                    </a:moveTo>
                    <a:lnTo>
                      <a:pt x="1111" y="1112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39" name="任意多边形 1057738"/>
              <p:cNvSpPr/>
              <p:nvPr/>
            </p:nvSpPr>
            <p:spPr>
              <a:xfrm>
                <a:off x="2052" y="1901"/>
                <a:ext cx="320" cy="321"/>
              </a:xfrm>
              <a:custGeom>
                <a:avLst/>
                <a:gdLst/>
                <a:ahLst/>
                <a:cxnLst/>
                <a:pathLst>
                  <a:path w="2243" h="2245">
                    <a:moveTo>
                      <a:pt x="2243" y="2245"/>
                    </a:moveTo>
                    <a:lnTo>
                      <a:pt x="1111" y="1112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40" name="任意多边形 1057739"/>
              <p:cNvSpPr/>
              <p:nvPr/>
            </p:nvSpPr>
            <p:spPr>
              <a:xfrm>
                <a:off x="2061" y="1811"/>
                <a:ext cx="359" cy="359"/>
              </a:xfrm>
              <a:custGeom>
                <a:avLst/>
                <a:gdLst/>
                <a:ahLst/>
                <a:cxnLst/>
                <a:pathLst>
                  <a:path w="2513" h="2514">
                    <a:moveTo>
                      <a:pt x="2513" y="2514"/>
                    </a:moveTo>
                    <a:lnTo>
                      <a:pt x="1049" y="105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41" name="任意多边形 1057740"/>
              <p:cNvSpPr/>
              <p:nvPr/>
            </p:nvSpPr>
            <p:spPr>
              <a:xfrm>
                <a:off x="2118" y="1769"/>
                <a:ext cx="395" cy="396"/>
              </a:xfrm>
              <a:custGeom>
                <a:avLst/>
                <a:gdLst/>
                <a:ahLst/>
                <a:cxnLst/>
                <a:pathLst>
                  <a:path w="2768" h="2770">
                    <a:moveTo>
                      <a:pt x="2768" y="2770"/>
                    </a:moveTo>
                    <a:lnTo>
                      <a:pt x="650" y="65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42" name="直接连接符 1057741"/>
              <p:cNvSpPr/>
              <p:nvPr/>
            </p:nvSpPr>
            <p:spPr>
              <a:xfrm flipH="1" flipV="1">
                <a:off x="2216" y="1768"/>
                <a:ext cx="312" cy="31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43" name="直接连接符 1057742"/>
              <p:cNvSpPr/>
              <p:nvPr/>
            </p:nvSpPr>
            <p:spPr>
              <a:xfrm flipH="1" flipV="1">
                <a:off x="2686" y="2140"/>
                <a:ext cx="25" cy="2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44" name="直接连接符 1057743"/>
              <p:cNvSpPr/>
              <p:nvPr/>
            </p:nvSpPr>
            <p:spPr>
              <a:xfrm flipH="1" flipV="1">
                <a:off x="2314" y="1768"/>
                <a:ext cx="214" cy="213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45" name="直接连接符 1057744"/>
              <p:cNvSpPr/>
              <p:nvPr/>
            </p:nvSpPr>
            <p:spPr>
              <a:xfrm flipH="1" flipV="1">
                <a:off x="2686" y="2041"/>
                <a:ext cx="124" cy="12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46" name="直接连接符 1057745"/>
              <p:cNvSpPr/>
              <p:nvPr/>
            </p:nvSpPr>
            <p:spPr>
              <a:xfrm flipH="1" flipV="1">
                <a:off x="2413" y="1768"/>
                <a:ext cx="35" cy="3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47" name="直接连接符 1057746"/>
              <p:cNvSpPr/>
              <p:nvPr/>
            </p:nvSpPr>
            <p:spPr>
              <a:xfrm flipH="1" flipV="1">
                <a:off x="2506" y="1860"/>
                <a:ext cx="22" cy="22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48" name="任意多边形 1057747"/>
              <p:cNvSpPr/>
              <p:nvPr/>
            </p:nvSpPr>
            <p:spPr>
              <a:xfrm>
                <a:off x="2686" y="1942"/>
                <a:ext cx="223" cy="223"/>
              </a:xfrm>
              <a:custGeom>
                <a:avLst/>
                <a:gdLst/>
                <a:ahLst/>
                <a:cxnLst/>
                <a:pathLst>
                  <a:path w="1558" h="1559">
                    <a:moveTo>
                      <a:pt x="1558" y="1559"/>
                    </a:moveTo>
                    <a:lnTo>
                      <a:pt x="1481" y="1482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49" name="任意多边形 1057748"/>
              <p:cNvSpPr/>
              <p:nvPr/>
            </p:nvSpPr>
            <p:spPr>
              <a:xfrm>
                <a:off x="2704" y="1860"/>
                <a:ext cx="304" cy="305"/>
              </a:xfrm>
              <a:custGeom>
                <a:avLst/>
                <a:gdLst/>
                <a:ahLst/>
                <a:cxnLst/>
                <a:pathLst>
                  <a:path w="2128" h="2130">
                    <a:moveTo>
                      <a:pt x="2128" y="2130"/>
                    </a:moveTo>
                    <a:lnTo>
                      <a:pt x="1359" y="136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50" name="任意多边形 1057749"/>
              <p:cNvSpPr/>
              <p:nvPr/>
            </p:nvSpPr>
            <p:spPr>
              <a:xfrm>
                <a:off x="2766" y="1823"/>
                <a:ext cx="341" cy="342"/>
              </a:xfrm>
              <a:custGeom>
                <a:avLst/>
                <a:gdLst/>
                <a:ahLst/>
                <a:cxnLst/>
                <a:pathLst>
                  <a:path w="2387" h="2389">
                    <a:moveTo>
                      <a:pt x="2387" y="2389"/>
                    </a:moveTo>
                    <a:lnTo>
                      <a:pt x="925" y="926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51" name="任意多边形 1057750"/>
              <p:cNvSpPr/>
              <p:nvPr/>
            </p:nvSpPr>
            <p:spPr>
              <a:xfrm>
                <a:off x="2809" y="1768"/>
                <a:ext cx="397" cy="397"/>
              </a:xfrm>
              <a:custGeom>
                <a:avLst/>
                <a:gdLst/>
                <a:ahLst/>
                <a:cxnLst/>
                <a:pathLst>
                  <a:path w="2776" h="2778">
                    <a:moveTo>
                      <a:pt x="2776" y="2778"/>
                    </a:moveTo>
                    <a:lnTo>
                      <a:pt x="622" y="622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7752" name="直接连接符 1057751"/>
              <p:cNvSpPr/>
              <p:nvPr/>
            </p:nvSpPr>
            <p:spPr>
              <a:xfrm flipH="1" flipV="1">
                <a:off x="3427" y="2287"/>
                <a:ext cx="10" cy="1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53" name="直接连接符 1057752"/>
              <p:cNvSpPr/>
              <p:nvPr/>
            </p:nvSpPr>
            <p:spPr>
              <a:xfrm flipH="1" flipV="1">
                <a:off x="2908" y="1768"/>
                <a:ext cx="397" cy="39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54" name="直接连接符 1057753"/>
              <p:cNvSpPr/>
              <p:nvPr/>
            </p:nvSpPr>
            <p:spPr>
              <a:xfrm flipH="1" flipV="1">
                <a:off x="3007" y="1768"/>
                <a:ext cx="525" cy="52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55" name="直接连接符 1057754"/>
              <p:cNvSpPr/>
              <p:nvPr/>
            </p:nvSpPr>
            <p:spPr>
              <a:xfrm flipH="1" flipV="1">
                <a:off x="3106" y="1768"/>
                <a:ext cx="426" cy="42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56" name="直接连接符 1057755"/>
              <p:cNvSpPr/>
              <p:nvPr/>
            </p:nvSpPr>
            <p:spPr>
              <a:xfrm flipH="1" flipV="1">
                <a:off x="3638" y="2201"/>
                <a:ext cx="95" cy="9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57" name="直接连接符 1057756"/>
              <p:cNvSpPr/>
              <p:nvPr/>
            </p:nvSpPr>
            <p:spPr>
              <a:xfrm flipH="1" flipV="1">
                <a:off x="3205" y="1768"/>
                <a:ext cx="327" cy="32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58" name="直接连接符 1057757"/>
              <p:cNvSpPr/>
              <p:nvPr/>
            </p:nvSpPr>
            <p:spPr>
              <a:xfrm flipH="1" flipV="1">
                <a:off x="3638" y="2102"/>
                <a:ext cx="106" cy="10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59" name="直接连接符 1057758"/>
              <p:cNvSpPr/>
              <p:nvPr/>
            </p:nvSpPr>
            <p:spPr>
              <a:xfrm flipH="1" flipV="1">
                <a:off x="3304" y="1768"/>
                <a:ext cx="228" cy="22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60" name="直接连接符 1057759"/>
              <p:cNvSpPr/>
              <p:nvPr/>
            </p:nvSpPr>
            <p:spPr>
              <a:xfrm flipH="1" flipV="1">
                <a:off x="3638" y="2003"/>
                <a:ext cx="106" cy="10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61" name="直接连接符 1057760"/>
              <p:cNvSpPr/>
              <p:nvPr/>
            </p:nvSpPr>
            <p:spPr>
              <a:xfrm flipH="1" flipV="1">
                <a:off x="3403" y="1768"/>
                <a:ext cx="90" cy="9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62" name="直接连接符 1057761"/>
              <p:cNvSpPr/>
              <p:nvPr/>
            </p:nvSpPr>
            <p:spPr>
              <a:xfrm flipH="1" flipV="1">
                <a:off x="3660" y="1926"/>
                <a:ext cx="84" cy="8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7763" name="直接连接符 1057762"/>
              <p:cNvSpPr/>
              <p:nvPr/>
            </p:nvSpPr>
            <p:spPr>
              <a:xfrm flipH="1" flipV="1">
                <a:off x="3678" y="1845"/>
                <a:ext cx="66" cy="6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57619" name="组合 1057618"/>
          <p:cNvGrpSpPr/>
          <p:nvPr/>
        </p:nvGrpSpPr>
        <p:grpSpPr>
          <a:xfrm>
            <a:off x="3322955" y="4504690"/>
            <a:ext cx="23813" cy="206375"/>
            <a:chOff x="3886" y="3468"/>
            <a:chExt cx="19" cy="167"/>
          </a:xfrm>
        </p:grpSpPr>
        <p:sp>
          <p:nvSpPr>
            <p:cNvPr id="1057620" name="直接连接符 1057619"/>
            <p:cNvSpPr/>
            <p:nvPr/>
          </p:nvSpPr>
          <p:spPr>
            <a:xfrm flipV="1">
              <a:off x="3895" y="3542"/>
              <a:ext cx="0" cy="93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621" name="任意多边形 1057620"/>
            <p:cNvSpPr/>
            <p:nvPr/>
          </p:nvSpPr>
          <p:spPr>
            <a:xfrm>
              <a:off x="3886" y="3468"/>
              <a:ext cx="19" cy="74"/>
            </a:xfrm>
            <a:custGeom>
              <a:avLst/>
              <a:gdLst/>
              <a:ahLst/>
              <a:cxnLst/>
              <a:pathLst>
                <a:path w="124" h="493">
                  <a:moveTo>
                    <a:pt x="0" y="493"/>
                  </a:moveTo>
                  <a:lnTo>
                    <a:pt x="62" y="0"/>
                  </a:lnTo>
                  <a:lnTo>
                    <a:pt x="124" y="493"/>
                  </a:lnTo>
                  <a:lnTo>
                    <a:pt x="0" y="493"/>
                  </a:lnTo>
                  <a:close/>
                </a:path>
              </a:pathLst>
            </a:custGeom>
            <a:solidFill>
              <a:srgbClr val="FF0000"/>
            </a:solidFill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57629" name="组合 1057628"/>
          <p:cNvGrpSpPr/>
          <p:nvPr/>
        </p:nvGrpSpPr>
        <p:grpSpPr>
          <a:xfrm>
            <a:off x="613093" y="3953828"/>
            <a:ext cx="23812" cy="206375"/>
            <a:chOff x="1708" y="3020"/>
            <a:chExt cx="19" cy="168"/>
          </a:xfrm>
        </p:grpSpPr>
        <p:sp>
          <p:nvSpPr>
            <p:cNvPr id="1057630" name="直接连接符 1057629"/>
            <p:cNvSpPr/>
            <p:nvPr/>
          </p:nvSpPr>
          <p:spPr>
            <a:xfrm flipV="1">
              <a:off x="1717" y="3095"/>
              <a:ext cx="0" cy="93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7631" name="任意多边形 1057630"/>
            <p:cNvSpPr/>
            <p:nvPr/>
          </p:nvSpPr>
          <p:spPr>
            <a:xfrm>
              <a:off x="1708" y="3020"/>
              <a:ext cx="19" cy="75"/>
            </a:xfrm>
            <a:custGeom>
              <a:avLst/>
              <a:gdLst/>
              <a:ahLst/>
              <a:cxnLst/>
              <a:pathLst>
                <a:path w="123" h="495">
                  <a:moveTo>
                    <a:pt x="0" y="495"/>
                  </a:moveTo>
                  <a:lnTo>
                    <a:pt x="62" y="0"/>
                  </a:lnTo>
                  <a:lnTo>
                    <a:pt x="123" y="495"/>
                  </a:lnTo>
                  <a:lnTo>
                    <a:pt x="0" y="495"/>
                  </a:lnTo>
                  <a:close/>
                </a:path>
              </a:pathLst>
            </a:custGeom>
            <a:solidFill>
              <a:srgbClr val="FF0000"/>
            </a:solidFill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58376" name="组合 1058375"/>
          <p:cNvGrpSpPr/>
          <p:nvPr/>
        </p:nvGrpSpPr>
        <p:grpSpPr>
          <a:xfrm>
            <a:off x="3738880" y="3879215"/>
            <a:ext cx="25400" cy="231775"/>
            <a:chOff x="2068" y="3106"/>
            <a:chExt cx="16" cy="146"/>
          </a:xfrm>
        </p:grpSpPr>
        <p:sp>
          <p:nvSpPr>
            <p:cNvPr id="1058377" name="直接连接符 1058376"/>
            <p:cNvSpPr/>
            <p:nvPr/>
          </p:nvSpPr>
          <p:spPr>
            <a:xfrm flipV="1">
              <a:off x="2076" y="3171"/>
              <a:ext cx="0" cy="81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78" name="任意多边形 1058377"/>
            <p:cNvSpPr/>
            <p:nvPr/>
          </p:nvSpPr>
          <p:spPr>
            <a:xfrm>
              <a:off x="2068" y="3106"/>
              <a:ext cx="16" cy="65"/>
            </a:xfrm>
            <a:custGeom>
              <a:avLst/>
              <a:gdLst/>
              <a:ahLst/>
              <a:cxnLst/>
              <a:pathLst>
                <a:path w="111" h="445">
                  <a:moveTo>
                    <a:pt x="0" y="445"/>
                  </a:moveTo>
                  <a:lnTo>
                    <a:pt x="55" y="0"/>
                  </a:lnTo>
                  <a:lnTo>
                    <a:pt x="111" y="445"/>
                  </a:lnTo>
                  <a:lnTo>
                    <a:pt x="0" y="445"/>
                  </a:lnTo>
                  <a:close/>
                </a:path>
              </a:pathLst>
            </a:custGeom>
            <a:solidFill>
              <a:srgbClr val="FF0000"/>
            </a:solidFill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58396" name="组合 1058395"/>
          <p:cNvGrpSpPr/>
          <p:nvPr/>
        </p:nvGrpSpPr>
        <p:grpSpPr>
          <a:xfrm>
            <a:off x="5393055" y="4668203"/>
            <a:ext cx="161925" cy="163512"/>
            <a:chOff x="3392" y="3696"/>
            <a:chExt cx="102" cy="103"/>
          </a:xfrm>
        </p:grpSpPr>
        <p:sp>
          <p:nvSpPr>
            <p:cNvPr id="1058397" name="直接连接符 1058396"/>
            <p:cNvSpPr/>
            <p:nvPr/>
          </p:nvSpPr>
          <p:spPr>
            <a:xfrm flipV="1">
              <a:off x="3392" y="3742"/>
              <a:ext cx="57" cy="57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98" name="任意多边形 1058397"/>
            <p:cNvSpPr/>
            <p:nvPr/>
          </p:nvSpPr>
          <p:spPr>
            <a:xfrm>
              <a:off x="3443" y="3696"/>
              <a:ext cx="51" cy="52"/>
            </a:xfrm>
            <a:custGeom>
              <a:avLst/>
              <a:gdLst/>
              <a:ahLst/>
              <a:cxnLst/>
              <a:pathLst>
                <a:path w="353" h="354">
                  <a:moveTo>
                    <a:pt x="0" y="274"/>
                  </a:moveTo>
                  <a:lnTo>
                    <a:pt x="353" y="0"/>
                  </a:lnTo>
                  <a:lnTo>
                    <a:pt x="79" y="354"/>
                  </a:lnTo>
                  <a:lnTo>
                    <a:pt x="0" y="274"/>
                  </a:lnTo>
                  <a:close/>
                </a:path>
              </a:pathLst>
            </a:custGeom>
            <a:solidFill>
              <a:srgbClr val="FF0000"/>
            </a:solidFill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58795" name="组合 1058794"/>
          <p:cNvGrpSpPr/>
          <p:nvPr/>
        </p:nvGrpSpPr>
        <p:grpSpPr>
          <a:xfrm>
            <a:off x="3900805" y="1001078"/>
            <a:ext cx="1701800" cy="4040187"/>
            <a:chOff x="2412" y="947"/>
            <a:chExt cx="1072" cy="2545"/>
          </a:xfrm>
        </p:grpSpPr>
        <p:grpSp>
          <p:nvGrpSpPr>
            <p:cNvPr id="1058468" name="组合 1058467"/>
            <p:cNvGrpSpPr/>
            <p:nvPr/>
          </p:nvGrpSpPr>
          <p:grpSpPr>
            <a:xfrm>
              <a:off x="2412" y="2327"/>
              <a:ext cx="1072" cy="1165"/>
              <a:chOff x="2958" y="1693"/>
              <a:chExt cx="1407" cy="1529"/>
            </a:xfrm>
          </p:grpSpPr>
          <p:sp>
            <p:nvSpPr>
              <p:cNvPr id="1058174" name="任意多边形 1058173"/>
              <p:cNvSpPr/>
              <p:nvPr/>
            </p:nvSpPr>
            <p:spPr>
              <a:xfrm>
                <a:off x="2964" y="1790"/>
                <a:ext cx="1341" cy="1351"/>
              </a:xfrm>
              <a:custGeom>
                <a:avLst/>
                <a:gdLst/>
                <a:ahLst/>
                <a:cxnLst/>
                <a:pathLst>
                  <a:path w="9163" h="9238">
                    <a:moveTo>
                      <a:pt x="0" y="5418"/>
                    </a:moveTo>
                    <a:lnTo>
                      <a:pt x="21" y="5526"/>
                    </a:lnTo>
                    <a:lnTo>
                      <a:pt x="44" y="5631"/>
                    </a:lnTo>
                    <a:lnTo>
                      <a:pt x="68" y="5737"/>
                    </a:lnTo>
                    <a:lnTo>
                      <a:pt x="96" y="5842"/>
                    </a:lnTo>
                    <a:lnTo>
                      <a:pt x="125" y="5946"/>
                    </a:lnTo>
                    <a:lnTo>
                      <a:pt x="158" y="6049"/>
                    </a:lnTo>
                    <a:lnTo>
                      <a:pt x="193" y="6152"/>
                    </a:lnTo>
                    <a:lnTo>
                      <a:pt x="230" y="6254"/>
                    </a:lnTo>
                    <a:lnTo>
                      <a:pt x="270" y="6354"/>
                    </a:lnTo>
                    <a:lnTo>
                      <a:pt x="311" y="6454"/>
                    </a:lnTo>
                    <a:lnTo>
                      <a:pt x="355" y="6553"/>
                    </a:lnTo>
                    <a:lnTo>
                      <a:pt x="402" y="6651"/>
                    </a:lnTo>
                    <a:lnTo>
                      <a:pt x="451" y="6748"/>
                    </a:lnTo>
                    <a:lnTo>
                      <a:pt x="502" y="6843"/>
                    </a:lnTo>
                    <a:lnTo>
                      <a:pt x="555" y="6937"/>
                    </a:lnTo>
                    <a:lnTo>
                      <a:pt x="611" y="7031"/>
                    </a:lnTo>
                    <a:lnTo>
                      <a:pt x="668" y="7123"/>
                    </a:lnTo>
                    <a:lnTo>
                      <a:pt x="727" y="7213"/>
                    </a:lnTo>
                    <a:lnTo>
                      <a:pt x="789" y="7301"/>
                    </a:lnTo>
                    <a:lnTo>
                      <a:pt x="853" y="7389"/>
                    </a:lnTo>
                    <a:lnTo>
                      <a:pt x="920" y="7475"/>
                    </a:lnTo>
                    <a:lnTo>
                      <a:pt x="987" y="7559"/>
                    </a:lnTo>
                    <a:lnTo>
                      <a:pt x="1057" y="7642"/>
                    </a:lnTo>
                    <a:lnTo>
                      <a:pt x="1130" y="7724"/>
                    </a:lnTo>
                    <a:lnTo>
                      <a:pt x="1203" y="7803"/>
                    </a:lnTo>
                    <a:lnTo>
                      <a:pt x="1278" y="7880"/>
                    </a:lnTo>
                    <a:lnTo>
                      <a:pt x="1356" y="7956"/>
                    </a:lnTo>
                    <a:lnTo>
                      <a:pt x="1435" y="8030"/>
                    </a:lnTo>
                    <a:lnTo>
                      <a:pt x="1516" y="8103"/>
                    </a:lnTo>
                    <a:lnTo>
                      <a:pt x="1599" y="8173"/>
                    </a:lnTo>
                    <a:lnTo>
                      <a:pt x="1683" y="8240"/>
                    </a:lnTo>
                    <a:lnTo>
                      <a:pt x="1768" y="8307"/>
                    </a:lnTo>
                    <a:lnTo>
                      <a:pt x="1855" y="8371"/>
                    </a:lnTo>
                    <a:lnTo>
                      <a:pt x="1944" y="8433"/>
                    </a:lnTo>
                    <a:lnTo>
                      <a:pt x="2034" y="8494"/>
                    </a:lnTo>
                    <a:lnTo>
                      <a:pt x="2126" y="8552"/>
                    </a:lnTo>
                    <a:lnTo>
                      <a:pt x="2218" y="8607"/>
                    </a:lnTo>
                    <a:lnTo>
                      <a:pt x="2313" y="8660"/>
                    </a:lnTo>
                    <a:lnTo>
                      <a:pt x="2408" y="8712"/>
                    </a:lnTo>
                    <a:lnTo>
                      <a:pt x="2504" y="8761"/>
                    </a:lnTo>
                    <a:lnTo>
                      <a:pt x="2602" y="8809"/>
                    </a:lnTo>
                    <a:lnTo>
                      <a:pt x="2701" y="8853"/>
                    </a:lnTo>
                    <a:lnTo>
                      <a:pt x="2800" y="8895"/>
                    </a:lnTo>
                    <a:lnTo>
                      <a:pt x="2902" y="8935"/>
                    </a:lnTo>
                    <a:lnTo>
                      <a:pt x="3003" y="8972"/>
                    </a:lnTo>
                    <a:lnTo>
                      <a:pt x="3105" y="9007"/>
                    </a:lnTo>
                    <a:lnTo>
                      <a:pt x="3209" y="9040"/>
                    </a:lnTo>
                    <a:lnTo>
                      <a:pt x="3313" y="9070"/>
                    </a:lnTo>
                    <a:lnTo>
                      <a:pt x="3418" y="9098"/>
                    </a:lnTo>
                    <a:lnTo>
                      <a:pt x="3523" y="9122"/>
                    </a:lnTo>
                    <a:lnTo>
                      <a:pt x="3629" y="9146"/>
                    </a:lnTo>
                    <a:lnTo>
                      <a:pt x="3735" y="9166"/>
                    </a:lnTo>
                    <a:lnTo>
                      <a:pt x="3842" y="9184"/>
                    </a:lnTo>
                    <a:lnTo>
                      <a:pt x="3948" y="9199"/>
                    </a:lnTo>
                    <a:lnTo>
                      <a:pt x="4057" y="9212"/>
                    </a:lnTo>
                    <a:lnTo>
                      <a:pt x="4164" y="9223"/>
                    </a:lnTo>
                    <a:lnTo>
                      <a:pt x="4273" y="9230"/>
                    </a:lnTo>
                    <a:lnTo>
                      <a:pt x="4380" y="9236"/>
                    </a:lnTo>
                    <a:lnTo>
                      <a:pt x="4489" y="9238"/>
                    </a:lnTo>
                    <a:lnTo>
                      <a:pt x="4597" y="9238"/>
                    </a:lnTo>
                    <a:lnTo>
                      <a:pt x="4706" y="9236"/>
                    </a:lnTo>
                    <a:lnTo>
                      <a:pt x="4813" y="9231"/>
                    </a:lnTo>
                    <a:lnTo>
                      <a:pt x="4921" y="9223"/>
                    </a:lnTo>
                    <a:lnTo>
                      <a:pt x="5029" y="9213"/>
                    </a:lnTo>
                    <a:lnTo>
                      <a:pt x="5137" y="9201"/>
                    </a:lnTo>
                    <a:lnTo>
                      <a:pt x="5245" y="9185"/>
                    </a:lnTo>
                    <a:lnTo>
                      <a:pt x="5351" y="9168"/>
                    </a:lnTo>
                    <a:lnTo>
                      <a:pt x="5457" y="9148"/>
                    </a:lnTo>
                    <a:lnTo>
                      <a:pt x="5563" y="9125"/>
                    </a:lnTo>
                    <a:lnTo>
                      <a:pt x="5668" y="9100"/>
                    </a:lnTo>
                    <a:lnTo>
                      <a:pt x="5773" y="9072"/>
                    </a:lnTo>
                    <a:lnTo>
                      <a:pt x="5877" y="9042"/>
                    </a:lnTo>
                    <a:lnTo>
                      <a:pt x="5981" y="9010"/>
                    </a:lnTo>
                    <a:lnTo>
                      <a:pt x="6083" y="8975"/>
                    </a:lnTo>
                    <a:lnTo>
                      <a:pt x="6185" y="8938"/>
                    </a:lnTo>
                    <a:lnTo>
                      <a:pt x="6285" y="8898"/>
                    </a:lnTo>
                    <a:lnTo>
                      <a:pt x="6386" y="8856"/>
                    </a:lnTo>
                    <a:lnTo>
                      <a:pt x="6485" y="8812"/>
                    </a:lnTo>
                    <a:lnTo>
                      <a:pt x="6582" y="8765"/>
                    </a:lnTo>
                    <a:lnTo>
                      <a:pt x="6678" y="8716"/>
                    </a:lnTo>
                    <a:lnTo>
                      <a:pt x="6774" y="8665"/>
                    </a:lnTo>
                    <a:lnTo>
                      <a:pt x="6869" y="8611"/>
                    </a:lnTo>
                    <a:lnTo>
                      <a:pt x="6962" y="8557"/>
                    </a:lnTo>
                    <a:lnTo>
                      <a:pt x="7053" y="8498"/>
                    </a:lnTo>
                    <a:lnTo>
                      <a:pt x="7143" y="8439"/>
                    </a:lnTo>
                    <a:lnTo>
                      <a:pt x="7233" y="8377"/>
                    </a:lnTo>
                    <a:lnTo>
                      <a:pt x="7319" y="8313"/>
                    </a:lnTo>
                    <a:lnTo>
                      <a:pt x="7405" y="8246"/>
                    </a:lnTo>
                    <a:lnTo>
                      <a:pt x="7489" y="8179"/>
                    </a:lnTo>
                    <a:lnTo>
                      <a:pt x="7572" y="8109"/>
                    </a:lnTo>
                    <a:lnTo>
                      <a:pt x="7653" y="8036"/>
                    </a:lnTo>
                    <a:lnTo>
                      <a:pt x="7732" y="7963"/>
                    </a:lnTo>
                    <a:lnTo>
                      <a:pt x="7810" y="7887"/>
                    </a:lnTo>
                    <a:lnTo>
                      <a:pt x="7886" y="7810"/>
                    </a:lnTo>
                    <a:lnTo>
                      <a:pt x="7959" y="7731"/>
                    </a:lnTo>
                    <a:lnTo>
                      <a:pt x="8032" y="7649"/>
                    </a:lnTo>
                    <a:lnTo>
                      <a:pt x="8102" y="7566"/>
                    </a:lnTo>
                    <a:lnTo>
                      <a:pt x="8169" y="7482"/>
                    </a:lnTo>
                    <a:lnTo>
                      <a:pt x="8236" y="7397"/>
                    </a:lnTo>
                    <a:lnTo>
                      <a:pt x="8300" y="7309"/>
                    </a:lnTo>
                    <a:lnTo>
                      <a:pt x="8362" y="7221"/>
                    </a:lnTo>
                    <a:lnTo>
                      <a:pt x="8421" y="7130"/>
                    </a:lnTo>
                    <a:lnTo>
                      <a:pt x="8480" y="7039"/>
                    </a:lnTo>
                    <a:lnTo>
                      <a:pt x="8536" y="6945"/>
                    </a:lnTo>
                    <a:lnTo>
                      <a:pt x="8588" y="6851"/>
                    </a:lnTo>
                    <a:lnTo>
                      <a:pt x="8640" y="6756"/>
                    </a:lnTo>
                    <a:lnTo>
                      <a:pt x="8689" y="6660"/>
                    </a:lnTo>
                    <a:lnTo>
                      <a:pt x="8735" y="6562"/>
                    </a:lnTo>
                    <a:lnTo>
                      <a:pt x="8780" y="6462"/>
                    </a:lnTo>
                    <a:lnTo>
                      <a:pt x="8822" y="6363"/>
                    </a:lnTo>
                    <a:lnTo>
                      <a:pt x="8861" y="6262"/>
                    </a:lnTo>
                    <a:lnTo>
                      <a:pt x="8899" y="6160"/>
                    </a:lnTo>
                    <a:lnTo>
                      <a:pt x="8934" y="6058"/>
                    </a:lnTo>
                    <a:lnTo>
                      <a:pt x="8966" y="5954"/>
                    </a:lnTo>
                    <a:lnTo>
                      <a:pt x="8997" y="5850"/>
                    </a:lnTo>
                    <a:lnTo>
                      <a:pt x="9025" y="5745"/>
                    </a:lnTo>
                    <a:lnTo>
                      <a:pt x="9049" y="5640"/>
                    </a:lnTo>
                    <a:lnTo>
                      <a:pt x="9072" y="5534"/>
                    </a:lnTo>
                    <a:lnTo>
                      <a:pt x="9092" y="5428"/>
                    </a:lnTo>
                    <a:lnTo>
                      <a:pt x="9110" y="5320"/>
                    </a:lnTo>
                    <a:lnTo>
                      <a:pt x="9125" y="5213"/>
                    </a:lnTo>
                    <a:lnTo>
                      <a:pt x="9138" y="5106"/>
                    </a:lnTo>
                    <a:lnTo>
                      <a:pt x="9148" y="4998"/>
                    </a:lnTo>
                    <a:lnTo>
                      <a:pt x="9155" y="4890"/>
                    </a:lnTo>
                    <a:lnTo>
                      <a:pt x="9161" y="4781"/>
                    </a:lnTo>
                    <a:lnTo>
                      <a:pt x="9163" y="4673"/>
                    </a:lnTo>
                    <a:lnTo>
                      <a:pt x="9163" y="4565"/>
                    </a:lnTo>
                    <a:lnTo>
                      <a:pt x="9161" y="4457"/>
                    </a:lnTo>
                    <a:lnTo>
                      <a:pt x="9155" y="4348"/>
                    </a:lnTo>
                    <a:lnTo>
                      <a:pt x="9148" y="4240"/>
                    </a:lnTo>
                    <a:lnTo>
                      <a:pt x="9138" y="4133"/>
                    </a:lnTo>
                    <a:lnTo>
                      <a:pt x="9125" y="4025"/>
                    </a:lnTo>
                    <a:lnTo>
                      <a:pt x="9110" y="3918"/>
                    </a:lnTo>
                    <a:lnTo>
                      <a:pt x="9092" y="3811"/>
                    </a:lnTo>
                    <a:lnTo>
                      <a:pt x="9072" y="3704"/>
                    </a:lnTo>
                    <a:lnTo>
                      <a:pt x="9049" y="3598"/>
                    </a:lnTo>
                    <a:lnTo>
                      <a:pt x="9025" y="3493"/>
                    </a:lnTo>
                    <a:lnTo>
                      <a:pt x="8997" y="3388"/>
                    </a:lnTo>
                    <a:lnTo>
                      <a:pt x="8966" y="3283"/>
                    </a:lnTo>
                    <a:lnTo>
                      <a:pt x="8934" y="3181"/>
                    </a:lnTo>
                    <a:lnTo>
                      <a:pt x="8899" y="3078"/>
                    </a:lnTo>
                    <a:lnTo>
                      <a:pt x="8861" y="2976"/>
                    </a:lnTo>
                    <a:lnTo>
                      <a:pt x="8822" y="2875"/>
                    </a:lnTo>
                    <a:lnTo>
                      <a:pt x="8780" y="2776"/>
                    </a:lnTo>
                    <a:lnTo>
                      <a:pt x="8735" y="2677"/>
                    </a:lnTo>
                    <a:lnTo>
                      <a:pt x="8689" y="2579"/>
                    </a:lnTo>
                    <a:lnTo>
                      <a:pt x="8640" y="2482"/>
                    </a:lnTo>
                    <a:lnTo>
                      <a:pt x="8588" y="2387"/>
                    </a:lnTo>
                    <a:lnTo>
                      <a:pt x="8536" y="2293"/>
                    </a:lnTo>
                    <a:lnTo>
                      <a:pt x="8480" y="2199"/>
                    </a:lnTo>
                    <a:lnTo>
                      <a:pt x="8421" y="2108"/>
                    </a:lnTo>
                    <a:lnTo>
                      <a:pt x="8362" y="2017"/>
                    </a:lnTo>
                    <a:lnTo>
                      <a:pt x="8300" y="1929"/>
                    </a:lnTo>
                    <a:lnTo>
                      <a:pt x="8236" y="1841"/>
                    </a:lnTo>
                    <a:lnTo>
                      <a:pt x="8169" y="1756"/>
                    </a:lnTo>
                    <a:lnTo>
                      <a:pt x="8102" y="1671"/>
                    </a:lnTo>
                    <a:lnTo>
                      <a:pt x="8032" y="1589"/>
                    </a:lnTo>
                    <a:lnTo>
                      <a:pt x="7959" y="1508"/>
                    </a:lnTo>
                    <a:lnTo>
                      <a:pt x="7886" y="1428"/>
                    </a:lnTo>
                    <a:lnTo>
                      <a:pt x="7810" y="1351"/>
                    </a:lnTo>
                    <a:lnTo>
                      <a:pt x="7732" y="1275"/>
                    </a:lnTo>
                    <a:lnTo>
                      <a:pt x="7653" y="1202"/>
                    </a:lnTo>
                    <a:lnTo>
                      <a:pt x="7572" y="1130"/>
                    </a:lnTo>
                    <a:lnTo>
                      <a:pt x="7489" y="1060"/>
                    </a:lnTo>
                    <a:lnTo>
                      <a:pt x="7405" y="992"/>
                    </a:lnTo>
                    <a:lnTo>
                      <a:pt x="7319" y="925"/>
                    </a:lnTo>
                    <a:lnTo>
                      <a:pt x="7233" y="861"/>
                    </a:lnTo>
                    <a:lnTo>
                      <a:pt x="7143" y="799"/>
                    </a:lnTo>
                    <a:lnTo>
                      <a:pt x="7053" y="740"/>
                    </a:lnTo>
                    <a:lnTo>
                      <a:pt x="6962" y="682"/>
                    </a:lnTo>
                    <a:lnTo>
                      <a:pt x="6869" y="627"/>
                    </a:lnTo>
                    <a:lnTo>
                      <a:pt x="6774" y="573"/>
                    </a:lnTo>
                    <a:lnTo>
                      <a:pt x="6678" y="522"/>
                    </a:lnTo>
                    <a:lnTo>
                      <a:pt x="6582" y="473"/>
                    </a:lnTo>
                    <a:lnTo>
                      <a:pt x="6485" y="426"/>
                    </a:lnTo>
                    <a:lnTo>
                      <a:pt x="6386" y="382"/>
                    </a:lnTo>
                    <a:lnTo>
                      <a:pt x="6285" y="340"/>
                    </a:lnTo>
                    <a:lnTo>
                      <a:pt x="6185" y="300"/>
                    </a:lnTo>
                    <a:lnTo>
                      <a:pt x="6083" y="263"/>
                    </a:lnTo>
                    <a:lnTo>
                      <a:pt x="5981" y="228"/>
                    </a:lnTo>
                    <a:lnTo>
                      <a:pt x="5877" y="196"/>
                    </a:lnTo>
                    <a:lnTo>
                      <a:pt x="5773" y="166"/>
                    </a:lnTo>
                    <a:lnTo>
                      <a:pt x="5668" y="138"/>
                    </a:lnTo>
                    <a:lnTo>
                      <a:pt x="5563" y="113"/>
                    </a:lnTo>
                    <a:lnTo>
                      <a:pt x="5457" y="90"/>
                    </a:lnTo>
                    <a:lnTo>
                      <a:pt x="5351" y="70"/>
                    </a:lnTo>
                    <a:lnTo>
                      <a:pt x="5245" y="53"/>
                    </a:lnTo>
                    <a:lnTo>
                      <a:pt x="5137" y="38"/>
                    </a:lnTo>
                    <a:lnTo>
                      <a:pt x="5029" y="25"/>
                    </a:lnTo>
                    <a:lnTo>
                      <a:pt x="4921" y="15"/>
                    </a:lnTo>
                    <a:lnTo>
                      <a:pt x="4813" y="7"/>
                    </a:lnTo>
                    <a:lnTo>
                      <a:pt x="4706" y="3"/>
                    </a:lnTo>
                    <a:lnTo>
                      <a:pt x="4597" y="0"/>
                    </a:lnTo>
                    <a:lnTo>
                      <a:pt x="4489" y="0"/>
                    </a:lnTo>
                    <a:lnTo>
                      <a:pt x="4380" y="3"/>
                    </a:lnTo>
                    <a:lnTo>
                      <a:pt x="4273" y="8"/>
                    </a:lnTo>
                    <a:lnTo>
                      <a:pt x="4164" y="15"/>
                    </a:lnTo>
                    <a:lnTo>
                      <a:pt x="4057" y="26"/>
                    </a:lnTo>
                    <a:lnTo>
                      <a:pt x="3948" y="39"/>
                    </a:lnTo>
                    <a:lnTo>
                      <a:pt x="3842" y="54"/>
                    </a:lnTo>
                    <a:lnTo>
                      <a:pt x="3735" y="71"/>
                    </a:lnTo>
                    <a:lnTo>
                      <a:pt x="3629" y="92"/>
                    </a:lnTo>
                    <a:lnTo>
                      <a:pt x="3523" y="115"/>
                    </a:lnTo>
                    <a:lnTo>
                      <a:pt x="3418" y="140"/>
                    </a:lnTo>
                    <a:lnTo>
                      <a:pt x="3313" y="168"/>
                    </a:lnTo>
                    <a:lnTo>
                      <a:pt x="3209" y="199"/>
                    </a:lnTo>
                    <a:lnTo>
                      <a:pt x="3105" y="231"/>
                    </a:lnTo>
                    <a:lnTo>
                      <a:pt x="3003" y="266"/>
                    </a:lnTo>
                    <a:lnTo>
                      <a:pt x="2902" y="304"/>
                    </a:lnTo>
                    <a:lnTo>
                      <a:pt x="2800" y="343"/>
                    </a:lnTo>
                    <a:lnTo>
                      <a:pt x="2701" y="385"/>
                    </a:lnTo>
                    <a:lnTo>
                      <a:pt x="2602" y="430"/>
                    </a:lnTo>
                    <a:lnTo>
                      <a:pt x="2504" y="477"/>
                    </a:lnTo>
                    <a:lnTo>
                      <a:pt x="2408" y="526"/>
                    </a:lnTo>
                    <a:lnTo>
                      <a:pt x="2313" y="578"/>
                    </a:lnTo>
                    <a:lnTo>
                      <a:pt x="2218" y="631"/>
                    </a:lnTo>
                    <a:lnTo>
                      <a:pt x="2126" y="686"/>
                    </a:lnTo>
                    <a:lnTo>
                      <a:pt x="2034" y="745"/>
                    </a:lnTo>
                    <a:lnTo>
                      <a:pt x="1944" y="804"/>
                    </a:lnTo>
                    <a:lnTo>
                      <a:pt x="1855" y="867"/>
                    </a:lnTo>
                    <a:lnTo>
                      <a:pt x="1768" y="931"/>
                    </a:lnTo>
                    <a:lnTo>
                      <a:pt x="1683" y="998"/>
                    </a:lnTo>
                    <a:lnTo>
                      <a:pt x="1599" y="1065"/>
                    </a:lnTo>
                    <a:lnTo>
                      <a:pt x="1516" y="1135"/>
                    </a:lnTo>
                    <a:lnTo>
                      <a:pt x="1435" y="1208"/>
                    </a:lnTo>
                    <a:lnTo>
                      <a:pt x="1356" y="1281"/>
                    </a:lnTo>
                    <a:lnTo>
                      <a:pt x="1278" y="1357"/>
                    </a:lnTo>
                    <a:lnTo>
                      <a:pt x="1203" y="1435"/>
                    </a:lnTo>
                    <a:lnTo>
                      <a:pt x="1130" y="1515"/>
                    </a:lnTo>
                    <a:lnTo>
                      <a:pt x="1057" y="1596"/>
                    </a:lnTo>
                    <a:lnTo>
                      <a:pt x="987" y="1679"/>
                    </a:lnTo>
                    <a:lnTo>
                      <a:pt x="920" y="1763"/>
                    </a:lnTo>
                    <a:lnTo>
                      <a:pt x="853" y="1849"/>
                    </a:lnTo>
                    <a:lnTo>
                      <a:pt x="789" y="1936"/>
                    </a:lnTo>
                    <a:lnTo>
                      <a:pt x="727" y="2026"/>
                    </a:lnTo>
                    <a:lnTo>
                      <a:pt x="668" y="2115"/>
                    </a:lnTo>
                    <a:lnTo>
                      <a:pt x="611" y="2208"/>
                    </a:lnTo>
                    <a:lnTo>
                      <a:pt x="555" y="2301"/>
                    </a:lnTo>
                    <a:lnTo>
                      <a:pt x="502" y="2394"/>
                    </a:lnTo>
                    <a:lnTo>
                      <a:pt x="451" y="2490"/>
                    </a:lnTo>
                    <a:lnTo>
                      <a:pt x="402" y="2587"/>
                    </a:lnTo>
                    <a:lnTo>
                      <a:pt x="355" y="2685"/>
                    </a:lnTo>
                    <a:lnTo>
                      <a:pt x="311" y="2784"/>
                    </a:lnTo>
                    <a:lnTo>
                      <a:pt x="270" y="2884"/>
                    </a:lnTo>
                    <a:lnTo>
                      <a:pt x="230" y="2985"/>
                    </a:lnTo>
                    <a:lnTo>
                      <a:pt x="193" y="3086"/>
                    </a:lnTo>
                    <a:lnTo>
                      <a:pt x="158" y="3189"/>
                    </a:lnTo>
                    <a:lnTo>
                      <a:pt x="125" y="3293"/>
                    </a:lnTo>
                    <a:lnTo>
                      <a:pt x="96" y="3396"/>
                    </a:lnTo>
                    <a:lnTo>
                      <a:pt x="68" y="3501"/>
                    </a:lnTo>
                    <a:lnTo>
                      <a:pt x="44" y="3608"/>
                    </a:lnTo>
                    <a:lnTo>
                      <a:pt x="21" y="3713"/>
                    </a:lnTo>
                    <a:lnTo>
                      <a:pt x="0" y="382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8175" name="组合 1058174"/>
              <p:cNvGrpSpPr/>
              <p:nvPr/>
            </p:nvGrpSpPr>
            <p:grpSpPr>
              <a:xfrm>
                <a:off x="3058" y="2582"/>
                <a:ext cx="546" cy="468"/>
                <a:chOff x="2303" y="3180"/>
                <a:chExt cx="534" cy="457"/>
              </a:xfrm>
            </p:grpSpPr>
            <p:sp>
              <p:nvSpPr>
                <p:cNvPr id="1058176" name="任意多边形 1058175"/>
                <p:cNvSpPr/>
                <p:nvPr/>
              </p:nvSpPr>
              <p:spPr>
                <a:xfrm>
                  <a:off x="2303" y="3180"/>
                  <a:ext cx="7" cy="32"/>
                </a:xfrm>
                <a:custGeom>
                  <a:avLst/>
                  <a:gdLst/>
                  <a:ahLst/>
                  <a:cxnLst/>
                  <a:pathLst>
                    <a:path w="51" h="220">
                      <a:moveTo>
                        <a:pt x="0" y="0"/>
                      </a:moveTo>
                      <a:lnTo>
                        <a:pt x="21" y="99"/>
                      </a:lnTo>
                      <a:lnTo>
                        <a:pt x="45" y="197"/>
                      </a:lnTo>
                      <a:lnTo>
                        <a:pt x="51" y="22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77" name="任意多边形 1058176"/>
                <p:cNvSpPr/>
                <p:nvPr/>
              </p:nvSpPr>
              <p:spPr>
                <a:xfrm>
                  <a:off x="2319" y="3241"/>
                  <a:ext cx="21" cy="56"/>
                </a:xfrm>
                <a:custGeom>
                  <a:avLst/>
                  <a:gdLst/>
                  <a:ahLst/>
                  <a:cxnLst/>
                  <a:pathLst>
                    <a:path w="150" h="394">
                      <a:moveTo>
                        <a:pt x="0" y="0"/>
                      </a:moveTo>
                      <a:lnTo>
                        <a:pt x="22" y="66"/>
                      </a:lnTo>
                      <a:lnTo>
                        <a:pt x="56" y="162"/>
                      </a:lnTo>
                      <a:lnTo>
                        <a:pt x="92" y="256"/>
                      </a:lnTo>
                      <a:lnTo>
                        <a:pt x="130" y="350"/>
                      </a:lnTo>
                      <a:lnTo>
                        <a:pt x="150" y="394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78" name="任意多边形 1058177"/>
                <p:cNvSpPr/>
                <p:nvPr/>
              </p:nvSpPr>
              <p:spPr>
                <a:xfrm>
                  <a:off x="2353" y="3324"/>
                  <a:ext cx="30" cy="53"/>
                </a:xfrm>
                <a:custGeom>
                  <a:avLst/>
                  <a:gdLst/>
                  <a:ahLst/>
                  <a:cxnLst/>
                  <a:pathLst>
                    <a:path w="210" h="367">
                      <a:moveTo>
                        <a:pt x="0" y="0"/>
                      </a:moveTo>
                      <a:lnTo>
                        <a:pt x="20" y="40"/>
                      </a:lnTo>
                      <a:lnTo>
                        <a:pt x="68" y="129"/>
                      </a:lnTo>
                      <a:lnTo>
                        <a:pt x="118" y="217"/>
                      </a:lnTo>
                      <a:lnTo>
                        <a:pt x="170" y="304"/>
                      </a:lnTo>
                      <a:lnTo>
                        <a:pt x="210" y="367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79" name="任意多边形 1058178"/>
                <p:cNvSpPr/>
                <p:nvPr/>
              </p:nvSpPr>
              <p:spPr>
                <a:xfrm>
                  <a:off x="2400" y="3402"/>
                  <a:ext cx="38" cy="47"/>
                </a:xfrm>
                <a:custGeom>
                  <a:avLst/>
                  <a:gdLst/>
                  <a:ahLst/>
                  <a:cxnLst/>
                  <a:pathLst>
                    <a:path w="266" h="329">
                      <a:moveTo>
                        <a:pt x="0" y="0"/>
                      </a:moveTo>
                      <a:lnTo>
                        <a:pt x="10" y="14"/>
                      </a:lnTo>
                      <a:lnTo>
                        <a:pt x="70" y="94"/>
                      </a:lnTo>
                      <a:lnTo>
                        <a:pt x="133" y="173"/>
                      </a:lnTo>
                      <a:lnTo>
                        <a:pt x="199" y="252"/>
                      </a:lnTo>
                      <a:lnTo>
                        <a:pt x="265" y="327"/>
                      </a:lnTo>
                      <a:lnTo>
                        <a:pt x="266" y="329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0" name="任意多边形 1058179"/>
                <p:cNvSpPr/>
                <p:nvPr/>
              </p:nvSpPr>
              <p:spPr>
                <a:xfrm>
                  <a:off x="2459" y="3470"/>
                  <a:ext cx="45" cy="41"/>
                </a:xfrm>
                <a:custGeom>
                  <a:avLst/>
                  <a:gdLst/>
                  <a:ahLst/>
                  <a:cxnLst/>
                  <a:pathLst>
                    <a:path w="314" h="283">
                      <a:moveTo>
                        <a:pt x="0" y="0"/>
                      </a:moveTo>
                      <a:lnTo>
                        <a:pt x="65" y="65"/>
                      </a:lnTo>
                      <a:lnTo>
                        <a:pt x="139" y="133"/>
                      </a:lnTo>
                      <a:lnTo>
                        <a:pt x="215" y="200"/>
                      </a:lnTo>
                      <a:lnTo>
                        <a:pt x="293" y="265"/>
                      </a:lnTo>
                      <a:lnTo>
                        <a:pt x="314" y="283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1" name="任意多边形 1058180"/>
                <p:cNvSpPr/>
                <p:nvPr/>
              </p:nvSpPr>
              <p:spPr>
                <a:xfrm>
                  <a:off x="2528" y="3529"/>
                  <a:ext cx="51" cy="33"/>
                </a:xfrm>
                <a:custGeom>
                  <a:avLst/>
                  <a:gdLst/>
                  <a:ahLst/>
                  <a:cxnLst/>
                  <a:pathLst>
                    <a:path w="356" h="229">
                      <a:moveTo>
                        <a:pt x="0" y="0"/>
                      </a:moveTo>
                      <a:lnTo>
                        <a:pt x="54" y="37"/>
                      </a:lnTo>
                      <a:lnTo>
                        <a:pt x="136" y="95"/>
                      </a:lnTo>
                      <a:lnTo>
                        <a:pt x="222" y="149"/>
                      </a:lnTo>
                      <a:lnTo>
                        <a:pt x="309" y="202"/>
                      </a:lnTo>
                      <a:lnTo>
                        <a:pt x="356" y="229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2" name="任意多边形 1058181"/>
                <p:cNvSpPr/>
                <p:nvPr/>
              </p:nvSpPr>
              <p:spPr>
                <a:xfrm>
                  <a:off x="2605" y="3576"/>
                  <a:ext cx="56" cy="24"/>
                </a:xfrm>
                <a:custGeom>
                  <a:avLst/>
                  <a:gdLst/>
                  <a:ahLst/>
                  <a:cxnLst/>
                  <a:pathLst>
                    <a:path w="388" h="170">
                      <a:moveTo>
                        <a:pt x="0" y="0"/>
                      </a:moveTo>
                      <a:lnTo>
                        <a:pt x="35" y="18"/>
                      </a:lnTo>
                      <a:lnTo>
                        <a:pt x="126" y="61"/>
                      </a:lnTo>
                      <a:lnTo>
                        <a:pt x="218" y="102"/>
                      </a:lnTo>
                      <a:lnTo>
                        <a:pt x="312" y="141"/>
                      </a:lnTo>
                      <a:lnTo>
                        <a:pt x="388" y="17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3" name="任意多边形 1058182"/>
                <p:cNvSpPr/>
                <p:nvPr/>
              </p:nvSpPr>
              <p:spPr>
                <a:xfrm>
                  <a:off x="2689" y="3610"/>
                  <a:ext cx="59" cy="16"/>
                </a:xfrm>
                <a:custGeom>
                  <a:avLst/>
                  <a:gdLst/>
                  <a:ahLst/>
                  <a:cxnLst/>
                  <a:pathLst>
                    <a:path w="410" h="108">
                      <a:moveTo>
                        <a:pt x="0" y="0"/>
                      </a:moveTo>
                      <a:lnTo>
                        <a:pt x="12" y="4"/>
                      </a:lnTo>
                      <a:lnTo>
                        <a:pt x="109" y="33"/>
                      </a:lnTo>
                      <a:lnTo>
                        <a:pt x="205" y="60"/>
                      </a:lnTo>
                      <a:lnTo>
                        <a:pt x="305" y="84"/>
                      </a:lnTo>
                      <a:lnTo>
                        <a:pt x="403" y="106"/>
                      </a:lnTo>
                      <a:lnTo>
                        <a:pt x="410" y="108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4" name="任意多边形 1058183"/>
                <p:cNvSpPr/>
                <p:nvPr/>
              </p:nvSpPr>
              <p:spPr>
                <a:xfrm>
                  <a:off x="2777" y="3631"/>
                  <a:ext cx="60" cy="6"/>
                </a:xfrm>
                <a:custGeom>
                  <a:avLst/>
                  <a:gdLst/>
                  <a:ahLst/>
                  <a:cxnLst/>
                  <a:pathLst>
                    <a:path w="421" h="41">
                      <a:moveTo>
                        <a:pt x="0" y="0"/>
                      </a:moveTo>
                      <a:lnTo>
                        <a:pt x="85" y="13"/>
                      </a:lnTo>
                      <a:lnTo>
                        <a:pt x="186" y="23"/>
                      </a:lnTo>
                      <a:lnTo>
                        <a:pt x="287" y="32"/>
                      </a:lnTo>
                      <a:lnTo>
                        <a:pt x="389" y="39"/>
                      </a:lnTo>
                      <a:lnTo>
                        <a:pt x="421" y="41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058185" name="组合 1058184"/>
              <p:cNvGrpSpPr/>
              <p:nvPr/>
            </p:nvGrpSpPr>
            <p:grpSpPr>
              <a:xfrm>
                <a:off x="3636" y="1881"/>
                <a:ext cx="577" cy="1169"/>
                <a:chOff x="2868" y="2495"/>
                <a:chExt cx="564" cy="1142"/>
              </a:xfrm>
            </p:grpSpPr>
            <p:sp>
              <p:nvSpPr>
                <p:cNvPr id="1058186" name="任意多边形 1058185"/>
                <p:cNvSpPr/>
                <p:nvPr/>
              </p:nvSpPr>
              <p:spPr>
                <a:xfrm>
                  <a:off x="2868" y="3633"/>
                  <a:ext cx="60" cy="4"/>
                </a:xfrm>
                <a:custGeom>
                  <a:avLst/>
                  <a:gdLst/>
                  <a:ahLst/>
                  <a:cxnLst/>
                  <a:pathLst>
                    <a:path w="421" h="27">
                      <a:moveTo>
                        <a:pt x="0" y="27"/>
                      </a:moveTo>
                      <a:lnTo>
                        <a:pt x="59" y="26"/>
                      </a:lnTo>
                      <a:lnTo>
                        <a:pt x="161" y="22"/>
                      </a:lnTo>
                      <a:lnTo>
                        <a:pt x="261" y="17"/>
                      </a:lnTo>
                      <a:lnTo>
                        <a:pt x="362" y="7"/>
                      </a:lnTo>
                      <a:lnTo>
                        <a:pt x="421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7" name="任意多边形 1058186"/>
                <p:cNvSpPr/>
                <p:nvPr/>
              </p:nvSpPr>
              <p:spPr>
                <a:xfrm>
                  <a:off x="2958" y="3616"/>
                  <a:ext cx="59" cy="13"/>
                </a:xfrm>
                <a:custGeom>
                  <a:avLst/>
                  <a:gdLst/>
                  <a:ahLst/>
                  <a:cxnLst/>
                  <a:pathLst>
                    <a:path w="412" h="93">
                      <a:moveTo>
                        <a:pt x="0" y="93"/>
                      </a:moveTo>
                      <a:lnTo>
                        <a:pt x="31" y="87"/>
                      </a:lnTo>
                      <a:lnTo>
                        <a:pt x="132" y="69"/>
                      </a:lnTo>
                      <a:lnTo>
                        <a:pt x="230" y="46"/>
                      </a:lnTo>
                      <a:lnTo>
                        <a:pt x="329" y="22"/>
                      </a:lnTo>
                      <a:lnTo>
                        <a:pt x="412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8" name="任意多边形 1058187"/>
                <p:cNvSpPr/>
                <p:nvPr/>
              </p:nvSpPr>
              <p:spPr>
                <a:xfrm>
                  <a:off x="3045" y="3584"/>
                  <a:ext cx="56" cy="23"/>
                </a:xfrm>
                <a:custGeom>
                  <a:avLst/>
                  <a:gdLst/>
                  <a:ahLst/>
                  <a:cxnLst/>
                  <a:pathLst>
                    <a:path w="392" h="157">
                      <a:moveTo>
                        <a:pt x="0" y="157"/>
                      </a:moveTo>
                      <a:lnTo>
                        <a:pt x="6" y="156"/>
                      </a:lnTo>
                      <a:lnTo>
                        <a:pt x="102" y="122"/>
                      </a:lnTo>
                      <a:lnTo>
                        <a:pt x="196" y="86"/>
                      </a:lnTo>
                      <a:lnTo>
                        <a:pt x="290" y="46"/>
                      </a:lnTo>
                      <a:lnTo>
                        <a:pt x="382" y="5"/>
                      </a:lnTo>
                      <a:lnTo>
                        <a:pt x="392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89" name="任意多边形 1058188"/>
                <p:cNvSpPr/>
                <p:nvPr/>
              </p:nvSpPr>
              <p:spPr>
                <a:xfrm>
                  <a:off x="3129" y="3540"/>
                  <a:ext cx="51" cy="31"/>
                </a:xfrm>
                <a:custGeom>
                  <a:avLst/>
                  <a:gdLst/>
                  <a:ahLst/>
                  <a:cxnLst/>
                  <a:pathLst>
                    <a:path w="361" h="217">
                      <a:moveTo>
                        <a:pt x="0" y="217"/>
                      </a:moveTo>
                      <a:lnTo>
                        <a:pt x="71" y="180"/>
                      </a:lnTo>
                      <a:lnTo>
                        <a:pt x="158" y="128"/>
                      </a:lnTo>
                      <a:lnTo>
                        <a:pt x="245" y="77"/>
                      </a:lnTo>
                      <a:lnTo>
                        <a:pt x="330" y="22"/>
                      </a:lnTo>
                      <a:lnTo>
                        <a:pt x="361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0" name="任意多边形 1058189"/>
                <p:cNvSpPr/>
                <p:nvPr/>
              </p:nvSpPr>
              <p:spPr>
                <a:xfrm>
                  <a:off x="3205" y="3484"/>
                  <a:ext cx="46" cy="38"/>
                </a:xfrm>
                <a:custGeom>
                  <a:avLst/>
                  <a:gdLst/>
                  <a:ahLst/>
                  <a:cxnLst/>
                  <a:pathLst>
                    <a:path w="324" h="271">
                      <a:moveTo>
                        <a:pt x="0" y="271"/>
                      </a:moveTo>
                      <a:lnTo>
                        <a:pt x="43" y="239"/>
                      </a:lnTo>
                      <a:lnTo>
                        <a:pt x="122" y="176"/>
                      </a:lnTo>
                      <a:lnTo>
                        <a:pt x="201" y="112"/>
                      </a:lnTo>
                      <a:lnTo>
                        <a:pt x="276" y="44"/>
                      </a:lnTo>
                      <a:lnTo>
                        <a:pt x="324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1" name="任意多边形 1058190"/>
                <p:cNvSpPr/>
                <p:nvPr/>
              </p:nvSpPr>
              <p:spPr>
                <a:xfrm>
                  <a:off x="3273" y="3417"/>
                  <a:ext cx="39" cy="45"/>
                </a:xfrm>
                <a:custGeom>
                  <a:avLst/>
                  <a:gdLst/>
                  <a:ahLst/>
                  <a:cxnLst/>
                  <a:pathLst>
                    <a:path w="276" h="318">
                      <a:moveTo>
                        <a:pt x="0" y="318"/>
                      </a:moveTo>
                      <a:lnTo>
                        <a:pt x="18" y="299"/>
                      </a:lnTo>
                      <a:lnTo>
                        <a:pt x="87" y="225"/>
                      </a:lnTo>
                      <a:lnTo>
                        <a:pt x="155" y="149"/>
                      </a:lnTo>
                      <a:lnTo>
                        <a:pt x="219" y="71"/>
                      </a:lnTo>
                      <a:lnTo>
                        <a:pt x="276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2" name="任意多边形 1058191"/>
                <p:cNvSpPr/>
                <p:nvPr/>
              </p:nvSpPr>
              <p:spPr>
                <a:xfrm>
                  <a:off x="3330" y="3341"/>
                  <a:ext cx="32" cy="52"/>
                </a:xfrm>
                <a:custGeom>
                  <a:avLst/>
                  <a:gdLst/>
                  <a:ahLst/>
                  <a:cxnLst/>
                  <a:pathLst>
                    <a:path w="223" h="360">
                      <a:moveTo>
                        <a:pt x="0" y="360"/>
                      </a:moveTo>
                      <a:lnTo>
                        <a:pt x="0" y="358"/>
                      </a:lnTo>
                      <a:lnTo>
                        <a:pt x="57" y="274"/>
                      </a:lnTo>
                      <a:lnTo>
                        <a:pt x="112" y="189"/>
                      </a:lnTo>
                      <a:lnTo>
                        <a:pt x="165" y="103"/>
                      </a:lnTo>
                      <a:lnTo>
                        <a:pt x="215" y="14"/>
                      </a:lnTo>
                      <a:lnTo>
                        <a:pt x="223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3" name="任意多边形 1058192"/>
                <p:cNvSpPr/>
                <p:nvPr/>
              </p:nvSpPr>
              <p:spPr>
                <a:xfrm>
                  <a:off x="3376" y="3259"/>
                  <a:ext cx="23" cy="55"/>
                </a:xfrm>
                <a:custGeom>
                  <a:avLst/>
                  <a:gdLst/>
                  <a:ahLst/>
                  <a:cxnLst/>
                  <a:pathLst>
                    <a:path w="163" h="390">
                      <a:moveTo>
                        <a:pt x="0" y="390"/>
                      </a:moveTo>
                      <a:lnTo>
                        <a:pt x="31" y="322"/>
                      </a:lnTo>
                      <a:lnTo>
                        <a:pt x="73" y="229"/>
                      </a:lnTo>
                      <a:lnTo>
                        <a:pt x="112" y="136"/>
                      </a:lnTo>
                      <a:lnTo>
                        <a:pt x="148" y="40"/>
                      </a:lnTo>
                      <a:lnTo>
                        <a:pt x="163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4" name="任意多边形 1058193"/>
                <p:cNvSpPr/>
                <p:nvPr/>
              </p:nvSpPr>
              <p:spPr>
                <a:xfrm>
                  <a:off x="3409" y="3171"/>
                  <a:ext cx="14" cy="59"/>
                </a:xfrm>
                <a:custGeom>
                  <a:avLst/>
                  <a:gdLst/>
                  <a:ahLst/>
                  <a:cxnLst/>
                  <a:pathLst>
                    <a:path w="100" h="411">
                      <a:moveTo>
                        <a:pt x="0" y="411"/>
                      </a:moveTo>
                      <a:lnTo>
                        <a:pt x="14" y="364"/>
                      </a:lnTo>
                      <a:lnTo>
                        <a:pt x="40" y="266"/>
                      </a:lnTo>
                      <a:lnTo>
                        <a:pt x="65" y="168"/>
                      </a:lnTo>
                      <a:lnTo>
                        <a:pt x="86" y="69"/>
                      </a:lnTo>
                      <a:lnTo>
                        <a:pt x="10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5" name="任意多边形 1058194"/>
                <p:cNvSpPr/>
                <p:nvPr/>
              </p:nvSpPr>
              <p:spPr>
                <a:xfrm>
                  <a:off x="3428" y="3081"/>
                  <a:ext cx="4" cy="60"/>
                </a:xfrm>
                <a:custGeom>
                  <a:avLst/>
                  <a:gdLst/>
                  <a:ahLst/>
                  <a:cxnLst/>
                  <a:pathLst>
                    <a:path w="33" h="421">
                      <a:moveTo>
                        <a:pt x="0" y="421"/>
                      </a:moveTo>
                      <a:lnTo>
                        <a:pt x="3" y="399"/>
                      </a:lnTo>
                      <a:lnTo>
                        <a:pt x="15" y="299"/>
                      </a:lnTo>
                      <a:lnTo>
                        <a:pt x="24" y="197"/>
                      </a:lnTo>
                      <a:lnTo>
                        <a:pt x="30" y="97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6" name="任意多边形 1058195"/>
                <p:cNvSpPr/>
                <p:nvPr/>
              </p:nvSpPr>
              <p:spPr>
                <a:xfrm>
                  <a:off x="3428" y="2991"/>
                  <a:ext cx="4" cy="60"/>
                </a:xfrm>
                <a:custGeom>
                  <a:avLst/>
                  <a:gdLst/>
                  <a:ahLst/>
                  <a:cxnLst/>
                  <a:pathLst>
                    <a:path w="33" h="421">
                      <a:moveTo>
                        <a:pt x="33" y="421"/>
                      </a:moveTo>
                      <a:lnTo>
                        <a:pt x="30" y="324"/>
                      </a:lnTo>
                      <a:lnTo>
                        <a:pt x="24" y="224"/>
                      </a:lnTo>
                      <a:lnTo>
                        <a:pt x="15" y="122"/>
                      </a:lnTo>
                      <a:lnTo>
                        <a:pt x="3" y="2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7" name="任意多边形 1058196"/>
                <p:cNvSpPr/>
                <p:nvPr/>
              </p:nvSpPr>
              <p:spPr>
                <a:xfrm>
                  <a:off x="3409" y="2902"/>
                  <a:ext cx="14" cy="59"/>
                </a:xfrm>
                <a:custGeom>
                  <a:avLst/>
                  <a:gdLst/>
                  <a:ahLst/>
                  <a:cxnLst/>
                  <a:pathLst>
                    <a:path w="100" h="411">
                      <a:moveTo>
                        <a:pt x="100" y="411"/>
                      </a:moveTo>
                      <a:lnTo>
                        <a:pt x="86" y="342"/>
                      </a:lnTo>
                      <a:lnTo>
                        <a:pt x="65" y="243"/>
                      </a:lnTo>
                      <a:lnTo>
                        <a:pt x="40" y="145"/>
                      </a:lnTo>
                      <a:lnTo>
                        <a:pt x="14" y="4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8" name="任意多边形 1058197"/>
                <p:cNvSpPr/>
                <p:nvPr/>
              </p:nvSpPr>
              <p:spPr>
                <a:xfrm>
                  <a:off x="3376" y="2818"/>
                  <a:ext cx="23" cy="56"/>
                </a:xfrm>
                <a:custGeom>
                  <a:avLst/>
                  <a:gdLst/>
                  <a:ahLst/>
                  <a:cxnLst/>
                  <a:pathLst>
                    <a:path w="163" h="391">
                      <a:moveTo>
                        <a:pt x="163" y="391"/>
                      </a:moveTo>
                      <a:lnTo>
                        <a:pt x="148" y="349"/>
                      </a:lnTo>
                      <a:lnTo>
                        <a:pt x="112" y="254"/>
                      </a:lnTo>
                      <a:lnTo>
                        <a:pt x="73" y="161"/>
                      </a:lnTo>
                      <a:lnTo>
                        <a:pt x="31" y="6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199" name="任意多边形 1058198"/>
                <p:cNvSpPr/>
                <p:nvPr/>
              </p:nvSpPr>
              <p:spPr>
                <a:xfrm>
                  <a:off x="3330" y="2740"/>
                  <a:ext cx="32" cy="51"/>
                </a:xfrm>
                <a:custGeom>
                  <a:avLst/>
                  <a:gdLst/>
                  <a:ahLst/>
                  <a:cxnLst/>
                  <a:pathLst>
                    <a:path w="223" h="359">
                      <a:moveTo>
                        <a:pt x="223" y="359"/>
                      </a:moveTo>
                      <a:lnTo>
                        <a:pt x="215" y="344"/>
                      </a:lnTo>
                      <a:lnTo>
                        <a:pt x="165" y="256"/>
                      </a:lnTo>
                      <a:lnTo>
                        <a:pt x="112" y="170"/>
                      </a:lnTo>
                      <a:lnTo>
                        <a:pt x="57" y="85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0" name="任意多边形 1058199"/>
                <p:cNvSpPr/>
                <p:nvPr/>
              </p:nvSpPr>
              <p:spPr>
                <a:xfrm>
                  <a:off x="3273" y="2670"/>
                  <a:ext cx="39" cy="45"/>
                </a:xfrm>
                <a:custGeom>
                  <a:avLst/>
                  <a:gdLst/>
                  <a:ahLst/>
                  <a:cxnLst/>
                  <a:pathLst>
                    <a:path w="276" h="318">
                      <a:moveTo>
                        <a:pt x="276" y="318"/>
                      </a:moveTo>
                      <a:lnTo>
                        <a:pt x="219" y="247"/>
                      </a:lnTo>
                      <a:lnTo>
                        <a:pt x="155" y="169"/>
                      </a:lnTo>
                      <a:lnTo>
                        <a:pt x="87" y="93"/>
                      </a:lnTo>
                      <a:lnTo>
                        <a:pt x="18" y="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1" name="任意多边形 1058200"/>
                <p:cNvSpPr/>
                <p:nvPr/>
              </p:nvSpPr>
              <p:spPr>
                <a:xfrm>
                  <a:off x="3205" y="2610"/>
                  <a:ext cx="46" cy="38"/>
                </a:xfrm>
                <a:custGeom>
                  <a:avLst/>
                  <a:gdLst/>
                  <a:ahLst/>
                  <a:cxnLst/>
                  <a:pathLst>
                    <a:path w="324" h="270">
                      <a:moveTo>
                        <a:pt x="324" y="270"/>
                      </a:moveTo>
                      <a:lnTo>
                        <a:pt x="276" y="227"/>
                      </a:lnTo>
                      <a:lnTo>
                        <a:pt x="201" y="160"/>
                      </a:lnTo>
                      <a:lnTo>
                        <a:pt x="122" y="95"/>
                      </a:lnTo>
                      <a:lnTo>
                        <a:pt x="43" y="3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2" name="任意多边形 1058201"/>
                <p:cNvSpPr/>
                <p:nvPr/>
              </p:nvSpPr>
              <p:spPr>
                <a:xfrm>
                  <a:off x="3129" y="2561"/>
                  <a:ext cx="51" cy="31"/>
                </a:xfrm>
                <a:custGeom>
                  <a:avLst/>
                  <a:gdLst/>
                  <a:ahLst/>
                  <a:cxnLst/>
                  <a:pathLst>
                    <a:path w="361" h="218">
                      <a:moveTo>
                        <a:pt x="361" y="218"/>
                      </a:moveTo>
                      <a:lnTo>
                        <a:pt x="330" y="196"/>
                      </a:lnTo>
                      <a:lnTo>
                        <a:pt x="245" y="141"/>
                      </a:lnTo>
                      <a:lnTo>
                        <a:pt x="158" y="89"/>
                      </a:lnTo>
                      <a:lnTo>
                        <a:pt x="71" y="3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3" name="任意多边形 1058202"/>
                <p:cNvSpPr/>
                <p:nvPr/>
              </p:nvSpPr>
              <p:spPr>
                <a:xfrm>
                  <a:off x="3045" y="2525"/>
                  <a:ext cx="56" cy="23"/>
                </a:xfrm>
                <a:custGeom>
                  <a:avLst/>
                  <a:gdLst/>
                  <a:ahLst/>
                  <a:cxnLst/>
                  <a:pathLst>
                    <a:path w="392" h="158">
                      <a:moveTo>
                        <a:pt x="392" y="158"/>
                      </a:moveTo>
                      <a:lnTo>
                        <a:pt x="382" y="153"/>
                      </a:lnTo>
                      <a:lnTo>
                        <a:pt x="290" y="112"/>
                      </a:lnTo>
                      <a:lnTo>
                        <a:pt x="196" y="73"/>
                      </a:lnTo>
                      <a:lnTo>
                        <a:pt x="102" y="36"/>
                      </a:lnTo>
                      <a:lnTo>
                        <a:pt x="6" y="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4" name="任意多边形 1058203"/>
                <p:cNvSpPr/>
                <p:nvPr/>
              </p:nvSpPr>
              <p:spPr>
                <a:xfrm>
                  <a:off x="2958" y="2503"/>
                  <a:ext cx="59" cy="13"/>
                </a:xfrm>
                <a:custGeom>
                  <a:avLst/>
                  <a:gdLst/>
                  <a:ahLst/>
                  <a:cxnLst/>
                  <a:pathLst>
                    <a:path w="412" h="93">
                      <a:moveTo>
                        <a:pt x="412" y="93"/>
                      </a:moveTo>
                      <a:lnTo>
                        <a:pt x="329" y="71"/>
                      </a:lnTo>
                      <a:lnTo>
                        <a:pt x="230" y="47"/>
                      </a:lnTo>
                      <a:lnTo>
                        <a:pt x="132" y="25"/>
                      </a:lnTo>
                      <a:lnTo>
                        <a:pt x="31" y="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5" name="任意多边形 1058204"/>
                <p:cNvSpPr/>
                <p:nvPr/>
              </p:nvSpPr>
              <p:spPr>
                <a:xfrm>
                  <a:off x="2868" y="2495"/>
                  <a:ext cx="60" cy="4"/>
                </a:xfrm>
                <a:custGeom>
                  <a:avLst/>
                  <a:gdLst/>
                  <a:ahLst/>
                  <a:cxnLst/>
                  <a:pathLst>
                    <a:path w="421" h="27">
                      <a:moveTo>
                        <a:pt x="421" y="27"/>
                      </a:moveTo>
                      <a:lnTo>
                        <a:pt x="362" y="20"/>
                      </a:lnTo>
                      <a:lnTo>
                        <a:pt x="261" y="11"/>
                      </a:lnTo>
                      <a:lnTo>
                        <a:pt x="161" y="5"/>
                      </a:lnTo>
                      <a:lnTo>
                        <a:pt x="59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058206" name="组合 1058205"/>
              <p:cNvGrpSpPr/>
              <p:nvPr/>
            </p:nvGrpSpPr>
            <p:grpSpPr>
              <a:xfrm>
                <a:off x="3058" y="1882"/>
                <a:ext cx="546" cy="467"/>
                <a:chOff x="2303" y="2496"/>
                <a:chExt cx="534" cy="456"/>
              </a:xfrm>
            </p:grpSpPr>
            <p:sp>
              <p:nvSpPr>
                <p:cNvPr id="1058207" name="任意多边形 1058206"/>
                <p:cNvSpPr/>
                <p:nvPr/>
              </p:nvSpPr>
              <p:spPr>
                <a:xfrm>
                  <a:off x="2777" y="2496"/>
                  <a:ext cx="60" cy="5"/>
                </a:xfrm>
                <a:custGeom>
                  <a:avLst/>
                  <a:gdLst/>
                  <a:ahLst/>
                  <a:cxnLst/>
                  <a:pathLst>
                    <a:path w="421" h="40">
                      <a:moveTo>
                        <a:pt x="421" y="0"/>
                      </a:moveTo>
                      <a:lnTo>
                        <a:pt x="389" y="1"/>
                      </a:lnTo>
                      <a:lnTo>
                        <a:pt x="287" y="8"/>
                      </a:lnTo>
                      <a:lnTo>
                        <a:pt x="186" y="16"/>
                      </a:lnTo>
                      <a:lnTo>
                        <a:pt x="85" y="28"/>
                      </a:lnTo>
                      <a:lnTo>
                        <a:pt x="0" y="4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8" name="任意多边形 1058207"/>
                <p:cNvSpPr/>
                <p:nvPr/>
              </p:nvSpPr>
              <p:spPr>
                <a:xfrm>
                  <a:off x="2689" y="2507"/>
                  <a:ext cx="59" cy="15"/>
                </a:xfrm>
                <a:custGeom>
                  <a:avLst/>
                  <a:gdLst/>
                  <a:ahLst/>
                  <a:cxnLst/>
                  <a:pathLst>
                    <a:path w="410" h="107">
                      <a:moveTo>
                        <a:pt x="410" y="0"/>
                      </a:moveTo>
                      <a:lnTo>
                        <a:pt x="403" y="1"/>
                      </a:lnTo>
                      <a:lnTo>
                        <a:pt x="305" y="23"/>
                      </a:lnTo>
                      <a:lnTo>
                        <a:pt x="205" y="47"/>
                      </a:lnTo>
                      <a:lnTo>
                        <a:pt x="109" y="74"/>
                      </a:lnTo>
                      <a:lnTo>
                        <a:pt x="12" y="103"/>
                      </a:lnTo>
                      <a:lnTo>
                        <a:pt x="0" y="107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09" name="任意多边形 1058208"/>
                <p:cNvSpPr/>
                <p:nvPr/>
              </p:nvSpPr>
              <p:spPr>
                <a:xfrm>
                  <a:off x="2605" y="2532"/>
                  <a:ext cx="56" cy="24"/>
                </a:xfrm>
                <a:custGeom>
                  <a:avLst/>
                  <a:gdLst/>
                  <a:ahLst/>
                  <a:cxnLst/>
                  <a:pathLst>
                    <a:path w="388" h="170">
                      <a:moveTo>
                        <a:pt x="388" y="0"/>
                      </a:moveTo>
                      <a:lnTo>
                        <a:pt x="312" y="29"/>
                      </a:lnTo>
                      <a:lnTo>
                        <a:pt x="218" y="69"/>
                      </a:lnTo>
                      <a:lnTo>
                        <a:pt x="126" y="109"/>
                      </a:lnTo>
                      <a:lnTo>
                        <a:pt x="35" y="153"/>
                      </a:lnTo>
                      <a:lnTo>
                        <a:pt x="0" y="17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10" name="任意多边形 1058209"/>
                <p:cNvSpPr/>
                <p:nvPr/>
              </p:nvSpPr>
              <p:spPr>
                <a:xfrm>
                  <a:off x="2528" y="2570"/>
                  <a:ext cx="51" cy="33"/>
                </a:xfrm>
                <a:custGeom>
                  <a:avLst/>
                  <a:gdLst/>
                  <a:ahLst/>
                  <a:cxnLst/>
                  <a:pathLst>
                    <a:path w="356" h="229">
                      <a:moveTo>
                        <a:pt x="356" y="0"/>
                      </a:moveTo>
                      <a:lnTo>
                        <a:pt x="309" y="27"/>
                      </a:lnTo>
                      <a:lnTo>
                        <a:pt x="222" y="80"/>
                      </a:lnTo>
                      <a:lnTo>
                        <a:pt x="136" y="135"/>
                      </a:lnTo>
                      <a:lnTo>
                        <a:pt x="54" y="192"/>
                      </a:lnTo>
                      <a:lnTo>
                        <a:pt x="0" y="229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11" name="任意多边形 1058210"/>
                <p:cNvSpPr/>
                <p:nvPr/>
              </p:nvSpPr>
              <p:spPr>
                <a:xfrm>
                  <a:off x="2459" y="2621"/>
                  <a:ext cx="45" cy="41"/>
                </a:xfrm>
                <a:custGeom>
                  <a:avLst/>
                  <a:gdLst/>
                  <a:ahLst/>
                  <a:cxnLst/>
                  <a:pathLst>
                    <a:path w="314" h="283">
                      <a:moveTo>
                        <a:pt x="314" y="0"/>
                      </a:moveTo>
                      <a:lnTo>
                        <a:pt x="293" y="18"/>
                      </a:lnTo>
                      <a:lnTo>
                        <a:pt x="215" y="83"/>
                      </a:lnTo>
                      <a:lnTo>
                        <a:pt x="139" y="150"/>
                      </a:lnTo>
                      <a:lnTo>
                        <a:pt x="65" y="219"/>
                      </a:lnTo>
                      <a:lnTo>
                        <a:pt x="0" y="283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12" name="任意多边形 1058211"/>
                <p:cNvSpPr/>
                <p:nvPr/>
              </p:nvSpPr>
              <p:spPr>
                <a:xfrm>
                  <a:off x="2400" y="2684"/>
                  <a:ext cx="38" cy="47"/>
                </a:xfrm>
                <a:custGeom>
                  <a:avLst/>
                  <a:gdLst/>
                  <a:ahLst/>
                  <a:cxnLst/>
                  <a:pathLst>
                    <a:path w="266" h="329">
                      <a:moveTo>
                        <a:pt x="266" y="0"/>
                      </a:moveTo>
                      <a:lnTo>
                        <a:pt x="265" y="1"/>
                      </a:lnTo>
                      <a:lnTo>
                        <a:pt x="199" y="77"/>
                      </a:lnTo>
                      <a:lnTo>
                        <a:pt x="133" y="155"/>
                      </a:lnTo>
                      <a:lnTo>
                        <a:pt x="70" y="234"/>
                      </a:lnTo>
                      <a:lnTo>
                        <a:pt x="10" y="315"/>
                      </a:lnTo>
                      <a:lnTo>
                        <a:pt x="0" y="329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13" name="任意多边形 1058212"/>
                <p:cNvSpPr/>
                <p:nvPr/>
              </p:nvSpPr>
              <p:spPr>
                <a:xfrm>
                  <a:off x="2353" y="2756"/>
                  <a:ext cx="30" cy="52"/>
                </a:xfrm>
                <a:custGeom>
                  <a:avLst/>
                  <a:gdLst/>
                  <a:ahLst/>
                  <a:cxnLst/>
                  <a:pathLst>
                    <a:path w="210" h="366">
                      <a:moveTo>
                        <a:pt x="210" y="0"/>
                      </a:moveTo>
                      <a:lnTo>
                        <a:pt x="170" y="63"/>
                      </a:lnTo>
                      <a:lnTo>
                        <a:pt x="118" y="149"/>
                      </a:lnTo>
                      <a:lnTo>
                        <a:pt x="68" y="238"/>
                      </a:lnTo>
                      <a:lnTo>
                        <a:pt x="20" y="326"/>
                      </a:lnTo>
                      <a:lnTo>
                        <a:pt x="0" y="366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14" name="任意多边形 1058213"/>
                <p:cNvSpPr/>
                <p:nvPr/>
              </p:nvSpPr>
              <p:spPr>
                <a:xfrm>
                  <a:off x="2319" y="2835"/>
                  <a:ext cx="21" cy="57"/>
                </a:xfrm>
                <a:custGeom>
                  <a:avLst/>
                  <a:gdLst/>
                  <a:ahLst/>
                  <a:cxnLst/>
                  <a:pathLst>
                    <a:path w="150" h="395">
                      <a:moveTo>
                        <a:pt x="150" y="0"/>
                      </a:moveTo>
                      <a:lnTo>
                        <a:pt x="130" y="45"/>
                      </a:lnTo>
                      <a:lnTo>
                        <a:pt x="92" y="138"/>
                      </a:lnTo>
                      <a:lnTo>
                        <a:pt x="56" y="232"/>
                      </a:lnTo>
                      <a:lnTo>
                        <a:pt x="22" y="328"/>
                      </a:lnTo>
                      <a:lnTo>
                        <a:pt x="0" y="395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15" name="任意多边形 1058214"/>
                <p:cNvSpPr/>
                <p:nvPr/>
              </p:nvSpPr>
              <p:spPr>
                <a:xfrm>
                  <a:off x="2303" y="2921"/>
                  <a:ext cx="7" cy="31"/>
                </a:xfrm>
                <a:custGeom>
                  <a:avLst/>
                  <a:gdLst/>
                  <a:ahLst/>
                  <a:cxnLst/>
                  <a:pathLst>
                    <a:path w="51" h="219">
                      <a:moveTo>
                        <a:pt x="51" y="0"/>
                      </a:moveTo>
                      <a:lnTo>
                        <a:pt x="45" y="21"/>
                      </a:lnTo>
                      <a:lnTo>
                        <a:pt x="21" y="120"/>
                      </a:lnTo>
                      <a:lnTo>
                        <a:pt x="0" y="219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058216" name="任意多边形 1058215"/>
              <p:cNvSpPr/>
              <p:nvPr/>
            </p:nvSpPr>
            <p:spPr>
              <a:xfrm>
                <a:off x="3370" y="2205"/>
                <a:ext cx="520" cy="520"/>
              </a:xfrm>
              <a:custGeom>
                <a:avLst/>
                <a:gdLst/>
                <a:ahLst/>
                <a:cxnLst/>
                <a:pathLst>
                  <a:path w="3551" h="3554">
                    <a:moveTo>
                      <a:pt x="3551" y="1777"/>
                    </a:moveTo>
                    <a:lnTo>
                      <a:pt x="3549" y="1711"/>
                    </a:lnTo>
                    <a:lnTo>
                      <a:pt x="3546" y="1644"/>
                    </a:lnTo>
                    <a:lnTo>
                      <a:pt x="3540" y="1578"/>
                    </a:lnTo>
                    <a:lnTo>
                      <a:pt x="3531" y="1512"/>
                    </a:lnTo>
                    <a:lnTo>
                      <a:pt x="3520" y="1447"/>
                    </a:lnTo>
                    <a:lnTo>
                      <a:pt x="3506" y="1382"/>
                    </a:lnTo>
                    <a:lnTo>
                      <a:pt x="3490" y="1317"/>
                    </a:lnTo>
                    <a:lnTo>
                      <a:pt x="3472" y="1253"/>
                    </a:lnTo>
                    <a:lnTo>
                      <a:pt x="3451" y="1190"/>
                    </a:lnTo>
                    <a:lnTo>
                      <a:pt x="3428" y="1128"/>
                    </a:lnTo>
                    <a:lnTo>
                      <a:pt x="3402" y="1067"/>
                    </a:lnTo>
                    <a:lnTo>
                      <a:pt x="3376" y="1006"/>
                    </a:lnTo>
                    <a:lnTo>
                      <a:pt x="3345" y="946"/>
                    </a:lnTo>
                    <a:lnTo>
                      <a:pt x="3313" y="889"/>
                    </a:lnTo>
                    <a:lnTo>
                      <a:pt x="3279" y="832"/>
                    </a:lnTo>
                    <a:lnTo>
                      <a:pt x="3243" y="776"/>
                    </a:lnTo>
                    <a:lnTo>
                      <a:pt x="3204" y="722"/>
                    </a:lnTo>
                    <a:lnTo>
                      <a:pt x="3163" y="670"/>
                    </a:lnTo>
                    <a:lnTo>
                      <a:pt x="3121" y="619"/>
                    </a:lnTo>
                    <a:lnTo>
                      <a:pt x="3077" y="568"/>
                    </a:lnTo>
                    <a:lnTo>
                      <a:pt x="3030" y="521"/>
                    </a:lnTo>
                    <a:lnTo>
                      <a:pt x="2984" y="475"/>
                    </a:lnTo>
                    <a:lnTo>
                      <a:pt x="2933" y="431"/>
                    </a:lnTo>
                    <a:lnTo>
                      <a:pt x="2882" y="388"/>
                    </a:lnTo>
                    <a:lnTo>
                      <a:pt x="2830" y="348"/>
                    </a:lnTo>
                    <a:lnTo>
                      <a:pt x="2776" y="309"/>
                    </a:lnTo>
                    <a:lnTo>
                      <a:pt x="2720" y="273"/>
                    </a:lnTo>
                    <a:lnTo>
                      <a:pt x="2663" y="238"/>
                    </a:lnTo>
                    <a:lnTo>
                      <a:pt x="2606" y="207"/>
                    </a:lnTo>
                    <a:lnTo>
                      <a:pt x="2546" y="176"/>
                    </a:lnTo>
                    <a:lnTo>
                      <a:pt x="2485" y="148"/>
                    </a:lnTo>
                    <a:lnTo>
                      <a:pt x="2424" y="123"/>
                    </a:lnTo>
                    <a:lnTo>
                      <a:pt x="2362" y="101"/>
                    </a:lnTo>
                    <a:lnTo>
                      <a:pt x="2299" y="80"/>
                    </a:lnTo>
                    <a:lnTo>
                      <a:pt x="2235" y="61"/>
                    </a:lnTo>
                    <a:lnTo>
                      <a:pt x="2170" y="45"/>
                    </a:lnTo>
                    <a:lnTo>
                      <a:pt x="2105" y="32"/>
                    </a:lnTo>
                    <a:lnTo>
                      <a:pt x="2040" y="20"/>
                    </a:lnTo>
                    <a:lnTo>
                      <a:pt x="1974" y="12"/>
                    </a:lnTo>
                    <a:lnTo>
                      <a:pt x="1908" y="5"/>
                    </a:lnTo>
                    <a:lnTo>
                      <a:pt x="1841" y="1"/>
                    </a:lnTo>
                    <a:lnTo>
                      <a:pt x="1775" y="0"/>
                    </a:lnTo>
                    <a:lnTo>
                      <a:pt x="1710" y="1"/>
                    </a:lnTo>
                    <a:lnTo>
                      <a:pt x="1643" y="5"/>
                    </a:lnTo>
                    <a:lnTo>
                      <a:pt x="1577" y="12"/>
                    </a:lnTo>
                    <a:lnTo>
                      <a:pt x="1511" y="20"/>
                    </a:lnTo>
                    <a:lnTo>
                      <a:pt x="1446" y="32"/>
                    </a:lnTo>
                    <a:lnTo>
                      <a:pt x="1381" y="45"/>
                    </a:lnTo>
                    <a:lnTo>
                      <a:pt x="1316" y="61"/>
                    </a:lnTo>
                    <a:lnTo>
                      <a:pt x="1252" y="80"/>
                    </a:lnTo>
                    <a:lnTo>
                      <a:pt x="1189" y="101"/>
                    </a:lnTo>
                    <a:lnTo>
                      <a:pt x="1126" y="123"/>
                    </a:lnTo>
                    <a:lnTo>
                      <a:pt x="1066" y="148"/>
                    </a:lnTo>
                    <a:lnTo>
                      <a:pt x="1005" y="176"/>
                    </a:lnTo>
                    <a:lnTo>
                      <a:pt x="945" y="207"/>
                    </a:lnTo>
                    <a:lnTo>
                      <a:pt x="888" y="238"/>
                    </a:lnTo>
                    <a:lnTo>
                      <a:pt x="831" y="273"/>
                    </a:lnTo>
                    <a:lnTo>
                      <a:pt x="775" y="309"/>
                    </a:lnTo>
                    <a:lnTo>
                      <a:pt x="721" y="348"/>
                    </a:lnTo>
                    <a:lnTo>
                      <a:pt x="669" y="388"/>
                    </a:lnTo>
                    <a:lnTo>
                      <a:pt x="618" y="431"/>
                    </a:lnTo>
                    <a:lnTo>
                      <a:pt x="567" y="475"/>
                    </a:lnTo>
                    <a:lnTo>
                      <a:pt x="520" y="521"/>
                    </a:lnTo>
                    <a:lnTo>
                      <a:pt x="474" y="568"/>
                    </a:lnTo>
                    <a:lnTo>
                      <a:pt x="430" y="619"/>
                    </a:lnTo>
                    <a:lnTo>
                      <a:pt x="388" y="670"/>
                    </a:lnTo>
                    <a:lnTo>
                      <a:pt x="347" y="722"/>
                    </a:lnTo>
                    <a:lnTo>
                      <a:pt x="308" y="776"/>
                    </a:lnTo>
                    <a:lnTo>
                      <a:pt x="272" y="832"/>
                    </a:lnTo>
                    <a:lnTo>
                      <a:pt x="238" y="889"/>
                    </a:lnTo>
                    <a:lnTo>
                      <a:pt x="206" y="946"/>
                    </a:lnTo>
                    <a:lnTo>
                      <a:pt x="175" y="1006"/>
                    </a:lnTo>
                    <a:lnTo>
                      <a:pt x="149" y="1067"/>
                    </a:lnTo>
                    <a:lnTo>
                      <a:pt x="123" y="1128"/>
                    </a:lnTo>
                    <a:lnTo>
                      <a:pt x="100" y="1190"/>
                    </a:lnTo>
                    <a:lnTo>
                      <a:pt x="79" y="1253"/>
                    </a:lnTo>
                    <a:lnTo>
                      <a:pt x="60" y="1317"/>
                    </a:lnTo>
                    <a:lnTo>
                      <a:pt x="45" y="1382"/>
                    </a:lnTo>
                    <a:lnTo>
                      <a:pt x="31" y="1447"/>
                    </a:lnTo>
                    <a:lnTo>
                      <a:pt x="20" y="1512"/>
                    </a:lnTo>
                    <a:lnTo>
                      <a:pt x="11" y="1578"/>
                    </a:lnTo>
                    <a:lnTo>
                      <a:pt x="5" y="1644"/>
                    </a:lnTo>
                    <a:lnTo>
                      <a:pt x="2" y="1711"/>
                    </a:lnTo>
                    <a:lnTo>
                      <a:pt x="0" y="1777"/>
                    </a:lnTo>
                    <a:lnTo>
                      <a:pt x="2" y="1844"/>
                    </a:lnTo>
                    <a:lnTo>
                      <a:pt x="5" y="1910"/>
                    </a:lnTo>
                    <a:lnTo>
                      <a:pt x="11" y="1975"/>
                    </a:lnTo>
                    <a:lnTo>
                      <a:pt x="20" y="2042"/>
                    </a:lnTo>
                    <a:lnTo>
                      <a:pt x="31" y="2107"/>
                    </a:lnTo>
                    <a:lnTo>
                      <a:pt x="45" y="2173"/>
                    </a:lnTo>
                    <a:lnTo>
                      <a:pt x="60" y="2237"/>
                    </a:lnTo>
                    <a:lnTo>
                      <a:pt x="79" y="2301"/>
                    </a:lnTo>
                    <a:lnTo>
                      <a:pt x="100" y="2364"/>
                    </a:lnTo>
                    <a:lnTo>
                      <a:pt x="123" y="2426"/>
                    </a:lnTo>
                    <a:lnTo>
                      <a:pt x="149" y="2488"/>
                    </a:lnTo>
                    <a:lnTo>
                      <a:pt x="175" y="2548"/>
                    </a:lnTo>
                    <a:lnTo>
                      <a:pt x="206" y="2608"/>
                    </a:lnTo>
                    <a:lnTo>
                      <a:pt x="238" y="2665"/>
                    </a:lnTo>
                    <a:lnTo>
                      <a:pt x="272" y="2722"/>
                    </a:lnTo>
                    <a:lnTo>
                      <a:pt x="308" y="2778"/>
                    </a:lnTo>
                    <a:lnTo>
                      <a:pt x="347" y="2832"/>
                    </a:lnTo>
                    <a:lnTo>
                      <a:pt x="388" y="2884"/>
                    </a:lnTo>
                    <a:lnTo>
                      <a:pt x="430" y="2936"/>
                    </a:lnTo>
                    <a:lnTo>
                      <a:pt x="474" y="2986"/>
                    </a:lnTo>
                    <a:lnTo>
                      <a:pt x="520" y="3034"/>
                    </a:lnTo>
                    <a:lnTo>
                      <a:pt x="567" y="3079"/>
                    </a:lnTo>
                    <a:lnTo>
                      <a:pt x="618" y="3123"/>
                    </a:lnTo>
                    <a:lnTo>
                      <a:pt x="669" y="3167"/>
                    </a:lnTo>
                    <a:lnTo>
                      <a:pt x="721" y="3206"/>
                    </a:lnTo>
                    <a:lnTo>
                      <a:pt x="775" y="3245"/>
                    </a:lnTo>
                    <a:lnTo>
                      <a:pt x="831" y="3281"/>
                    </a:lnTo>
                    <a:lnTo>
                      <a:pt x="888" y="3316"/>
                    </a:lnTo>
                    <a:lnTo>
                      <a:pt x="945" y="3347"/>
                    </a:lnTo>
                    <a:lnTo>
                      <a:pt x="1005" y="3378"/>
                    </a:lnTo>
                    <a:lnTo>
                      <a:pt x="1066" y="3406"/>
                    </a:lnTo>
                    <a:lnTo>
                      <a:pt x="1126" y="3431"/>
                    </a:lnTo>
                    <a:lnTo>
                      <a:pt x="1189" y="3454"/>
                    </a:lnTo>
                    <a:lnTo>
                      <a:pt x="1252" y="3475"/>
                    </a:lnTo>
                    <a:lnTo>
                      <a:pt x="1316" y="3493"/>
                    </a:lnTo>
                    <a:lnTo>
                      <a:pt x="1381" y="3510"/>
                    </a:lnTo>
                    <a:lnTo>
                      <a:pt x="1446" y="3522"/>
                    </a:lnTo>
                    <a:lnTo>
                      <a:pt x="1511" y="3534"/>
                    </a:lnTo>
                    <a:lnTo>
                      <a:pt x="1577" y="3542"/>
                    </a:lnTo>
                    <a:lnTo>
                      <a:pt x="1643" y="3549"/>
                    </a:lnTo>
                    <a:lnTo>
                      <a:pt x="1710" y="3553"/>
                    </a:lnTo>
                    <a:lnTo>
                      <a:pt x="1775" y="3554"/>
                    </a:lnTo>
                    <a:lnTo>
                      <a:pt x="1841" y="3553"/>
                    </a:lnTo>
                    <a:lnTo>
                      <a:pt x="1908" y="3549"/>
                    </a:lnTo>
                    <a:lnTo>
                      <a:pt x="1974" y="3542"/>
                    </a:lnTo>
                    <a:lnTo>
                      <a:pt x="2040" y="3534"/>
                    </a:lnTo>
                    <a:lnTo>
                      <a:pt x="2105" y="3522"/>
                    </a:lnTo>
                    <a:lnTo>
                      <a:pt x="2170" y="3510"/>
                    </a:lnTo>
                    <a:lnTo>
                      <a:pt x="2235" y="3493"/>
                    </a:lnTo>
                    <a:lnTo>
                      <a:pt x="2299" y="3475"/>
                    </a:lnTo>
                    <a:lnTo>
                      <a:pt x="2362" y="3454"/>
                    </a:lnTo>
                    <a:lnTo>
                      <a:pt x="2424" y="3431"/>
                    </a:lnTo>
                    <a:lnTo>
                      <a:pt x="2485" y="3406"/>
                    </a:lnTo>
                    <a:lnTo>
                      <a:pt x="2546" y="3378"/>
                    </a:lnTo>
                    <a:lnTo>
                      <a:pt x="2606" y="3347"/>
                    </a:lnTo>
                    <a:lnTo>
                      <a:pt x="2663" y="3316"/>
                    </a:lnTo>
                    <a:lnTo>
                      <a:pt x="2720" y="3281"/>
                    </a:lnTo>
                    <a:lnTo>
                      <a:pt x="2776" y="3245"/>
                    </a:lnTo>
                    <a:lnTo>
                      <a:pt x="2830" y="3206"/>
                    </a:lnTo>
                    <a:lnTo>
                      <a:pt x="2882" y="3167"/>
                    </a:lnTo>
                    <a:lnTo>
                      <a:pt x="2933" y="3123"/>
                    </a:lnTo>
                    <a:lnTo>
                      <a:pt x="2984" y="3079"/>
                    </a:lnTo>
                    <a:lnTo>
                      <a:pt x="3030" y="3034"/>
                    </a:lnTo>
                    <a:lnTo>
                      <a:pt x="3077" y="2986"/>
                    </a:lnTo>
                    <a:lnTo>
                      <a:pt x="3121" y="2936"/>
                    </a:lnTo>
                    <a:lnTo>
                      <a:pt x="3163" y="2884"/>
                    </a:lnTo>
                    <a:lnTo>
                      <a:pt x="3204" y="2832"/>
                    </a:lnTo>
                    <a:lnTo>
                      <a:pt x="3243" y="2778"/>
                    </a:lnTo>
                    <a:lnTo>
                      <a:pt x="3279" y="2722"/>
                    </a:lnTo>
                    <a:lnTo>
                      <a:pt x="3313" y="2665"/>
                    </a:lnTo>
                    <a:lnTo>
                      <a:pt x="3345" y="2608"/>
                    </a:lnTo>
                    <a:lnTo>
                      <a:pt x="3376" y="2548"/>
                    </a:lnTo>
                    <a:lnTo>
                      <a:pt x="3402" y="2488"/>
                    </a:lnTo>
                    <a:lnTo>
                      <a:pt x="3428" y="2426"/>
                    </a:lnTo>
                    <a:lnTo>
                      <a:pt x="3451" y="2364"/>
                    </a:lnTo>
                    <a:lnTo>
                      <a:pt x="3472" y="2301"/>
                    </a:lnTo>
                    <a:lnTo>
                      <a:pt x="3490" y="2237"/>
                    </a:lnTo>
                    <a:lnTo>
                      <a:pt x="3506" y="2173"/>
                    </a:lnTo>
                    <a:lnTo>
                      <a:pt x="3520" y="2107"/>
                    </a:lnTo>
                    <a:lnTo>
                      <a:pt x="3531" y="2042"/>
                    </a:lnTo>
                    <a:lnTo>
                      <a:pt x="3540" y="1975"/>
                    </a:lnTo>
                    <a:lnTo>
                      <a:pt x="3546" y="1910"/>
                    </a:lnTo>
                    <a:lnTo>
                      <a:pt x="3549" y="1844"/>
                    </a:lnTo>
                    <a:lnTo>
                      <a:pt x="3551" y="1777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217" name="任意多边形 1058216"/>
              <p:cNvSpPr/>
              <p:nvPr/>
            </p:nvSpPr>
            <p:spPr>
              <a:xfrm>
                <a:off x="3500" y="2335"/>
                <a:ext cx="260" cy="260"/>
              </a:xfrm>
              <a:custGeom>
                <a:avLst/>
                <a:gdLst/>
                <a:ahLst/>
                <a:cxnLst/>
                <a:pathLst>
                  <a:path w="1775" h="1776">
                    <a:moveTo>
                      <a:pt x="1775" y="888"/>
                    </a:moveTo>
                    <a:lnTo>
                      <a:pt x="1774" y="841"/>
                    </a:lnTo>
                    <a:lnTo>
                      <a:pt x="1770" y="795"/>
                    </a:lnTo>
                    <a:lnTo>
                      <a:pt x="1764" y="749"/>
                    </a:lnTo>
                    <a:lnTo>
                      <a:pt x="1756" y="704"/>
                    </a:lnTo>
                    <a:lnTo>
                      <a:pt x="1744" y="658"/>
                    </a:lnTo>
                    <a:lnTo>
                      <a:pt x="1732" y="614"/>
                    </a:lnTo>
                    <a:lnTo>
                      <a:pt x="1716" y="570"/>
                    </a:lnTo>
                    <a:lnTo>
                      <a:pt x="1699" y="526"/>
                    </a:lnTo>
                    <a:lnTo>
                      <a:pt x="1678" y="484"/>
                    </a:lnTo>
                    <a:lnTo>
                      <a:pt x="1656" y="444"/>
                    </a:lnTo>
                    <a:lnTo>
                      <a:pt x="1632" y="404"/>
                    </a:lnTo>
                    <a:lnTo>
                      <a:pt x="1606" y="365"/>
                    </a:lnTo>
                    <a:lnTo>
                      <a:pt x="1578" y="329"/>
                    </a:lnTo>
                    <a:lnTo>
                      <a:pt x="1547" y="293"/>
                    </a:lnTo>
                    <a:lnTo>
                      <a:pt x="1515" y="260"/>
                    </a:lnTo>
                    <a:lnTo>
                      <a:pt x="1482" y="228"/>
                    </a:lnTo>
                    <a:lnTo>
                      <a:pt x="1446" y="197"/>
                    </a:lnTo>
                    <a:lnTo>
                      <a:pt x="1410" y="169"/>
                    </a:lnTo>
                    <a:lnTo>
                      <a:pt x="1371" y="143"/>
                    </a:lnTo>
                    <a:lnTo>
                      <a:pt x="1331" y="119"/>
                    </a:lnTo>
                    <a:lnTo>
                      <a:pt x="1291" y="97"/>
                    </a:lnTo>
                    <a:lnTo>
                      <a:pt x="1249" y="76"/>
                    </a:lnTo>
                    <a:lnTo>
                      <a:pt x="1205" y="59"/>
                    </a:lnTo>
                    <a:lnTo>
                      <a:pt x="1162" y="43"/>
                    </a:lnTo>
                    <a:lnTo>
                      <a:pt x="1117" y="31"/>
                    </a:lnTo>
                    <a:lnTo>
                      <a:pt x="1072" y="19"/>
                    </a:lnTo>
                    <a:lnTo>
                      <a:pt x="1026" y="11"/>
                    </a:lnTo>
                    <a:lnTo>
                      <a:pt x="980" y="5"/>
                    </a:lnTo>
                    <a:lnTo>
                      <a:pt x="934" y="1"/>
                    </a:lnTo>
                    <a:lnTo>
                      <a:pt x="887" y="0"/>
                    </a:lnTo>
                    <a:lnTo>
                      <a:pt x="841" y="1"/>
                    </a:lnTo>
                    <a:lnTo>
                      <a:pt x="795" y="5"/>
                    </a:lnTo>
                    <a:lnTo>
                      <a:pt x="748" y="11"/>
                    </a:lnTo>
                    <a:lnTo>
                      <a:pt x="703" y="19"/>
                    </a:lnTo>
                    <a:lnTo>
                      <a:pt x="657" y="31"/>
                    </a:lnTo>
                    <a:lnTo>
                      <a:pt x="613" y="43"/>
                    </a:lnTo>
                    <a:lnTo>
                      <a:pt x="570" y="59"/>
                    </a:lnTo>
                    <a:lnTo>
                      <a:pt x="526" y="76"/>
                    </a:lnTo>
                    <a:lnTo>
                      <a:pt x="484" y="97"/>
                    </a:lnTo>
                    <a:lnTo>
                      <a:pt x="444" y="119"/>
                    </a:lnTo>
                    <a:lnTo>
                      <a:pt x="404" y="143"/>
                    </a:lnTo>
                    <a:lnTo>
                      <a:pt x="365" y="169"/>
                    </a:lnTo>
                    <a:lnTo>
                      <a:pt x="329" y="197"/>
                    </a:lnTo>
                    <a:lnTo>
                      <a:pt x="293" y="228"/>
                    </a:lnTo>
                    <a:lnTo>
                      <a:pt x="259" y="260"/>
                    </a:lnTo>
                    <a:lnTo>
                      <a:pt x="228" y="293"/>
                    </a:lnTo>
                    <a:lnTo>
                      <a:pt x="197" y="329"/>
                    </a:lnTo>
                    <a:lnTo>
                      <a:pt x="169" y="365"/>
                    </a:lnTo>
                    <a:lnTo>
                      <a:pt x="143" y="404"/>
                    </a:lnTo>
                    <a:lnTo>
                      <a:pt x="118" y="444"/>
                    </a:lnTo>
                    <a:lnTo>
                      <a:pt x="96" y="484"/>
                    </a:lnTo>
                    <a:lnTo>
                      <a:pt x="76" y="526"/>
                    </a:lnTo>
                    <a:lnTo>
                      <a:pt x="59" y="570"/>
                    </a:lnTo>
                    <a:lnTo>
                      <a:pt x="43" y="614"/>
                    </a:lnTo>
                    <a:lnTo>
                      <a:pt x="29" y="658"/>
                    </a:lnTo>
                    <a:lnTo>
                      <a:pt x="19" y="704"/>
                    </a:lnTo>
                    <a:lnTo>
                      <a:pt x="11" y="749"/>
                    </a:lnTo>
                    <a:lnTo>
                      <a:pt x="5" y="795"/>
                    </a:lnTo>
                    <a:lnTo>
                      <a:pt x="1" y="841"/>
                    </a:lnTo>
                    <a:lnTo>
                      <a:pt x="0" y="888"/>
                    </a:lnTo>
                    <a:lnTo>
                      <a:pt x="1" y="935"/>
                    </a:lnTo>
                    <a:lnTo>
                      <a:pt x="5" y="981"/>
                    </a:lnTo>
                    <a:lnTo>
                      <a:pt x="11" y="1027"/>
                    </a:lnTo>
                    <a:lnTo>
                      <a:pt x="19" y="1072"/>
                    </a:lnTo>
                    <a:lnTo>
                      <a:pt x="29" y="1118"/>
                    </a:lnTo>
                    <a:lnTo>
                      <a:pt x="43" y="1162"/>
                    </a:lnTo>
                    <a:lnTo>
                      <a:pt x="59" y="1207"/>
                    </a:lnTo>
                    <a:lnTo>
                      <a:pt x="76" y="1250"/>
                    </a:lnTo>
                    <a:lnTo>
                      <a:pt x="96" y="1292"/>
                    </a:lnTo>
                    <a:lnTo>
                      <a:pt x="118" y="1333"/>
                    </a:lnTo>
                    <a:lnTo>
                      <a:pt x="143" y="1372"/>
                    </a:lnTo>
                    <a:lnTo>
                      <a:pt x="169" y="1411"/>
                    </a:lnTo>
                    <a:lnTo>
                      <a:pt x="197" y="1447"/>
                    </a:lnTo>
                    <a:lnTo>
                      <a:pt x="228" y="1482"/>
                    </a:lnTo>
                    <a:lnTo>
                      <a:pt x="259" y="1516"/>
                    </a:lnTo>
                    <a:lnTo>
                      <a:pt x="293" y="1548"/>
                    </a:lnTo>
                    <a:lnTo>
                      <a:pt x="329" y="1579"/>
                    </a:lnTo>
                    <a:lnTo>
                      <a:pt x="365" y="1607"/>
                    </a:lnTo>
                    <a:lnTo>
                      <a:pt x="404" y="1634"/>
                    </a:lnTo>
                    <a:lnTo>
                      <a:pt x="444" y="1657"/>
                    </a:lnTo>
                    <a:lnTo>
                      <a:pt x="484" y="1679"/>
                    </a:lnTo>
                    <a:lnTo>
                      <a:pt x="526" y="1700"/>
                    </a:lnTo>
                    <a:lnTo>
                      <a:pt x="570" y="1718"/>
                    </a:lnTo>
                    <a:lnTo>
                      <a:pt x="613" y="1733"/>
                    </a:lnTo>
                    <a:lnTo>
                      <a:pt x="657" y="1746"/>
                    </a:lnTo>
                    <a:lnTo>
                      <a:pt x="703" y="1757"/>
                    </a:lnTo>
                    <a:lnTo>
                      <a:pt x="748" y="1765"/>
                    </a:lnTo>
                    <a:lnTo>
                      <a:pt x="795" y="1771"/>
                    </a:lnTo>
                    <a:lnTo>
                      <a:pt x="841" y="1775"/>
                    </a:lnTo>
                    <a:lnTo>
                      <a:pt x="887" y="1776"/>
                    </a:lnTo>
                    <a:lnTo>
                      <a:pt x="934" y="1775"/>
                    </a:lnTo>
                    <a:lnTo>
                      <a:pt x="980" y="1771"/>
                    </a:lnTo>
                    <a:lnTo>
                      <a:pt x="1026" y="1765"/>
                    </a:lnTo>
                    <a:lnTo>
                      <a:pt x="1072" y="1757"/>
                    </a:lnTo>
                    <a:lnTo>
                      <a:pt x="1117" y="1746"/>
                    </a:lnTo>
                    <a:lnTo>
                      <a:pt x="1162" y="1733"/>
                    </a:lnTo>
                    <a:lnTo>
                      <a:pt x="1205" y="1718"/>
                    </a:lnTo>
                    <a:lnTo>
                      <a:pt x="1249" y="1700"/>
                    </a:lnTo>
                    <a:lnTo>
                      <a:pt x="1291" y="1679"/>
                    </a:lnTo>
                    <a:lnTo>
                      <a:pt x="1331" y="1657"/>
                    </a:lnTo>
                    <a:lnTo>
                      <a:pt x="1371" y="1634"/>
                    </a:lnTo>
                    <a:lnTo>
                      <a:pt x="1410" y="1607"/>
                    </a:lnTo>
                    <a:lnTo>
                      <a:pt x="1446" y="1579"/>
                    </a:lnTo>
                    <a:lnTo>
                      <a:pt x="1482" y="1548"/>
                    </a:lnTo>
                    <a:lnTo>
                      <a:pt x="1515" y="1516"/>
                    </a:lnTo>
                    <a:lnTo>
                      <a:pt x="1547" y="1482"/>
                    </a:lnTo>
                    <a:lnTo>
                      <a:pt x="1578" y="1447"/>
                    </a:lnTo>
                    <a:lnTo>
                      <a:pt x="1606" y="1411"/>
                    </a:lnTo>
                    <a:lnTo>
                      <a:pt x="1632" y="1372"/>
                    </a:lnTo>
                    <a:lnTo>
                      <a:pt x="1656" y="1333"/>
                    </a:lnTo>
                    <a:lnTo>
                      <a:pt x="1678" y="1292"/>
                    </a:lnTo>
                    <a:lnTo>
                      <a:pt x="1699" y="1250"/>
                    </a:lnTo>
                    <a:lnTo>
                      <a:pt x="1716" y="1207"/>
                    </a:lnTo>
                    <a:lnTo>
                      <a:pt x="1732" y="1162"/>
                    </a:lnTo>
                    <a:lnTo>
                      <a:pt x="1744" y="1118"/>
                    </a:lnTo>
                    <a:lnTo>
                      <a:pt x="1756" y="1072"/>
                    </a:lnTo>
                    <a:lnTo>
                      <a:pt x="1764" y="1027"/>
                    </a:lnTo>
                    <a:lnTo>
                      <a:pt x="1770" y="981"/>
                    </a:lnTo>
                    <a:lnTo>
                      <a:pt x="1774" y="935"/>
                    </a:lnTo>
                    <a:lnTo>
                      <a:pt x="1775" y="888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058218" name="组合 1058217"/>
              <p:cNvGrpSpPr/>
              <p:nvPr/>
            </p:nvGrpSpPr>
            <p:grpSpPr>
              <a:xfrm>
                <a:off x="2958" y="2465"/>
                <a:ext cx="1407" cy="0"/>
                <a:chOff x="2206" y="3066"/>
                <a:chExt cx="1374" cy="0"/>
              </a:xfrm>
            </p:grpSpPr>
            <p:sp>
              <p:nvSpPr>
                <p:cNvPr id="1058219" name="直接连接符 1058218"/>
                <p:cNvSpPr/>
                <p:nvPr/>
              </p:nvSpPr>
              <p:spPr>
                <a:xfrm flipH="1">
                  <a:off x="3482" y="3066"/>
                  <a:ext cx="9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0" name="直接连接符 1058219"/>
                <p:cNvSpPr/>
                <p:nvPr/>
              </p:nvSpPr>
              <p:spPr>
                <a:xfrm flipH="1">
                  <a:off x="3428" y="3066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1" name="直接连接符 1058220"/>
                <p:cNvSpPr/>
                <p:nvPr/>
              </p:nvSpPr>
              <p:spPr>
                <a:xfrm flipH="1">
                  <a:off x="3222" y="3066"/>
                  <a:ext cx="182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2" name="直接连接符 1058221"/>
                <p:cNvSpPr/>
                <p:nvPr/>
              </p:nvSpPr>
              <p:spPr>
                <a:xfrm flipH="1">
                  <a:off x="3168" y="3066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3" name="直接连接符 1058222"/>
                <p:cNvSpPr/>
                <p:nvPr/>
              </p:nvSpPr>
              <p:spPr>
                <a:xfrm flipH="1">
                  <a:off x="2963" y="3066"/>
                  <a:ext cx="18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4" name="直接连接符 1058223"/>
                <p:cNvSpPr/>
                <p:nvPr/>
              </p:nvSpPr>
              <p:spPr>
                <a:xfrm flipH="1">
                  <a:off x="2908" y="3066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5" name="直接连接符 1058224"/>
                <p:cNvSpPr/>
                <p:nvPr/>
              </p:nvSpPr>
              <p:spPr>
                <a:xfrm flipH="1">
                  <a:off x="2667" y="3066"/>
                  <a:ext cx="20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6" name="直接连接符 1058225"/>
                <p:cNvSpPr/>
                <p:nvPr/>
              </p:nvSpPr>
              <p:spPr>
                <a:xfrm flipH="1">
                  <a:off x="2606" y="3066"/>
                  <a:ext cx="3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7" name="直接连接符 1058226"/>
                <p:cNvSpPr/>
                <p:nvPr/>
              </p:nvSpPr>
              <p:spPr>
                <a:xfrm flipH="1">
                  <a:off x="2386" y="3066"/>
                  <a:ext cx="19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8" name="直接连接符 1058227"/>
                <p:cNvSpPr/>
                <p:nvPr/>
              </p:nvSpPr>
              <p:spPr>
                <a:xfrm flipH="1">
                  <a:off x="2329" y="3066"/>
                  <a:ext cx="3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29" name="直接连接符 1058228"/>
                <p:cNvSpPr/>
                <p:nvPr/>
              </p:nvSpPr>
              <p:spPr>
                <a:xfrm flipH="1">
                  <a:off x="2206" y="3066"/>
                  <a:ext cx="9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230" name="组合 1058229"/>
              <p:cNvGrpSpPr/>
              <p:nvPr/>
            </p:nvGrpSpPr>
            <p:grpSpPr>
              <a:xfrm>
                <a:off x="3630" y="1693"/>
                <a:ext cx="0" cy="1529"/>
                <a:chOff x="2862" y="2312"/>
                <a:chExt cx="0" cy="1493"/>
              </a:xfrm>
            </p:grpSpPr>
            <p:sp>
              <p:nvSpPr>
                <p:cNvPr id="1058231" name="直接连接符 1058230"/>
                <p:cNvSpPr/>
                <p:nvPr/>
              </p:nvSpPr>
              <p:spPr>
                <a:xfrm flipV="1">
                  <a:off x="2862" y="3547"/>
                  <a:ext cx="0" cy="25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2" name="直接连接符 1058231"/>
                <p:cNvSpPr/>
                <p:nvPr/>
              </p:nvSpPr>
              <p:spPr>
                <a:xfrm flipV="1">
                  <a:off x="2862" y="3487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3" name="直接连接符 1058232"/>
                <p:cNvSpPr/>
                <p:nvPr/>
              </p:nvSpPr>
              <p:spPr>
                <a:xfrm flipV="1">
                  <a:off x="2862" y="3275"/>
                  <a:ext cx="0" cy="18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4" name="直接连接符 1058233"/>
                <p:cNvSpPr/>
                <p:nvPr/>
              </p:nvSpPr>
              <p:spPr>
                <a:xfrm flipV="1">
                  <a:off x="2862" y="3215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5" name="直接连接符 1058234"/>
                <p:cNvSpPr/>
                <p:nvPr/>
              </p:nvSpPr>
              <p:spPr>
                <a:xfrm flipV="1">
                  <a:off x="2862" y="2949"/>
                  <a:ext cx="0" cy="23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6" name="直接连接符 1058235"/>
                <p:cNvSpPr/>
                <p:nvPr/>
              </p:nvSpPr>
              <p:spPr>
                <a:xfrm flipV="1">
                  <a:off x="2862" y="2895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7" name="直接连接符 1058236"/>
                <p:cNvSpPr/>
                <p:nvPr/>
              </p:nvSpPr>
              <p:spPr>
                <a:xfrm flipV="1">
                  <a:off x="2862" y="2644"/>
                  <a:ext cx="0" cy="22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8" name="直接连接符 1058237"/>
                <p:cNvSpPr/>
                <p:nvPr/>
              </p:nvSpPr>
              <p:spPr>
                <a:xfrm flipV="1">
                  <a:off x="2862" y="2584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39" name="直接连接符 1058238"/>
                <p:cNvSpPr/>
                <p:nvPr/>
              </p:nvSpPr>
              <p:spPr>
                <a:xfrm flipV="1">
                  <a:off x="2862" y="2312"/>
                  <a:ext cx="0" cy="24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240" name="组合 1058239"/>
              <p:cNvGrpSpPr/>
              <p:nvPr/>
            </p:nvGrpSpPr>
            <p:grpSpPr>
              <a:xfrm>
                <a:off x="3162" y="2292"/>
                <a:ext cx="0" cy="351"/>
                <a:chOff x="2405" y="3023"/>
                <a:chExt cx="0" cy="343"/>
              </a:xfrm>
            </p:grpSpPr>
            <p:sp>
              <p:nvSpPr>
                <p:cNvPr id="1058241" name="直接连接符 1058240"/>
                <p:cNvSpPr/>
                <p:nvPr/>
              </p:nvSpPr>
              <p:spPr>
                <a:xfrm flipV="1">
                  <a:off x="2405" y="3173"/>
                  <a:ext cx="0" cy="19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42" name="直接连接符 1058241"/>
                <p:cNvSpPr/>
                <p:nvPr/>
              </p:nvSpPr>
              <p:spPr>
                <a:xfrm flipV="1">
                  <a:off x="2405" y="3113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43" name="直接连接符 1058242"/>
                <p:cNvSpPr/>
                <p:nvPr/>
              </p:nvSpPr>
              <p:spPr>
                <a:xfrm flipV="1">
                  <a:off x="2405" y="3023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244" name="任意多边形 1058243"/>
              <p:cNvSpPr/>
              <p:nvPr/>
            </p:nvSpPr>
            <p:spPr>
              <a:xfrm>
                <a:off x="3162" y="2349"/>
                <a:ext cx="118" cy="233"/>
              </a:xfrm>
              <a:custGeom>
                <a:avLst/>
                <a:gdLst/>
                <a:ahLst/>
                <a:cxnLst/>
                <a:pathLst>
                  <a:path w="800" h="1598">
                    <a:moveTo>
                      <a:pt x="0" y="1598"/>
                    </a:moveTo>
                    <a:lnTo>
                      <a:pt x="46" y="1597"/>
                    </a:lnTo>
                    <a:lnTo>
                      <a:pt x="90" y="1594"/>
                    </a:lnTo>
                    <a:lnTo>
                      <a:pt x="135" y="1588"/>
                    </a:lnTo>
                    <a:lnTo>
                      <a:pt x="179" y="1578"/>
                    </a:lnTo>
                    <a:lnTo>
                      <a:pt x="222" y="1567"/>
                    </a:lnTo>
                    <a:lnTo>
                      <a:pt x="264" y="1554"/>
                    </a:lnTo>
                    <a:lnTo>
                      <a:pt x="306" y="1538"/>
                    </a:lnTo>
                    <a:lnTo>
                      <a:pt x="347" y="1519"/>
                    </a:lnTo>
                    <a:lnTo>
                      <a:pt x="387" y="1499"/>
                    </a:lnTo>
                    <a:lnTo>
                      <a:pt x="426" y="1476"/>
                    </a:lnTo>
                    <a:lnTo>
                      <a:pt x="462" y="1451"/>
                    </a:lnTo>
                    <a:lnTo>
                      <a:pt x="499" y="1424"/>
                    </a:lnTo>
                    <a:lnTo>
                      <a:pt x="534" y="1395"/>
                    </a:lnTo>
                    <a:lnTo>
                      <a:pt x="565" y="1365"/>
                    </a:lnTo>
                    <a:lnTo>
                      <a:pt x="597" y="1332"/>
                    </a:lnTo>
                    <a:lnTo>
                      <a:pt x="626" y="1297"/>
                    </a:lnTo>
                    <a:lnTo>
                      <a:pt x="653" y="1262"/>
                    </a:lnTo>
                    <a:lnTo>
                      <a:pt x="677" y="1225"/>
                    </a:lnTo>
                    <a:lnTo>
                      <a:pt x="700" y="1185"/>
                    </a:lnTo>
                    <a:lnTo>
                      <a:pt x="720" y="1146"/>
                    </a:lnTo>
                    <a:lnTo>
                      <a:pt x="739" y="1105"/>
                    </a:lnTo>
                    <a:lnTo>
                      <a:pt x="755" y="1063"/>
                    </a:lnTo>
                    <a:lnTo>
                      <a:pt x="768" y="1021"/>
                    </a:lnTo>
                    <a:lnTo>
                      <a:pt x="780" y="976"/>
                    </a:lnTo>
                    <a:lnTo>
                      <a:pt x="788" y="933"/>
                    </a:lnTo>
                    <a:lnTo>
                      <a:pt x="795" y="889"/>
                    </a:lnTo>
                    <a:lnTo>
                      <a:pt x="798" y="843"/>
                    </a:lnTo>
                    <a:lnTo>
                      <a:pt x="800" y="799"/>
                    </a:lnTo>
                    <a:lnTo>
                      <a:pt x="798" y="755"/>
                    </a:lnTo>
                    <a:lnTo>
                      <a:pt x="795" y="709"/>
                    </a:lnTo>
                    <a:lnTo>
                      <a:pt x="788" y="665"/>
                    </a:lnTo>
                    <a:lnTo>
                      <a:pt x="780" y="621"/>
                    </a:lnTo>
                    <a:lnTo>
                      <a:pt x="768" y="577"/>
                    </a:lnTo>
                    <a:lnTo>
                      <a:pt x="755" y="535"/>
                    </a:lnTo>
                    <a:lnTo>
                      <a:pt x="739" y="493"/>
                    </a:lnTo>
                    <a:lnTo>
                      <a:pt x="720" y="453"/>
                    </a:lnTo>
                    <a:lnTo>
                      <a:pt x="700" y="412"/>
                    </a:lnTo>
                    <a:lnTo>
                      <a:pt x="677" y="373"/>
                    </a:lnTo>
                    <a:lnTo>
                      <a:pt x="653" y="336"/>
                    </a:lnTo>
                    <a:lnTo>
                      <a:pt x="626" y="301"/>
                    </a:lnTo>
                    <a:lnTo>
                      <a:pt x="597" y="266"/>
                    </a:lnTo>
                    <a:lnTo>
                      <a:pt x="565" y="233"/>
                    </a:lnTo>
                    <a:lnTo>
                      <a:pt x="534" y="203"/>
                    </a:lnTo>
                    <a:lnTo>
                      <a:pt x="499" y="174"/>
                    </a:lnTo>
                    <a:lnTo>
                      <a:pt x="462" y="147"/>
                    </a:lnTo>
                    <a:lnTo>
                      <a:pt x="426" y="122"/>
                    </a:lnTo>
                    <a:lnTo>
                      <a:pt x="387" y="99"/>
                    </a:lnTo>
                    <a:lnTo>
                      <a:pt x="347" y="79"/>
                    </a:lnTo>
                    <a:lnTo>
                      <a:pt x="306" y="61"/>
                    </a:lnTo>
                    <a:lnTo>
                      <a:pt x="264" y="44"/>
                    </a:lnTo>
                    <a:lnTo>
                      <a:pt x="222" y="30"/>
                    </a:lnTo>
                    <a:lnTo>
                      <a:pt x="179" y="20"/>
                    </a:lnTo>
                    <a:lnTo>
                      <a:pt x="135" y="10"/>
                    </a:lnTo>
                    <a:lnTo>
                      <a:pt x="90" y="5"/>
                    </a:lnTo>
                    <a:lnTo>
                      <a:pt x="46" y="1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245" name="直接连接符 1058244"/>
              <p:cNvSpPr/>
              <p:nvPr/>
            </p:nvSpPr>
            <p:spPr>
              <a:xfrm flipH="1">
                <a:off x="2964" y="2349"/>
                <a:ext cx="198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46" name="直接连接符 1058245"/>
              <p:cNvSpPr/>
              <p:nvPr/>
            </p:nvSpPr>
            <p:spPr>
              <a:xfrm flipH="1">
                <a:off x="2964" y="2582"/>
                <a:ext cx="198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8292" name="组合 1058291"/>
              <p:cNvGrpSpPr/>
              <p:nvPr/>
            </p:nvGrpSpPr>
            <p:grpSpPr>
              <a:xfrm>
                <a:off x="3824" y="2659"/>
                <a:ext cx="249" cy="251"/>
                <a:chOff x="3052" y="3255"/>
                <a:chExt cx="243" cy="245"/>
              </a:xfrm>
            </p:grpSpPr>
            <p:sp>
              <p:nvSpPr>
                <p:cNvPr id="1058293" name="任意多边形 1058292"/>
                <p:cNvSpPr/>
                <p:nvPr/>
              </p:nvSpPr>
              <p:spPr>
                <a:xfrm>
                  <a:off x="3052" y="3419"/>
                  <a:ext cx="100" cy="62"/>
                </a:xfrm>
                <a:custGeom>
                  <a:avLst/>
                  <a:gdLst/>
                  <a:ahLst/>
                  <a:cxnLst/>
                  <a:pathLst>
                    <a:path w="698" h="437">
                      <a:moveTo>
                        <a:pt x="0" y="437"/>
                      </a:moveTo>
                      <a:lnTo>
                        <a:pt x="80" y="399"/>
                      </a:lnTo>
                      <a:lnTo>
                        <a:pt x="158" y="359"/>
                      </a:lnTo>
                      <a:lnTo>
                        <a:pt x="235" y="317"/>
                      </a:lnTo>
                      <a:lnTo>
                        <a:pt x="311" y="273"/>
                      </a:lnTo>
                      <a:lnTo>
                        <a:pt x="386" y="227"/>
                      </a:lnTo>
                      <a:lnTo>
                        <a:pt x="460" y="178"/>
                      </a:lnTo>
                      <a:lnTo>
                        <a:pt x="531" y="128"/>
                      </a:lnTo>
                      <a:lnTo>
                        <a:pt x="602" y="76"/>
                      </a:lnTo>
                      <a:lnTo>
                        <a:pt x="671" y="22"/>
                      </a:lnTo>
                      <a:lnTo>
                        <a:pt x="698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94" name="任意多边形 1058293"/>
                <p:cNvSpPr/>
                <p:nvPr/>
              </p:nvSpPr>
              <p:spPr>
                <a:xfrm>
                  <a:off x="3175" y="3378"/>
                  <a:ext cx="21" cy="21"/>
                </a:xfrm>
                <a:custGeom>
                  <a:avLst/>
                  <a:gdLst/>
                  <a:ahLst/>
                  <a:cxnLst/>
                  <a:pathLst>
                    <a:path w="149" h="149">
                      <a:moveTo>
                        <a:pt x="0" y="149"/>
                      </a:moveTo>
                      <a:lnTo>
                        <a:pt x="14" y="137"/>
                      </a:lnTo>
                      <a:lnTo>
                        <a:pt x="77" y="75"/>
                      </a:lnTo>
                      <a:lnTo>
                        <a:pt x="137" y="12"/>
                      </a:lnTo>
                      <a:lnTo>
                        <a:pt x="149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95" name="任意多边形 1058294"/>
                <p:cNvSpPr/>
                <p:nvPr/>
              </p:nvSpPr>
              <p:spPr>
                <a:xfrm>
                  <a:off x="3216" y="3255"/>
                  <a:ext cx="62" cy="100"/>
                </a:xfrm>
                <a:custGeom>
                  <a:avLst/>
                  <a:gdLst/>
                  <a:ahLst/>
                  <a:cxnLst/>
                  <a:pathLst>
                    <a:path w="435" h="701">
                      <a:moveTo>
                        <a:pt x="0" y="701"/>
                      </a:moveTo>
                      <a:lnTo>
                        <a:pt x="22" y="674"/>
                      </a:lnTo>
                      <a:lnTo>
                        <a:pt x="76" y="604"/>
                      </a:lnTo>
                      <a:lnTo>
                        <a:pt x="128" y="533"/>
                      </a:lnTo>
                      <a:lnTo>
                        <a:pt x="178" y="460"/>
                      </a:lnTo>
                      <a:lnTo>
                        <a:pt x="226" y="387"/>
                      </a:lnTo>
                      <a:lnTo>
                        <a:pt x="272" y="312"/>
                      </a:lnTo>
                      <a:lnTo>
                        <a:pt x="316" y="235"/>
                      </a:lnTo>
                      <a:lnTo>
                        <a:pt x="358" y="158"/>
                      </a:lnTo>
                      <a:lnTo>
                        <a:pt x="396" y="79"/>
                      </a:lnTo>
                      <a:lnTo>
                        <a:pt x="435" y="0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296" name="直接连接符 1058295"/>
                <p:cNvSpPr/>
                <p:nvPr/>
              </p:nvSpPr>
              <p:spPr>
                <a:xfrm>
                  <a:off x="3074" y="3279"/>
                  <a:ext cx="79" cy="7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97" name="直接连接符 1058296"/>
                <p:cNvSpPr/>
                <p:nvPr/>
              </p:nvSpPr>
              <p:spPr>
                <a:xfrm>
                  <a:off x="3174" y="3378"/>
                  <a:ext cx="22" cy="22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98" name="直接连接符 1058297"/>
                <p:cNvSpPr/>
                <p:nvPr/>
              </p:nvSpPr>
              <p:spPr>
                <a:xfrm>
                  <a:off x="3217" y="3421"/>
                  <a:ext cx="78" cy="7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299" name="任意多边形 1058298"/>
              <p:cNvSpPr/>
              <p:nvPr/>
            </p:nvSpPr>
            <p:spPr>
              <a:xfrm>
                <a:off x="3895" y="2732"/>
                <a:ext cx="130" cy="130"/>
              </a:xfrm>
              <a:custGeom>
                <a:avLst/>
                <a:gdLst/>
                <a:ahLst/>
                <a:cxnLst/>
                <a:pathLst>
                  <a:path w="888" h="889">
                    <a:moveTo>
                      <a:pt x="888" y="444"/>
                    </a:moveTo>
                    <a:lnTo>
                      <a:pt x="887" y="411"/>
                    </a:lnTo>
                    <a:lnTo>
                      <a:pt x="884" y="378"/>
                    </a:lnTo>
                    <a:lnTo>
                      <a:pt x="877" y="345"/>
                    </a:lnTo>
                    <a:lnTo>
                      <a:pt x="868" y="313"/>
                    </a:lnTo>
                    <a:lnTo>
                      <a:pt x="858" y="282"/>
                    </a:lnTo>
                    <a:lnTo>
                      <a:pt x="844" y="252"/>
                    </a:lnTo>
                    <a:lnTo>
                      <a:pt x="829" y="222"/>
                    </a:lnTo>
                    <a:lnTo>
                      <a:pt x="811" y="194"/>
                    </a:lnTo>
                    <a:lnTo>
                      <a:pt x="791" y="168"/>
                    </a:lnTo>
                    <a:lnTo>
                      <a:pt x="769" y="142"/>
                    </a:lnTo>
                    <a:lnTo>
                      <a:pt x="746" y="119"/>
                    </a:lnTo>
                    <a:lnTo>
                      <a:pt x="721" y="98"/>
                    </a:lnTo>
                    <a:lnTo>
                      <a:pt x="695" y="78"/>
                    </a:lnTo>
                    <a:lnTo>
                      <a:pt x="667" y="59"/>
                    </a:lnTo>
                    <a:lnTo>
                      <a:pt x="636" y="44"/>
                    </a:lnTo>
                    <a:lnTo>
                      <a:pt x="606" y="31"/>
                    </a:lnTo>
                    <a:lnTo>
                      <a:pt x="574" y="19"/>
                    </a:lnTo>
                    <a:lnTo>
                      <a:pt x="543" y="11"/>
                    </a:lnTo>
                    <a:lnTo>
                      <a:pt x="510" y="5"/>
                    </a:lnTo>
                    <a:lnTo>
                      <a:pt x="478" y="2"/>
                    </a:lnTo>
                    <a:lnTo>
                      <a:pt x="444" y="0"/>
                    </a:lnTo>
                    <a:lnTo>
                      <a:pt x="411" y="2"/>
                    </a:lnTo>
                    <a:lnTo>
                      <a:pt x="378" y="5"/>
                    </a:lnTo>
                    <a:lnTo>
                      <a:pt x="346" y="11"/>
                    </a:lnTo>
                    <a:lnTo>
                      <a:pt x="313" y="19"/>
                    </a:lnTo>
                    <a:lnTo>
                      <a:pt x="282" y="31"/>
                    </a:lnTo>
                    <a:lnTo>
                      <a:pt x="251" y="44"/>
                    </a:lnTo>
                    <a:lnTo>
                      <a:pt x="222" y="59"/>
                    </a:lnTo>
                    <a:lnTo>
                      <a:pt x="194" y="78"/>
                    </a:lnTo>
                    <a:lnTo>
                      <a:pt x="167" y="98"/>
                    </a:lnTo>
                    <a:lnTo>
                      <a:pt x="143" y="119"/>
                    </a:lnTo>
                    <a:lnTo>
                      <a:pt x="118" y="142"/>
                    </a:lnTo>
                    <a:lnTo>
                      <a:pt x="97" y="168"/>
                    </a:lnTo>
                    <a:lnTo>
                      <a:pt x="77" y="194"/>
                    </a:lnTo>
                    <a:lnTo>
                      <a:pt x="60" y="222"/>
                    </a:lnTo>
                    <a:lnTo>
                      <a:pt x="45" y="252"/>
                    </a:lnTo>
                    <a:lnTo>
                      <a:pt x="31" y="282"/>
                    </a:lnTo>
                    <a:lnTo>
                      <a:pt x="20" y="313"/>
                    </a:lnTo>
                    <a:lnTo>
                      <a:pt x="11" y="345"/>
                    </a:lnTo>
                    <a:lnTo>
                      <a:pt x="5" y="378"/>
                    </a:lnTo>
                    <a:lnTo>
                      <a:pt x="2" y="411"/>
                    </a:lnTo>
                    <a:lnTo>
                      <a:pt x="0" y="444"/>
                    </a:lnTo>
                    <a:lnTo>
                      <a:pt x="2" y="478"/>
                    </a:lnTo>
                    <a:lnTo>
                      <a:pt x="5" y="511"/>
                    </a:lnTo>
                    <a:lnTo>
                      <a:pt x="11" y="543"/>
                    </a:lnTo>
                    <a:lnTo>
                      <a:pt x="20" y="575"/>
                    </a:lnTo>
                    <a:lnTo>
                      <a:pt x="31" y="606"/>
                    </a:lnTo>
                    <a:lnTo>
                      <a:pt x="45" y="637"/>
                    </a:lnTo>
                    <a:lnTo>
                      <a:pt x="60" y="667"/>
                    </a:lnTo>
                    <a:lnTo>
                      <a:pt x="77" y="695"/>
                    </a:lnTo>
                    <a:lnTo>
                      <a:pt x="97" y="722"/>
                    </a:lnTo>
                    <a:lnTo>
                      <a:pt x="118" y="746"/>
                    </a:lnTo>
                    <a:lnTo>
                      <a:pt x="143" y="770"/>
                    </a:lnTo>
                    <a:lnTo>
                      <a:pt x="167" y="792"/>
                    </a:lnTo>
                    <a:lnTo>
                      <a:pt x="194" y="812"/>
                    </a:lnTo>
                    <a:lnTo>
                      <a:pt x="222" y="829"/>
                    </a:lnTo>
                    <a:lnTo>
                      <a:pt x="251" y="844"/>
                    </a:lnTo>
                    <a:lnTo>
                      <a:pt x="282" y="858"/>
                    </a:lnTo>
                    <a:lnTo>
                      <a:pt x="313" y="869"/>
                    </a:lnTo>
                    <a:lnTo>
                      <a:pt x="346" y="877"/>
                    </a:lnTo>
                    <a:lnTo>
                      <a:pt x="378" y="884"/>
                    </a:lnTo>
                    <a:lnTo>
                      <a:pt x="411" y="887"/>
                    </a:lnTo>
                    <a:lnTo>
                      <a:pt x="444" y="889"/>
                    </a:lnTo>
                    <a:lnTo>
                      <a:pt x="478" y="887"/>
                    </a:lnTo>
                    <a:lnTo>
                      <a:pt x="510" y="884"/>
                    </a:lnTo>
                    <a:lnTo>
                      <a:pt x="543" y="877"/>
                    </a:lnTo>
                    <a:lnTo>
                      <a:pt x="574" y="869"/>
                    </a:lnTo>
                    <a:lnTo>
                      <a:pt x="606" y="858"/>
                    </a:lnTo>
                    <a:lnTo>
                      <a:pt x="636" y="844"/>
                    </a:lnTo>
                    <a:lnTo>
                      <a:pt x="667" y="829"/>
                    </a:lnTo>
                    <a:lnTo>
                      <a:pt x="695" y="812"/>
                    </a:lnTo>
                    <a:lnTo>
                      <a:pt x="721" y="792"/>
                    </a:lnTo>
                    <a:lnTo>
                      <a:pt x="746" y="770"/>
                    </a:lnTo>
                    <a:lnTo>
                      <a:pt x="769" y="746"/>
                    </a:lnTo>
                    <a:lnTo>
                      <a:pt x="791" y="722"/>
                    </a:lnTo>
                    <a:lnTo>
                      <a:pt x="811" y="695"/>
                    </a:lnTo>
                    <a:lnTo>
                      <a:pt x="829" y="667"/>
                    </a:lnTo>
                    <a:lnTo>
                      <a:pt x="844" y="637"/>
                    </a:lnTo>
                    <a:lnTo>
                      <a:pt x="858" y="606"/>
                    </a:lnTo>
                    <a:lnTo>
                      <a:pt x="868" y="575"/>
                    </a:lnTo>
                    <a:lnTo>
                      <a:pt x="877" y="543"/>
                    </a:lnTo>
                    <a:lnTo>
                      <a:pt x="884" y="511"/>
                    </a:lnTo>
                    <a:lnTo>
                      <a:pt x="887" y="478"/>
                    </a:lnTo>
                    <a:lnTo>
                      <a:pt x="888" y="444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300" name="任意多边形 1058299"/>
              <p:cNvSpPr/>
              <p:nvPr/>
            </p:nvSpPr>
            <p:spPr>
              <a:xfrm>
                <a:off x="3844" y="2679"/>
                <a:ext cx="233" cy="234"/>
              </a:xfrm>
              <a:custGeom>
                <a:avLst/>
                <a:gdLst/>
                <a:ahLst/>
                <a:cxnLst/>
                <a:pathLst>
                  <a:path w="1597" h="1598">
                    <a:moveTo>
                      <a:pt x="1597" y="799"/>
                    </a:moveTo>
                    <a:lnTo>
                      <a:pt x="1596" y="755"/>
                    </a:lnTo>
                    <a:lnTo>
                      <a:pt x="1592" y="709"/>
                    </a:lnTo>
                    <a:lnTo>
                      <a:pt x="1585" y="665"/>
                    </a:lnTo>
                    <a:lnTo>
                      <a:pt x="1577" y="622"/>
                    </a:lnTo>
                    <a:lnTo>
                      <a:pt x="1565" y="577"/>
                    </a:lnTo>
                    <a:lnTo>
                      <a:pt x="1553" y="535"/>
                    </a:lnTo>
                    <a:lnTo>
                      <a:pt x="1536" y="493"/>
                    </a:lnTo>
                    <a:lnTo>
                      <a:pt x="1518" y="453"/>
                    </a:lnTo>
                    <a:lnTo>
                      <a:pt x="1498" y="413"/>
                    </a:lnTo>
                    <a:lnTo>
                      <a:pt x="1474" y="374"/>
                    </a:lnTo>
                    <a:lnTo>
                      <a:pt x="1450" y="337"/>
                    </a:lnTo>
                    <a:lnTo>
                      <a:pt x="1423" y="301"/>
                    </a:lnTo>
                    <a:lnTo>
                      <a:pt x="1394" y="267"/>
                    </a:lnTo>
                    <a:lnTo>
                      <a:pt x="1364" y="234"/>
                    </a:lnTo>
                    <a:lnTo>
                      <a:pt x="1331" y="203"/>
                    </a:lnTo>
                    <a:lnTo>
                      <a:pt x="1296" y="174"/>
                    </a:lnTo>
                    <a:lnTo>
                      <a:pt x="1261" y="147"/>
                    </a:lnTo>
                    <a:lnTo>
                      <a:pt x="1224" y="122"/>
                    </a:lnTo>
                    <a:lnTo>
                      <a:pt x="1185" y="99"/>
                    </a:lnTo>
                    <a:lnTo>
                      <a:pt x="1144" y="79"/>
                    </a:lnTo>
                    <a:lnTo>
                      <a:pt x="1103" y="61"/>
                    </a:lnTo>
                    <a:lnTo>
                      <a:pt x="1063" y="44"/>
                    </a:lnTo>
                    <a:lnTo>
                      <a:pt x="1019" y="31"/>
                    </a:lnTo>
                    <a:lnTo>
                      <a:pt x="976" y="20"/>
                    </a:lnTo>
                    <a:lnTo>
                      <a:pt x="932" y="12"/>
                    </a:lnTo>
                    <a:lnTo>
                      <a:pt x="888" y="5"/>
                    </a:lnTo>
                    <a:lnTo>
                      <a:pt x="843" y="1"/>
                    </a:lnTo>
                    <a:lnTo>
                      <a:pt x="798" y="0"/>
                    </a:lnTo>
                    <a:lnTo>
                      <a:pt x="753" y="1"/>
                    </a:lnTo>
                    <a:lnTo>
                      <a:pt x="709" y="5"/>
                    </a:lnTo>
                    <a:lnTo>
                      <a:pt x="665" y="12"/>
                    </a:lnTo>
                    <a:lnTo>
                      <a:pt x="620" y="20"/>
                    </a:lnTo>
                    <a:lnTo>
                      <a:pt x="577" y="31"/>
                    </a:lnTo>
                    <a:lnTo>
                      <a:pt x="534" y="44"/>
                    </a:lnTo>
                    <a:lnTo>
                      <a:pt x="492" y="61"/>
                    </a:lnTo>
                    <a:lnTo>
                      <a:pt x="451" y="79"/>
                    </a:lnTo>
                    <a:lnTo>
                      <a:pt x="412" y="99"/>
                    </a:lnTo>
                    <a:lnTo>
                      <a:pt x="373" y="122"/>
                    </a:lnTo>
                    <a:lnTo>
                      <a:pt x="336" y="147"/>
                    </a:lnTo>
                    <a:lnTo>
                      <a:pt x="300" y="174"/>
                    </a:lnTo>
                    <a:lnTo>
                      <a:pt x="266" y="203"/>
                    </a:lnTo>
                    <a:lnTo>
                      <a:pt x="233" y="234"/>
                    </a:lnTo>
                    <a:lnTo>
                      <a:pt x="203" y="267"/>
                    </a:lnTo>
                    <a:lnTo>
                      <a:pt x="174" y="301"/>
                    </a:lnTo>
                    <a:lnTo>
                      <a:pt x="147" y="337"/>
                    </a:lnTo>
                    <a:lnTo>
                      <a:pt x="122" y="374"/>
                    </a:lnTo>
                    <a:lnTo>
                      <a:pt x="99" y="413"/>
                    </a:lnTo>
                    <a:lnTo>
                      <a:pt x="78" y="453"/>
                    </a:lnTo>
                    <a:lnTo>
                      <a:pt x="60" y="493"/>
                    </a:lnTo>
                    <a:lnTo>
                      <a:pt x="44" y="535"/>
                    </a:lnTo>
                    <a:lnTo>
                      <a:pt x="30" y="577"/>
                    </a:lnTo>
                    <a:lnTo>
                      <a:pt x="20" y="622"/>
                    </a:lnTo>
                    <a:lnTo>
                      <a:pt x="10" y="665"/>
                    </a:lnTo>
                    <a:lnTo>
                      <a:pt x="4" y="709"/>
                    </a:lnTo>
                    <a:lnTo>
                      <a:pt x="1" y="755"/>
                    </a:lnTo>
                    <a:lnTo>
                      <a:pt x="0" y="799"/>
                    </a:lnTo>
                    <a:lnTo>
                      <a:pt x="1" y="845"/>
                    </a:lnTo>
                    <a:lnTo>
                      <a:pt x="4" y="889"/>
                    </a:lnTo>
                    <a:lnTo>
                      <a:pt x="10" y="933"/>
                    </a:lnTo>
                    <a:lnTo>
                      <a:pt x="20" y="978"/>
                    </a:lnTo>
                    <a:lnTo>
                      <a:pt x="30" y="1021"/>
                    </a:lnTo>
                    <a:lnTo>
                      <a:pt x="44" y="1064"/>
                    </a:lnTo>
                    <a:lnTo>
                      <a:pt x="60" y="1105"/>
                    </a:lnTo>
                    <a:lnTo>
                      <a:pt x="78" y="1147"/>
                    </a:lnTo>
                    <a:lnTo>
                      <a:pt x="99" y="1186"/>
                    </a:lnTo>
                    <a:lnTo>
                      <a:pt x="122" y="1225"/>
                    </a:lnTo>
                    <a:lnTo>
                      <a:pt x="147" y="1262"/>
                    </a:lnTo>
                    <a:lnTo>
                      <a:pt x="174" y="1297"/>
                    </a:lnTo>
                    <a:lnTo>
                      <a:pt x="203" y="1332"/>
                    </a:lnTo>
                    <a:lnTo>
                      <a:pt x="233" y="1365"/>
                    </a:lnTo>
                    <a:lnTo>
                      <a:pt x="266" y="1395"/>
                    </a:lnTo>
                    <a:lnTo>
                      <a:pt x="300" y="1424"/>
                    </a:lnTo>
                    <a:lnTo>
                      <a:pt x="336" y="1451"/>
                    </a:lnTo>
                    <a:lnTo>
                      <a:pt x="373" y="1476"/>
                    </a:lnTo>
                    <a:lnTo>
                      <a:pt x="412" y="1499"/>
                    </a:lnTo>
                    <a:lnTo>
                      <a:pt x="451" y="1520"/>
                    </a:lnTo>
                    <a:lnTo>
                      <a:pt x="492" y="1538"/>
                    </a:lnTo>
                    <a:lnTo>
                      <a:pt x="534" y="1554"/>
                    </a:lnTo>
                    <a:lnTo>
                      <a:pt x="577" y="1568"/>
                    </a:lnTo>
                    <a:lnTo>
                      <a:pt x="620" y="1578"/>
                    </a:lnTo>
                    <a:lnTo>
                      <a:pt x="665" y="1588"/>
                    </a:lnTo>
                    <a:lnTo>
                      <a:pt x="709" y="1594"/>
                    </a:lnTo>
                    <a:lnTo>
                      <a:pt x="753" y="1597"/>
                    </a:lnTo>
                    <a:lnTo>
                      <a:pt x="798" y="1598"/>
                    </a:lnTo>
                    <a:lnTo>
                      <a:pt x="843" y="1597"/>
                    </a:lnTo>
                    <a:lnTo>
                      <a:pt x="888" y="1594"/>
                    </a:lnTo>
                    <a:lnTo>
                      <a:pt x="932" y="1588"/>
                    </a:lnTo>
                    <a:lnTo>
                      <a:pt x="976" y="1578"/>
                    </a:lnTo>
                    <a:lnTo>
                      <a:pt x="1019" y="1568"/>
                    </a:lnTo>
                    <a:lnTo>
                      <a:pt x="1063" y="1554"/>
                    </a:lnTo>
                    <a:lnTo>
                      <a:pt x="1103" y="1538"/>
                    </a:lnTo>
                    <a:lnTo>
                      <a:pt x="1144" y="1520"/>
                    </a:lnTo>
                    <a:lnTo>
                      <a:pt x="1185" y="1499"/>
                    </a:lnTo>
                    <a:lnTo>
                      <a:pt x="1224" y="1476"/>
                    </a:lnTo>
                    <a:lnTo>
                      <a:pt x="1261" y="1451"/>
                    </a:lnTo>
                    <a:lnTo>
                      <a:pt x="1296" y="1424"/>
                    </a:lnTo>
                    <a:lnTo>
                      <a:pt x="1331" y="1395"/>
                    </a:lnTo>
                    <a:lnTo>
                      <a:pt x="1364" y="1365"/>
                    </a:lnTo>
                    <a:lnTo>
                      <a:pt x="1394" y="1332"/>
                    </a:lnTo>
                    <a:lnTo>
                      <a:pt x="1423" y="1297"/>
                    </a:lnTo>
                    <a:lnTo>
                      <a:pt x="1450" y="1262"/>
                    </a:lnTo>
                    <a:lnTo>
                      <a:pt x="1474" y="1225"/>
                    </a:lnTo>
                    <a:lnTo>
                      <a:pt x="1498" y="1186"/>
                    </a:lnTo>
                    <a:lnTo>
                      <a:pt x="1518" y="1147"/>
                    </a:lnTo>
                    <a:lnTo>
                      <a:pt x="1536" y="1105"/>
                    </a:lnTo>
                    <a:lnTo>
                      <a:pt x="1553" y="1064"/>
                    </a:lnTo>
                    <a:lnTo>
                      <a:pt x="1565" y="1021"/>
                    </a:lnTo>
                    <a:lnTo>
                      <a:pt x="1577" y="978"/>
                    </a:lnTo>
                    <a:lnTo>
                      <a:pt x="1585" y="933"/>
                    </a:lnTo>
                    <a:lnTo>
                      <a:pt x="1592" y="889"/>
                    </a:lnTo>
                    <a:lnTo>
                      <a:pt x="1596" y="845"/>
                    </a:lnTo>
                    <a:lnTo>
                      <a:pt x="1597" y="799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058470" name="组合 1058469"/>
            <p:cNvGrpSpPr/>
            <p:nvPr/>
          </p:nvGrpSpPr>
          <p:grpSpPr>
            <a:xfrm>
              <a:off x="2417" y="947"/>
              <a:ext cx="1021" cy="587"/>
              <a:chOff x="2922" y="319"/>
              <a:chExt cx="1341" cy="771"/>
            </a:xfrm>
          </p:grpSpPr>
          <p:sp>
            <p:nvSpPr>
              <p:cNvPr id="1058247" name="直接连接符 1058246"/>
              <p:cNvSpPr/>
              <p:nvPr/>
            </p:nvSpPr>
            <p:spPr>
              <a:xfrm>
                <a:off x="2922" y="887"/>
                <a:ext cx="1341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48" name="直接连接符 1058247"/>
              <p:cNvSpPr/>
              <p:nvPr/>
            </p:nvSpPr>
            <p:spPr>
              <a:xfrm flipV="1">
                <a:off x="4263" y="498"/>
                <a:ext cx="0" cy="389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49" name="直接连接符 1058248"/>
              <p:cNvSpPr/>
              <p:nvPr/>
            </p:nvSpPr>
            <p:spPr>
              <a:xfrm flipH="1">
                <a:off x="2922" y="498"/>
                <a:ext cx="1341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50" name="直接连接符 1058249"/>
              <p:cNvSpPr/>
              <p:nvPr/>
            </p:nvSpPr>
            <p:spPr>
              <a:xfrm>
                <a:off x="2922" y="498"/>
                <a:ext cx="0" cy="389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51" name="直接连接符 1058250"/>
              <p:cNvSpPr/>
              <p:nvPr/>
            </p:nvSpPr>
            <p:spPr>
              <a:xfrm>
                <a:off x="3016" y="887"/>
                <a:ext cx="0" cy="10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52" name="直接连接符 1058251"/>
              <p:cNvSpPr/>
              <p:nvPr/>
            </p:nvSpPr>
            <p:spPr>
              <a:xfrm>
                <a:off x="3016" y="992"/>
                <a:ext cx="1157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53" name="直接连接符 1058252"/>
              <p:cNvSpPr/>
              <p:nvPr/>
            </p:nvSpPr>
            <p:spPr>
              <a:xfrm flipV="1">
                <a:off x="4173" y="887"/>
                <a:ext cx="0" cy="105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54" name="直接连接符 1058253"/>
              <p:cNvSpPr/>
              <p:nvPr/>
            </p:nvSpPr>
            <p:spPr>
              <a:xfrm flipV="1">
                <a:off x="3328" y="394"/>
                <a:ext cx="0" cy="10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55" name="直接连接符 1058254"/>
              <p:cNvSpPr/>
              <p:nvPr/>
            </p:nvSpPr>
            <p:spPr>
              <a:xfrm>
                <a:off x="3328" y="394"/>
                <a:ext cx="520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256" name="直接连接符 1058255"/>
              <p:cNvSpPr/>
              <p:nvPr/>
            </p:nvSpPr>
            <p:spPr>
              <a:xfrm>
                <a:off x="3848" y="394"/>
                <a:ext cx="0" cy="10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8257" name="组合 1058256"/>
              <p:cNvGrpSpPr/>
              <p:nvPr/>
            </p:nvGrpSpPr>
            <p:grpSpPr>
              <a:xfrm>
                <a:off x="3238" y="498"/>
                <a:ext cx="0" cy="494"/>
                <a:chOff x="2495" y="847"/>
                <a:chExt cx="0" cy="494"/>
              </a:xfrm>
            </p:grpSpPr>
            <p:sp>
              <p:nvSpPr>
                <p:cNvPr id="1058258" name="直接连接符 1058257"/>
                <p:cNvSpPr/>
                <p:nvPr/>
              </p:nvSpPr>
              <p:spPr>
                <a:xfrm flipV="1">
                  <a:off x="2495" y="1295"/>
                  <a:ext cx="0" cy="4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59" name="直接连接符 1058258"/>
                <p:cNvSpPr/>
                <p:nvPr/>
              </p:nvSpPr>
              <p:spPr>
                <a:xfrm flipV="1">
                  <a:off x="2495" y="1201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0" name="直接连接符 1058259"/>
                <p:cNvSpPr/>
                <p:nvPr/>
              </p:nvSpPr>
              <p:spPr>
                <a:xfrm flipV="1">
                  <a:off x="2495" y="1109"/>
                  <a:ext cx="0" cy="6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1" name="直接连接符 1058260"/>
                <p:cNvSpPr/>
                <p:nvPr/>
              </p:nvSpPr>
              <p:spPr>
                <a:xfrm flipV="1">
                  <a:off x="2495" y="1016"/>
                  <a:ext cx="0" cy="6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2" name="直接连接符 1058261"/>
                <p:cNvSpPr/>
                <p:nvPr/>
              </p:nvSpPr>
              <p:spPr>
                <a:xfrm flipV="1">
                  <a:off x="2495" y="923"/>
                  <a:ext cx="0" cy="6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3" name="直接连接符 1058262"/>
                <p:cNvSpPr/>
                <p:nvPr/>
              </p:nvSpPr>
              <p:spPr>
                <a:xfrm flipV="1">
                  <a:off x="2495" y="847"/>
                  <a:ext cx="0" cy="4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264" name="组合 1058263"/>
              <p:cNvGrpSpPr/>
              <p:nvPr/>
            </p:nvGrpSpPr>
            <p:grpSpPr>
              <a:xfrm>
                <a:off x="3120" y="427"/>
                <a:ext cx="0" cy="644"/>
                <a:chOff x="2405" y="647"/>
                <a:chExt cx="0" cy="629"/>
              </a:xfrm>
            </p:grpSpPr>
            <p:sp>
              <p:nvSpPr>
                <p:cNvPr id="1058265" name="直接连接符 1058264"/>
                <p:cNvSpPr/>
                <p:nvPr/>
              </p:nvSpPr>
              <p:spPr>
                <a:xfrm flipV="1">
                  <a:off x="2405" y="1143"/>
                  <a:ext cx="0" cy="13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6" name="直接连接符 1058265"/>
                <p:cNvSpPr/>
                <p:nvPr/>
              </p:nvSpPr>
              <p:spPr>
                <a:xfrm flipV="1">
                  <a:off x="2405" y="1082"/>
                  <a:ext cx="0" cy="3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7" name="直接连接符 1058266"/>
                <p:cNvSpPr/>
                <p:nvPr/>
              </p:nvSpPr>
              <p:spPr>
                <a:xfrm flipV="1">
                  <a:off x="2405" y="871"/>
                  <a:ext cx="0" cy="18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8" name="直接连接符 1058267"/>
                <p:cNvSpPr/>
                <p:nvPr/>
              </p:nvSpPr>
              <p:spPr>
                <a:xfrm flipV="1">
                  <a:off x="2405" y="810"/>
                  <a:ext cx="0" cy="3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69" name="直接连接符 1058268"/>
                <p:cNvSpPr/>
                <p:nvPr/>
              </p:nvSpPr>
              <p:spPr>
                <a:xfrm flipV="1">
                  <a:off x="2405" y="647"/>
                  <a:ext cx="0" cy="13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270" name="组合 1058269"/>
              <p:cNvGrpSpPr/>
              <p:nvPr/>
            </p:nvGrpSpPr>
            <p:grpSpPr>
              <a:xfrm>
                <a:off x="3588" y="319"/>
                <a:ext cx="0" cy="771"/>
                <a:chOff x="2862" y="542"/>
                <a:chExt cx="0" cy="753"/>
              </a:xfrm>
            </p:grpSpPr>
            <p:sp>
              <p:nvSpPr>
                <p:cNvPr id="1058271" name="直接连接符 1058270"/>
                <p:cNvSpPr/>
                <p:nvPr/>
              </p:nvSpPr>
              <p:spPr>
                <a:xfrm flipV="1">
                  <a:off x="2862" y="1100"/>
                  <a:ext cx="0" cy="19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72" name="直接连接符 1058271"/>
                <p:cNvSpPr/>
                <p:nvPr/>
              </p:nvSpPr>
              <p:spPr>
                <a:xfrm flipV="1">
                  <a:off x="2862" y="1039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73" name="直接连接符 1058272"/>
                <p:cNvSpPr/>
                <p:nvPr/>
              </p:nvSpPr>
              <p:spPr>
                <a:xfrm flipV="1">
                  <a:off x="2862" y="828"/>
                  <a:ext cx="0" cy="18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74" name="直接连接符 1058273"/>
                <p:cNvSpPr/>
                <p:nvPr/>
              </p:nvSpPr>
              <p:spPr>
                <a:xfrm flipV="1">
                  <a:off x="2862" y="767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75" name="直接连接符 1058274"/>
                <p:cNvSpPr/>
                <p:nvPr/>
              </p:nvSpPr>
              <p:spPr>
                <a:xfrm flipV="1">
                  <a:off x="2862" y="542"/>
                  <a:ext cx="0" cy="19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276" name="组合 1058275"/>
              <p:cNvGrpSpPr/>
              <p:nvPr/>
            </p:nvGrpSpPr>
            <p:grpSpPr>
              <a:xfrm>
                <a:off x="3458" y="394"/>
                <a:ext cx="0" cy="598"/>
                <a:chOff x="2735" y="615"/>
                <a:chExt cx="0" cy="584"/>
              </a:xfrm>
            </p:grpSpPr>
            <p:sp>
              <p:nvSpPr>
                <p:cNvPr id="1058277" name="直接连接符 1058276"/>
                <p:cNvSpPr/>
                <p:nvPr/>
              </p:nvSpPr>
              <p:spPr>
                <a:xfrm flipV="1">
                  <a:off x="2735" y="1149"/>
                  <a:ext cx="0" cy="5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78" name="直接连接符 1058277"/>
                <p:cNvSpPr/>
                <p:nvPr/>
              </p:nvSpPr>
              <p:spPr>
                <a:xfrm flipV="1">
                  <a:off x="2735" y="1058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79" name="直接连接符 1058278"/>
                <p:cNvSpPr/>
                <p:nvPr/>
              </p:nvSpPr>
              <p:spPr>
                <a:xfrm flipV="1">
                  <a:off x="2735" y="967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0" name="直接连接符 1058279"/>
                <p:cNvSpPr/>
                <p:nvPr/>
              </p:nvSpPr>
              <p:spPr>
                <a:xfrm flipV="1">
                  <a:off x="2735" y="877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1" name="直接连接符 1058280"/>
                <p:cNvSpPr/>
                <p:nvPr/>
              </p:nvSpPr>
              <p:spPr>
                <a:xfrm flipV="1">
                  <a:off x="2735" y="786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2" name="直接连接符 1058281"/>
                <p:cNvSpPr/>
                <p:nvPr/>
              </p:nvSpPr>
              <p:spPr>
                <a:xfrm flipV="1">
                  <a:off x="2735" y="695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3" name="直接连接符 1058282"/>
                <p:cNvSpPr/>
                <p:nvPr/>
              </p:nvSpPr>
              <p:spPr>
                <a:xfrm flipV="1">
                  <a:off x="2735" y="615"/>
                  <a:ext cx="0" cy="5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284" name="组合 1058283"/>
              <p:cNvGrpSpPr/>
              <p:nvPr/>
            </p:nvGrpSpPr>
            <p:grpSpPr>
              <a:xfrm>
                <a:off x="3718" y="394"/>
                <a:ext cx="0" cy="598"/>
                <a:chOff x="2989" y="615"/>
                <a:chExt cx="0" cy="584"/>
              </a:xfrm>
            </p:grpSpPr>
            <p:sp>
              <p:nvSpPr>
                <p:cNvPr id="1058285" name="直接连接符 1058284"/>
                <p:cNvSpPr/>
                <p:nvPr/>
              </p:nvSpPr>
              <p:spPr>
                <a:xfrm flipV="1">
                  <a:off x="2989" y="1149"/>
                  <a:ext cx="0" cy="5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6" name="直接连接符 1058285"/>
                <p:cNvSpPr/>
                <p:nvPr/>
              </p:nvSpPr>
              <p:spPr>
                <a:xfrm flipV="1">
                  <a:off x="2989" y="1058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7" name="直接连接符 1058286"/>
                <p:cNvSpPr/>
                <p:nvPr/>
              </p:nvSpPr>
              <p:spPr>
                <a:xfrm flipV="1">
                  <a:off x="2989" y="967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8" name="直接连接符 1058287"/>
                <p:cNvSpPr/>
                <p:nvPr/>
              </p:nvSpPr>
              <p:spPr>
                <a:xfrm flipV="1">
                  <a:off x="2989" y="877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89" name="直接连接符 1058288"/>
                <p:cNvSpPr/>
                <p:nvPr/>
              </p:nvSpPr>
              <p:spPr>
                <a:xfrm flipV="1">
                  <a:off x="2989" y="786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90" name="直接连接符 1058289"/>
                <p:cNvSpPr/>
                <p:nvPr/>
              </p:nvSpPr>
              <p:spPr>
                <a:xfrm flipV="1">
                  <a:off x="2989" y="695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291" name="直接连接符 1058290"/>
                <p:cNvSpPr/>
                <p:nvPr/>
              </p:nvSpPr>
              <p:spPr>
                <a:xfrm flipV="1">
                  <a:off x="2989" y="615"/>
                  <a:ext cx="0" cy="5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301" name="组合 1058300"/>
              <p:cNvGrpSpPr/>
              <p:nvPr/>
            </p:nvGrpSpPr>
            <p:grpSpPr>
              <a:xfrm>
                <a:off x="3802" y="498"/>
                <a:ext cx="0" cy="129"/>
                <a:chOff x="3071" y="717"/>
                <a:chExt cx="0" cy="126"/>
              </a:xfrm>
            </p:grpSpPr>
            <p:sp>
              <p:nvSpPr>
                <p:cNvPr id="1058302" name="直接连接符 1058301"/>
                <p:cNvSpPr/>
                <p:nvPr/>
              </p:nvSpPr>
              <p:spPr>
                <a:xfrm>
                  <a:off x="3071" y="717"/>
                  <a:ext cx="0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03" name="直接连接符 1058302"/>
                <p:cNvSpPr/>
                <p:nvPr/>
              </p:nvSpPr>
              <p:spPr>
                <a:xfrm>
                  <a:off x="3071" y="795"/>
                  <a:ext cx="0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304" name="组合 1058303"/>
              <p:cNvGrpSpPr/>
              <p:nvPr/>
            </p:nvGrpSpPr>
            <p:grpSpPr>
              <a:xfrm>
                <a:off x="3802" y="627"/>
                <a:ext cx="233" cy="0"/>
                <a:chOff x="3071" y="843"/>
                <a:chExt cx="228" cy="0"/>
              </a:xfrm>
            </p:grpSpPr>
            <p:sp>
              <p:nvSpPr>
                <p:cNvPr id="1058305" name="直接连接符 1058304"/>
                <p:cNvSpPr/>
                <p:nvPr/>
              </p:nvSpPr>
              <p:spPr>
                <a:xfrm>
                  <a:off x="3071" y="843"/>
                  <a:ext cx="62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06" name="直接连接符 1058305"/>
                <p:cNvSpPr/>
                <p:nvPr/>
              </p:nvSpPr>
              <p:spPr>
                <a:xfrm>
                  <a:off x="3155" y="843"/>
                  <a:ext cx="6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07" name="直接连接符 1058306"/>
                <p:cNvSpPr/>
                <p:nvPr/>
              </p:nvSpPr>
              <p:spPr>
                <a:xfrm>
                  <a:off x="3233" y="843"/>
                  <a:ext cx="6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308" name="组合 1058307"/>
              <p:cNvGrpSpPr/>
              <p:nvPr/>
            </p:nvGrpSpPr>
            <p:grpSpPr>
              <a:xfrm>
                <a:off x="4035" y="498"/>
                <a:ext cx="0" cy="129"/>
                <a:chOff x="3299" y="717"/>
                <a:chExt cx="0" cy="126"/>
              </a:xfrm>
            </p:grpSpPr>
            <p:sp>
              <p:nvSpPr>
                <p:cNvPr id="1058309" name="直接连接符 1058308"/>
                <p:cNvSpPr/>
                <p:nvPr/>
              </p:nvSpPr>
              <p:spPr>
                <a:xfrm flipV="1">
                  <a:off x="3299" y="795"/>
                  <a:ext cx="0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10" name="直接连接符 1058309"/>
                <p:cNvSpPr/>
                <p:nvPr/>
              </p:nvSpPr>
              <p:spPr>
                <a:xfrm flipV="1">
                  <a:off x="3299" y="717"/>
                  <a:ext cx="0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311" name="组合 1058310"/>
              <p:cNvGrpSpPr/>
              <p:nvPr/>
            </p:nvGrpSpPr>
            <p:grpSpPr>
              <a:xfrm>
                <a:off x="3853" y="627"/>
                <a:ext cx="0" cy="365"/>
                <a:chOff x="3121" y="843"/>
                <a:chExt cx="0" cy="356"/>
              </a:xfrm>
            </p:grpSpPr>
            <p:sp>
              <p:nvSpPr>
                <p:cNvPr id="1058312" name="直接连接符 1058311"/>
                <p:cNvSpPr/>
                <p:nvPr/>
              </p:nvSpPr>
              <p:spPr>
                <a:xfrm flipV="1">
                  <a:off x="3121" y="1127"/>
                  <a:ext cx="0" cy="7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13" name="直接连接符 1058312"/>
                <p:cNvSpPr/>
                <p:nvPr/>
              </p:nvSpPr>
              <p:spPr>
                <a:xfrm flipV="1">
                  <a:off x="3121" y="1036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14" name="直接连接符 1058313"/>
                <p:cNvSpPr/>
                <p:nvPr/>
              </p:nvSpPr>
              <p:spPr>
                <a:xfrm flipV="1">
                  <a:off x="3121" y="946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15" name="直接连接符 1058314"/>
                <p:cNvSpPr/>
                <p:nvPr/>
              </p:nvSpPr>
              <p:spPr>
                <a:xfrm flipV="1">
                  <a:off x="3121" y="843"/>
                  <a:ext cx="0" cy="7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316" name="组合 1058315"/>
              <p:cNvGrpSpPr/>
              <p:nvPr/>
            </p:nvGrpSpPr>
            <p:grpSpPr>
              <a:xfrm>
                <a:off x="3983" y="627"/>
                <a:ext cx="0" cy="365"/>
                <a:chOff x="3248" y="843"/>
                <a:chExt cx="0" cy="356"/>
              </a:xfrm>
            </p:grpSpPr>
            <p:sp>
              <p:nvSpPr>
                <p:cNvPr id="1058317" name="直接连接符 1058316"/>
                <p:cNvSpPr/>
                <p:nvPr/>
              </p:nvSpPr>
              <p:spPr>
                <a:xfrm flipV="1">
                  <a:off x="3248" y="1127"/>
                  <a:ext cx="0" cy="7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18" name="直接连接符 1058317"/>
                <p:cNvSpPr/>
                <p:nvPr/>
              </p:nvSpPr>
              <p:spPr>
                <a:xfrm flipV="1">
                  <a:off x="3248" y="1036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19" name="直接连接符 1058318"/>
                <p:cNvSpPr/>
                <p:nvPr/>
              </p:nvSpPr>
              <p:spPr>
                <a:xfrm flipV="1">
                  <a:off x="3248" y="946"/>
                  <a:ext cx="0" cy="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20" name="直接连接符 1058319"/>
                <p:cNvSpPr/>
                <p:nvPr/>
              </p:nvSpPr>
              <p:spPr>
                <a:xfrm flipV="1">
                  <a:off x="3248" y="843"/>
                  <a:ext cx="0" cy="7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8321" name="组合 1058320"/>
              <p:cNvGrpSpPr/>
              <p:nvPr/>
            </p:nvGrpSpPr>
            <p:grpSpPr>
              <a:xfrm>
                <a:off x="3920" y="438"/>
                <a:ext cx="0" cy="621"/>
                <a:chOff x="3186" y="658"/>
                <a:chExt cx="0" cy="607"/>
              </a:xfrm>
            </p:grpSpPr>
            <p:sp>
              <p:nvSpPr>
                <p:cNvPr id="1058322" name="直接连接符 1058321"/>
                <p:cNvSpPr/>
                <p:nvPr/>
              </p:nvSpPr>
              <p:spPr>
                <a:xfrm flipV="1">
                  <a:off x="3186" y="1142"/>
                  <a:ext cx="0" cy="12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23" name="直接连接符 1058322"/>
                <p:cNvSpPr/>
                <p:nvPr/>
              </p:nvSpPr>
              <p:spPr>
                <a:xfrm flipV="1">
                  <a:off x="3186" y="1082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24" name="直接连接符 1058323"/>
                <p:cNvSpPr/>
                <p:nvPr/>
              </p:nvSpPr>
              <p:spPr>
                <a:xfrm flipV="1">
                  <a:off x="3186" y="870"/>
                  <a:ext cx="0" cy="18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25" name="直接连接符 1058324"/>
                <p:cNvSpPr/>
                <p:nvPr/>
              </p:nvSpPr>
              <p:spPr>
                <a:xfrm flipV="1">
                  <a:off x="3186" y="810"/>
                  <a:ext cx="0" cy="3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326" name="直接连接符 1058325"/>
                <p:cNvSpPr/>
                <p:nvPr/>
              </p:nvSpPr>
              <p:spPr>
                <a:xfrm flipV="1">
                  <a:off x="3186" y="658"/>
                  <a:ext cx="0" cy="12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</p:grpSp>
      <p:grpSp>
        <p:nvGrpSpPr>
          <p:cNvPr id="1058469" name="组合 1058468"/>
          <p:cNvGrpSpPr/>
          <p:nvPr/>
        </p:nvGrpSpPr>
        <p:grpSpPr>
          <a:xfrm>
            <a:off x="3908743" y="2202815"/>
            <a:ext cx="1620837" cy="931863"/>
            <a:chOff x="2964" y="875"/>
            <a:chExt cx="1341" cy="771"/>
          </a:xfrm>
        </p:grpSpPr>
        <p:sp>
          <p:nvSpPr>
            <p:cNvPr id="1058328" name="直接连接符 1058327"/>
            <p:cNvSpPr/>
            <p:nvPr/>
          </p:nvSpPr>
          <p:spPr>
            <a:xfrm>
              <a:off x="3058" y="1548"/>
              <a:ext cx="1157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27" name="直接连接符 1058326"/>
            <p:cNvSpPr/>
            <p:nvPr/>
          </p:nvSpPr>
          <p:spPr>
            <a:xfrm flipV="1">
              <a:off x="4305" y="1054"/>
              <a:ext cx="0" cy="39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29" name="直接连接符 1058328"/>
            <p:cNvSpPr/>
            <p:nvPr/>
          </p:nvSpPr>
          <p:spPr>
            <a:xfrm flipV="1">
              <a:off x="4215" y="1445"/>
              <a:ext cx="0" cy="10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0" name="直接连接符 1058329"/>
            <p:cNvSpPr/>
            <p:nvPr/>
          </p:nvSpPr>
          <p:spPr>
            <a:xfrm>
              <a:off x="2964" y="1445"/>
              <a:ext cx="94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1" name="直接连接符 1058330"/>
            <p:cNvSpPr/>
            <p:nvPr/>
          </p:nvSpPr>
          <p:spPr>
            <a:xfrm>
              <a:off x="3058" y="1445"/>
              <a:ext cx="0" cy="10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2" name="直接连接符 1058331"/>
            <p:cNvSpPr/>
            <p:nvPr/>
          </p:nvSpPr>
          <p:spPr>
            <a:xfrm>
              <a:off x="2964" y="1054"/>
              <a:ext cx="0" cy="391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3" name="直接连接符 1058332"/>
            <p:cNvSpPr/>
            <p:nvPr/>
          </p:nvSpPr>
          <p:spPr>
            <a:xfrm flipH="1">
              <a:off x="3890" y="1054"/>
              <a:ext cx="415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4" name="直接连接符 1058333"/>
            <p:cNvSpPr/>
            <p:nvPr/>
          </p:nvSpPr>
          <p:spPr>
            <a:xfrm>
              <a:off x="3370" y="951"/>
              <a:ext cx="520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5" name="直接连接符 1058334"/>
            <p:cNvSpPr/>
            <p:nvPr/>
          </p:nvSpPr>
          <p:spPr>
            <a:xfrm flipV="1">
              <a:off x="3370" y="951"/>
              <a:ext cx="0" cy="10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6" name="直接连接符 1058335"/>
            <p:cNvSpPr/>
            <p:nvPr/>
          </p:nvSpPr>
          <p:spPr>
            <a:xfrm>
              <a:off x="3890" y="951"/>
              <a:ext cx="0" cy="103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7" name="直接连接符 1058336"/>
            <p:cNvSpPr/>
            <p:nvPr/>
          </p:nvSpPr>
          <p:spPr>
            <a:xfrm flipH="1">
              <a:off x="2964" y="1054"/>
              <a:ext cx="406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8" name="直接连接符 1058337"/>
            <p:cNvSpPr/>
            <p:nvPr/>
          </p:nvSpPr>
          <p:spPr>
            <a:xfrm>
              <a:off x="4215" y="1445"/>
              <a:ext cx="90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39" name="直接连接符 1058338"/>
            <p:cNvSpPr/>
            <p:nvPr/>
          </p:nvSpPr>
          <p:spPr>
            <a:xfrm flipV="1">
              <a:off x="3280" y="1054"/>
              <a:ext cx="0" cy="49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8340" name="组合 1058339"/>
            <p:cNvGrpSpPr/>
            <p:nvPr/>
          </p:nvGrpSpPr>
          <p:grpSpPr>
            <a:xfrm>
              <a:off x="3162" y="983"/>
              <a:ext cx="0" cy="645"/>
              <a:chOff x="2405" y="1618"/>
              <a:chExt cx="0" cy="630"/>
            </a:xfrm>
          </p:grpSpPr>
          <p:sp>
            <p:nvSpPr>
              <p:cNvPr id="1058341" name="直接连接符 1058340"/>
              <p:cNvSpPr/>
              <p:nvPr/>
            </p:nvSpPr>
            <p:spPr>
              <a:xfrm flipV="1">
                <a:off x="2405" y="2114"/>
                <a:ext cx="0" cy="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42" name="直接连接符 1058341"/>
              <p:cNvSpPr/>
              <p:nvPr/>
            </p:nvSpPr>
            <p:spPr>
              <a:xfrm flipV="1">
                <a:off x="2405" y="2054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43" name="直接连接符 1058342"/>
              <p:cNvSpPr/>
              <p:nvPr/>
            </p:nvSpPr>
            <p:spPr>
              <a:xfrm flipV="1">
                <a:off x="2405" y="1842"/>
                <a:ext cx="0" cy="18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44" name="直接连接符 1058343"/>
              <p:cNvSpPr/>
              <p:nvPr/>
            </p:nvSpPr>
            <p:spPr>
              <a:xfrm flipV="1">
                <a:off x="2405" y="1782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45" name="直接连接符 1058344"/>
              <p:cNvSpPr/>
              <p:nvPr/>
            </p:nvSpPr>
            <p:spPr>
              <a:xfrm flipV="1">
                <a:off x="2405" y="1618"/>
                <a:ext cx="0" cy="13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8346" name="组合 1058345"/>
            <p:cNvGrpSpPr/>
            <p:nvPr/>
          </p:nvGrpSpPr>
          <p:grpSpPr>
            <a:xfrm>
              <a:off x="3630" y="875"/>
              <a:ext cx="0" cy="771"/>
              <a:chOff x="2862" y="1513"/>
              <a:chExt cx="0" cy="753"/>
            </a:xfrm>
          </p:grpSpPr>
          <p:sp>
            <p:nvSpPr>
              <p:cNvPr id="1058347" name="直接连接符 1058346"/>
              <p:cNvSpPr/>
              <p:nvPr/>
            </p:nvSpPr>
            <p:spPr>
              <a:xfrm flipV="1">
                <a:off x="2862" y="2071"/>
                <a:ext cx="0" cy="195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48" name="直接连接符 1058347"/>
              <p:cNvSpPr/>
              <p:nvPr/>
            </p:nvSpPr>
            <p:spPr>
              <a:xfrm flipV="1">
                <a:off x="2862" y="2011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49" name="直接连接符 1058348"/>
              <p:cNvSpPr/>
              <p:nvPr/>
            </p:nvSpPr>
            <p:spPr>
              <a:xfrm flipV="1">
                <a:off x="2862" y="1799"/>
                <a:ext cx="0" cy="18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50" name="直接连接符 1058349"/>
              <p:cNvSpPr/>
              <p:nvPr/>
            </p:nvSpPr>
            <p:spPr>
              <a:xfrm flipV="1">
                <a:off x="2862" y="1739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51" name="直接连接符 1058350"/>
              <p:cNvSpPr/>
              <p:nvPr/>
            </p:nvSpPr>
            <p:spPr>
              <a:xfrm flipV="1">
                <a:off x="2862" y="1513"/>
                <a:ext cx="0" cy="195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8352" name="直接连接符 1058351"/>
            <p:cNvSpPr/>
            <p:nvPr/>
          </p:nvSpPr>
          <p:spPr>
            <a:xfrm flipV="1">
              <a:off x="3500" y="951"/>
              <a:ext cx="0" cy="597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53" name="直接连接符 1058352"/>
            <p:cNvSpPr/>
            <p:nvPr/>
          </p:nvSpPr>
          <p:spPr>
            <a:xfrm flipV="1">
              <a:off x="3760" y="951"/>
              <a:ext cx="0" cy="597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54" name="直接连接符 1058353"/>
            <p:cNvSpPr/>
            <p:nvPr/>
          </p:nvSpPr>
          <p:spPr>
            <a:xfrm>
              <a:off x="3980" y="1054"/>
              <a:ext cx="0" cy="13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55" name="直接连接符 1058354"/>
            <p:cNvSpPr/>
            <p:nvPr/>
          </p:nvSpPr>
          <p:spPr>
            <a:xfrm>
              <a:off x="3980" y="1184"/>
              <a:ext cx="233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56" name="直接连接符 1058355"/>
            <p:cNvSpPr/>
            <p:nvPr/>
          </p:nvSpPr>
          <p:spPr>
            <a:xfrm flipV="1">
              <a:off x="4213" y="1054"/>
              <a:ext cx="0" cy="13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57" name="直接连接符 1058356"/>
            <p:cNvSpPr/>
            <p:nvPr/>
          </p:nvSpPr>
          <p:spPr>
            <a:xfrm flipV="1">
              <a:off x="4031" y="1184"/>
              <a:ext cx="0" cy="36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358" name="直接连接符 1058357"/>
            <p:cNvSpPr/>
            <p:nvPr/>
          </p:nvSpPr>
          <p:spPr>
            <a:xfrm flipV="1">
              <a:off x="4161" y="1184"/>
              <a:ext cx="0" cy="364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8359" name="组合 1058358"/>
            <p:cNvGrpSpPr/>
            <p:nvPr/>
          </p:nvGrpSpPr>
          <p:grpSpPr>
            <a:xfrm>
              <a:off x="4098" y="994"/>
              <a:ext cx="0" cy="621"/>
              <a:chOff x="3319" y="1629"/>
              <a:chExt cx="0" cy="607"/>
            </a:xfrm>
          </p:grpSpPr>
          <p:sp>
            <p:nvSpPr>
              <p:cNvPr id="1058360" name="直接连接符 1058359"/>
              <p:cNvSpPr/>
              <p:nvPr/>
            </p:nvSpPr>
            <p:spPr>
              <a:xfrm flipV="1">
                <a:off x="3319" y="2114"/>
                <a:ext cx="0" cy="12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61" name="直接连接符 1058360"/>
              <p:cNvSpPr/>
              <p:nvPr/>
            </p:nvSpPr>
            <p:spPr>
              <a:xfrm flipV="1">
                <a:off x="3319" y="2054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62" name="直接连接符 1058361"/>
              <p:cNvSpPr/>
              <p:nvPr/>
            </p:nvSpPr>
            <p:spPr>
              <a:xfrm flipV="1">
                <a:off x="3319" y="1842"/>
                <a:ext cx="0" cy="181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63" name="直接连接符 1058362"/>
              <p:cNvSpPr/>
              <p:nvPr/>
            </p:nvSpPr>
            <p:spPr>
              <a:xfrm flipV="1">
                <a:off x="3319" y="1782"/>
                <a:ext cx="0" cy="3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364" name="直接连接符 1058363"/>
              <p:cNvSpPr/>
              <p:nvPr/>
            </p:nvSpPr>
            <p:spPr>
              <a:xfrm flipV="1">
                <a:off x="3319" y="1629"/>
                <a:ext cx="0" cy="12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8441" name="组合 1058440"/>
            <p:cNvGrpSpPr/>
            <p:nvPr/>
          </p:nvGrpSpPr>
          <p:grpSpPr>
            <a:xfrm>
              <a:off x="3280" y="951"/>
              <a:ext cx="1025" cy="597"/>
              <a:chOff x="2520" y="1587"/>
              <a:chExt cx="1001" cy="583"/>
            </a:xfrm>
          </p:grpSpPr>
          <p:sp>
            <p:nvSpPr>
              <p:cNvPr id="1058442" name="直接连接符 1058441"/>
              <p:cNvSpPr/>
              <p:nvPr/>
            </p:nvSpPr>
            <p:spPr>
              <a:xfrm flipH="1" flipV="1">
                <a:off x="2520" y="2140"/>
                <a:ext cx="30" cy="3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43" name="直接连接符 1058442"/>
              <p:cNvSpPr/>
              <p:nvPr/>
            </p:nvSpPr>
            <p:spPr>
              <a:xfrm flipH="1" flipV="1">
                <a:off x="2520" y="2051"/>
                <a:ext cx="119" cy="11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44" name="直接连接符 1058443"/>
              <p:cNvSpPr/>
              <p:nvPr/>
            </p:nvSpPr>
            <p:spPr>
              <a:xfrm flipH="1" flipV="1">
                <a:off x="2520" y="1962"/>
                <a:ext cx="208" cy="20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45" name="直接连接符 1058444"/>
              <p:cNvSpPr/>
              <p:nvPr/>
            </p:nvSpPr>
            <p:spPr>
              <a:xfrm flipH="1" flipV="1">
                <a:off x="2520" y="1873"/>
                <a:ext cx="215" cy="21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46" name="直接连接符 1058445"/>
              <p:cNvSpPr/>
              <p:nvPr/>
            </p:nvSpPr>
            <p:spPr>
              <a:xfrm flipH="1" flipV="1">
                <a:off x="2520" y="1784"/>
                <a:ext cx="215" cy="21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47" name="直接连接符 1058446"/>
              <p:cNvSpPr/>
              <p:nvPr/>
            </p:nvSpPr>
            <p:spPr>
              <a:xfrm flipH="1" flipV="1">
                <a:off x="2989" y="2164"/>
                <a:ext cx="6" cy="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48" name="直接连接符 1058447"/>
              <p:cNvSpPr/>
              <p:nvPr/>
            </p:nvSpPr>
            <p:spPr>
              <a:xfrm flipH="1" flipV="1">
                <a:off x="2520" y="1695"/>
                <a:ext cx="215" cy="21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49" name="直接连接符 1058448"/>
              <p:cNvSpPr/>
              <p:nvPr/>
            </p:nvSpPr>
            <p:spPr>
              <a:xfrm flipH="1" flipV="1">
                <a:off x="2989" y="2075"/>
                <a:ext cx="95" cy="9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0" name="直接连接符 1058449"/>
              <p:cNvSpPr/>
              <p:nvPr/>
            </p:nvSpPr>
            <p:spPr>
              <a:xfrm flipH="1" flipV="1">
                <a:off x="2602" y="1688"/>
                <a:ext cx="133" cy="13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1" name="直接连接符 1058450"/>
              <p:cNvSpPr/>
              <p:nvPr/>
            </p:nvSpPr>
            <p:spPr>
              <a:xfrm flipH="1" flipV="1">
                <a:off x="2989" y="1986"/>
                <a:ext cx="184" cy="18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2" name="直接连接符 1058451"/>
              <p:cNvSpPr/>
              <p:nvPr/>
            </p:nvSpPr>
            <p:spPr>
              <a:xfrm flipH="1" flipV="1">
                <a:off x="2608" y="1606"/>
                <a:ext cx="127" cy="12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3" name="直接连接符 1058452"/>
              <p:cNvSpPr/>
              <p:nvPr/>
            </p:nvSpPr>
            <p:spPr>
              <a:xfrm flipH="1" flipV="1">
                <a:off x="2989" y="1897"/>
                <a:ext cx="265" cy="26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4" name="直接连接符 1058453"/>
              <p:cNvSpPr/>
              <p:nvPr/>
            </p:nvSpPr>
            <p:spPr>
              <a:xfrm flipH="1" flipV="1">
                <a:off x="2678" y="1587"/>
                <a:ext cx="57" cy="57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5" name="直接连接符 1058454"/>
              <p:cNvSpPr/>
              <p:nvPr/>
            </p:nvSpPr>
            <p:spPr>
              <a:xfrm flipH="1" flipV="1">
                <a:off x="2989" y="1808"/>
                <a:ext cx="265" cy="26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6" name="直接连接符 1058455"/>
              <p:cNvSpPr/>
              <p:nvPr/>
            </p:nvSpPr>
            <p:spPr>
              <a:xfrm flipH="1" flipV="1">
                <a:off x="3381" y="2112"/>
                <a:ext cx="52" cy="5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7" name="直接连接符 1058456"/>
              <p:cNvSpPr/>
              <p:nvPr/>
            </p:nvSpPr>
            <p:spPr>
              <a:xfrm flipH="1" flipV="1">
                <a:off x="2989" y="1719"/>
                <a:ext cx="265" cy="26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8" name="直接连接符 1058457"/>
              <p:cNvSpPr/>
              <p:nvPr/>
            </p:nvSpPr>
            <p:spPr>
              <a:xfrm flipH="1" flipV="1">
                <a:off x="3381" y="2023"/>
                <a:ext cx="52" cy="5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59" name="直接连接符 1058458"/>
              <p:cNvSpPr/>
              <p:nvPr/>
            </p:nvSpPr>
            <p:spPr>
              <a:xfrm flipH="1" flipV="1">
                <a:off x="2989" y="1630"/>
                <a:ext cx="265" cy="266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60" name="直接连接符 1058459"/>
              <p:cNvSpPr/>
              <p:nvPr/>
            </p:nvSpPr>
            <p:spPr>
              <a:xfrm flipH="1" flipV="1">
                <a:off x="3381" y="1934"/>
                <a:ext cx="135" cy="135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61" name="直接连接符 1058460"/>
              <p:cNvSpPr/>
              <p:nvPr/>
            </p:nvSpPr>
            <p:spPr>
              <a:xfrm flipH="1" flipV="1">
                <a:off x="3034" y="1587"/>
                <a:ext cx="82" cy="81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62" name="直接连接符 1058461"/>
              <p:cNvSpPr/>
              <p:nvPr/>
            </p:nvSpPr>
            <p:spPr>
              <a:xfrm flipH="1" flipV="1">
                <a:off x="3136" y="1688"/>
                <a:ext cx="68" cy="68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63" name="直接连接符 1058462"/>
              <p:cNvSpPr/>
              <p:nvPr/>
            </p:nvSpPr>
            <p:spPr>
              <a:xfrm flipH="1" flipV="1">
                <a:off x="3381" y="1845"/>
                <a:ext cx="140" cy="14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64" name="直接连接符 1058463"/>
              <p:cNvSpPr/>
              <p:nvPr/>
            </p:nvSpPr>
            <p:spPr>
              <a:xfrm flipH="1" flipV="1">
                <a:off x="3432" y="1807"/>
                <a:ext cx="89" cy="8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65" name="直接连接符 1058464"/>
              <p:cNvSpPr/>
              <p:nvPr/>
            </p:nvSpPr>
            <p:spPr>
              <a:xfrm flipH="1" flipV="1">
                <a:off x="3432" y="1718"/>
                <a:ext cx="89" cy="89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466" name="直接连接符 1058465"/>
              <p:cNvSpPr/>
              <p:nvPr/>
            </p:nvSpPr>
            <p:spPr>
              <a:xfrm flipH="1" flipV="1">
                <a:off x="3491" y="1688"/>
                <a:ext cx="30" cy="3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58480" name="组合 1058479"/>
          <p:cNvGrpSpPr/>
          <p:nvPr/>
        </p:nvGrpSpPr>
        <p:grpSpPr>
          <a:xfrm>
            <a:off x="2568893" y="4634865"/>
            <a:ext cx="84137" cy="125413"/>
            <a:chOff x="2859" y="2782"/>
            <a:chExt cx="66" cy="98"/>
          </a:xfrm>
        </p:grpSpPr>
        <p:sp>
          <p:nvSpPr>
            <p:cNvPr id="1058481" name="任意多边形 1058480"/>
            <p:cNvSpPr/>
            <p:nvPr/>
          </p:nvSpPr>
          <p:spPr>
            <a:xfrm>
              <a:off x="2859" y="2782"/>
              <a:ext cx="66" cy="98"/>
            </a:xfrm>
            <a:custGeom>
              <a:avLst/>
              <a:gdLst/>
              <a:ahLst/>
              <a:cxnLst/>
              <a:pathLst>
                <a:path w="298" h="447">
                  <a:moveTo>
                    <a:pt x="0" y="447"/>
                  </a:moveTo>
                  <a:lnTo>
                    <a:pt x="273" y="0"/>
                  </a:lnTo>
                  <a:lnTo>
                    <a:pt x="298" y="447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82" name="直接连接符 1058481"/>
            <p:cNvSpPr/>
            <p:nvPr/>
          </p:nvSpPr>
          <p:spPr>
            <a:xfrm flipH="1">
              <a:off x="2876" y="2852"/>
              <a:ext cx="46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8483" name="组合 1058482"/>
          <p:cNvGrpSpPr/>
          <p:nvPr/>
        </p:nvGrpSpPr>
        <p:grpSpPr>
          <a:xfrm>
            <a:off x="463868" y="4142740"/>
            <a:ext cx="84137" cy="122238"/>
            <a:chOff x="737" y="3669"/>
            <a:chExt cx="66" cy="96"/>
          </a:xfrm>
        </p:grpSpPr>
        <p:sp>
          <p:nvSpPr>
            <p:cNvPr id="1058484" name="任意多边形 1058483"/>
            <p:cNvSpPr/>
            <p:nvPr/>
          </p:nvSpPr>
          <p:spPr>
            <a:xfrm>
              <a:off x="737" y="3669"/>
              <a:ext cx="66" cy="96"/>
            </a:xfrm>
            <a:custGeom>
              <a:avLst/>
              <a:gdLst/>
              <a:ahLst/>
              <a:cxnLst/>
              <a:pathLst>
                <a:path w="298" h="447">
                  <a:moveTo>
                    <a:pt x="0" y="447"/>
                  </a:moveTo>
                  <a:lnTo>
                    <a:pt x="274" y="0"/>
                  </a:lnTo>
                  <a:lnTo>
                    <a:pt x="298" y="447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85" name="直接连接符 1058484"/>
            <p:cNvSpPr/>
            <p:nvPr/>
          </p:nvSpPr>
          <p:spPr>
            <a:xfrm flipH="1">
              <a:off x="754" y="3739"/>
              <a:ext cx="46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8486" name="组合 1058485"/>
          <p:cNvGrpSpPr/>
          <p:nvPr/>
        </p:nvGrpSpPr>
        <p:grpSpPr>
          <a:xfrm>
            <a:off x="3380105" y="4625340"/>
            <a:ext cx="80963" cy="123825"/>
            <a:chOff x="2191" y="2724"/>
            <a:chExt cx="64" cy="98"/>
          </a:xfrm>
        </p:grpSpPr>
        <p:sp>
          <p:nvSpPr>
            <p:cNvPr id="1058487" name="任意多边形 1058486"/>
            <p:cNvSpPr/>
            <p:nvPr/>
          </p:nvSpPr>
          <p:spPr>
            <a:xfrm>
              <a:off x="2191" y="2724"/>
              <a:ext cx="64" cy="98"/>
            </a:xfrm>
            <a:custGeom>
              <a:avLst/>
              <a:gdLst/>
              <a:ahLst/>
              <a:cxnLst/>
              <a:pathLst>
                <a:path w="298" h="449">
                  <a:moveTo>
                    <a:pt x="0" y="449"/>
                  </a:moveTo>
                  <a:lnTo>
                    <a:pt x="273" y="0"/>
                  </a:lnTo>
                  <a:lnTo>
                    <a:pt x="298" y="449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88" name="直接连接符 1058487"/>
            <p:cNvSpPr/>
            <p:nvPr/>
          </p:nvSpPr>
          <p:spPr>
            <a:xfrm flipH="1">
              <a:off x="2206" y="2794"/>
              <a:ext cx="47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8489" name="组合 1058488"/>
          <p:cNvGrpSpPr/>
          <p:nvPr/>
        </p:nvGrpSpPr>
        <p:grpSpPr>
          <a:xfrm>
            <a:off x="2753043" y="3980815"/>
            <a:ext cx="80962" cy="125413"/>
            <a:chOff x="2262" y="3087"/>
            <a:chExt cx="64" cy="98"/>
          </a:xfrm>
        </p:grpSpPr>
        <p:sp>
          <p:nvSpPr>
            <p:cNvPr id="1058490" name="任意多边形 1058489"/>
            <p:cNvSpPr/>
            <p:nvPr/>
          </p:nvSpPr>
          <p:spPr>
            <a:xfrm>
              <a:off x="2262" y="3087"/>
              <a:ext cx="64" cy="98"/>
            </a:xfrm>
            <a:custGeom>
              <a:avLst/>
              <a:gdLst/>
              <a:ahLst/>
              <a:cxnLst/>
              <a:pathLst>
                <a:path w="298" h="447">
                  <a:moveTo>
                    <a:pt x="0" y="447"/>
                  </a:moveTo>
                  <a:lnTo>
                    <a:pt x="274" y="0"/>
                  </a:lnTo>
                  <a:lnTo>
                    <a:pt x="298" y="447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91" name="直接连接符 1058490"/>
            <p:cNvSpPr/>
            <p:nvPr/>
          </p:nvSpPr>
          <p:spPr>
            <a:xfrm flipH="1">
              <a:off x="2278" y="3157"/>
              <a:ext cx="45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8492" name="组合 1058491"/>
          <p:cNvGrpSpPr/>
          <p:nvPr/>
        </p:nvGrpSpPr>
        <p:grpSpPr>
          <a:xfrm>
            <a:off x="1865630" y="2053590"/>
            <a:ext cx="307975" cy="123825"/>
            <a:chOff x="3731" y="1154"/>
            <a:chExt cx="243" cy="98"/>
          </a:xfrm>
        </p:grpSpPr>
        <p:sp>
          <p:nvSpPr>
            <p:cNvPr id="1058493" name="任意多边形 1058492"/>
            <p:cNvSpPr/>
            <p:nvPr/>
          </p:nvSpPr>
          <p:spPr>
            <a:xfrm>
              <a:off x="3731" y="1154"/>
              <a:ext cx="66" cy="98"/>
            </a:xfrm>
            <a:custGeom>
              <a:avLst/>
              <a:gdLst/>
              <a:ahLst/>
              <a:cxnLst/>
              <a:pathLst>
                <a:path w="298" h="448">
                  <a:moveTo>
                    <a:pt x="0" y="448"/>
                  </a:moveTo>
                  <a:lnTo>
                    <a:pt x="273" y="0"/>
                  </a:lnTo>
                  <a:lnTo>
                    <a:pt x="298" y="448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94" name="直接连接符 1058493"/>
            <p:cNvSpPr/>
            <p:nvPr/>
          </p:nvSpPr>
          <p:spPr>
            <a:xfrm flipH="1">
              <a:off x="3748" y="1224"/>
              <a:ext cx="46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495" name="直接连接符 1058494"/>
            <p:cNvSpPr/>
            <p:nvPr/>
          </p:nvSpPr>
          <p:spPr>
            <a:xfrm>
              <a:off x="3838" y="1220"/>
              <a:ext cx="4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496" name="任意多边形 1058495"/>
            <p:cNvSpPr/>
            <p:nvPr/>
          </p:nvSpPr>
          <p:spPr>
            <a:xfrm>
              <a:off x="3908" y="1154"/>
              <a:ext cx="66" cy="98"/>
            </a:xfrm>
            <a:custGeom>
              <a:avLst/>
              <a:gdLst/>
              <a:ahLst/>
              <a:cxnLst/>
              <a:pathLst>
                <a:path w="299" h="448">
                  <a:moveTo>
                    <a:pt x="0" y="448"/>
                  </a:moveTo>
                  <a:lnTo>
                    <a:pt x="274" y="0"/>
                  </a:lnTo>
                  <a:lnTo>
                    <a:pt x="299" y="448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97" name="直接连接符 1058496"/>
            <p:cNvSpPr/>
            <p:nvPr/>
          </p:nvSpPr>
          <p:spPr>
            <a:xfrm flipH="1">
              <a:off x="3925" y="1224"/>
              <a:ext cx="46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58499" name="直接连接符 1058498"/>
          <p:cNvSpPr/>
          <p:nvPr/>
        </p:nvSpPr>
        <p:spPr>
          <a:xfrm flipH="1">
            <a:off x="3743643" y="4122103"/>
            <a:ext cx="90487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0" name="直接连接符 1058499"/>
          <p:cNvSpPr/>
          <p:nvPr/>
        </p:nvSpPr>
        <p:spPr>
          <a:xfrm flipH="1">
            <a:off x="4624705" y="4126865"/>
            <a:ext cx="90488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1" name="直接连接符 1058500"/>
          <p:cNvSpPr/>
          <p:nvPr/>
        </p:nvSpPr>
        <p:spPr>
          <a:xfrm>
            <a:off x="4705668" y="4117340"/>
            <a:ext cx="66675" cy="66675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2" name="直接连接符 1058501"/>
          <p:cNvSpPr/>
          <p:nvPr/>
        </p:nvSpPr>
        <p:spPr>
          <a:xfrm>
            <a:off x="5339080" y="4755515"/>
            <a:ext cx="66675" cy="66675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3" name="直接连接符 1058502"/>
          <p:cNvSpPr/>
          <p:nvPr/>
        </p:nvSpPr>
        <p:spPr>
          <a:xfrm>
            <a:off x="3253105" y="4707890"/>
            <a:ext cx="90488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4" name="直接连接符 1058503"/>
          <p:cNvSpPr/>
          <p:nvPr/>
        </p:nvSpPr>
        <p:spPr>
          <a:xfrm>
            <a:off x="2724468" y="4707890"/>
            <a:ext cx="104775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5" name="直接连接符 1058504"/>
          <p:cNvSpPr/>
          <p:nvPr/>
        </p:nvSpPr>
        <p:spPr>
          <a:xfrm flipV="1">
            <a:off x="2753043" y="4612640"/>
            <a:ext cx="0" cy="9525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6" name="直接连接符 1058505"/>
          <p:cNvSpPr/>
          <p:nvPr/>
        </p:nvSpPr>
        <p:spPr>
          <a:xfrm rot="-10800000">
            <a:off x="2676843" y="4160203"/>
            <a:ext cx="104775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7" name="直接连接符 1058506"/>
          <p:cNvSpPr/>
          <p:nvPr/>
        </p:nvSpPr>
        <p:spPr>
          <a:xfrm rot="-10800000" flipV="1">
            <a:off x="2753043" y="4160203"/>
            <a:ext cx="0" cy="9525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8509" name="直接连接符 1058508"/>
          <p:cNvSpPr/>
          <p:nvPr/>
        </p:nvSpPr>
        <p:spPr>
          <a:xfrm>
            <a:off x="614680" y="4155440"/>
            <a:ext cx="90488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58433" name="组合 1058432"/>
          <p:cNvGrpSpPr/>
          <p:nvPr/>
        </p:nvGrpSpPr>
        <p:grpSpPr>
          <a:xfrm>
            <a:off x="5120005" y="3915728"/>
            <a:ext cx="298450" cy="414337"/>
            <a:chOff x="3195" y="3087"/>
            <a:chExt cx="236" cy="328"/>
          </a:xfrm>
        </p:grpSpPr>
        <p:grpSp>
          <p:nvGrpSpPr>
            <p:cNvPr id="1058434" name="组合 1058433"/>
            <p:cNvGrpSpPr/>
            <p:nvPr/>
          </p:nvGrpSpPr>
          <p:grpSpPr>
            <a:xfrm>
              <a:off x="3282" y="3087"/>
              <a:ext cx="31" cy="328"/>
              <a:chOff x="3289" y="2905"/>
              <a:chExt cx="30" cy="320"/>
            </a:xfrm>
          </p:grpSpPr>
          <p:sp>
            <p:nvSpPr>
              <p:cNvPr id="1058435" name="任意多边形 1058434"/>
              <p:cNvSpPr/>
              <p:nvPr/>
            </p:nvSpPr>
            <p:spPr>
              <a:xfrm>
                <a:off x="3290" y="3110"/>
                <a:ext cx="26" cy="115"/>
              </a:xfrm>
              <a:custGeom>
                <a:avLst/>
                <a:gdLst/>
                <a:ahLst/>
                <a:cxnLst/>
                <a:pathLst>
                  <a:path w="185" h="803">
                    <a:moveTo>
                      <a:pt x="0" y="803"/>
                    </a:moveTo>
                    <a:lnTo>
                      <a:pt x="26" y="734"/>
                    </a:lnTo>
                    <a:lnTo>
                      <a:pt x="49" y="664"/>
                    </a:lnTo>
                    <a:lnTo>
                      <a:pt x="70" y="593"/>
                    </a:lnTo>
                    <a:lnTo>
                      <a:pt x="90" y="522"/>
                    </a:lnTo>
                    <a:lnTo>
                      <a:pt x="108" y="451"/>
                    </a:lnTo>
                    <a:lnTo>
                      <a:pt x="125" y="378"/>
                    </a:lnTo>
                    <a:lnTo>
                      <a:pt x="140" y="307"/>
                    </a:lnTo>
                    <a:lnTo>
                      <a:pt x="154" y="234"/>
                    </a:lnTo>
                    <a:lnTo>
                      <a:pt x="166" y="161"/>
                    </a:lnTo>
                    <a:lnTo>
                      <a:pt x="175" y="88"/>
                    </a:lnTo>
                    <a:lnTo>
                      <a:pt x="183" y="14"/>
                    </a:lnTo>
                    <a:lnTo>
                      <a:pt x="185" y="0"/>
                    </a:lnTo>
                  </a:path>
                </a:pathLst>
              </a:custGeom>
              <a:noFill/>
              <a:ln w="19050" cap="flat" cmpd="sng">
                <a:solidFill>
                  <a:srgbClr val="9933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436" name="任意多边形 1058435"/>
              <p:cNvSpPr/>
              <p:nvPr/>
            </p:nvSpPr>
            <p:spPr>
              <a:xfrm>
                <a:off x="3318" y="3050"/>
                <a:ext cx="1" cy="30"/>
              </a:xfrm>
              <a:custGeom>
                <a:avLst/>
                <a:gdLst/>
                <a:ahLst/>
                <a:cxnLst/>
                <a:pathLst>
                  <a:path w="3" h="212">
                    <a:moveTo>
                      <a:pt x="0" y="212"/>
                    </a:moveTo>
                    <a:lnTo>
                      <a:pt x="3" y="143"/>
                    </a:lnTo>
                    <a:lnTo>
                      <a:pt x="1" y="69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9933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437" name="任意多边形 1058436"/>
              <p:cNvSpPr/>
              <p:nvPr/>
            </p:nvSpPr>
            <p:spPr>
              <a:xfrm>
                <a:off x="3289" y="2905"/>
                <a:ext cx="27" cy="115"/>
              </a:xfrm>
              <a:custGeom>
                <a:avLst/>
                <a:gdLst/>
                <a:ahLst/>
                <a:cxnLst/>
                <a:pathLst>
                  <a:path w="188" h="804">
                    <a:moveTo>
                      <a:pt x="188" y="804"/>
                    </a:moveTo>
                    <a:lnTo>
                      <a:pt x="187" y="789"/>
                    </a:lnTo>
                    <a:lnTo>
                      <a:pt x="179" y="715"/>
                    </a:lnTo>
                    <a:lnTo>
                      <a:pt x="168" y="642"/>
                    </a:lnTo>
                    <a:lnTo>
                      <a:pt x="157" y="569"/>
                    </a:lnTo>
                    <a:lnTo>
                      <a:pt x="143" y="497"/>
                    </a:lnTo>
                    <a:lnTo>
                      <a:pt x="127" y="425"/>
                    </a:lnTo>
                    <a:lnTo>
                      <a:pt x="110" y="352"/>
                    </a:lnTo>
                    <a:lnTo>
                      <a:pt x="91" y="281"/>
                    </a:lnTo>
                    <a:lnTo>
                      <a:pt x="71" y="210"/>
                    </a:lnTo>
                    <a:lnTo>
                      <a:pt x="49" y="140"/>
                    </a:lnTo>
                    <a:lnTo>
                      <a:pt x="26" y="7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flat" cmpd="sng">
                <a:solidFill>
                  <a:srgbClr val="9933FF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058438" name="任意多边形 1058437"/>
            <p:cNvSpPr/>
            <p:nvPr/>
          </p:nvSpPr>
          <p:spPr>
            <a:xfrm>
              <a:off x="3247" y="3188"/>
              <a:ext cx="130" cy="130"/>
            </a:xfrm>
            <a:custGeom>
              <a:avLst/>
              <a:gdLst/>
              <a:ahLst/>
              <a:cxnLst/>
              <a:pathLst>
                <a:path w="888" h="889">
                  <a:moveTo>
                    <a:pt x="888" y="444"/>
                  </a:moveTo>
                  <a:lnTo>
                    <a:pt x="887" y="417"/>
                  </a:lnTo>
                  <a:lnTo>
                    <a:pt x="884" y="390"/>
                  </a:lnTo>
                  <a:lnTo>
                    <a:pt x="881" y="364"/>
                  </a:lnTo>
                  <a:lnTo>
                    <a:pt x="875" y="338"/>
                  </a:lnTo>
                  <a:lnTo>
                    <a:pt x="868" y="312"/>
                  </a:lnTo>
                  <a:lnTo>
                    <a:pt x="859" y="287"/>
                  </a:lnTo>
                  <a:lnTo>
                    <a:pt x="849" y="262"/>
                  </a:lnTo>
                  <a:lnTo>
                    <a:pt x="838" y="238"/>
                  </a:lnTo>
                  <a:lnTo>
                    <a:pt x="824" y="214"/>
                  </a:lnTo>
                  <a:lnTo>
                    <a:pt x="810" y="192"/>
                  </a:lnTo>
                  <a:lnTo>
                    <a:pt x="793" y="170"/>
                  </a:lnTo>
                  <a:lnTo>
                    <a:pt x="776" y="150"/>
                  </a:lnTo>
                  <a:lnTo>
                    <a:pt x="758" y="130"/>
                  </a:lnTo>
                  <a:lnTo>
                    <a:pt x="739" y="112"/>
                  </a:lnTo>
                  <a:lnTo>
                    <a:pt x="718" y="94"/>
                  </a:lnTo>
                  <a:lnTo>
                    <a:pt x="697" y="79"/>
                  </a:lnTo>
                  <a:lnTo>
                    <a:pt x="673" y="64"/>
                  </a:lnTo>
                  <a:lnTo>
                    <a:pt x="650" y="51"/>
                  </a:lnTo>
                  <a:lnTo>
                    <a:pt x="627" y="39"/>
                  </a:lnTo>
                  <a:lnTo>
                    <a:pt x="602" y="29"/>
                  </a:lnTo>
                  <a:lnTo>
                    <a:pt x="576" y="19"/>
                  </a:lnTo>
                  <a:lnTo>
                    <a:pt x="551" y="12"/>
                  </a:lnTo>
                  <a:lnTo>
                    <a:pt x="524" y="7"/>
                  </a:lnTo>
                  <a:lnTo>
                    <a:pt x="498" y="3"/>
                  </a:lnTo>
                  <a:lnTo>
                    <a:pt x="471" y="1"/>
                  </a:lnTo>
                  <a:lnTo>
                    <a:pt x="445" y="0"/>
                  </a:lnTo>
                  <a:lnTo>
                    <a:pt x="418" y="1"/>
                  </a:lnTo>
                  <a:lnTo>
                    <a:pt x="391" y="3"/>
                  </a:lnTo>
                  <a:lnTo>
                    <a:pt x="364" y="7"/>
                  </a:lnTo>
                  <a:lnTo>
                    <a:pt x="338" y="12"/>
                  </a:lnTo>
                  <a:lnTo>
                    <a:pt x="312" y="19"/>
                  </a:lnTo>
                  <a:lnTo>
                    <a:pt x="287" y="29"/>
                  </a:lnTo>
                  <a:lnTo>
                    <a:pt x="263" y="39"/>
                  </a:lnTo>
                  <a:lnTo>
                    <a:pt x="238" y="51"/>
                  </a:lnTo>
                  <a:lnTo>
                    <a:pt x="215" y="64"/>
                  </a:lnTo>
                  <a:lnTo>
                    <a:pt x="193" y="79"/>
                  </a:lnTo>
                  <a:lnTo>
                    <a:pt x="170" y="94"/>
                  </a:lnTo>
                  <a:lnTo>
                    <a:pt x="149" y="112"/>
                  </a:lnTo>
                  <a:lnTo>
                    <a:pt x="131" y="130"/>
                  </a:lnTo>
                  <a:lnTo>
                    <a:pt x="112" y="150"/>
                  </a:lnTo>
                  <a:lnTo>
                    <a:pt x="95" y="170"/>
                  </a:lnTo>
                  <a:lnTo>
                    <a:pt x="79" y="192"/>
                  </a:lnTo>
                  <a:lnTo>
                    <a:pt x="64" y="214"/>
                  </a:lnTo>
                  <a:lnTo>
                    <a:pt x="51" y="238"/>
                  </a:lnTo>
                  <a:lnTo>
                    <a:pt x="40" y="262"/>
                  </a:lnTo>
                  <a:lnTo>
                    <a:pt x="29" y="287"/>
                  </a:lnTo>
                  <a:lnTo>
                    <a:pt x="20" y="312"/>
                  </a:lnTo>
                  <a:lnTo>
                    <a:pt x="13" y="338"/>
                  </a:lnTo>
                  <a:lnTo>
                    <a:pt x="7" y="364"/>
                  </a:lnTo>
                  <a:lnTo>
                    <a:pt x="4" y="390"/>
                  </a:lnTo>
                  <a:lnTo>
                    <a:pt x="1" y="417"/>
                  </a:lnTo>
                  <a:lnTo>
                    <a:pt x="0" y="444"/>
                  </a:lnTo>
                  <a:lnTo>
                    <a:pt x="1" y="471"/>
                  </a:lnTo>
                  <a:lnTo>
                    <a:pt x="4" y="498"/>
                  </a:lnTo>
                  <a:lnTo>
                    <a:pt x="7" y="525"/>
                  </a:lnTo>
                  <a:lnTo>
                    <a:pt x="13" y="550"/>
                  </a:lnTo>
                  <a:lnTo>
                    <a:pt x="20" y="576"/>
                  </a:lnTo>
                  <a:lnTo>
                    <a:pt x="29" y="602"/>
                  </a:lnTo>
                  <a:lnTo>
                    <a:pt x="40" y="626"/>
                  </a:lnTo>
                  <a:lnTo>
                    <a:pt x="51" y="651"/>
                  </a:lnTo>
                  <a:lnTo>
                    <a:pt x="64" y="674"/>
                  </a:lnTo>
                  <a:lnTo>
                    <a:pt x="79" y="696"/>
                  </a:lnTo>
                  <a:lnTo>
                    <a:pt x="95" y="718"/>
                  </a:lnTo>
                  <a:lnTo>
                    <a:pt x="112" y="738"/>
                  </a:lnTo>
                  <a:lnTo>
                    <a:pt x="131" y="758"/>
                  </a:lnTo>
                  <a:lnTo>
                    <a:pt x="149" y="777"/>
                  </a:lnTo>
                  <a:lnTo>
                    <a:pt x="170" y="794"/>
                  </a:lnTo>
                  <a:lnTo>
                    <a:pt x="193" y="809"/>
                  </a:lnTo>
                  <a:lnTo>
                    <a:pt x="215" y="824"/>
                  </a:lnTo>
                  <a:lnTo>
                    <a:pt x="238" y="837"/>
                  </a:lnTo>
                  <a:lnTo>
                    <a:pt x="263" y="849"/>
                  </a:lnTo>
                  <a:lnTo>
                    <a:pt x="287" y="859"/>
                  </a:lnTo>
                  <a:lnTo>
                    <a:pt x="312" y="868"/>
                  </a:lnTo>
                  <a:lnTo>
                    <a:pt x="338" y="876"/>
                  </a:lnTo>
                  <a:lnTo>
                    <a:pt x="364" y="880"/>
                  </a:lnTo>
                  <a:lnTo>
                    <a:pt x="391" y="885"/>
                  </a:lnTo>
                  <a:lnTo>
                    <a:pt x="418" y="887"/>
                  </a:lnTo>
                  <a:lnTo>
                    <a:pt x="445" y="889"/>
                  </a:lnTo>
                  <a:lnTo>
                    <a:pt x="471" y="887"/>
                  </a:lnTo>
                  <a:lnTo>
                    <a:pt x="498" y="885"/>
                  </a:lnTo>
                  <a:lnTo>
                    <a:pt x="524" y="880"/>
                  </a:lnTo>
                  <a:lnTo>
                    <a:pt x="551" y="876"/>
                  </a:lnTo>
                  <a:lnTo>
                    <a:pt x="576" y="868"/>
                  </a:lnTo>
                  <a:lnTo>
                    <a:pt x="602" y="859"/>
                  </a:lnTo>
                  <a:lnTo>
                    <a:pt x="627" y="849"/>
                  </a:lnTo>
                  <a:lnTo>
                    <a:pt x="650" y="837"/>
                  </a:lnTo>
                  <a:lnTo>
                    <a:pt x="673" y="824"/>
                  </a:lnTo>
                  <a:lnTo>
                    <a:pt x="697" y="809"/>
                  </a:lnTo>
                  <a:lnTo>
                    <a:pt x="718" y="794"/>
                  </a:lnTo>
                  <a:lnTo>
                    <a:pt x="739" y="777"/>
                  </a:lnTo>
                  <a:lnTo>
                    <a:pt x="758" y="758"/>
                  </a:lnTo>
                  <a:lnTo>
                    <a:pt x="776" y="738"/>
                  </a:lnTo>
                  <a:lnTo>
                    <a:pt x="793" y="718"/>
                  </a:lnTo>
                  <a:lnTo>
                    <a:pt x="810" y="696"/>
                  </a:lnTo>
                  <a:lnTo>
                    <a:pt x="824" y="674"/>
                  </a:lnTo>
                  <a:lnTo>
                    <a:pt x="838" y="651"/>
                  </a:lnTo>
                  <a:lnTo>
                    <a:pt x="849" y="626"/>
                  </a:lnTo>
                  <a:lnTo>
                    <a:pt x="859" y="602"/>
                  </a:lnTo>
                  <a:lnTo>
                    <a:pt x="868" y="576"/>
                  </a:lnTo>
                  <a:lnTo>
                    <a:pt x="875" y="550"/>
                  </a:lnTo>
                  <a:lnTo>
                    <a:pt x="881" y="525"/>
                  </a:lnTo>
                  <a:lnTo>
                    <a:pt x="884" y="498"/>
                  </a:lnTo>
                  <a:lnTo>
                    <a:pt x="887" y="471"/>
                  </a:lnTo>
                  <a:lnTo>
                    <a:pt x="888" y="444"/>
                  </a:lnTo>
                  <a:close/>
                </a:path>
              </a:pathLst>
            </a:custGeom>
            <a:noFill/>
            <a:ln w="25400" cap="flat" cmpd="sng">
              <a:solidFill>
                <a:srgbClr val="9933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39" name="任意多边形 1058438"/>
            <p:cNvSpPr/>
            <p:nvPr/>
          </p:nvSpPr>
          <p:spPr>
            <a:xfrm>
              <a:off x="3195" y="3136"/>
              <a:ext cx="235" cy="233"/>
            </a:xfrm>
            <a:custGeom>
              <a:avLst/>
              <a:gdLst/>
              <a:ahLst/>
              <a:cxnLst/>
              <a:pathLst>
                <a:path w="1598" h="1598">
                  <a:moveTo>
                    <a:pt x="1598" y="799"/>
                  </a:moveTo>
                  <a:lnTo>
                    <a:pt x="1598" y="762"/>
                  </a:lnTo>
                  <a:lnTo>
                    <a:pt x="1595" y="726"/>
                  </a:lnTo>
                  <a:lnTo>
                    <a:pt x="1591" y="688"/>
                  </a:lnTo>
                  <a:lnTo>
                    <a:pt x="1585" y="652"/>
                  </a:lnTo>
                  <a:lnTo>
                    <a:pt x="1577" y="616"/>
                  </a:lnTo>
                  <a:lnTo>
                    <a:pt x="1567" y="580"/>
                  </a:lnTo>
                  <a:lnTo>
                    <a:pt x="1557" y="545"/>
                  </a:lnTo>
                  <a:lnTo>
                    <a:pt x="1544" y="510"/>
                  </a:lnTo>
                  <a:lnTo>
                    <a:pt x="1530" y="476"/>
                  </a:lnTo>
                  <a:lnTo>
                    <a:pt x="1515" y="443"/>
                  </a:lnTo>
                  <a:lnTo>
                    <a:pt x="1497" y="411"/>
                  </a:lnTo>
                  <a:lnTo>
                    <a:pt x="1479" y="378"/>
                  </a:lnTo>
                  <a:lnTo>
                    <a:pt x="1459" y="348"/>
                  </a:lnTo>
                  <a:lnTo>
                    <a:pt x="1437" y="317"/>
                  </a:lnTo>
                  <a:lnTo>
                    <a:pt x="1413" y="288"/>
                  </a:lnTo>
                  <a:lnTo>
                    <a:pt x="1390" y="260"/>
                  </a:lnTo>
                  <a:lnTo>
                    <a:pt x="1364" y="233"/>
                  </a:lnTo>
                  <a:lnTo>
                    <a:pt x="1337" y="209"/>
                  </a:lnTo>
                  <a:lnTo>
                    <a:pt x="1309" y="184"/>
                  </a:lnTo>
                  <a:lnTo>
                    <a:pt x="1280" y="161"/>
                  </a:lnTo>
                  <a:lnTo>
                    <a:pt x="1251" y="140"/>
                  </a:lnTo>
                  <a:lnTo>
                    <a:pt x="1220" y="119"/>
                  </a:lnTo>
                  <a:lnTo>
                    <a:pt x="1188" y="100"/>
                  </a:lnTo>
                  <a:lnTo>
                    <a:pt x="1155" y="84"/>
                  </a:lnTo>
                  <a:lnTo>
                    <a:pt x="1122" y="68"/>
                  </a:lnTo>
                  <a:lnTo>
                    <a:pt x="1088" y="54"/>
                  </a:lnTo>
                  <a:lnTo>
                    <a:pt x="1053" y="41"/>
                  </a:lnTo>
                  <a:lnTo>
                    <a:pt x="1018" y="30"/>
                  </a:lnTo>
                  <a:lnTo>
                    <a:pt x="982" y="21"/>
                  </a:lnTo>
                  <a:lnTo>
                    <a:pt x="945" y="13"/>
                  </a:lnTo>
                  <a:lnTo>
                    <a:pt x="909" y="7"/>
                  </a:lnTo>
                  <a:lnTo>
                    <a:pt x="873" y="3"/>
                  </a:lnTo>
                  <a:lnTo>
                    <a:pt x="836" y="0"/>
                  </a:lnTo>
                  <a:lnTo>
                    <a:pt x="800" y="0"/>
                  </a:lnTo>
                  <a:lnTo>
                    <a:pt x="762" y="0"/>
                  </a:lnTo>
                  <a:lnTo>
                    <a:pt x="725" y="3"/>
                  </a:lnTo>
                  <a:lnTo>
                    <a:pt x="689" y="7"/>
                  </a:lnTo>
                  <a:lnTo>
                    <a:pt x="653" y="13"/>
                  </a:lnTo>
                  <a:lnTo>
                    <a:pt x="616" y="21"/>
                  </a:lnTo>
                  <a:lnTo>
                    <a:pt x="580" y="30"/>
                  </a:lnTo>
                  <a:lnTo>
                    <a:pt x="545" y="41"/>
                  </a:lnTo>
                  <a:lnTo>
                    <a:pt x="510" y="54"/>
                  </a:lnTo>
                  <a:lnTo>
                    <a:pt x="476" y="68"/>
                  </a:lnTo>
                  <a:lnTo>
                    <a:pt x="443" y="84"/>
                  </a:lnTo>
                  <a:lnTo>
                    <a:pt x="410" y="100"/>
                  </a:lnTo>
                  <a:lnTo>
                    <a:pt x="378" y="119"/>
                  </a:lnTo>
                  <a:lnTo>
                    <a:pt x="348" y="140"/>
                  </a:lnTo>
                  <a:lnTo>
                    <a:pt x="318" y="161"/>
                  </a:lnTo>
                  <a:lnTo>
                    <a:pt x="289" y="184"/>
                  </a:lnTo>
                  <a:lnTo>
                    <a:pt x="261" y="209"/>
                  </a:lnTo>
                  <a:lnTo>
                    <a:pt x="234" y="233"/>
                  </a:lnTo>
                  <a:lnTo>
                    <a:pt x="209" y="260"/>
                  </a:lnTo>
                  <a:lnTo>
                    <a:pt x="185" y="288"/>
                  </a:lnTo>
                  <a:lnTo>
                    <a:pt x="161" y="317"/>
                  </a:lnTo>
                  <a:lnTo>
                    <a:pt x="140" y="348"/>
                  </a:lnTo>
                  <a:lnTo>
                    <a:pt x="119" y="378"/>
                  </a:lnTo>
                  <a:lnTo>
                    <a:pt x="101" y="411"/>
                  </a:lnTo>
                  <a:lnTo>
                    <a:pt x="84" y="443"/>
                  </a:lnTo>
                  <a:lnTo>
                    <a:pt x="68" y="476"/>
                  </a:lnTo>
                  <a:lnTo>
                    <a:pt x="54" y="510"/>
                  </a:lnTo>
                  <a:lnTo>
                    <a:pt x="41" y="545"/>
                  </a:lnTo>
                  <a:lnTo>
                    <a:pt x="31" y="580"/>
                  </a:lnTo>
                  <a:lnTo>
                    <a:pt x="21" y="616"/>
                  </a:lnTo>
                  <a:lnTo>
                    <a:pt x="14" y="652"/>
                  </a:lnTo>
                  <a:lnTo>
                    <a:pt x="7" y="688"/>
                  </a:lnTo>
                  <a:lnTo>
                    <a:pt x="4" y="726"/>
                  </a:lnTo>
                  <a:lnTo>
                    <a:pt x="2" y="762"/>
                  </a:lnTo>
                  <a:lnTo>
                    <a:pt x="0" y="799"/>
                  </a:lnTo>
                  <a:lnTo>
                    <a:pt x="2" y="836"/>
                  </a:lnTo>
                  <a:lnTo>
                    <a:pt x="4" y="873"/>
                  </a:lnTo>
                  <a:lnTo>
                    <a:pt x="7" y="910"/>
                  </a:lnTo>
                  <a:lnTo>
                    <a:pt x="14" y="946"/>
                  </a:lnTo>
                  <a:lnTo>
                    <a:pt x="21" y="982"/>
                  </a:lnTo>
                  <a:lnTo>
                    <a:pt x="31" y="1017"/>
                  </a:lnTo>
                  <a:lnTo>
                    <a:pt x="41" y="1053"/>
                  </a:lnTo>
                  <a:lnTo>
                    <a:pt x="54" y="1088"/>
                  </a:lnTo>
                  <a:lnTo>
                    <a:pt x="68" y="1122"/>
                  </a:lnTo>
                  <a:lnTo>
                    <a:pt x="84" y="1155"/>
                  </a:lnTo>
                  <a:lnTo>
                    <a:pt x="101" y="1188"/>
                  </a:lnTo>
                  <a:lnTo>
                    <a:pt x="119" y="1220"/>
                  </a:lnTo>
                  <a:lnTo>
                    <a:pt x="140" y="1251"/>
                  </a:lnTo>
                  <a:lnTo>
                    <a:pt x="161" y="1281"/>
                  </a:lnTo>
                  <a:lnTo>
                    <a:pt x="185" y="1310"/>
                  </a:lnTo>
                  <a:lnTo>
                    <a:pt x="209" y="1338"/>
                  </a:lnTo>
                  <a:lnTo>
                    <a:pt x="234" y="1365"/>
                  </a:lnTo>
                  <a:lnTo>
                    <a:pt x="261" y="1389"/>
                  </a:lnTo>
                  <a:lnTo>
                    <a:pt x="289" y="1414"/>
                  </a:lnTo>
                  <a:lnTo>
                    <a:pt x="318" y="1437"/>
                  </a:lnTo>
                  <a:lnTo>
                    <a:pt x="348" y="1458"/>
                  </a:lnTo>
                  <a:lnTo>
                    <a:pt x="378" y="1479"/>
                  </a:lnTo>
                  <a:lnTo>
                    <a:pt x="410" y="1498"/>
                  </a:lnTo>
                  <a:lnTo>
                    <a:pt x="443" y="1514"/>
                  </a:lnTo>
                  <a:lnTo>
                    <a:pt x="476" y="1531"/>
                  </a:lnTo>
                  <a:lnTo>
                    <a:pt x="510" y="1545"/>
                  </a:lnTo>
                  <a:lnTo>
                    <a:pt x="545" y="1557"/>
                  </a:lnTo>
                  <a:lnTo>
                    <a:pt x="580" y="1568"/>
                  </a:lnTo>
                  <a:lnTo>
                    <a:pt x="616" y="1577"/>
                  </a:lnTo>
                  <a:lnTo>
                    <a:pt x="653" y="1585"/>
                  </a:lnTo>
                  <a:lnTo>
                    <a:pt x="689" y="1591"/>
                  </a:lnTo>
                  <a:lnTo>
                    <a:pt x="725" y="1595"/>
                  </a:lnTo>
                  <a:lnTo>
                    <a:pt x="762" y="1597"/>
                  </a:lnTo>
                  <a:lnTo>
                    <a:pt x="800" y="1598"/>
                  </a:lnTo>
                  <a:lnTo>
                    <a:pt x="836" y="1597"/>
                  </a:lnTo>
                  <a:lnTo>
                    <a:pt x="873" y="1595"/>
                  </a:lnTo>
                  <a:lnTo>
                    <a:pt x="909" y="1591"/>
                  </a:lnTo>
                  <a:lnTo>
                    <a:pt x="945" y="1585"/>
                  </a:lnTo>
                  <a:lnTo>
                    <a:pt x="982" y="1577"/>
                  </a:lnTo>
                  <a:lnTo>
                    <a:pt x="1018" y="1568"/>
                  </a:lnTo>
                  <a:lnTo>
                    <a:pt x="1053" y="1557"/>
                  </a:lnTo>
                  <a:lnTo>
                    <a:pt x="1088" y="1545"/>
                  </a:lnTo>
                  <a:lnTo>
                    <a:pt x="1122" y="1531"/>
                  </a:lnTo>
                  <a:lnTo>
                    <a:pt x="1155" y="1514"/>
                  </a:lnTo>
                  <a:lnTo>
                    <a:pt x="1188" y="1498"/>
                  </a:lnTo>
                  <a:lnTo>
                    <a:pt x="1220" y="1479"/>
                  </a:lnTo>
                  <a:lnTo>
                    <a:pt x="1251" y="1458"/>
                  </a:lnTo>
                  <a:lnTo>
                    <a:pt x="1280" y="1437"/>
                  </a:lnTo>
                  <a:lnTo>
                    <a:pt x="1309" y="1414"/>
                  </a:lnTo>
                  <a:lnTo>
                    <a:pt x="1337" y="1389"/>
                  </a:lnTo>
                  <a:lnTo>
                    <a:pt x="1364" y="1365"/>
                  </a:lnTo>
                  <a:lnTo>
                    <a:pt x="1390" y="1338"/>
                  </a:lnTo>
                  <a:lnTo>
                    <a:pt x="1413" y="1310"/>
                  </a:lnTo>
                  <a:lnTo>
                    <a:pt x="1437" y="1281"/>
                  </a:lnTo>
                  <a:lnTo>
                    <a:pt x="1459" y="1251"/>
                  </a:lnTo>
                  <a:lnTo>
                    <a:pt x="1479" y="1220"/>
                  </a:lnTo>
                  <a:lnTo>
                    <a:pt x="1497" y="1188"/>
                  </a:lnTo>
                  <a:lnTo>
                    <a:pt x="1515" y="1155"/>
                  </a:lnTo>
                  <a:lnTo>
                    <a:pt x="1530" y="1122"/>
                  </a:lnTo>
                  <a:lnTo>
                    <a:pt x="1544" y="1088"/>
                  </a:lnTo>
                  <a:lnTo>
                    <a:pt x="1557" y="1053"/>
                  </a:lnTo>
                  <a:lnTo>
                    <a:pt x="1567" y="1017"/>
                  </a:lnTo>
                  <a:lnTo>
                    <a:pt x="1577" y="982"/>
                  </a:lnTo>
                  <a:lnTo>
                    <a:pt x="1585" y="946"/>
                  </a:lnTo>
                  <a:lnTo>
                    <a:pt x="1591" y="910"/>
                  </a:lnTo>
                  <a:lnTo>
                    <a:pt x="1595" y="873"/>
                  </a:lnTo>
                  <a:lnTo>
                    <a:pt x="1598" y="836"/>
                  </a:lnTo>
                  <a:lnTo>
                    <a:pt x="1598" y="799"/>
                  </a:lnTo>
                  <a:close/>
                </a:path>
              </a:pathLst>
            </a:custGeom>
            <a:noFill/>
            <a:ln w="25400" cap="flat" cmpd="sng">
              <a:solidFill>
                <a:srgbClr val="9933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40" name="任意多边形 1058439"/>
            <p:cNvSpPr/>
            <p:nvPr/>
          </p:nvSpPr>
          <p:spPr>
            <a:xfrm>
              <a:off x="3428" y="3252"/>
              <a:ext cx="3" cy="13"/>
            </a:xfrm>
            <a:custGeom>
              <a:avLst/>
              <a:gdLst/>
              <a:ahLst/>
              <a:cxnLst/>
              <a:pathLst>
                <a:path w="14" h="84">
                  <a:moveTo>
                    <a:pt x="14" y="84"/>
                  </a:moveTo>
                  <a:lnTo>
                    <a:pt x="7" y="0"/>
                  </a:lnTo>
                  <a:lnTo>
                    <a:pt x="0" y="84"/>
                  </a:lnTo>
                  <a:lnTo>
                    <a:pt x="14" y="84"/>
                  </a:lnTo>
                  <a:close/>
                </a:path>
              </a:pathLst>
            </a:custGeom>
            <a:solidFill>
              <a:srgbClr val="009900"/>
            </a:solidFill>
            <a:ln w="19050" cap="flat" cmpd="sng">
              <a:solidFill>
                <a:srgbClr val="9933FF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58417" name="组合 1058416"/>
          <p:cNvGrpSpPr/>
          <p:nvPr/>
        </p:nvGrpSpPr>
        <p:grpSpPr>
          <a:xfrm>
            <a:off x="5200968" y="4141153"/>
            <a:ext cx="219075" cy="506412"/>
            <a:chOff x="3266" y="3078"/>
            <a:chExt cx="169" cy="392"/>
          </a:xfrm>
        </p:grpSpPr>
        <p:sp>
          <p:nvSpPr>
            <p:cNvPr id="1058418" name="任意多边形 1058417"/>
            <p:cNvSpPr/>
            <p:nvPr/>
          </p:nvSpPr>
          <p:spPr>
            <a:xfrm>
              <a:off x="3266" y="3162"/>
              <a:ext cx="159" cy="308"/>
            </a:xfrm>
            <a:custGeom>
              <a:avLst/>
              <a:gdLst/>
              <a:ahLst/>
              <a:cxnLst/>
              <a:pathLst>
                <a:path w="1113" h="2157">
                  <a:moveTo>
                    <a:pt x="0" y="2157"/>
                  </a:moveTo>
                  <a:lnTo>
                    <a:pt x="57" y="2097"/>
                  </a:lnTo>
                  <a:lnTo>
                    <a:pt x="113" y="2038"/>
                  </a:lnTo>
                  <a:lnTo>
                    <a:pt x="168" y="1977"/>
                  </a:lnTo>
                  <a:lnTo>
                    <a:pt x="221" y="1914"/>
                  </a:lnTo>
                  <a:lnTo>
                    <a:pt x="274" y="1851"/>
                  </a:lnTo>
                  <a:lnTo>
                    <a:pt x="325" y="1787"/>
                  </a:lnTo>
                  <a:lnTo>
                    <a:pt x="375" y="1722"/>
                  </a:lnTo>
                  <a:lnTo>
                    <a:pt x="424" y="1655"/>
                  </a:lnTo>
                  <a:lnTo>
                    <a:pt x="471" y="1588"/>
                  </a:lnTo>
                  <a:lnTo>
                    <a:pt x="516" y="1520"/>
                  </a:lnTo>
                  <a:lnTo>
                    <a:pt x="561" y="1450"/>
                  </a:lnTo>
                  <a:lnTo>
                    <a:pt x="604" y="1380"/>
                  </a:lnTo>
                  <a:lnTo>
                    <a:pt x="645" y="1309"/>
                  </a:lnTo>
                  <a:lnTo>
                    <a:pt x="686" y="1238"/>
                  </a:lnTo>
                  <a:lnTo>
                    <a:pt x="724" y="1165"/>
                  </a:lnTo>
                  <a:lnTo>
                    <a:pt x="760" y="1092"/>
                  </a:lnTo>
                  <a:lnTo>
                    <a:pt x="796" y="1017"/>
                  </a:lnTo>
                  <a:lnTo>
                    <a:pt x="830" y="942"/>
                  </a:lnTo>
                  <a:lnTo>
                    <a:pt x="862" y="867"/>
                  </a:lnTo>
                  <a:lnTo>
                    <a:pt x="893" y="791"/>
                  </a:lnTo>
                  <a:lnTo>
                    <a:pt x="922" y="714"/>
                  </a:lnTo>
                  <a:lnTo>
                    <a:pt x="950" y="636"/>
                  </a:lnTo>
                  <a:lnTo>
                    <a:pt x="976" y="559"/>
                  </a:lnTo>
                  <a:lnTo>
                    <a:pt x="1001" y="479"/>
                  </a:lnTo>
                  <a:lnTo>
                    <a:pt x="1023" y="401"/>
                  </a:lnTo>
                  <a:lnTo>
                    <a:pt x="1045" y="321"/>
                  </a:lnTo>
                  <a:lnTo>
                    <a:pt x="1064" y="241"/>
                  </a:lnTo>
                  <a:lnTo>
                    <a:pt x="1082" y="161"/>
                  </a:lnTo>
                  <a:lnTo>
                    <a:pt x="1099" y="80"/>
                  </a:lnTo>
                  <a:lnTo>
                    <a:pt x="1113" y="0"/>
                  </a:lnTo>
                </a:path>
              </a:pathLst>
            </a:custGeom>
            <a:noFill/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19" name="任意多边形 1058418"/>
            <p:cNvSpPr/>
            <p:nvPr/>
          </p:nvSpPr>
          <p:spPr>
            <a:xfrm>
              <a:off x="3417" y="3151"/>
              <a:ext cx="16" cy="12"/>
            </a:xfrm>
            <a:custGeom>
              <a:avLst/>
              <a:gdLst/>
              <a:ahLst/>
              <a:cxnLst/>
              <a:pathLst>
                <a:path w="116" h="85">
                  <a:moveTo>
                    <a:pt x="109" y="85"/>
                  </a:moveTo>
                  <a:lnTo>
                    <a:pt x="0" y="66"/>
                  </a:lnTo>
                  <a:lnTo>
                    <a:pt x="116" y="0"/>
                  </a:lnTo>
                  <a:lnTo>
                    <a:pt x="109" y="85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0" name="任意多边形 1058419"/>
            <p:cNvSpPr/>
            <p:nvPr/>
          </p:nvSpPr>
          <p:spPr>
            <a:xfrm>
              <a:off x="3417" y="3149"/>
              <a:ext cx="16" cy="11"/>
            </a:xfrm>
            <a:custGeom>
              <a:avLst/>
              <a:gdLst/>
              <a:ahLst/>
              <a:cxnLst/>
              <a:pathLst>
                <a:path w="116" h="81">
                  <a:moveTo>
                    <a:pt x="0" y="81"/>
                  </a:moveTo>
                  <a:lnTo>
                    <a:pt x="116" y="15"/>
                  </a:lnTo>
                  <a:lnTo>
                    <a:pt x="20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1" name="任意多边形 1058420"/>
            <p:cNvSpPr/>
            <p:nvPr/>
          </p:nvSpPr>
          <p:spPr>
            <a:xfrm>
              <a:off x="3420" y="3139"/>
              <a:ext cx="14" cy="12"/>
            </a:xfrm>
            <a:custGeom>
              <a:avLst/>
              <a:gdLst/>
              <a:ahLst/>
              <a:cxnLst/>
              <a:pathLst>
                <a:path w="101" h="85">
                  <a:moveTo>
                    <a:pt x="96" y="85"/>
                  </a:moveTo>
                  <a:lnTo>
                    <a:pt x="0" y="70"/>
                  </a:lnTo>
                  <a:lnTo>
                    <a:pt x="101" y="0"/>
                  </a:lnTo>
                  <a:lnTo>
                    <a:pt x="96" y="85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2" name="任意多边形 1058421"/>
            <p:cNvSpPr/>
            <p:nvPr/>
          </p:nvSpPr>
          <p:spPr>
            <a:xfrm>
              <a:off x="3420" y="3137"/>
              <a:ext cx="14" cy="12"/>
            </a:xfrm>
            <a:custGeom>
              <a:avLst/>
              <a:gdLst/>
              <a:ahLst/>
              <a:cxnLst/>
              <a:pathLst>
                <a:path w="101" h="81">
                  <a:moveTo>
                    <a:pt x="0" y="81"/>
                  </a:moveTo>
                  <a:lnTo>
                    <a:pt x="101" y="11"/>
                  </a:lnTo>
                  <a:lnTo>
                    <a:pt x="18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3" name="任意多边形 1058422"/>
            <p:cNvSpPr/>
            <p:nvPr/>
          </p:nvSpPr>
          <p:spPr>
            <a:xfrm>
              <a:off x="3422" y="3127"/>
              <a:ext cx="12" cy="12"/>
            </a:xfrm>
            <a:custGeom>
              <a:avLst/>
              <a:gdLst/>
              <a:ahLst/>
              <a:cxnLst/>
              <a:pathLst>
                <a:path w="85" h="85">
                  <a:moveTo>
                    <a:pt x="83" y="85"/>
                  </a:moveTo>
                  <a:lnTo>
                    <a:pt x="0" y="74"/>
                  </a:lnTo>
                  <a:lnTo>
                    <a:pt x="85" y="0"/>
                  </a:lnTo>
                  <a:lnTo>
                    <a:pt x="83" y="85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4" name="任意多边形 1058423"/>
            <p:cNvSpPr/>
            <p:nvPr/>
          </p:nvSpPr>
          <p:spPr>
            <a:xfrm>
              <a:off x="3422" y="3125"/>
              <a:ext cx="12" cy="12"/>
            </a:xfrm>
            <a:custGeom>
              <a:avLst/>
              <a:gdLst/>
              <a:ahLst/>
              <a:cxnLst/>
              <a:pathLst>
                <a:path w="85" h="83">
                  <a:moveTo>
                    <a:pt x="0" y="83"/>
                  </a:moveTo>
                  <a:lnTo>
                    <a:pt x="85" y="9"/>
                  </a:lnTo>
                  <a:lnTo>
                    <a:pt x="17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5" name="任意多边形 1058424"/>
            <p:cNvSpPr/>
            <p:nvPr/>
          </p:nvSpPr>
          <p:spPr>
            <a:xfrm>
              <a:off x="3425" y="3114"/>
              <a:ext cx="10" cy="13"/>
            </a:xfrm>
            <a:custGeom>
              <a:avLst/>
              <a:gdLst/>
              <a:ahLst/>
              <a:cxnLst/>
              <a:pathLst>
                <a:path w="70" h="86">
                  <a:moveTo>
                    <a:pt x="68" y="86"/>
                  </a:moveTo>
                  <a:lnTo>
                    <a:pt x="0" y="77"/>
                  </a:lnTo>
                  <a:lnTo>
                    <a:pt x="70" y="0"/>
                  </a:lnTo>
                  <a:lnTo>
                    <a:pt x="68" y="86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6" name="任意多边形 1058425"/>
            <p:cNvSpPr/>
            <p:nvPr/>
          </p:nvSpPr>
          <p:spPr>
            <a:xfrm>
              <a:off x="3425" y="3114"/>
              <a:ext cx="10" cy="11"/>
            </a:xfrm>
            <a:custGeom>
              <a:avLst/>
              <a:gdLst/>
              <a:ahLst/>
              <a:cxnLst/>
              <a:pathLst>
                <a:path w="70" h="81">
                  <a:moveTo>
                    <a:pt x="0" y="81"/>
                  </a:moveTo>
                  <a:lnTo>
                    <a:pt x="70" y="4"/>
                  </a:lnTo>
                  <a:lnTo>
                    <a:pt x="15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7" name="任意多边形 1058426"/>
            <p:cNvSpPr/>
            <p:nvPr/>
          </p:nvSpPr>
          <p:spPr>
            <a:xfrm>
              <a:off x="3427" y="3102"/>
              <a:ext cx="8" cy="12"/>
            </a:xfrm>
            <a:custGeom>
              <a:avLst/>
              <a:gdLst/>
              <a:ahLst/>
              <a:cxnLst/>
              <a:pathLst>
                <a:path w="55" h="85">
                  <a:moveTo>
                    <a:pt x="55" y="85"/>
                  </a:moveTo>
                  <a:lnTo>
                    <a:pt x="0" y="81"/>
                  </a:lnTo>
                  <a:lnTo>
                    <a:pt x="53" y="0"/>
                  </a:lnTo>
                  <a:lnTo>
                    <a:pt x="55" y="85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8" name="任意多边形 1058427"/>
            <p:cNvSpPr/>
            <p:nvPr/>
          </p:nvSpPr>
          <p:spPr>
            <a:xfrm>
              <a:off x="3427" y="3102"/>
              <a:ext cx="7" cy="12"/>
            </a:xfrm>
            <a:custGeom>
              <a:avLst/>
              <a:gdLst/>
              <a:ahLst/>
              <a:cxnLst/>
              <a:pathLst>
                <a:path w="53" h="83">
                  <a:moveTo>
                    <a:pt x="0" y="83"/>
                  </a:moveTo>
                  <a:lnTo>
                    <a:pt x="53" y="2"/>
                  </a:lnTo>
                  <a:lnTo>
                    <a:pt x="13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29" name="任意多边形 1058428"/>
            <p:cNvSpPr/>
            <p:nvPr/>
          </p:nvSpPr>
          <p:spPr>
            <a:xfrm>
              <a:off x="3429" y="3090"/>
              <a:ext cx="5" cy="12"/>
            </a:xfrm>
            <a:custGeom>
              <a:avLst/>
              <a:gdLst/>
              <a:ahLst/>
              <a:cxnLst/>
              <a:pathLst>
                <a:path w="40" h="84">
                  <a:moveTo>
                    <a:pt x="40" y="84"/>
                  </a:moveTo>
                  <a:lnTo>
                    <a:pt x="0" y="82"/>
                  </a:lnTo>
                  <a:lnTo>
                    <a:pt x="38" y="0"/>
                  </a:lnTo>
                  <a:lnTo>
                    <a:pt x="40" y="84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30" name="任意多边形 1058429"/>
            <p:cNvSpPr/>
            <p:nvPr/>
          </p:nvSpPr>
          <p:spPr>
            <a:xfrm>
              <a:off x="3429" y="3090"/>
              <a:ext cx="5" cy="12"/>
            </a:xfrm>
            <a:custGeom>
              <a:avLst/>
              <a:gdLst/>
              <a:ahLst/>
              <a:cxnLst/>
              <a:pathLst>
                <a:path w="38" h="83">
                  <a:moveTo>
                    <a:pt x="0" y="83"/>
                  </a:moveTo>
                  <a:lnTo>
                    <a:pt x="38" y="1"/>
                  </a:lnTo>
                  <a:lnTo>
                    <a:pt x="11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31" name="任意多边形 1058430"/>
            <p:cNvSpPr/>
            <p:nvPr/>
          </p:nvSpPr>
          <p:spPr>
            <a:xfrm>
              <a:off x="3430" y="3078"/>
              <a:ext cx="4" cy="12"/>
            </a:xfrm>
            <a:custGeom>
              <a:avLst/>
              <a:gdLst/>
              <a:ahLst/>
              <a:cxnLst/>
              <a:pathLst>
                <a:path w="27" h="85">
                  <a:moveTo>
                    <a:pt x="27" y="85"/>
                  </a:moveTo>
                  <a:lnTo>
                    <a:pt x="0" y="84"/>
                  </a:lnTo>
                  <a:lnTo>
                    <a:pt x="24" y="0"/>
                  </a:lnTo>
                  <a:lnTo>
                    <a:pt x="27" y="85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432" name="任意多边形 1058431"/>
            <p:cNvSpPr/>
            <p:nvPr/>
          </p:nvSpPr>
          <p:spPr>
            <a:xfrm>
              <a:off x="3430" y="3078"/>
              <a:ext cx="4" cy="12"/>
            </a:xfrm>
            <a:custGeom>
              <a:avLst/>
              <a:gdLst/>
              <a:ahLst/>
              <a:cxnLst/>
              <a:pathLst>
                <a:path w="24" h="84">
                  <a:moveTo>
                    <a:pt x="0" y="84"/>
                  </a:moveTo>
                  <a:lnTo>
                    <a:pt x="24" y="0"/>
                  </a:lnTo>
                  <a:lnTo>
                    <a:pt x="10" y="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009900"/>
            </a:solidFill>
            <a:ln w="28575" cap="flat" cmpd="sng">
              <a:solidFill>
                <a:srgbClr val="FF33CC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58773" name="组合 1058772"/>
          <p:cNvGrpSpPr/>
          <p:nvPr/>
        </p:nvGrpSpPr>
        <p:grpSpPr>
          <a:xfrm>
            <a:off x="4558030" y="2028190"/>
            <a:ext cx="307975" cy="123825"/>
            <a:chOff x="3731" y="1154"/>
            <a:chExt cx="243" cy="98"/>
          </a:xfrm>
        </p:grpSpPr>
        <p:sp>
          <p:nvSpPr>
            <p:cNvPr id="1058774" name="任意多边形 1058773"/>
            <p:cNvSpPr/>
            <p:nvPr/>
          </p:nvSpPr>
          <p:spPr>
            <a:xfrm>
              <a:off x="3731" y="1154"/>
              <a:ext cx="66" cy="98"/>
            </a:xfrm>
            <a:custGeom>
              <a:avLst/>
              <a:gdLst/>
              <a:ahLst/>
              <a:cxnLst/>
              <a:pathLst>
                <a:path w="298" h="448">
                  <a:moveTo>
                    <a:pt x="0" y="448"/>
                  </a:moveTo>
                  <a:lnTo>
                    <a:pt x="273" y="0"/>
                  </a:lnTo>
                  <a:lnTo>
                    <a:pt x="298" y="448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775" name="直接连接符 1058774"/>
            <p:cNvSpPr/>
            <p:nvPr/>
          </p:nvSpPr>
          <p:spPr>
            <a:xfrm flipH="1">
              <a:off x="3748" y="1224"/>
              <a:ext cx="46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776" name="直接连接符 1058775"/>
            <p:cNvSpPr/>
            <p:nvPr/>
          </p:nvSpPr>
          <p:spPr>
            <a:xfrm>
              <a:off x="3838" y="1220"/>
              <a:ext cx="43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8777" name="任意多边形 1058776"/>
            <p:cNvSpPr/>
            <p:nvPr/>
          </p:nvSpPr>
          <p:spPr>
            <a:xfrm>
              <a:off x="3908" y="1154"/>
              <a:ext cx="66" cy="98"/>
            </a:xfrm>
            <a:custGeom>
              <a:avLst/>
              <a:gdLst/>
              <a:ahLst/>
              <a:cxnLst/>
              <a:pathLst>
                <a:path w="299" h="448">
                  <a:moveTo>
                    <a:pt x="0" y="448"/>
                  </a:moveTo>
                  <a:lnTo>
                    <a:pt x="274" y="0"/>
                  </a:lnTo>
                  <a:lnTo>
                    <a:pt x="299" y="448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778" name="直接连接符 1058777"/>
            <p:cNvSpPr/>
            <p:nvPr/>
          </p:nvSpPr>
          <p:spPr>
            <a:xfrm flipH="1">
              <a:off x="3925" y="1224"/>
              <a:ext cx="46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8786" name="组合 1058785"/>
          <p:cNvGrpSpPr/>
          <p:nvPr/>
        </p:nvGrpSpPr>
        <p:grpSpPr>
          <a:xfrm>
            <a:off x="3618230" y="4101465"/>
            <a:ext cx="80963" cy="123825"/>
            <a:chOff x="2191" y="2724"/>
            <a:chExt cx="64" cy="98"/>
          </a:xfrm>
        </p:grpSpPr>
        <p:sp>
          <p:nvSpPr>
            <p:cNvPr id="1058787" name="任意多边形 1058786"/>
            <p:cNvSpPr/>
            <p:nvPr/>
          </p:nvSpPr>
          <p:spPr>
            <a:xfrm>
              <a:off x="2191" y="2724"/>
              <a:ext cx="64" cy="98"/>
            </a:xfrm>
            <a:custGeom>
              <a:avLst/>
              <a:gdLst/>
              <a:ahLst/>
              <a:cxnLst/>
              <a:pathLst>
                <a:path w="298" h="449">
                  <a:moveTo>
                    <a:pt x="0" y="449"/>
                  </a:moveTo>
                  <a:lnTo>
                    <a:pt x="273" y="0"/>
                  </a:lnTo>
                  <a:lnTo>
                    <a:pt x="298" y="449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788" name="直接连接符 1058787"/>
            <p:cNvSpPr/>
            <p:nvPr/>
          </p:nvSpPr>
          <p:spPr>
            <a:xfrm flipH="1">
              <a:off x="2206" y="2794"/>
              <a:ext cx="47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8789" name="组合 1058788"/>
          <p:cNvGrpSpPr/>
          <p:nvPr/>
        </p:nvGrpSpPr>
        <p:grpSpPr>
          <a:xfrm>
            <a:off x="4723130" y="3949065"/>
            <a:ext cx="80963" cy="123825"/>
            <a:chOff x="2191" y="2724"/>
            <a:chExt cx="64" cy="98"/>
          </a:xfrm>
        </p:grpSpPr>
        <p:sp>
          <p:nvSpPr>
            <p:cNvPr id="1058790" name="任意多边形 1058789"/>
            <p:cNvSpPr/>
            <p:nvPr/>
          </p:nvSpPr>
          <p:spPr>
            <a:xfrm>
              <a:off x="2191" y="2724"/>
              <a:ext cx="64" cy="98"/>
            </a:xfrm>
            <a:custGeom>
              <a:avLst/>
              <a:gdLst/>
              <a:ahLst/>
              <a:cxnLst/>
              <a:pathLst>
                <a:path w="298" h="449">
                  <a:moveTo>
                    <a:pt x="0" y="449"/>
                  </a:moveTo>
                  <a:lnTo>
                    <a:pt x="273" y="0"/>
                  </a:lnTo>
                  <a:lnTo>
                    <a:pt x="298" y="449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791" name="直接连接符 1058790"/>
            <p:cNvSpPr/>
            <p:nvPr/>
          </p:nvSpPr>
          <p:spPr>
            <a:xfrm flipH="1">
              <a:off x="2206" y="2794"/>
              <a:ext cx="47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8792" name="组合 1058791"/>
          <p:cNvGrpSpPr/>
          <p:nvPr/>
        </p:nvGrpSpPr>
        <p:grpSpPr>
          <a:xfrm>
            <a:off x="5380355" y="4825365"/>
            <a:ext cx="80963" cy="123825"/>
            <a:chOff x="2191" y="2724"/>
            <a:chExt cx="64" cy="98"/>
          </a:xfrm>
        </p:grpSpPr>
        <p:sp>
          <p:nvSpPr>
            <p:cNvPr id="1058793" name="任意多边形 1058792"/>
            <p:cNvSpPr/>
            <p:nvPr/>
          </p:nvSpPr>
          <p:spPr>
            <a:xfrm>
              <a:off x="2191" y="2724"/>
              <a:ext cx="64" cy="98"/>
            </a:xfrm>
            <a:custGeom>
              <a:avLst/>
              <a:gdLst/>
              <a:ahLst/>
              <a:cxnLst/>
              <a:pathLst>
                <a:path w="298" h="449">
                  <a:moveTo>
                    <a:pt x="0" y="449"/>
                  </a:moveTo>
                  <a:lnTo>
                    <a:pt x="273" y="0"/>
                  </a:lnTo>
                  <a:lnTo>
                    <a:pt x="298" y="449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794" name="直接连接符 1058793"/>
            <p:cNvSpPr/>
            <p:nvPr/>
          </p:nvSpPr>
          <p:spPr>
            <a:xfrm flipH="1">
              <a:off x="2206" y="2794"/>
              <a:ext cx="47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9036" name="组合 1059035"/>
          <p:cNvGrpSpPr/>
          <p:nvPr/>
        </p:nvGrpSpPr>
        <p:grpSpPr>
          <a:xfrm>
            <a:off x="7182168" y="2128203"/>
            <a:ext cx="312737" cy="134937"/>
            <a:chOff x="1206" y="1603"/>
            <a:chExt cx="231" cy="100"/>
          </a:xfrm>
        </p:grpSpPr>
        <p:grpSp>
          <p:nvGrpSpPr>
            <p:cNvPr id="1059037" name="组合 1059036"/>
            <p:cNvGrpSpPr/>
            <p:nvPr/>
          </p:nvGrpSpPr>
          <p:grpSpPr>
            <a:xfrm>
              <a:off x="1206" y="1603"/>
              <a:ext cx="63" cy="100"/>
              <a:chOff x="567" y="2237"/>
              <a:chExt cx="76" cy="120"/>
            </a:xfrm>
          </p:grpSpPr>
          <p:sp>
            <p:nvSpPr>
              <p:cNvPr id="1059038" name="任意多边形 1059037"/>
              <p:cNvSpPr/>
              <p:nvPr/>
            </p:nvSpPr>
            <p:spPr>
              <a:xfrm>
                <a:off x="567" y="2237"/>
                <a:ext cx="76" cy="120"/>
              </a:xfrm>
              <a:custGeom>
                <a:avLst/>
                <a:gdLst/>
                <a:ahLst/>
                <a:cxnLst/>
                <a:pathLst>
                  <a:path w="260" h="392">
                    <a:moveTo>
                      <a:pt x="0" y="392"/>
                    </a:moveTo>
                    <a:lnTo>
                      <a:pt x="239" y="0"/>
                    </a:lnTo>
                    <a:lnTo>
                      <a:pt x="260" y="392"/>
                    </a:lnTo>
                  </a:path>
                </a:pathLst>
              </a:custGeom>
              <a:noFill/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9039" name="直接连接符 1059038"/>
              <p:cNvSpPr/>
              <p:nvPr/>
            </p:nvSpPr>
            <p:spPr>
              <a:xfrm flipH="1">
                <a:off x="586" y="2322"/>
                <a:ext cx="55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059040" name="组合 1059039"/>
            <p:cNvGrpSpPr/>
            <p:nvPr/>
          </p:nvGrpSpPr>
          <p:grpSpPr>
            <a:xfrm>
              <a:off x="1374" y="1603"/>
              <a:ext cx="63" cy="100"/>
              <a:chOff x="567" y="2237"/>
              <a:chExt cx="76" cy="120"/>
            </a:xfrm>
          </p:grpSpPr>
          <p:sp>
            <p:nvSpPr>
              <p:cNvPr id="1059041" name="任意多边形 1059040"/>
              <p:cNvSpPr/>
              <p:nvPr/>
            </p:nvSpPr>
            <p:spPr>
              <a:xfrm>
                <a:off x="567" y="2237"/>
                <a:ext cx="76" cy="120"/>
              </a:xfrm>
              <a:custGeom>
                <a:avLst/>
                <a:gdLst/>
                <a:ahLst/>
                <a:cxnLst/>
                <a:pathLst>
                  <a:path w="260" h="392">
                    <a:moveTo>
                      <a:pt x="0" y="392"/>
                    </a:moveTo>
                    <a:lnTo>
                      <a:pt x="239" y="0"/>
                    </a:lnTo>
                    <a:lnTo>
                      <a:pt x="260" y="392"/>
                    </a:lnTo>
                  </a:path>
                </a:pathLst>
              </a:custGeom>
              <a:noFill/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9042" name="直接连接符 1059041"/>
              <p:cNvSpPr/>
              <p:nvPr/>
            </p:nvSpPr>
            <p:spPr>
              <a:xfrm flipH="1">
                <a:off x="586" y="2322"/>
                <a:ext cx="55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9043" name="直接连接符 1059042"/>
            <p:cNvSpPr/>
            <p:nvPr/>
          </p:nvSpPr>
          <p:spPr>
            <a:xfrm>
              <a:off x="1305" y="1654"/>
              <a:ext cx="60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9200" name="组合 1059199"/>
          <p:cNvGrpSpPr/>
          <p:nvPr/>
        </p:nvGrpSpPr>
        <p:grpSpPr>
          <a:xfrm>
            <a:off x="6288405" y="1007428"/>
            <a:ext cx="2198688" cy="3949700"/>
            <a:chOff x="3916" y="951"/>
            <a:chExt cx="1385" cy="2488"/>
          </a:xfrm>
        </p:grpSpPr>
        <p:grpSp>
          <p:nvGrpSpPr>
            <p:cNvPr id="1059197" name="组合 1059196"/>
            <p:cNvGrpSpPr/>
            <p:nvPr/>
          </p:nvGrpSpPr>
          <p:grpSpPr>
            <a:xfrm>
              <a:off x="3916" y="951"/>
              <a:ext cx="1338" cy="668"/>
              <a:chOff x="3900" y="804"/>
              <a:chExt cx="1566" cy="781"/>
            </a:xfrm>
          </p:grpSpPr>
          <p:grpSp>
            <p:nvGrpSpPr>
              <p:cNvPr id="1058806" name="组合 1058805"/>
              <p:cNvGrpSpPr/>
              <p:nvPr/>
            </p:nvGrpSpPr>
            <p:grpSpPr>
              <a:xfrm>
                <a:off x="4161" y="976"/>
                <a:ext cx="274" cy="186"/>
                <a:chOff x="2730" y="1276"/>
                <a:chExt cx="274" cy="186"/>
              </a:xfrm>
            </p:grpSpPr>
            <p:sp>
              <p:nvSpPr>
                <p:cNvPr id="1058807" name="直接连接符 1058806"/>
                <p:cNvSpPr/>
                <p:nvPr/>
              </p:nvSpPr>
              <p:spPr>
                <a:xfrm>
                  <a:off x="2730" y="1369"/>
                  <a:ext cx="150" cy="0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08" name="直接连接符 1058807"/>
                <p:cNvSpPr/>
                <p:nvPr/>
              </p:nvSpPr>
              <p:spPr>
                <a:xfrm>
                  <a:off x="2897" y="1369"/>
                  <a:ext cx="22" cy="0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09" name="直接连接符 1058808"/>
                <p:cNvSpPr/>
                <p:nvPr/>
              </p:nvSpPr>
              <p:spPr>
                <a:xfrm>
                  <a:off x="2933" y="1369"/>
                  <a:ext cx="71" cy="0"/>
                </a:xfrm>
                <a:prstGeom prst="line">
                  <a:avLst/>
                </a:prstGeom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10" name="任意多边形 1058809"/>
                <p:cNvSpPr/>
                <p:nvPr/>
              </p:nvSpPr>
              <p:spPr>
                <a:xfrm>
                  <a:off x="2934" y="1303"/>
                  <a:ext cx="28" cy="66"/>
                </a:xfrm>
                <a:custGeom>
                  <a:avLst/>
                  <a:gdLst/>
                  <a:ahLst/>
                  <a:cxnLst/>
                  <a:pathLst>
                    <a:path w="164" h="394">
                      <a:moveTo>
                        <a:pt x="164" y="394"/>
                      </a:moveTo>
                      <a:lnTo>
                        <a:pt x="161" y="335"/>
                      </a:lnTo>
                      <a:lnTo>
                        <a:pt x="153" y="278"/>
                      </a:lnTo>
                      <a:lnTo>
                        <a:pt x="138" y="222"/>
                      </a:lnTo>
                      <a:lnTo>
                        <a:pt x="116" y="167"/>
                      </a:lnTo>
                      <a:lnTo>
                        <a:pt x="89" y="115"/>
                      </a:lnTo>
                      <a:lnTo>
                        <a:pt x="58" y="66"/>
                      </a:lnTo>
                      <a:lnTo>
                        <a:pt x="21" y="2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811" name="任意多边形 1058810"/>
                <p:cNvSpPr/>
                <p:nvPr/>
              </p:nvSpPr>
              <p:spPr>
                <a:xfrm>
                  <a:off x="2845" y="1276"/>
                  <a:ext cx="70" cy="12"/>
                </a:xfrm>
                <a:custGeom>
                  <a:avLst/>
                  <a:gdLst/>
                  <a:ahLst/>
                  <a:cxnLst/>
                  <a:pathLst>
                    <a:path w="423" h="75">
                      <a:moveTo>
                        <a:pt x="423" y="75"/>
                      </a:moveTo>
                      <a:lnTo>
                        <a:pt x="371" y="48"/>
                      </a:lnTo>
                      <a:lnTo>
                        <a:pt x="317" y="27"/>
                      </a:lnTo>
                      <a:lnTo>
                        <a:pt x="260" y="12"/>
                      </a:lnTo>
                      <a:lnTo>
                        <a:pt x="202" y="3"/>
                      </a:lnTo>
                      <a:lnTo>
                        <a:pt x="144" y="0"/>
                      </a:lnTo>
                      <a:lnTo>
                        <a:pt x="86" y="3"/>
                      </a:lnTo>
                      <a:lnTo>
                        <a:pt x="28" y="12"/>
                      </a:lnTo>
                      <a:lnTo>
                        <a:pt x="0" y="19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812" name="任意多边形 1058811"/>
                <p:cNvSpPr/>
                <p:nvPr/>
              </p:nvSpPr>
              <p:spPr>
                <a:xfrm>
                  <a:off x="2779" y="1288"/>
                  <a:ext cx="43" cy="57"/>
                </a:xfrm>
                <a:custGeom>
                  <a:avLst/>
                  <a:gdLst/>
                  <a:ahLst/>
                  <a:cxnLst/>
                  <a:pathLst>
                    <a:path w="260" h="338">
                      <a:moveTo>
                        <a:pt x="260" y="0"/>
                      </a:moveTo>
                      <a:lnTo>
                        <a:pt x="210" y="31"/>
                      </a:lnTo>
                      <a:lnTo>
                        <a:pt x="165" y="68"/>
                      </a:lnTo>
                      <a:lnTo>
                        <a:pt x="124" y="110"/>
                      </a:lnTo>
                      <a:lnTo>
                        <a:pt x="88" y="155"/>
                      </a:lnTo>
                      <a:lnTo>
                        <a:pt x="55" y="204"/>
                      </a:lnTo>
                      <a:lnTo>
                        <a:pt x="29" y="256"/>
                      </a:lnTo>
                      <a:lnTo>
                        <a:pt x="8" y="311"/>
                      </a:lnTo>
                      <a:lnTo>
                        <a:pt x="0" y="338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813" name="任意多边形 1058812"/>
                <p:cNvSpPr/>
                <p:nvPr/>
              </p:nvSpPr>
              <p:spPr>
                <a:xfrm>
                  <a:off x="2776" y="1369"/>
                  <a:ext cx="27" cy="66"/>
                </a:xfrm>
                <a:custGeom>
                  <a:avLst/>
                  <a:gdLst/>
                  <a:ahLst/>
                  <a:cxnLst/>
                  <a:pathLst>
                    <a:path w="164" h="394">
                      <a:moveTo>
                        <a:pt x="0" y="0"/>
                      </a:moveTo>
                      <a:lnTo>
                        <a:pt x="4" y="57"/>
                      </a:lnTo>
                      <a:lnTo>
                        <a:pt x="13" y="115"/>
                      </a:lnTo>
                      <a:lnTo>
                        <a:pt x="28" y="172"/>
                      </a:lnTo>
                      <a:lnTo>
                        <a:pt x="49" y="226"/>
                      </a:lnTo>
                      <a:lnTo>
                        <a:pt x="75" y="278"/>
                      </a:lnTo>
                      <a:lnTo>
                        <a:pt x="108" y="328"/>
                      </a:lnTo>
                      <a:lnTo>
                        <a:pt x="144" y="373"/>
                      </a:lnTo>
                      <a:lnTo>
                        <a:pt x="164" y="39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814" name="任意多边形 1058813"/>
                <p:cNvSpPr/>
                <p:nvPr/>
              </p:nvSpPr>
              <p:spPr>
                <a:xfrm>
                  <a:off x="2822" y="1449"/>
                  <a:ext cx="71" cy="13"/>
                </a:xfrm>
                <a:custGeom>
                  <a:avLst/>
                  <a:gdLst/>
                  <a:ahLst/>
                  <a:cxnLst/>
                  <a:pathLst>
                    <a:path w="422" h="75">
                      <a:moveTo>
                        <a:pt x="0" y="0"/>
                      </a:moveTo>
                      <a:lnTo>
                        <a:pt x="52" y="26"/>
                      </a:lnTo>
                      <a:lnTo>
                        <a:pt x="106" y="47"/>
                      </a:lnTo>
                      <a:lnTo>
                        <a:pt x="162" y="62"/>
                      </a:lnTo>
                      <a:lnTo>
                        <a:pt x="220" y="71"/>
                      </a:lnTo>
                      <a:lnTo>
                        <a:pt x="278" y="75"/>
                      </a:lnTo>
                      <a:lnTo>
                        <a:pt x="336" y="71"/>
                      </a:lnTo>
                      <a:lnTo>
                        <a:pt x="394" y="62"/>
                      </a:lnTo>
                      <a:lnTo>
                        <a:pt x="422" y="5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815" name="任意多边形 1058814"/>
                <p:cNvSpPr/>
                <p:nvPr/>
              </p:nvSpPr>
              <p:spPr>
                <a:xfrm>
                  <a:off x="2915" y="1393"/>
                  <a:ext cx="43" cy="56"/>
                </a:xfrm>
                <a:custGeom>
                  <a:avLst/>
                  <a:gdLst/>
                  <a:ahLst/>
                  <a:cxnLst/>
                  <a:pathLst>
                    <a:path w="259" h="339">
                      <a:moveTo>
                        <a:pt x="0" y="339"/>
                      </a:moveTo>
                      <a:lnTo>
                        <a:pt x="49" y="306"/>
                      </a:lnTo>
                      <a:lnTo>
                        <a:pt x="95" y="270"/>
                      </a:lnTo>
                      <a:lnTo>
                        <a:pt x="135" y="229"/>
                      </a:lnTo>
                      <a:lnTo>
                        <a:pt x="172" y="184"/>
                      </a:lnTo>
                      <a:lnTo>
                        <a:pt x="203" y="134"/>
                      </a:lnTo>
                      <a:lnTo>
                        <a:pt x="230" y="82"/>
                      </a:lnTo>
                      <a:lnTo>
                        <a:pt x="252" y="28"/>
                      </a:lnTo>
                      <a:lnTo>
                        <a:pt x="259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059186" name="组合 1059185"/>
              <p:cNvGrpSpPr/>
              <p:nvPr/>
            </p:nvGrpSpPr>
            <p:grpSpPr>
              <a:xfrm>
                <a:off x="4301" y="804"/>
                <a:ext cx="0" cy="781"/>
                <a:chOff x="4301" y="804"/>
                <a:chExt cx="0" cy="781"/>
              </a:xfrm>
            </p:grpSpPr>
            <p:sp>
              <p:nvSpPr>
                <p:cNvPr id="1058897" name="直接连接符 1058896"/>
                <p:cNvSpPr/>
                <p:nvPr/>
              </p:nvSpPr>
              <p:spPr>
                <a:xfrm>
                  <a:off x="4301" y="804"/>
                  <a:ext cx="0" cy="17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98" name="直接连接符 1058897"/>
                <p:cNvSpPr/>
                <p:nvPr/>
              </p:nvSpPr>
              <p:spPr>
                <a:xfrm>
                  <a:off x="4301" y="992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99" name="直接连接符 1058898"/>
                <p:cNvSpPr/>
                <p:nvPr/>
              </p:nvSpPr>
              <p:spPr>
                <a:xfrm>
                  <a:off x="4301" y="1016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0" name="直接连接符 1058899"/>
                <p:cNvSpPr/>
                <p:nvPr/>
              </p:nvSpPr>
              <p:spPr>
                <a:xfrm>
                  <a:off x="4301" y="1189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1" name="直接连接符 1058900"/>
                <p:cNvSpPr/>
                <p:nvPr/>
              </p:nvSpPr>
              <p:spPr>
                <a:xfrm>
                  <a:off x="4301" y="1213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2" name="直接连接符 1058901"/>
                <p:cNvSpPr/>
                <p:nvPr/>
              </p:nvSpPr>
              <p:spPr>
                <a:xfrm>
                  <a:off x="4301" y="1386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3" name="直接连接符 1058902"/>
                <p:cNvSpPr/>
                <p:nvPr/>
              </p:nvSpPr>
              <p:spPr>
                <a:xfrm>
                  <a:off x="4301" y="1410"/>
                  <a:ext cx="0" cy="17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9188" name="组合 1059187"/>
              <p:cNvGrpSpPr/>
              <p:nvPr/>
            </p:nvGrpSpPr>
            <p:grpSpPr>
              <a:xfrm>
                <a:off x="5167" y="976"/>
                <a:ext cx="0" cy="438"/>
                <a:chOff x="5167" y="976"/>
                <a:chExt cx="0" cy="438"/>
              </a:xfrm>
            </p:grpSpPr>
            <p:sp>
              <p:nvSpPr>
                <p:cNvPr id="1058904" name="直接连接符 1058903"/>
                <p:cNvSpPr/>
                <p:nvPr/>
              </p:nvSpPr>
              <p:spPr>
                <a:xfrm flipV="1">
                  <a:off x="5167" y="1312"/>
                  <a:ext cx="0" cy="10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5" name="直接连接符 1058904"/>
                <p:cNvSpPr/>
                <p:nvPr/>
              </p:nvSpPr>
              <p:spPr>
                <a:xfrm flipV="1">
                  <a:off x="5167" y="1288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6" name="直接连接符 1058905"/>
                <p:cNvSpPr/>
                <p:nvPr/>
              </p:nvSpPr>
              <p:spPr>
                <a:xfrm flipV="1">
                  <a:off x="5167" y="1115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7" name="直接连接符 1058906"/>
                <p:cNvSpPr/>
                <p:nvPr/>
              </p:nvSpPr>
              <p:spPr>
                <a:xfrm flipV="1">
                  <a:off x="5167" y="1091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08" name="直接连接符 1058907"/>
                <p:cNvSpPr/>
                <p:nvPr/>
              </p:nvSpPr>
              <p:spPr>
                <a:xfrm flipV="1">
                  <a:off x="5167" y="976"/>
                  <a:ext cx="0" cy="10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909" name="直接连接符 1058908"/>
              <p:cNvSpPr/>
              <p:nvPr/>
            </p:nvSpPr>
            <p:spPr>
              <a:xfrm flipV="1">
                <a:off x="5466" y="1031"/>
                <a:ext cx="0" cy="33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0" name="直接连接符 1058909"/>
              <p:cNvSpPr/>
              <p:nvPr/>
            </p:nvSpPr>
            <p:spPr>
              <a:xfrm flipH="1">
                <a:off x="4867" y="1031"/>
                <a:ext cx="599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1" name="直接连接符 1058910"/>
              <p:cNvSpPr/>
              <p:nvPr/>
            </p:nvSpPr>
            <p:spPr>
              <a:xfrm>
                <a:off x="4867" y="1031"/>
                <a:ext cx="0" cy="33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2" name="直接连接符 1058911"/>
              <p:cNvSpPr/>
              <p:nvPr/>
            </p:nvSpPr>
            <p:spPr>
              <a:xfrm>
                <a:off x="4867" y="1364"/>
                <a:ext cx="599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3" name="直接连接符 1058912"/>
              <p:cNvSpPr/>
              <p:nvPr/>
            </p:nvSpPr>
            <p:spPr>
              <a:xfrm flipH="1">
                <a:off x="4185" y="1281"/>
                <a:ext cx="682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4" name="直接连接符 1058913"/>
              <p:cNvSpPr/>
              <p:nvPr/>
            </p:nvSpPr>
            <p:spPr>
              <a:xfrm>
                <a:off x="4185" y="1114"/>
                <a:ext cx="682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5" name="直接连接符 1058914"/>
              <p:cNvSpPr/>
              <p:nvPr/>
            </p:nvSpPr>
            <p:spPr>
              <a:xfrm>
                <a:off x="4634" y="1281"/>
                <a:ext cx="0" cy="25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6" name="直接连接符 1058915"/>
              <p:cNvSpPr/>
              <p:nvPr/>
            </p:nvSpPr>
            <p:spPr>
              <a:xfrm flipH="1">
                <a:off x="3924" y="1531"/>
                <a:ext cx="710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7" name="直接连接符 1058916"/>
              <p:cNvSpPr/>
              <p:nvPr/>
            </p:nvSpPr>
            <p:spPr>
              <a:xfrm flipV="1">
                <a:off x="3968" y="864"/>
                <a:ext cx="0" cy="231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8" name="直接连接符 1058917"/>
              <p:cNvSpPr/>
              <p:nvPr/>
            </p:nvSpPr>
            <p:spPr>
              <a:xfrm>
                <a:off x="3968" y="864"/>
                <a:ext cx="666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19" name="直接连接符 1058918"/>
              <p:cNvSpPr/>
              <p:nvPr/>
            </p:nvSpPr>
            <p:spPr>
              <a:xfrm>
                <a:off x="4634" y="864"/>
                <a:ext cx="0" cy="25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8920" name="组合 1058919"/>
              <p:cNvGrpSpPr/>
              <p:nvPr/>
            </p:nvGrpSpPr>
            <p:grpSpPr>
              <a:xfrm>
                <a:off x="3900" y="1198"/>
                <a:ext cx="250" cy="0"/>
                <a:chOff x="1885" y="1498"/>
                <a:chExt cx="250" cy="0"/>
              </a:xfrm>
            </p:grpSpPr>
            <p:sp>
              <p:nvSpPr>
                <p:cNvPr id="1058921" name="直接连接符 1058920"/>
                <p:cNvSpPr/>
                <p:nvPr/>
              </p:nvSpPr>
              <p:spPr>
                <a:xfrm flipH="1">
                  <a:off x="2028" y="1498"/>
                  <a:ext cx="107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22" name="直接连接符 1058921"/>
                <p:cNvSpPr/>
                <p:nvPr/>
              </p:nvSpPr>
              <p:spPr>
                <a:xfrm flipH="1">
                  <a:off x="2005" y="1498"/>
                  <a:ext cx="10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23" name="直接连接符 1058922"/>
                <p:cNvSpPr/>
                <p:nvPr/>
              </p:nvSpPr>
              <p:spPr>
                <a:xfrm flipH="1">
                  <a:off x="1885" y="1498"/>
                  <a:ext cx="106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9189" name="组合 1059188"/>
              <p:cNvGrpSpPr/>
              <p:nvPr/>
            </p:nvGrpSpPr>
            <p:grpSpPr>
              <a:xfrm>
                <a:off x="5034" y="1031"/>
                <a:ext cx="266" cy="83"/>
                <a:chOff x="5034" y="1031"/>
                <a:chExt cx="266" cy="83"/>
              </a:xfrm>
            </p:grpSpPr>
            <p:sp>
              <p:nvSpPr>
                <p:cNvPr id="1058924" name="直接连接符 1058923"/>
                <p:cNvSpPr/>
                <p:nvPr/>
              </p:nvSpPr>
              <p:spPr>
                <a:xfrm>
                  <a:off x="5300" y="1031"/>
                  <a:ext cx="0" cy="3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25" name="直接连接符 1058924"/>
                <p:cNvSpPr/>
                <p:nvPr/>
              </p:nvSpPr>
              <p:spPr>
                <a:xfrm>
                  <a:off x="5300" y="1079"/>
                  <a:ext cx="0" cy="3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27" name="直接连接符 1058926"/>
                <p:cNvSpPr/>
                <p:nvPr/>
              </p:nvSpPr>
              <p:spPr>
                <a:xfrm flipH="1">
                  <a:off x="5234" y="1114"/>
                  <a:ext cx="6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28" name="直接连接符 1058927"/>
                <p:cNvSpPr/>
                <p:nvPr/>
              </p:nvSpPr>
              <p:spPr>
                <a:xfrm flipH="1">
                  <a:off x="5137" y="1114"/>
                  <a:ext cx="76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30" name="直接连接符 1058929"/>
                <p:cNvSpPr/>
                <p:nvPr/>
              </p:nvSpPr>
              <p:spPr>
                <a:xfrm flipH="1">
                  <a:off x="5036" y="1114"/>
                  <a:ext cx="7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32" name="直接连接符 1058931"/>
                <p:cNvSpPr/>
                <p:nvPr/>
              </p:nvSpPr>
              <p:spPr>
                <a:xfrm flipV="1">
                  <a:off x="5034" y="1079"/>
                  <a:ext cx="0" cy="3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33" name="直接连接符 1058932"/>
                <p:cNvSpPr/>
                <p:nvPr/>
              </p:nvSpPr>
              <p:spPr>
                <a:xfrm flipV="1">
                  <a:off x="5034" y="1031"/>
                  <a:ext cx="0" cy="3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9187" name="组合 1059186"/>
              <p:cNvGrpSpPr/>
              <p:nvPr/>
            </p:nvGrpSpPr>
            <p:grpSpPr>
              <a:xfrm>
                <a:off x="5084" y="1114"/>
                <a:ext cx="166" cy="248"/>
                <a:chOff x="5084" y="1114"/>
                <a:chExt cx="166" cy="248"/>
              </a:xfrm>
            </p:grpSpPr>
            <p:sp>
              <p:nvSpPr>
                <p:cNvPr id="1058936" name="直接连接符 1058935"/>
                <p:cNvSpPr/>
                <p:nvPr/>
              </p:nvSpPr>
              <p:spPr>
                <a:xfrm flipV="1">
                  <a:off x="5084" y="1293"/>
                  <a:ext cx="0" cy="6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37" name="直接连接符 1058936"/>
                <p:cNvSpPr/>
                <p:nvPr/>
              </p:nvSpPr>
              <p:spPr>
                <a:xfrm flipV="1">
                  <a:off x="5084" y="1203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38" name="直接连接符 1058937"/>
                <p:cNvSpPr/>
                <p:nvPr/>
              </p:nvSpPr>
              <p:spPr>
                <a:xfrm flipV="1">
                  <a:off x="5084" y="1114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41" name="直接连接符 1058940"/>
                <p:cNvSpPr/>
                <p:nvPr/>
              </p:nvSpPr>
              <p:spPr>
                <a:xfrm flipV="1">
                  <a:off x="5250" y="1293"/>
                  <a:ext cx="0" cy="6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42" name="直接连接符 1058941"/>
                <p:cNvSpPr/>
                <p:nvPr/>
              </p:nvSpPr>
              <p:spPr>
                <a:xfrm flipV="1">
                  <a:off x="5250" y="1203"/>
                  <a:ext cx="0" cy="6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43" name="直接连接符 1058942"/>
                <p:cNvSpPr/>
                <p:nvPr/>
              </p:nvSpPr>
              <p:spPr>
                <a:xfrm flipV="1">
                  <a:off x="5250" y="1114"/>
                  <a:ext cx="0" cy="6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957" name="直接连接符 1058956"/>
              <p:cNvSpPr/>
              <p:nvPr/>
            </p:nvSpPr>
            <p:spPr>
              <a:xfrm flipV="1">
                <a:off x="4089" y="1198"/>
                <a:ext cx="0" cy="33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58" name="直接连接符 1058957"/>
              <p:cNvSpPr/>
              <p:nvPr/>
            </p:nvSpPr>
            <p:spPr>
              <a:xfrm flipV="1">
                <a:off x="3924" y="1198"/>
                <a:ext cx="0" cy="33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85" name="组合 1059184"/>
              <p:cNvGrpSpPr/>
              <p:nvPr/>
            </p:nvGrpSpPr>
            <p:grpSpPr>
              <a:xfrm>
                <a:off x="4006" y="1049"/>
                <a:ext cx="0" cy="512"/>
                <a:chOff x="4006" y="1049"/>
                <a:chExt cx="0" cy="512"/>
              </a:xfrm>
            </p:grpSpPr>
            <p:sp>
              <p:nvSpPr>
                <p:cNvPr id="1058959" name="直接连接符 1058958"/>
                <p:cNvSpPr/>
                <p:nvPr/>
              </p:nvSpPr>
              <p:spPr>
                <a:xfrm flipV="1">
                  <a:off x="4006" y="1468"/>
                  <a:ext cx="0" cy="9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60" name="直接连接符 1058959"/>
                <p:cNvSpPr/>
                <p:nvPr/>
              </p:nvSpPr>
              <p:spPr>
                <a:xfrm flipV="1">
                  <a:off x="4006" y="1444"/>
                  <a:ext cx="0" cy="1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61" name="直接连接符 1058960"/>
                <p:cNvSpPr/>
                <p:nvPr/>
              </p:nvSpPr>
              <p:spPr>
                <a:xfrm flipV="1">
                  <a:off x="4006" y="1324"/>
                  <a:ext cx="0" cy="10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62" name="直接连接符 1058961"/>
                <p:cNvSpPr/>
                <p:nvPr/>
              </p:nvSpPr>
              <p:spPr>
                <a:xfrm flipV="1">
                  <a:off x="4006" y="1300"/>
                  <a:ext cx="0" cy="1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63" name="直接连接符 1058962"/>
                <p:cNvSpPr/>
                <p:nvPr/>
              </p:nvSpPr>
              <p:spPr>
                <a:xfrm flipV="1">
                  <a:off x="4006" y="1180"/>
                  <a:ext cx="0" cy="10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64" name="直接连接符 1058963"/>
                <p:cNvSpPr/>
                <p:nvPr/>
              </p:nvSpPr>
              <p:spPr>
                <a:xfrm flipV="1">
                  <a:off x="4006" y="1156"/>
                  <a:ext cx="0" cy="1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65" name="直接连接符 1058964"/>
                <p:cNvSpPr/>
                <p:nvPr/>
              </p:nvSpPr>
              <p:spPr>
                <a:xfrm flipV="1">
                  <a:off x="4006" y="1049"/>
                  <a:ext cx="0" cy="9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966" name="任意多边形 1058965"/>
              <p:cNvSpPr/>
              <p:nvPr/>
            </p:nvSpPr>
            <p:spPr>
              <a:xfrm>
                <a:off x="3967" y="1139"/>
                <a:ext cx="79" cy="117"/>
              </a:xfrm>
              <a:custGeom>
                <a:avLst/>
                <a:gdLst/>
                <a:ahLst/>
                <a:cxnLst/>
                <a:pathLst>
                  <a:path w="478" h="700">
                    <a:moveTo>
                      <a:pt x="240" y="0"/>
                    </a:moveTo>
                    <a:lnTo>
                      <a:pt x="215" y="3"/>
                    </a:lnTo>
                    <a:lnTo>
                      <a:pt x="192" y="7"/>
                    </a:lnTo>
                    <a:lnTo>
                      <a:pt x="169" y="16"/>
                    </a:lnTo>
                    <a:lnTo>
                      <a:pt x="147" y="28"/>
                    </a:lnTo>
                    <a:lnTo>
                      <a:pt x="125" y="44"/>
                    </a:lnTo>
                    <a:lnTo>
                      <a:pt x="104" y="61"/>
                    </a:lnTo>
                    <a:lnTo>
                      <a:pt x="86" y="83"/>
                    </a:lnTo>
                    <a:lnTo>
                      <a:pt x="69" y="106"/>
                    </a:lnTo>
                    <a:lnTo>
                      <a:pt x="52" y="132"/>
                    </a:lnTo>
                    <a:lnTo>
                      <a:pt x="39" y="160"/>
                    </a:lnTo>
                    <a:lnTo>
                      <a:pt x="27" y="191"/>
                    </a:lnTo>
                    <a:lnTo>
                      <a:pt x="17" y="222"/>
                    </a:lnTo>
                    <a:lnTo>
                      <a:pt x="9" y="256"/>
                    </a:lnTo>
                    <a:lnTo>
                      <a:pt x="5" y="290"/>
                    </a:lnTo>
                    <a:lnTo>
                      <a:pt x="1" y="324"/>
                    </a:lnTo>
                    <a:lnTo>
                      <a:pt x="0" y="359"/>
                    </a:lnTo>
                    <a:lnTo>
                      <a:pt x="2" y="394"/>
                    </a:lnTo>
                    <a:lnTo>
                      <a:pt x="7" y="429"/>
                    </a:lnTo>
                    <a:lnTo>
                      <a:pt x="13" y="462"/>
                    </a:lnTo>
                    <a:lnTo>
                      <a:pt x="21" y="494"/>
                    </a:lnTo>
                    <a:lnTo>
                      <a:pt x="32" y="525"/>
                    </a:lnTo>
                    <a:lnTo>
                      <a:pt x="46" y="555"/>
                    </a:lnTo>
                    <a:lnTo>
                      <a:pt x="60" y="582"/>
                    </a:lnTo>
                    <a:lnTo>
                      <a:pt x="77" y="607"/>
                    </a:lnTo>
                    <a:lnTo>
                      <a:pt x="96" y="629"/>
                    </a:lnTo>
                    <a:lnTo>
                      <a:pt x="116" y="649"/>
                    </a:lnTo>
                    <a:lnTo>
                      <a:pt x="135" y="666"/>
                    </a:lnTo>
                    <a:lnTo>
                      <a:pt x="158" y="679"/>
                    </a:lnTo>
                    <a:lnTo>
                      <a:pt x="181" y="689"/>
                    </a:lnTo>
                    <a:lnTo>
                      <a:pt x="204" y="696"/>
                    </a:lnTo>
                    <a:lnTo>
                      <a:pt x="228" y="700"/>
                    </a:lnTo>
                    <a:lnTo>
                      <a:pt x="252" y="700"/>
                    </a:lnTo>
                    <a:lnTo>
                      <a:pt x="275" y="696"/>
                    </a:lnTo>
                    <a:lnTo>
                      <a:pt x="299" y="689"/>
                    </a:lnTo>
                    <a:lnTo>
                      <a:pt x="322" y="679"/>
                    </a:lnTo>
                    <a:lnTo>
                      <a:pt x="343" y="666"/>
                    </a:lnTo>
                    <a:lnTo>
                      <a:pt x="364" y="649"/>
                    </a:lnTo>
                    <a:lnTo>
                      <a:pt x="384" y="629"/>
                    </a:lnTo>
                    <a:lnTo>
                      <a:pt x="402" y="607"/>
                    </a:lnTo>
                    <a:lnTo>
                      <a:pt x="418" y="582"/>
                    </a:lnTo>
                    <a:lnTo>
                      <a:pt x="434" y="555"/>
                    </a:lnTo>
                    <a:lnTo>
                      <a:pt x="446" y="525"/>
                    </a:lnTo>
                    <a:lnTo>
                      <a:pt x="457" y="494"/>
                    </a:lnTo>
                    <a:lnTo>
                      <a:pt x="466" y="462"/>
                    </a:lnTo>
                    <a:lnTo>
                      <a:pt x="473" y="429"/>
                    </a:lnTo>
                    <a:lnTo>
                      <a:pt x="477" y="394"/>
                    </a:lnTo>
                    <a:lnTo>
                      <a:pt x="478" y="359"/>
                    </a:lnTo>
                    <a:lnTo>
                      <a:pt x="478" y="324"/>
                    </a:lnTo>
                    <a:lnTo>
                      <a:pt x="475" y="290"/>
                    </a:lnTo>
                    <a:lnTo>
                      <a:pt x="469" y="256"/>
                    </a:lnTo>
                    <a:lnTo>
                      <a:pt x="462" y="222"/>
                    </a:lnTo>
                    <a:lnTo>
                      <a:pt x="453" y="191"/>
                    </a:lnTo>
                    <a:lnTo>
                      <a:pt x="441" y="160"/>
                    </a:lnTo>
                    <a:lnTo>
                      <a:pt x="426" y="132"/>
                    </a:lnTo>
                    <a:lnTo>
                      <a:pt x="411" y="106"/>
                    </a:lnTo>
                    <a:lnTo>
                      <a:pt x="393" y="83"/>
                    </a:lnTo>
                    <a:lnTo>
                      <a:pt x="374" y="61"/>
                    </a:lnTo>
                    <a:lnTo>
                      <a:pt x="354" y="44"/>
                    </a:lnTo>
                    <a:lnTo>
                      <a:pt x="333" y="28"/>
                    </a:lnTo>
                    <a:lnTo>
                      <a:pt x="310" y="16"/>
                    </a:lnTo>
                    <a:lnTo>
                      <a:pt x="287" y="7"/>
                    </a:lnTo>
                    <a:lnTo>
                      <a:pt x="263" y="3"/>
                    </a:lnTo>
                    <a:lnTo>
                      <a:pt x="240" y="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967" name="任意多边形 1058966"/>
              <p:cNvSpPr/>
              <p:nvPr/>
            </p:nvSpPr>
            <p:spPr>
              <a:xfrm>
                <a:off x="3924" y="1081"/>
                <a:ext cx="165" cy="117"/>
              </a:xfrm>
              <a:custGeom>
                <a:avLst/>
                <a:gdLst/>
                <a:ahLst/>
                <a:cxnLst/>
                <a:pathLst>
                  <a:path w="990" h="700">
                    <a:moveTo>
                      <a:pt x="990" y="700"/>
                    </a:moveTo>
                    <a:lnTo>
                      <a:pt x="988" y="651"/>
                    </a:lnTo>
                    <a:lnTo>
                      <a:pt x="984" y="602"/>
                    </a:lnTo>
                    <a:lnTo>
                      <a:pt x="978" y="554"/>
                    </a:lnTo>
                    <a:lnTo>
                      <a:pt x="970" y="507"/>
                    </a:lnTo>
                    <a:lnTo>
                      <a:pt x="960" y="460"/>
                    </a:lnTo>
                    <a:lnTo>
                      <a:pt x="946" y="415"/>
                    </a:lnTo>
                    <a:lnTo>
                      <a:pt x="931" y="371"/>
                    </a:lnTo>
                    <a:lnTo>
                      <a:pt x="914" y="328"/>
                    </a:lnTo>
                    <a:lnTo>
                      <a:pt x="895" y="288"/>
                    </a:lnTo>
                    <a:lnTo>
                      <a:pt x="873" y="250"/>
                    </a:lnTo>
                    <a:lnTo>
                      <a:pt x="851" y="213"/>
                    </a:lnTo>
                    <a:lnTo>
                      <a:pt x="825" y="180"/>
                    </a:lnTo>
                    <a:lnTo>
                      <a:pt x="799" y="148"/>
                    </a:lnTo>
                    <a:lnTo>
                      <a:pt x="771" y="120"/>
                    </a:lnTo>
                    <a:lnTo>
                      <a:pt x="742" y="93"/>
                    </a:lnTo>
                    <a:lnTo>
                      <a:pt x="711" y="71"/>
                    </a:lnTo>
                    <a:lnTo>
                      <a:pt x="680" y="51"/>
                    </a:lnTo>
                    <a:lnTo>
                      <a:pt x="648" y="34"/>
                    </a:lnTo>
                    <a:lnTo>
                      <a:pt x="615" y="20"/>
                    </a:lnTo>
                    <a:lnTo>
                      <a:pt x="580" y="10"/>
                    </a:lnTo>
                    <a:lnTo>
                      <a:pt x="546" y="3"/>
                    </a:lnTo>
                    <a:lnTo>
                      <a:pt x="511" y="0"/>
                    </a:lnTo>
                    <a:lnTo>
                      <a:pt x="477" y="0"/>
                    </a:lnTo>
                    <a:lnTo>
                      <a:pt x="443" y="3"/>
                    </a:lnTo>
                    <a:lnTo>
                      <a:pt x="408" y="10"/>
                    </a:lnTo>
                    <a:lnTo>
                      <a:pt x="375" y="20"/>
                    </a:lnTo>
                    <a:lnTo>
                      <a:pt x="342" y="34"/>
                    </a:lnTo>
                    <a:lnTo>
                      <a:pt x="309" y="51"/>
                    </a:lnTo>
                    <a:lnTo>
                      <a:pt x="277" y="71"/>
                    </a:lnTo>
                    <a:lnTo>
                      <a:pt x="247" y="93"/>
                    </a:lnTo>
                    <a:lnTo>
                      <a:pt x="219" y="120"/>
                    </a:lnTo>
                    <a:lnTo>
                      <a:pt x="190" y="148"/>
                    </a:lnTo>
                    <a:lnTo>
                      <a:pt x="164" y="180"/>
                    </a:lnTo>
                    <a:lnTo>
                      <a:pt x="139" y="213"/>
                    </a:lnTo>
                    <a:lnTo>
                      <a:pt x="115" y="250"/>
                    </a:lnTo>
                    <a:lnTo>
                      <a:pt x="94" y="288"/>
                    </a:lnTo>
                    <a:lnTo>
                      <a:pt x="75" y="328"/>
                    </a:lnTo>
                    <a:lnTo>
                      <a:pt x="58" y="371"/>
                    </a:lnTo>
                    <a:lnTo>
                      <a:pt x="43" y="415"/>
                    </a:lnTo>
                    <a:lnTo>
                      <a:pt x="30" y="460"/>
                    </a:lnTo>
                    <a:lnTo>
                      <a:pt x="19" y="507"/>
                    </a:lnTo>
                    <a:lnTo>
                      <a:pt x="11" y="554"/>
                    </a:lnTo>
                    <a:lnTo>
                      <a:pt x="4" y="602"/>
                    </a:lnTo>
                    <a:lnTo>
                      <a:pt x="1" y="651"/>
                    </a:lnTo>
                    <a:lnTo>
                      <a:pt x="0" y="70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968" name="直接连接符 1058967"/>
              <p:cNvSpPr/>
              <p:nvPr/>
            </p:nvSpPr>
            <p:spPr>
              <a:xfrm>
                <a:off x="4006" y="1081"/>
                <a:ext cx="59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69" name="直接连接符 1058968"/>
              <p:cNvSpPr/>
              <p:nvPr/>
            </p:nvSpPr>
            <p:spPr>
              <a:xfrm flipV="1">
                <a:off x="4163" y="1198"/>
                <a:ext cx="0" cy="33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70" name="任意多边形 1058969"/>
              <p:cNvSpPr/>
              <p:nvPr/>
            </p:nvSpPr>
            <p:spPr>
              <a:xfrm>
                <a:off x="4065" y="1081"/>
                <a:ext cx="98" cy="117"/>
              </a:xfrm>
              <a:custGeom>
                <a:avLst/>
                <a:gdLst/>
                <a:ahLst/>
                <a:cxnLst/>
                <a:pathLst>
                  <a:path w="584" h="700">
                    <a:moveTo>
                      <a:pt x="584" y="700"/>
                    </a:moveTo>
                    <a:lnTo>
                      <a:pt x="582" y="652"/>
                    </a:lnTo>
                    <a:lnTo>
                      <a:pt x="579" y="605"/>
                    </a:lnTo>
                    <a:lnTo>
                      <a:pt x="572" y="557"/>
                    </a:lnTo>
                    <a:lnTo>
                      <a:pt x="562" y="510"/>
                    </a:lnTo>
                    <a:lnTo>
                      <a:pt x="550" y="465"/>
                    </a:lnTo>
                    <a:lnTo>
                      <a:pt x="535" y="420"/>
                    </a:lnTo>
                    <a:lnTo>
                      <a:pt x="519" y="377"/>
                    </a:lnTo>
                    <a:lnTo>
                      <a:pt x="499" y="336"/>
                    </a:lnTo>
                    <a:lnTo>
                      <a:pt x="477" y="296"/>
                    </a:lnTo>
                    <a:lnTo>
                      <a:pt x="453" y="257"/>
                    </a:lnTo>
                    <a:lnTo>
                      <a:pt x="427" y="222"/>
                    </a:lnTo>
                    <a:lnTo>
                      <a:pt x="399" y="189"/>
                    </a:lnTo>
                    <a:lnTo>
                      <a:pt x="368" y="156"/>
                    </a:lnTo>
                    <a:lnTo>
                      <a:pt x="337" y="128"/>
                    </a:lnTo>
                    <a:lnTo>
                      <a:pt x="304" y="102"/>
                    </a:lnTo>
                    <a:lnTo>
                      <a:pt x="268" y="78"/>
                    </a:lnTo>
                    <a:lnTo>
                      <a:pt x="233" y="58"/>
                    </a:lnTo>
                    <a:lnTo>
                      <a:pt x="196" y="40"/>
                    </a:lnTo>
                    <a:lnTo>
                      <a:pt x="157" y="26"/>
                    </a:lnTo>
                    <a:lnTo>
                      <a:pt x="118" y="14"/>
                    </a:lnTo>
                    <a:lnTo>
                      <a:pt x="79" y="7"/>
                    </a:lnTo>
                    <a:lnTo>
                      <a:pt x="40" y="1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971" name="任意多边形 1058970"/>
              <p:cNvSpPr/>
              <p:nvPr/>
            </p:nvSpPr>
            <p:spPr>
              <a:xfrm>
                <a:off x="3968" y="1173"/>
                <a:ext cx="2" cy="25"/>
              </a:xfrm>
              <a:custGeom>
                <a:avLst/>
                <a:gdLst/>
                <a:ahLst/>
                <a:cxnLst/>
                <a:pathLst>
                  <a:path w="12" h="145">
                    <a:moveTo>
                      <a:pt x="0" y="145"/>
                    </a:moveTo>
                    <a:lnTo>
                      <a:pt x="1" y="97"/>
                    </a:lnTo>
                    <a:lnTo>
                      <a:pt x="6" y="50"/>
                    </a:lnTo>
                    <a:lnTo>
                      <a:pt x="12" y="2"/>
                    </a:lnTo>
                    <a:lnTo>
                      <a:pt x="12" y="0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972" name="任意多边形 1058971"/>
              <p:cNvSpPr/>
              <p:nvPr/>
            </p:nvSpPr>
            <p:spPr>
              <a:xfrm>
                <a:off x="3973" y="1124"/>
                <a:ext cx="17" cy="37"/>
              </a:xfrm>
              <a:custGeom>
                <a:avLst/>
                <a:gdLst/>
                <a:ahLst/>
                <a:cxnLst/>
                <a:pathLst>
                  <a:path w="100" h="217">
                    <a:moveTo>
                      <a:pt x="0" y="217"/>
                    </a:moveTo>
                    <a:lnTo>
                      <a:pt x="3" y="205"/>
                    </a:lnTo>
                    <a:lnTo>
                      <a:pt x="19" y="160"/>
                    </a:lnTo>
                    <a:lnTo>
                      <a:pt x="35" y="117"/>
                    </a:lnTo>
                    <a:lnTo>
                      <a:pt x="55" y="76"/>
                    </a:lnTo>
                    <a:lnTo>
                      <a:pt x="77" y="36"/>
                    </a:lnTo>
                    <a:lnTo>
                      <a:pt x="100" y="0"/>
                    </a:lnTo>
                  </a:path>
                </a:pathLst>
              </a:custGeom>
              <a:noFill/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973" name="任意多边形 1058972"/>
              <p:cNvSpPr/>
              <p:nvPr/>
            </p:nvSpPr>
            <p:spPr>
              <a:xfrm>
                <a:off x="3998" y="1089"/>
                <a:ext cx="31" cy="25"/>
              </a:xfrm>
              <a:custGeom>
                <a:avLst/>
                <a:gdLst/>
                <a:ahLst/>
                <a:cxnLst/>
                <a:pathLst>
                  <a:path w="187" h="146">
                    <a:moveTo>
                      <a:pt x="0" y="146"/>
                    </a:moveTo>
                    <a:lnTo>
                      <a:pt x="6" y="139"/>
                    </a:lnTo>
                    <a:lnTo>
                      <a:pt x="36" y="106"/>
                    </a:lnTo>
                    <a:lnTo>
                      <a:pt x="68" y="78"/>
                    </a:lnTo>
                    <a:lnTo>
                      <a:pt x="102" y="52"/>
                    </a:lnTo>
                    <a:lnTo>
                      <a:pt x="136" y="28"/>
                    </a:lnTo>
                    <a:lnTo>
                      <a:pt x="173" y="8"/>
                    </a:lnTo>
                    <a:lnTo>
                      <a:pt x="187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974" name="任意多边形 1058973"/>
              <p:cNvSpPr/>
              <p:nvPr/>
            </p:nvSpPr>
            <p:spPr>
              <a:xfrm>
                <a:off x="4041" y="1081"/>
                <a:ext cx="24" cy="4"/>
              </a:xfrm>
              <a:custGeom>
                <a:avLst/>
                <a:gdLst/>
                <a:ahLst/>
                <a:cxnLst/>
                <a:pathLst>
                  <a:path w="144" h="21">
                    <a:moveTo>
                      <a:pt x="0" y="21"/>
                    </a:moveTo>
                    <a:lnTo>
                      <a:pt x="25" y="14"/>
                    </a:lnTo>
                    <a:lnTo>
                      <a:pt x="65" y="7"/>
                    </a:lnTo>
                    <a:lnTo>
                      <a:pt x="104" y="1"/>
                    </a:lnTo>
                    <a:lnTo>
                      <a:pt x="144" y="0"/>
                    </a:lnTo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975" name="直接连接符 1058974"/>
              <p:cNvSpPr/>
              <p:nvPr/>
            </p:nvSpPr>
            <p:spPr>
              <a:xfrm>
                <a:off x="3968" y="1198"/>
                <a:ext cx="0" cy="26"/>
              </a:xfrm>
              <a:prstGeom prst="line">
                <a:avLst/>
              </a:prstGeom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84" name="组合 1059183"/>
              <p:cNvGrpSpPr/>
              <p:nvPr/>
            </p:nvGrpSpPr>
            <p:grpSpPr>
              <a:xfrm>
                <a:off x="3968" y="1238"/>
                <a:ext cx="0" cy="292"/>
                <a:chOff x="3968" y="1238"/>
                <a:chExt cx="0" cy="292"/>
              </a:xfrm>
            </p:grpSpPr>
            <p:sp>
              <p:nvSpPr>
                <p:cNvPr id="1058976" name="直接连接符 1058975"/>
                <p:cNvSpPr/>
                <p:nvPr/>
              </p:nvSpPr>
              <p:spPr>
                <a:xfrm>
                  <a:off x="3968" y="1238"/>
                  <a:ext cx="0" cy="5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77" name="直接连接符 1058976"/>
                <p:cNvSpPr/>
                <p:nvPr/>
              </p:nvSpPr>
              <p:spPr>
                <a:xfrm>
                  <a:off x="3968" y="1313"/>
                  <a:ext cx="0" cy="5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78" name="直接连接符 1058977"/>
                <p:cNvSpPr/>
                <p:nvPr/>
              </p:nvSpPr>
              <p:spPr>
                <a:xfrm>
                  <a:off x="3968" y="1392"/>
                  <a:ext cx="0" cy="4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79" name="直接连接符 1058978"/>
                <p:cNvSpPr/>
                <p:nvPr/>
              </p:nvSpPr>
              <p:spPr>
                <a:xfrm>
                  <a:off x="3968" y="1469"/>
                  <a:ext cx="0" cy="6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982" name="直接连接符 1058981"/>
              <p:cNvSpPr/>
              <p:nvPr/>
            </p:nvSpPr>
            <p:spPr>
              <a:xfrm>
                <a:off x="4006" y="1139"/>
                <a:ext cx="44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83" name="直接连接符 1058982"/>
              <p:cNvSpPr/>
              <p:nvPr/>
            </p:nvSpPr>
            <p:spPr>
              <a:xfrm>
                <a:off x="4063" y="1139"/>
                <a:ext cx="40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84" name="直接连接符 1058983"/>
              <p:cNvSpPr/>
              <p:nvPr/>
            </p:nvSpPr>
            <p:spPr>
              <a:xfrm>
                <a:off x="4116" y="1139"/>
                <a:ext cx="44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85" name="直接连接符 1058984"/>
              <p:cNvSpPr/>
              <p:nvPr/>
            </p:nvSpPr>
            <p:spPr>
              <a:xfrm>
                <a:off x="4006" y="1256"/>
                <a:ext cx="44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86" name="直接连接符 1058985"/>
              <p:cNvSpPr/>
              <p:nvPr/>
            </p:nvSpPr>
            <p:spPr>
              <a:xfrm>
                <a:off x="4063" y="1256"/>
                <a:ext cx="40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87" name="直接连接符 1058986"/>
              <p:cNvSpPr/>
              <p:nvPr/>
            </p:nvSpPr>
            <p:spPr>
              <a:xfrm>
                <a:off x="4116" y="1256"/>
                <a:ext cx="44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44" name="直接连接符 1058943"/>
              <p:cNvSpPr/>
              <p:nvPr/>
            </p:nvSpPr>
            <p:spPr>
              <a:xfrm flipV="1">
                <a:off x="4501" y="1458"/>
                <a:ext cx="0" cy="73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45" name="直接连接符 1058944"/>
              <p:cNvSpPr/>
              <p:nvPr/>
            </p:nvSpPr>
            <p:spPr>
              <a:xfrm flipV="1">
                <a:off x="4501" y="1339"/>
                <a:ext cx="0" cy="88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46" name="直接连接符 1058945"/>
              <p:cNvSpPr/>
              <p:nvPr/>
            </p:nvSpPr>
            <p:spPr>
              <a:xfrm flipV="1">
                <a:off x="4501" y="1222"/>
                <a:ext cx="0" cy="88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47" name="直接连接符 1058946"/>
              <p:cNvSpPr/>
              <p:nvPr/>
            </p:nvSpPr>
            <p:spPr>
              <a:xfrm flipV="1">
                <a:off x="4501" y="1105"/>
                <a:ext cx="0" cy="89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48" name="直接连接符 1058947"/>
              <p:cNvSpPr/>
              <p:nvPr/>
            </p:nvSpPr>
            <p:spPr>
              <a:xfrm flipV="1">
                <a:off x="4501" y="986"/>
                <a:ext cx="0" cy="88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949" name="直接连接符 1058948"/>
              <p:cNvSpPr/>
              <p:nvPr/>
            </p:nvSpPr>
            <p:spPr>
              <a:xfrm flipV="1">
                <a:off x="4501" y="869"/>
                <a:ext cx="0" cy="89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83" name="组合 1059182"/>
              <p:cNvGrpSpPr/>
              <p:nvPr/>
            </p:nvGrpSpPr>
            <p:grpSpPr>
              <a:xfrm>
                <a:off x="4101" y="869"/>
                <a:ext cx="0" cy="662"/>
                <a:chOff x="4101" y="869"/>
                <a:chExt cx="0" cy="662"/>
              </a:xfrm>
            </p:grpSpPr>
            <p:sp>
              <p:nvSpPr>
                <p:cNvPr id="1058988" name="直接连接符 1058987"/>
                <p:cNvSpPr/>
                <p:nvPr/>
              </p:nvSpPr>
              <p:spPr>
                <a:xfrm flipV="1">
                  <a:off x="4101" y="1458"/>
                  <a:ext cx="0" cy="73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89" name="直接连接符 1058988"/>
                <p:cNvSpPr/>
                <p:nvPr/>
              </p:nvSpPr>
              <p:spPr>
                <a:xfrm flipV="1">
                  <a:off x="4101" y="1339"/>
                  <a:ext cx="0" cy="8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90" name="直接连接符 1058989"/>
                <p:cNvSpPr/>
                <p:nvPr/>
              </p:nvSpPr>
              <p:spPr>
                <a:xfrm flipV="1">
                  <a:off x="4101" y="1222"/>
                  <a:ext cx="0" cy="8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91" name="直接连接符 1058990"/>
                <p:cNvSpPr/>
                <p:nvPr/>
              </p:nvSpPr>
              <p:spPr>
                <a:xfrm flipV="1">
                  <a:off x="4101" y="1105"/>
                  <a:ext cx="0" cy="8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92" name="直接连接符 1058991"/>
                <p:cNvSpPr/>
                <p:nvPr/>
              </p:nvSpPr>
              <p:spPr>
                <a:xfrm flipV="1">
                  <a:off x="4101" y="986"/>
                  <a:ext cx="0" cy="8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993" name="直接连接符 1058992"/>
                <p:cNvSpPr/>
                <p:nvPr/>
              </p:nvSpPr>
              <p:spPr>
                <a:xfrm flipV="1">
                  <a:off x="4101" y="869"/>
                  <a:ext cx="0" cy="8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9001" name="任意多边形 1059000"/>
              <p:cNvSpPr/>
              <p:nvPr/>
            </p:nvSpPr>
            <p:spPr>
              <a:xfrm>
                <a:off x="4127" y="1139"/>
                <a:ext cx="33" cy="24"/>
              </a:xfrm>
              <a:custGeom>
                <a:avLst/>
                <a:gdLst/>
                <a:ahLst/>
                <a:cxnLst/>
                <a:pathLst>
                  <a:path w="193" h="145">
                    <a:moveTo>
                      <a:pt x="193" y="0"/>
                    </a:moveTo>
                    <a:lnTo>
                      <a:pt x="169" y="3"/>
                    </a:lnTo>
                    <a:lnTo>
                      <a:pt x="146" y="7"/>
                    </a:lnTo>
                    <a:lnTo>
                      <a:pt x="122" y="16"/>
                    </a:lnTo>
                    <a:lnTo>
                      <a:pt x="100" y="28"/>
                    </a:lnTo>
                    <a:lnTo>
                      <a:pt x="79" y="44"/>
                    </a:lnTo>
                    <a:lnTo>
                      <a:pt x="58" y="61"/>
                    </a:lnTo>
                    <a:lnTo>
                      <a:pt x="39" y="83"/>
                    </a:lnTo>
                    <a:lnTo>
                      <a:pt x="21" y="106"/>
                    </a:lnTo>
                    <a:lnTo>
                      <a:pt x="6" y="132"/>
                    </a:lnTo>
                    <a:lnTo>
                      <a:pt x="0" y="145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9002" name="任意多边形 1059001"/>
              <p:cNvSpPr/>
              <p:nvPr/>
            </p:nvSpPr>
            <p:spPr>
              <a:xfrm>
                <a:off x="4120" y="1176"/>
                <a:ext cx="3" cy="39"/>
              </a:xfrm>
              <a:custGeom>
                <a:avLst/>
                <a:gdLst/>
                <a:ahLst/>
                <a:cxnLst/>
                <a:pathLst>
                  <a:path w="17" h="237">
                    <a:moveTo>
                      <a:pt x="17" y="0"/>
                    </a:moveTo>
                    <a:lnTo>
                      <a:pt x="16" y="3"/>
                    </a:lnTo>
                    <a:lnTo>
                      <a:pt x="9" y="37"/>
                    </a:lnTo>
                    <a:lnTo>
                      <a:pt x="4" y="71"/>
                    </a:lnTo>
                    <a:lnTo>
                      <a:pt x="1" y="105"/>
                    </a:lnTo>
                    <a:lnTo>
                      <a:pt x="0" y="140"/>
                    </a:lnTo>
                    <a:lnTo>
                      <a:pt x="2" y="175"/>
                    </a:lnTo>
                    <a:lnTo>
                      <a:pt x="6" y="210"/>
                    </a:lnTo>
                    <a:lnTo>
                      <a:pt x="12" y="237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9003" name="任意多边形 1059002"/>
              <p:cNvSpPr/>
              <p:nvPr/>
            </p:nvSpPr>
            <p:spPr>
              <a:xfrm>
                <a:off x="4126" y="1228"/>
                <a:ext cx="27" cy="27"/>
              </a:xfrm>
              <a:custGeom>
                <a:avLst/>
                <a:gdLst/>
                <a:ahLst/>
                <a:cxnLst/>
                <a:pathLst>
                  <a:path w="164" h="162">
                    <a:moveTo>
                      <a:pt x="0" y="0"/>
                    </a:moveTo>
                    <a:lnTo>
                      <a:pt x="10" y="22"/>
                    </a:lnTo>
                    <a:lnTo>
                      <a:pt x="25" y="49"/>
                    </a:lnTo>
                    <a:lnTo>
                      <a:pt x="41" y="74"/>
                    </a:lnTo>
                    <a:lnTo>
                      <a:pt x="60" y="96"/>
                    </a:lnTo>
                    <a:lnTo>
                      <a:pt x="79" y="116"/>
                    </a:lnTo>
                    <a:lnTo>
                      <a:pt x="100" y="133"/>
                    </a:lnTo>
                    <a:lnTo>
                      <a:pt x="122" y="146"/>
                    </a:lnTo>
                    <a:lnTo>
                      <a:pt x="146" y="156"/>
                    </a:lnTo>
                    <a:lnTo>
                      <a:pt x="164" y="162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9004" name="任意多边形 1059003"/>
              <p:cNvSpPr/>
              <p:nvPr/>
            </p:nvSpPr>
            <p:spPr>
              <a:xfrm>
                <a:off x="4166" y="1228"/>
                <a:ext cx="28" cy="27"/>
              </a:xfrm>
              <a:custGeom>
                <a:avLst/>
                <a:gdLst/>
                <a:ahLst/>
                <a:cxnLst/>
                <a:pathLst>
                  <a:path w="166" h="162">
                    <a:moveTo>
                      <a:pt x="0" y="162"/>
                    </a:moveTo>
                    <a:lnTo>
                      <a:pt x="20" y="156"/>
                    </a:lnTo>
                    <a:lnTo>
                      <a:pt x="42" y="146"/>
                    </a:lnTo>
                    <a:lnTo>
                      <a:pt x="65" y="133"/>
                    </a:lnTo>
                    <a:lnTo>
                      <a:pt x="86" y="116"/>
                    </a:lnTo>
                    <a:lnTo>
                      <a:pt x="106" y="96"/>
                    </a:lnTo>
                    <a:lnTo>
                      <a:pt x="123" y="74"/>
                    </a:lnTo>
                    <a:lnTo>
                      <a:pt x="140" y="49"/>
                    </a:lnTo>
                    <a:lnTo>
                      <a:pt x="156" y="22"/>
                    </a:lnTo>
                    <a:lnTo>
                      <a:pt x="166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9005" name="任意多边形 1059004"/>
              <p:cNvSpPr/>
              <p:nvPr/>
            </p:nvSpPr>
            <p:spPr>
              <a:xfrm>
                <a:off x="4196" y="1176"/>
                <a:ext cx="3" cy="39"/>
              </a:xfrm>
              <a:custGeom>
                <a:avLst/>
                <a:gdLst/>
                <a:ahLst/>
                <a:cxnLst/>
                <a:pathLst>
                  <a:path w="18" h="237">
                    <a:moveTo>
                      <a:pt x="7" y="237"/>
                    </a:moveTo>
                    <a:lnTo>
                      <a:pt x="12" y="210"/>
                    </a:lnTo>
                    <a:lnTo>
                      <a:pt x="17" y="175"/>
                    </a:lnTo>
                    <a:lnTo>
                      <a:pt x="18" y="140"/>
                    </a:lnTo>
                    <a:lnTo>
                      <a:pt x="18" y="105"/>
                    </a:lnTo>
                    <a:lnTo>
                      <a:pt x="15" y="71"/>
                    </a:lnTo>
                    <a:lnTo>
                      <a:pt x="9" y="37"/>
                    </a:lnTo>
                    <a:lnTo>
                      <a:pt x="1" y="3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9006" name="任意多边形 1059005"/>
              <p:cNvSpPr/>
              <p:nvPr/>
            </p:nvSpPr>
            <p:spPr>
              <a:xfrm>
                <a:off x="4160" y="1139"/>
                <a:ext cx="32" cy="24"/>
              </a:xfrm>
              <a:custGeom>
                <a:avLst/>
                <a:gdLst/>
                <a:ahLst/>
                <a:cxnLst/>
                <a:pathLst>
                  <a:path w="193" h="145">
                    <a:moveTo>
                      <a:pt x="193" y="145"/>
                    </a:moveTo>
                    <a:lnTo>
                      <a:pt x="187" y="132"/>
                    </a:lnTo>
                    <a:lnTo>
                      <a:pt x="171" y="106"/>
                    </a:lnTo>
                    <a:lnTo>
                      <a:pt x="153" y="83"/>
                    </a:lnTo>
                    <a:lnTo>
                      <a:pt x="135" y="61"/>
                    </a:lnTo>
                    <a:lnTo>
                      <a:pt x="115" y="44"/>
                    </a:lnTo>
                    <a:lnTo>
                      <a:pt x="92" y="28"/>
                    </a:lnTo>
                    <a:lnTo>
                      <a:pt x="70" y="16"/>
                    </a:lnTo>
                    <a:lnTo>
                      <a:pt x="47" y="7"/>
                    </a:lnTo>
                    <a:lnTo>
                      <a:pt x="24" y="3"/>
                    </a:lnTo>
                    <a:lnTo>
                      <a:pt x="0" y="0"/>
                    </a:ln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1059198" name="组合 1059197"/>
            <p:cNvGrpSpPr/>
            <p:nvPr/>
          </p:nvGrpSpPr>
          <p:grpSpPr>
            <a:xfrm>
              <a:off x="3934" y="2471"/>
              <a:ext cx="1367" cy="968"/>
              <a:chOff x="3922" y="2582"/>
              <a:chExt cx="1599" cy="1133"/>
            </a:xfrm>
          </p:grpSpPr>
          <p:sp>
            <p:nvSpPr>
              <p:cNvPr id="1058797" name="直接连接符 1058796"/>
              <p:cNvSpPr/>
              <p:nvPr/>
            </p:nvSpPr>
            <p:spPr>
              <a:xfrm flipV="1">
                <a:off x="4207" y="2822"/>
                <a:ext cx="0" cy="158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798" name="直接连接符 1058797"/>
              <p:cNvSpPr/>
              <p:nvPr/>
            </p:nvSpPr>
            <p:spPr>
              <a:xfrm flipV="1">
                <a:off x="4393" y="2822"/>
                <a:ext cx="0" cy="152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8799" name="组合 1058798"/>
              <p:cNvGrpSpPr/>
              <p:nvPr/>
            </p:nvGrpSpPr>
            <p:grpSpPr>
              <a:xfrm>
                <a:off x="4135" y="2859"/>
                <a:ext cx="328" cy="149"/>
                <a:chOff x="2704" y="3144"/>
                <a:chExt cx="328" cy="165"/>
              </a:xfrm>
            </p:grpSpPr>
            <p:sp>
              <p:nvSpPr>
                <p:cNvPr id="1058800" name="任意多边形 1058799"/>
                <p:cNvSpPr/>
                <p:nvPr/>
              </p:nvSpPr>
              <p:spPr>
                <a:xfrm>
                  <a:off x="2704" y="3144"/>
                  <a:ext cx="16" cy="165"/>
                </a:xfrm>
                <a:custGeom>
                  <a:avLst/>
                  <a:gdLst/>
                  <a:ahLst/>
                  <a:cxnLst/>
                  <a:pathLst>
                    <a:path w="102" h="989">
                      <a:moveTo>
                        <a:pt x="0" y="0"/>
                      </a:moveTo>
                      <a:lnTo>
                        <a:pt x="14" y="124"/>
                      </a:lnTo>
                      <a:lnTo>
                        <a:pt x="21" y="248"/>
                      </a:lnTo>
                      <a:lnTo>
                        <a:pt x="22" y="373"/>
                      </a:lnTo>
                      <a:lnTo>
                        <a:pt x="19" y="498"/>
                      </a:lnTo>
                      <a:lnTo>
                        <a:pt x="17" y="561"/>
                      </a:lnTo>
                      <a:lnTo>
                        <a:pt x="19" y="623"/>
                      </a:lnTo>
                      <a:lnTo>
                        <a:pt x="23" y="685"/>
                      </a:lnTo>
                      <a:lnTo>
                        <a:pt x="32" y="747"/>
                      </a:lnTo>
                      <a:lnTo>
                        <a:pt x="44" y="809"/>
                      </a:lnTo>
                      <a:lnTo>
                        <a:pt x="60" y="869"/>
                      </a:lnTo>
                      <a:lnTo>
                        <a:pt x="80" y="930"/>
                      </a:lnTo>
                      <a:lnTo>
                        <a:pt x="102" y="989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058801" name="任意多边形 1058800"/>
                <p:cNvSpPr/>
                <p:nvPr/>
              </p:nvSpPr>
              <p:spPr>
                <a:xfrm>
                  <a:off x="3009" y="3144"/>
                  <a:ext cx="23" cy="160"/>
                </a:xfrm>
                <a:custGeom>
                  <a:avLst/>
                  <a:gdLst/>
                  <a:ahLst/>
                  <a:cxnLst/>
                  <a:pathLst>
                    <a:path w="144" h="962">
                      <a:moveTo>
                        <a:pt x="144" y="0"/>
                      </a:moveTo>
                      <a:lnTo>
                        <a:pt x="129" y="122"/>
                      </a:lnTo>
                      <a:lnTo>
                        <a:pt x="119" y="246"/>
                      </a:lnTo>
                      <a:lnTo>
                        <a:pt x="117" y="307"/>
                      </a:lnTo>
                      <a:lnTo>
                        <a:pt x="117" y="369"/>
                      </a:lnTo>
                      <a:lnTo>
                        <a:pt x="121" y="494"/>
                      </a:lnTo>
                      <a:lnTo>
                        <a:pt x="121" y="557"/>
                      </a:lnTo>
                      <a:lnTo>
                        <a:pt x="118" y="618"/>
                      </a:lnTo>
                      <a:lnTo>
                        <a:pt x="110" y="678"/>
                      </a:lnTo>
                      <a:lnTo>
                        <a:pt x="96" y="737"/>
                      </a:lnTo>
                      <a:lnTo>
                        <a:pt x="78" y="795"/>
                      </a:lnTo>
                      <a:lnTo>
                        <a:pt x="56" y="851"/>
                      </a:lnTo>
                      <a:lnTo>
                        <a:pt x="29" y="907"/>
                      </a:lnTo>
                      <a:lnTo>
                        <a:pt x="0" y="962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058802" name="直接连接符 1058801"/>
              <p:cNvSpPr/>
              <p:nvPr/>
            </p:nvSpPr>
            <p:spPr>
              <a:xfrm flipV="1">
                <a:off x="4136" y="2843"/>
                <a:ext cx="65" cy="6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03" name="直接连接符 1058802"/>
              <p:cNvSpPr/>
              <p:nvPr/>
            </p:nvSpPr>
            <p:spPr>
              <a:xfrm flipV="1">
                <a:off x="4138" y="2914"/>
                <a:ext cx="67" cy="6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04" name="直接连接符 1058803"/>
              <p:cNvSpPr/>
              <p:nvPr/>
            </p:nvSpPr>
            <p:spPr>
              <a:xfrm flipV="1">
                <a:off x="4386" y="2861"/>
                <a:ext cx="55" cy="55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05" name="直接连接符 1058804"/>
              <p:cNvSpPr/>
              <p:nvPr/>
            </p:nvSpPr>
            <p:spPr>
              <a:xfrm flipV="1">
                <a:off x="4408" y="2922"/>
                <a:ext cx="47" cy="4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93" name="组合 1059192"/>
              <p:cNvGrpSpPr/>
              <p:nvPr/>
            </p:nvGrpSpPr>
            <p:grpSpPr>
              <a:xfrm>
                <a:off x="3924" y="3149"/>
                <a:ext cx="1597" cy="0"/>
                <a:chOff x="3924" y="3149"/>
                <a:chExt cx="1597" cy="0"/>
              </a:xfrm>
            </p:grpSpPr>
            <p:sp>
              <p:nvSpPr>
                <p:cNvPr id="1058816" name="直接连接符 1058815"/>
                <p:cNvSpPr/>
                <p:nvPr/>
              </p:nvSpPr>
              <p:spPr>
                <a:xfrm>
                  <a:off x="3924" y="3149"/>
                  <a:ext cx="9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17" name="直接连接符 1058816"/>
                <p:cNvSpPr/>
                <p:nvPr/>
              </p:nvSpPr>
              <p:spPr>
                <a:xfrm>
                  <a:off x="4027" y="3149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18" name="直接连接符 1058817"/>
                <p:cNvSpPr/>
                <p:nvPr/>
              </p:nvSpPr>
              <p:spPr>
                <a:xfrm>
                  <a:off x="4051" y="3149"/>
                  <a:ext cx="16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19" name="直接连接符 1058818"/>
                <p:cNvSpPr/>
                <p:nvPr/>
              </p:nvSpPr>
              <p:spPr>
                <a:xfrm>
                  <a:off x="4224" y="3149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0" name="直接连接符 1058819"/>
                <p:cNvSpPr/>
                <p:nvPr/>
              </p:nvSpPr>
              <p:spPr>
                <a:xfrm>
                  <a:off x="4249" y="3149"/>
                  <a:ext cx="15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1" name="直接连接符 1058820"/>
                <p:cNvSpPr/>
                <p:nvPr/>
              </p:nvSpPr>
              <p:spPr>
                <a:xfrm>
                  <a:off x="4422" y="3149"/>
                  <a:ext cx="1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2" name="直接连接符 1058821"/>
                <p:cNvSpPr/>
                <p:nvPr/>
              </p:nvSpPr>
              <p:spPr>
                <a:xfrm>
                  <a:off x="4446" y="3149"/>
                  <a:ext cx="16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3" name="直接连接符 1058822"/>
                <p:cNvSpPr/>
                <p:nvPr/>
              </p:nvSpPr>
              <p:spPr>
                <a:xfrm>
                  <a:off x="4619" y="3149"/>
                  <a:ext cx="1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4" name="直接连接符 1058823"/>
                <p:cNvSpPr/>
                <p:nvPr/>
              </p:nvSpPr>
              <p:spPr>
                <a:xfrm>
                  <a:off x="4643" y="3149"/>
                  <a:ext cx="16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5" name="直接连接符 1058824"/>
                <p:cNvSpPr/>
                <p:nvPr/>
              </p:nvSpPr>
              <p:spPr>
                <a:xfrm>
                  <a:off x="4816" y="3149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6" name="直接连接符 1058825"/>
                <p:cNvSpPr/>
                <p:nvPr/>
              </p:nvSpPr>
              <p:spPr>
                <a:xfrm>
                  <a:off x="4840" y="3149"/>
                  <a:ext cx="16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7" name="直接连接符 1058826"/>
                <p:cNvSpPr/>
                <p:nvPr/>
              </p:nvSpPr>
              <p:spPr>
                <a:xfrm>
                  <a:off x="5013" y="3149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8" name="直接连接符 1058827"/>
                <p:cNvSpPr/>
                <p:nvPr/>
              </p:nvSpPr>
              <p:spPr>
                <a:xfrm>
                  <a:off x="5037" y="3149"/>
                  <a:ext cx="16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29" name="直接连接符 1058828"/>
                <p:cNvSpPr/>
                <p:nvPr/>
              </p:nvSpPr>
              <p:spPr>
                <a:xfrm>
                  <a:off x="5210" y="3149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0" name="直接连接符 1058829"/>
                <p:cNvSpPr/>
                <p:nvPr/>
              </p:nvSpPr>
              <p:spPr>
                <a:xfrm>
                  <a:off x="5234" y="3149"/>
                  <a:ext cx="16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1" name="直接连接符 1058830"/>
                <p:cNvSpPr/>
                <p:nvPr/>
              </p:nvSpPr>
              <p:spPr>
                <a:xfrm>
                  <a:off x="5408" y="3149"/>
                  <a:ext cx="1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2" name="直接连接符 1058831"/>
                <p:cNvSpPr/>
                <p:nvPr/>
              </p:nvSpPr>
              <p:spPr>
                <a:xfrm>
                  <a:off x="5432" y="3149"/>
                  <a:ext cx="8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9196" name="组合 1059195"/>
              <p:cNvGrpSpPr/>
              <p:nvPr/>
            </p:nvGrpSpPr>
            <p:grpSpPr>
              <a:xfrm>
                <a:off x="4301" y="2740"/>
                <a:ext cx="0" cy="810"/>
                <a:chOff x="4301" y="2740"/>
                <a:chExt cx="0" cy="810"/>
              </a:xfrm>
            </p:grpSpPr>
            <p:sp>
              <p:nvSpPr>
                <p:cNvPr id="1058833" name="直接连接符 1058832"/>
                <p:cNvSpPr/>
                <p:nvPr/>
              </p:nvSpPr>
              <p:spPr>
                <a:xfrm>
                  <a:off x="4301" y="2740"/>
                  <a:ext cx="0" cy="9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4" name="直接连接符 1058833"/>
                <p:cNvSpPr/>
                <p:nvPr/>
              </p:nvSpPr>
              <p:spPr>
                <a:xfrm>
                  <a:off x="4301" y="2844"/>
                  <a:ext cx="0" cy="1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5" name="直接连接符 1058834"/>
                <p:cNvSpPr/>
                <p:nvPr/>
              </p:nvSpPr>
              <p:spPr>
                <a:xfrm>
                  <a:off x="4301" y="2868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6" name="直接连接符 1058835"/>
                <p:cNvSpPr/>
                <p:nvPr/>
              </p:nvSpPr>
              <p:spPr>
                <a:xfrm>
                  <a:off x="4301" y="3041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7" name="直接连接符 1058836"/>
                <p:cNvSpPr/>
                <p:nvPr/>
              </p:nvSpPr>
              <p:spPr>
                <a:xfrm>
                  <a:off x="4301" y="3065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8" name="直接连接符 1058837"/>
                <p:cNvSpPr/>
                <p:nvPr/>
              </p:nvSpPr>
              <p:spPr>
                <a:xfrm>
                  <a:off x="4301" y="3238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39" name="直接连接符 1058838"/>
                <p:cNvSpPr/>
                <p:nvPr/>
              </p:nvSpPr>
              <p:spPr>
                <a:xfrm>
                  <a:off x="4301" y="3262"/>
                  <a:ext cx="0" cy="16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0" name="直接连接符 1058839"/>
                <p:cNvSpPr/>
                <p:nvPr/>
              </p:nvSpPr>
              <p:spPr>
                <a:xfrm>
                  <a:off x="4301" y="3435"/>
                  <a:ext cx="0" cy="1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1" name="直接连接符 1058840"/>
                <p:cNvSpPr/>
                <p:nvPr/>
              </p:nvSpPr>
              <p:spPr>
                <a:xfrm>
                  <a:off x="4301" y="3460"/>
                  <a:ext cx="0" cy="9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9190" name="组合 1059189"/>
              <p:cNvGrpSpPr/>
              <p:nvPr/>
            </p:nvGrpSpPr>
            <p:grpSpPr>
              <a:xfrm>
                <a:off x="3973" y="3149"/>
                <a:ext cx="328" cy="327"/>
                <a:chOff x="3973" y="3149"/>
                <a:chExt cx="328" cy="327"/>
              </a:xfrm>
            </p:grpSpPr>
            <p:sp>
              <p:nvSpPr>
                <p:cNvPr id="1058842" name="直接连接符 1058841"/>
                <p:cNvSpPr/>
                <p:nvPr/>
              </p:nvSpPr>
              <p:spPr>
                <a:xfrm flipH="1">
                  <a:off x="4252" y="3149"/>
                  <a:ext cx="49" cy="4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3" name="直接连接符 1058842"/>
                <p:cNvSpPr/>
                <p:nvPr/>
              </p:nvSpPr>
              <p:spPr>
                <a:xfrm flipH="1">
                  <a:off x="4235" y="3207"/>
                  <a:ext cx="8" cy="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4" name="直接连接符 1058843"/>
                <p:cNvSpPr/>
                <p:nvPr/>
              </p:nvSpPr>
              <p:spPr>
                <a:xfrm flipH="1">
                  <a:off x="4150" y="3224"/>
                  <a:ext cx="76" cy="7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5" name="直接连接符 1058844"/>
                <p:cNvSpPr/>
                <p:nvPr/>
              </p:nvSpPr>
              <p:spPr>
                <a:xfrm flipH="1">
                  <a:off x="4133" y="3309"/>
                  <a:ext cx="8" cy="7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6" name="直接连接符 1058845"/>
                <p:cNvSpPr/>
                <p:nvPr/>
              </p:nvSpPr>
              <p:spPr>
                <a:xfrm flipH="1">
                  <a:off x="4048" y="3326"/>
                  <a:ext cx="76" cy="75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7" name="直接连接符 1058846"/>
                <p:cNvSpPr/>
                <p:nvPr/>
              </p:nvSpPr>
              <p:spPr>
                <a:xfrm flipH="1">
                  <a:off x="4032" y="3410"/>
                  <a:ext cx="7" cy="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48" name="直接连接符 1058847"/>
                <p:cNvSpPr/>
                <p:nvPr/>
              </p:nvSpPr>
              <p:spPr>
                <a:xfrm flipH="1">
                  <a:off x="3973" y="3427"/>
                  <a:ext cx="49" cy="49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849" name="直接连接符 1058848"/>
              <p:cNvSpPr/>
              <p:nvPr/>
            </p:nvSpPr>
            <p:spPr>
              <a:xfrm flipV="1">
                <a:off x="5167" y="3531"/>
                <a:ext cx="0" cy="76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0" name="直接连接符 1058849"/>
              <p:cNvSpPr/>
              <p:nvPr/>
            </p:nvSpPr>
            <p:spPr>
              <a:xfrm flipV="1">
                <a:off x="5167" y="3507"/>
                <a:ext cx="0" cy="1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1" name="直接连接符 1058850"/>
              <p:cNvSpPr/>
              <p:nvPr/>
            </p:nvSpPr>
            <p:spPr>
              <a:xfrm flipV="1">
                <a:off x="5167" y="3387"/>
                <a:ext cx="0" cy="10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2" name="直接连接符 1058851"/>
              <p:cNvSpPr/>
              <p:nvPr/>
            </p:nvSpPr>
            <p:spPr>
              <a:xfrm flipV="1">
                <a:off x="5167" y="3363"/>
                <a:ext cx="0" cy="1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3" name="直接连接符 1058852"/>
              <p:cNvSpPr/>
              <p:nvPr/>
            </p:nvSpPr>
            <p:spPr>
              <a:xfrm flipV="1">
                <a:off x="5167" y="3243"/>
                <a:ext cx="0" cy="10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4" name="直接连接符 1058853"/>
              <p:cNvSpPr/>
              <p:nvPr/>
            </p:nvSpPr>
            <p:spPr>
              <a:xfrm flipV="1">
                <a:off x="5167" y="3219"/>
                <a:ext cx="0" cy="1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5" name="直接连接符 1058854"/>
              <p:cNvSpPr/>
              <p:nvPr/>
            </p:nvSpPr>
            <p:spPr>
              <a:xfrm flipV="1">
                <a:off x="5167" y="3099"/>
                <a:ext cx="0" cy="10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6" name="直接连接符 1058855"/>
              <p:cNvSpPr/>
              <p:nvPr/>
            </p:nvSpPr>
            <p:spPr>
              <a:xfrm flipV="1">
                <a:off x="5167" y="3075"/>
                <a:ext cx="0" cy="1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7" name="直接连接符 1058856"/>
              <p:cNvSpPr/>
              <p:nvPr/>
            </p:nvSpPr>
            <p:spPr>
              <a:xfrm flipV="1">
                <a:off x="5167" y="2955"/>
                <a:ext cx="0" cy="10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8" name="直接连接符 1058857"/>
              <p:cNvSpPr/>
              <p:nvPr/>
            </p:nvSpPr>
            <p:spPr>
              <a:xfrm flipV="1">
                <a:off x="5167" y="2931"/>
                <a:ext cx="0" cy="1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59" name="直接连接符 1058858"/>
              <p:cNvSpPr/>
              <p:nvPr/>
            </p:nvSpPr>
            <p:spPr>
              <a:xfrm flipV="1">
                <a:off x="5167" y="2811"/>
                <a:ext cx="0" cy="10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60" name="直接连接符 1058859"/>
              <p:cNvSpPr/>
              <p:nvPr/>
            </p:nvSpPr>
            <p:spPr>
              <a:xfrm flipV="1">
                <a:off x="5167" y="2787"/>
                <a:ext cx="0" cy="11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61" name="直接连接符 1058860"/>
              <p:cNvSpPr/>
              <p:nvPr/>
            </p:nvSpPr>
            <p:spPr>
              <a:xfrm flipV="1">
                <a:off x="5167" y="2697"/>
                <a:ext cx="0" cy="77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95" name="组合 1059194"/>
              <p:cNvGrpSpPr/>
              <p:nvPr/>
            </p:nvGrpSpPr>
            <p:grpSpPr>
              <a:xfrm>
                <a:off x="4991" y="2882"/>
                <a:ext cx="377" cy="0"/>
                <a:chOff x="4991" y="2882"/>
                <a:chExt cx="377" cy="0"/>
              </a:xfrm>
            </p:grpSpPr>
            <p:sp>
              <p:nvSpPr>
                <p:cNvPr id="1058862" name="直接连接符 1058861"/>
                <p:cNvSpPr/>
                <p:nvPr/>
              </p:nvSpPr>
              <p:spPr>
                <a:xfrm flipH="1">
                  <a:off x="5270" y="2882"/>
                  <a:ext cx="9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63" name="直接连接符 1058862"/>
                <p:cNvSpPr/>
                <p:nvPr/>
              </p:nvSpPr>
              <p:spPr>
                <a:xfrm flipH="1">
                  <a:off x="5246" y="2882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64" name="直接连接符 1058863"/>
                <p:cNvSpPr/>
                <p:nvPr/>
              </p:nvSpPr>
              <p:spPr>
                <a:xfrm flipH="1">
                  <a:off x="5126" y="2882"/>
                  <a:ext cx="10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65" name="直接连接符 1058864"/>
                <p:cNvSpPr/>
                <p:nvPr/>
              </p:nvSpPr>
              <p:spPr>
                <a:xfrm flipH="1">
                  <a:off x="5103" y="2882"/>
                  <a:ext cx="10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66" name="直接连接符 1058865"/>
                <p:cNvSpPr/>
                <p:nvPr/>
              </p:nvSpPr>
              <p:spPr>
                <a:xfrm flipH="1">
                  <a:off x="4991" y="2882"/>
                  <a:ext cx="98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grpSp>
            <p:nvGrpSpPr>
              <p:cNvPr id="1059194" name="组合 1059193"/>
              <p:cNvGrpSpPr/>
              <p:nvPr/>
            </p:nvGrpSpPr>
            <p:grpSpPr>
              <a:xfrm>
                <a:off x="4991" y="3415"/>
                <a:ext cx="368" cy="0"/>
                <a:chOff x="4991" y="3415"/>
                <a:chExt cx="368" cy="0"/>
              </a:xfrm>
            </p:grpSpPr>
            <p:sp>
              <p:nvSpPr>
                <p:cNvPr id="1058867" name="直接连接符 1058866"/>
                <p:cNvSpPr/>
                <p:nvPr/>
              </p:nvSpPr>
              <p:spPr>
                <a:xfrm flipH="1">
                  <a:off x="5266" y="3415"/>
                  <a:ext cx="9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68" name="直接连接符 1058867"/>
                <p:cNvSpPr/>
                <p:nvPr/>
              </p:nvSpPr>
              <p:spPr>
                <a:xfrm flipH="1">
                  <a:off x="5242" y="3415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69" name="直接连接符 1058868"/>
                <p:cNvSpPr/>
                <p:nvPr/>
              </p:nvSpPr>
              <p:spPr>
                <a:xfrm flipH="1">
                  <a:off x="5122" y="3415"/>
                  <a:ext cx="107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70" name="直接连接符 1058869"/>
                <p:cNvSpPr/>
                <p:nvPr/>
              </p:nvSpPr>
              <p:spPr>
                <a:xfrm flipH="1">
                  <a:off x="5098" y="3415"/>
                  <a:ext cx="11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71" name="直接连接符 1058870"/>
                <p:cNvSpPr/>
                <p:nvPr/>
              </p:nvSpPr>
              <p:spPr>
                <a:xfrm flipH="1">
                  <a:off x="4991" y="3415"/>
                  <a:ext cx="94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872" name="任意多边形 1058871"/>
              <p:cNvSpPr/>
              <p:nvPr/>
            </p:nvSpPr>
            <p:spPr>
              <a:xfrm>
                <a:off x="5084" y="2799"/>
                <a:ext cx="166" cy="166"/>
              </a:xfrm>
              <a:custGeom>
                <a:avLst/>
                <a:gdLst/>
                <a:ahLst/>
                <a:cxnLst/>
                <a:pathLst>
                  <a:path w="999" h="1000">
                    <a:moveTo>
                      <a:pt x="999" y="500"/>
                    </a:moveTo>
                    <a:lnTo>
                      <a:pt x="998" y="459"/>
                    </a:lnTo>
                    <a:lnTo>
                      <a:pt x="992" y="418"/>
                    </a:lnTo>
                    <a:lnTo>
                      <a:pt x="984" y="377"/>
                    </a:lnTo>
                    <a:lnTo>
                      <a:pt x="972" y="338"/>
                    </a:lnTo>
                    <a:lnTo>
                      <a:pt x="957" y="299"/>
                    </a:lnTo>
                    <a:lnTo>
                      <a:pt x="939" y="263"/>
                    </a:lnTo>
                    <a:lnTo>
                      <a:pt x="918" y="227"/>
                    </a:lnTo>
                    <a:lnTo>
                      <a:pt x="893" y="193"/>
                    </a:lnTo>
                    <a:lnTo>
                      <a:pt x="867" y="162"/>
                    </a:lnTo>
                    <a:lnTo>
                      <a:pt x="838" y="132"/>
                    </a:lnTo>
                    <a:lnTo>
                      <a:pt x="807" y="105"/>
                    </a:lnTo>
                    <a:lnTo>
                      <a:pt x="772" y="82"/>
                    </a:lnTo>
                    <a:lnTo>
                      <a:pt x="737" y="61"/>
                    </a:lnTo>
                    <a:lnTo>
                      <a:pt x="700" y="42"/>
                    </a:lnTo>
                    <a:lnTo>
                      <a:pt x="662" y="27"/>
                    </a:lnTo>
                    <a:lnTo>
                      <a:pt x="623" y="15"/>
                    </a:lnTo>
                    <a:lnTo>
                      <a:pt x="582" y="8"/>
                    </a:lnTo>
                    <a:lnTo>
                      <a:pt x="541" y="2"/>
                    </a:lnTo>
                    <a:lnTo>
                      <a:pt x="500" y="0"/>
                    </a:lnTo>
                    <a:lnTo>
                      <a:pt x="458" y="2"/>
                    </a:lnTo>
                    <a:lnTo>
                      <a:pt x="417" y="8"/>
                    </a:lnTo>
                    <a:lnTo>
                      <a:pt x="377" y="15"/>
                    </a:lnTo>
                    <a:lnTo>
                      <a:pt x="338" y="27"/>
                    </a:lnTo>
                    <a:lnTo>
                      <a:pt x="299" y="42"/>
                    </a:lnTo>
                    <a:lnTo>
                      <a:pt x="262" y="61"/>
                    </a:lnTo>
                    <a:lnTo>
                      <a:pt x="227" y="82"/>
                    </a:lnTo>
                    <a:lnTo>
                      <a:pt x="192" y="105"/>
                    </a:lnTo>
                    <a:lnTo>
                      <a:pt x="161" y="132"/>
                    </a:lnTo>
                    <a:lnTo>
                      <a:pt x="132" y="162"/>
                    </a:lnTo>
                    <a:lnTo>
                      <a:pt x="106" y="193"/>
                    </a:lnTo>
                    <a:lnTo>
                      <a:pt x="81" y="227"/>
                    </a:lnTo>
                    <a:lnTo>
                      <a:pt x="60" y="263"/>
                    </a:lnTo>
                    <a:lnTo>
                      <a:pt x="42" y="299"/>
                    </a:lnTo>
                    <a:lnTo>
                      <a:pt x="27" y="338"/>
                    </a:lnTo>
                    <a:lnTo>
                      <a:pt x="16" y="377"/>
                    </a:lnTo>
                    <a:lnTo>
                      <a:pt x="7" y="418"/>
                    </a:lnTo>
                    <a:lnTo>
                      <a:pt x="1" y="459"/>
                    </a:lnTo>
                    <a:lnTo>
                      <a:pt x="0" y="500"/>
                    </a:lnTo>
                    <a:lnTo>
                      <a:pt x="1" y="541"/>
                    </a:lnTo>
                    <a:lnTo>
                      <a:pt x="7" y="582"/>
                    </a:lnTo>
                    <a:lnTo>
                      <a:pt x="16" y="623"/>
                    </a:lnTo>
                    <a:lnTo>
                      <a:pt x="27" y="662"/>
                    </a:lnTo>
                    <a:lnTo>
                      <a:pt x="42" y="701"/>
                    </a:lnTo>
                    <a:lnTo>
                      <a:pt x="60" y="737"/>
                    </a:lnTo>
                    <a:lnTo>
                      <a:pt x="81" y="773"/>
                    </a:lnTo>
                    <a:lnTo>
                      <a:pt x="106" y="807"/>
                    </a:lnTo>
                    <a:lnTo>
                      <a:pt x="132" y="838"/>
                    </a:lnTo>
                    <a:lnTo>
                      <a:pt x="161" y="868"/>
                    </a:lnTo>
                    <a:lnTo>
                      <a:pt x="192" y="895"/>
                    </a:lnTo>
                    <a:lnTo>
                      <a:pt x="227" y="918"/>
                    </a:lnTo>
                    <a:lnTo>
                      <a:pt x="262" y="939"/>
                    </a:lnTo>
                    <a:lnTo>
                      <a:pt x="299" y="958"/>
                    </a:lnTo>
                    <a:lnTo>
                      <a:pt x="338" y="973"/>
                    </a:lnTo>
                    <a:lnTo>
                      <a:pt x="377" y="985"/>
                    </a:lnTo>
                    <a:lnTo>
                      <a:pt x="417" y="992"/>
                    </a:lnTo>
                    <a:lnTo>
                      <a:pt x="458" y="998"/>
                    </a:lnTo>
                    <a:lnTo>
                      <a:pt x="500" y="1000"/>
                    </a:lnTo>
                    <a:lnTo>
                      <a:pt x="541" y="998"/>
                    </a:lnTo>
                    <a:lnTo>
                      <a:pt x="582" y="992"/>
                    </a:lnTo>
                    <a:lnTo>
                      <a:pt x="623" y="985"/>
                    </a:lnTo>
                    <a:lnTo>
                      <a:pt x="662" y="973"/>
                    </a:lnTo>
                    <a:lnTo>
                      <a:pt x="700" y="958"/>
                    </a:lnTo>
                    <a:lnTo>
                      <a:pt x="737" y="939"/>
                    </a:lnTo>
                    <a:lnTo>
                      <a:pt x="772" y="918"/>
                    </a:lnTo>
                    <a:lnTo>
                      <a:pt x="807" y="895"/>
                    </a:lnTo>
                    <a:lnTo>
                      <a:pt x="838" y="868"/>
                    </a:lnTo>
                    <a:lnTo>
                      <a:pt x="867" y="838"/>
                    </a:lnTo>
                    <a:lnTo>
                      <a:pt x="893" y="807"/>
                    </a:lnTo>
                    <a:lnTo>
                      <a:pt x="918" y="773"/>
                    </a:lnTo>
                    <a:lnTo>
                      <a:pt x="939" y="737"/>
                    </a:lnTo>
                    <a:lnTo>
                      <a:pt x="957" y="701"/>
                    </a:lnTo>
                    <a:lnTo>
                      <a:pt x="972" y="662"/>
                    </a:lnTo>
                    <a:lnTo>
                      <a:pt x="984" y="623"/>
                    </a:lnTo>
                    <a:lnTo>
                      <a:pt x="992" y="582"/>
                    </a:lnTo>
                    <a:lnTo>
                      <a:pt x="998" y="541"/>
                    </a:lnTo>
                    <a:lnTo>
                      <a:pt x="999" y="50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873" name="任意多边形 1058872"/>
              <p:cNvSpPr/>
              <p:nvPr/>
            </p:nvSpPr>
            <p:spPr>
              <a:xfrm>
                <a:off x="5034" y="2749"/>
                <a:ext cx="266" cy="266"/>
              </a:xfrm>
              <a:custGeom>
                <a:avLst/>
                <a:gdLst/>
                <a:ahLst/>
                <a:cxnLst/>
                <a:pathLst>
                  <a:path w="1598" h="1600">
                    <a:moveTo>
                      <a:pt x="1598" y="800"/>
                    </a:moveTo>
                    <a:lnTo>
                      <a:pt x="1596" y="748"/>
                    </a:lnTo>
                    <a:lnTo>
                      <a:pt x="1591" y="696"/>
                    </a:lnTo>
                    <a:lnTo>
                      <a:pt x="1583" y="644"/>
                    </a:lnTo>
                    <a:lnTo>
                      <a:pt x="1571" y="593"/>
                    </a:lnTo>
                    <a:lnTo>
                      <a:pt x="1555" y="543"/>
                    </a:lnTo>
                    <a:lnTo>
                      <a:pt x="1537" y="494"/>
                    </a:lnTo>
                    <a:lnTo>
                      <a:pt x="1515" y="446"/>
                    </a:lnTo>
                    <a:lnTo>
                      <a:pt x="1491" y="400"/>
                    </a:lnTo>
                    <a:lnTo>
                      <a:pt x="1463" y="355"/>
                    </a:lnTo>
                    <a:lnTo>
                      <a:pt x="1433" y="313"/>
                    </a:lnTo>
                    <a:lnTo>
                      <a:pt x="1400" y="273"/>
                    </a:lnTo>
                    <a:lnTo>
                      <a:pt x="1364" y="234"/>
                    </a:lnTo>
                    <a:lnTo>
                      <a:pt x="1326" y="199"/>
                    </a:lnTo>
                    <a:lnTo>
                      <a:pt x="1286" y="166"/>
                    </a:lnTo>
                    <a:lnTo>
                      <a:pt x="1242" y="136"/>
                    </a:lnTo>
                    <a:lnTo>
                      <a:pt x="1198" y="108"/>
                    </a:lnTo>
                    <a:lnTo>
                      <a:pt x="1152" y="82"/>
                    </a:lnTo>
                    <a:lnTo>
                      <a:pt x="1105" y="61"/>
                    </a:lnTo>
                    <a:lnTo>
                      <a:pt x="1056" y="42"/>
                    </a:lnTo>
                    <a:lnTo>
                      <a:pt x="1006" y="28"/>
                    </a:lnTo>
                    <a:lnTo>
                      <a:pt x="955" y="16"/>
                    </a:lnTo>
                    <a:lnTo>
                      <a:pt x="903" y="7"/>
                    </a:lnTo>
                    <a:lnTo>
                      <a:pt x="851" y="2"/>
                    </a:lnTo>
                    <a:lnTo>
                      <a:pt x="799" y="0"/>
                    </a:lnTo>
                    <a:lnTo>
                      <a:pt x="746" y="2"/>
                    </a:lnTo>
                    <a:lnTo>
                      <a:pt x="694" y="7"/>
                    </a:lnTo>
                    <a:lnTo>
                      <a:pt x="642" y="16"/>
                    </a:lnTo>
                    <a:lnTo>
                      <a:pt x="592" y="28"/>
                    </a:lnTo>
                    <a:lnTo>
                      <a:pt x="541" y="42"/>
                    </a:lnTo>
                    <a:lnTo>
                      <a:pt x="492" y="61"/>
                    </a:lnTo>
                    <a:lnTo>
                      <a:pt x="445" y="82"/>
                    </a:lnTo>
                    <a:lnTo>
                      <a:pt x="399" y="108"/>
                    </a:lnTo>
                    <a:lnTo>
                      <a:pt x="355" y="136"/>
                    </a:lnTo>
                    <a:lnTo>
                      <a:pt x="311" y="166"/>
                    </a:lnTo>
                    <a:lnTo>
                      <a:pt x="272" y="199"/>
                    </a:lnTo>
                    <a:lnTo>
                      <a:pt x="234" y="234"/>
                    </a:lnTo>
                    <a:lnTo>
                      <a:pt x="197" y="273"/>
                    </a:lnTo>
                    <a:lnTo>
                      <a:pt x="164" y="313"/>
                    </a:lnTo>
                    <a:lnTo>
                      <a:pt x="134" y="355"/>
                    </a:lnTo>
                    <a:lnTo>
                      <a:pt x="106" y="400"/>
                    </a:lnTo>
                    <a:lnTo>
                      <a:pt x="82" y="446"/>
                    </a:lnTo>
                    <a:lnTo>
                      <a:pt x="60" y="494"/>
                    </a:lnTo>
                    <a:lnTo>
                      <a:pt x="42" y="543"/>
                    </a:lnTo>
                    <a:lnTo>
                      <a:pt x="26" y="593"/>
                    </a:lnTo>
                    <a:lnTo>
                      <a:pt x="14" y="644"/>
                    </a:lnTo>
                    <a:lnTo>
                      <a:pt x="6" y="696"/>
                    </a:lnTo>
                    <a:lnTo>
                      <a:pt x="1" y="748"/>
                    </a:lnTo>
                    <a:lnTo>
                      <a:pt x="0" y="800"/>
                    </a:lnTo>
                    <a:lnTo>
                      <a:pt x="1" y="852"/>
                    </a:lnTo>
                    <a:lnTo>
                      <a:pt x="6" y="904"/>
                    </a:lnTo>
                    <a:lnTo>
                      <a:pt x="14" y="956"/>
                    </a:lnTo>
                    <a:lnTo>
                      <a:pt x="26" y="1007"/>
                    </a:lnTo>
                    <a:lnTo>
                      <a:pt x="42" y="1057"/>
                    </a:lnTo>
                    <a:lnTo>
                      <a:pt x="60" y="1106"/>
                    </a:lnTo>
                    <a:lnTo>
                      <a:pt x="82" y="1154"/>
                    </a:lnTo>
                    <a:lnTo>
                      <a:pt x="106" y="1199"/>
                    </a:lnTo>
                    <a:lnTo>
                      <a:pt x="134" y="1245"/>
                    </a:lnTo>
                    <a:lnTo>
                      <a:pt x="164" y="1287"/>
                    </a:lnTo>
                    <a:lnTo>
                      <a:pt x="197" y="1327"/>
                    </a:lnTo>
                    <a:lnTo>
                      <a:pt x="234" y="1366"/>
                    </a:lnTo>
                    <a:lnTo>
                      <a:pt x="272" y="1401"/>
                    </a:lnTo>
                    <a:lnTo>
                      <a:pt x="311" y="1434"/>
                    </a:lnTo>
                    <a:lnTo>
                      <a:pt x="355" y="1464"/>
                    </a:lnTo>
                    <a:lnTo>
                      <a:pt x="399" y="1492"/>
                    </a:lnTo>
                    <a:lnTo>
                      <a:pt x="445" y="1518"/>
                    </a:lnTo>
                    <a:lnTo>
                      <a:pt x="492" y="1539"/>
                    </a:lnTo>
                    <a:lnTo>
                      <a:pt x="541" y="1558"/>
                    </a:lnTo>
                    <a:lnTo>
                      <a:pt x="592" y="1572"/>
                    </a:lnTo>
                    <a:lnTo>
                      <a:pt x="642" y="1584"/>
                    </a:lnTo>
                    <a:lnTo>
                      <a:pt x="694" y="1593"/>
                    </a:lnTo>
                    <a:lnTo>
                      <a:pt x="746" y="1598"/>
                    </a:lnTo>
                    <a:lnTo>
                      <a:pt x="799" y="1600"/>
                    </a:lnTo>
                    <a:lnTo>
                      <a:pt x="851" y="1598"/>
                    </a:lnTo>
                    <a:lnTo>
                      <a:pt x="903" y="1593"/>
                    </a:lnTo>
                    <a:lnTo>
                      <a:pt x="955" y="1584"/>
                    </a:lnTo>
                    <a:lnTo>
                      <a:pt x="1006" y="1572"/>
                    </a:lnTo>
                    <a:lnTo>
                      <a:pt x="1056" y="1558"/>
                    </a:lnTo>
                    <a:lnTo>
                      <a:pt x="1105" y="1539"/>
                    </a:lnTo>
                    <a:lnTo>
                      <a:pt x="1152" y="1518"/>
                    </a:lnTo>
                    <a:lnTo>
                      <a:pt x="1198" y="1492"/>
                    </a:lnTo>
                    <a:lnTo>
                      <a:pt x="1242" y="1464"/>
                    </a:lnTo>
                    <a:lnTo>
                      <a:pt x="1286" y="1434"/>
                    </a:lnTo>
                    <a:lnTo>
                      <a:pt x="1326" y="1401"/>
                    </a:lnTo>
                    <a:lnTo>
                      <a:pt x="1364" y="1366"/>
                    </a:lnTo>
                    <a:lnTo>
                      <a:pt x="1400" y="1327"/>
                    </a:lnTo>
                    <a:lnTo>
                      <a:pt x="1433" y="1287"/>
                    </a:lnTo>
                    <a:lnTo>
                      <a:pt x="1463" y="1245"/>
                    </a:lnTo>
                    <a:lnTo>
                      <a:pt x="1491" y="1199"/>
                    </a:lnTo>
                    <a:lnTo>
                      <a:pt x="1515" y="1154"/>
                    </a:lnTo>
                    <a:lnTo>
                      <a:pt x="1537" y="1106"/>
                    </a:lnTo>
                    <a:lnTo>
                      <a:pt x="1555" y="1057"/>
                    </a:lnTo>
                    <a:lnTo>
                      <a:pt x="1571" y="1007"/>
                    </a:lnTo>
                    <a:lnTo>
                      <a:pt x="1583" y="956"/>
                    </a:lnTo>
                    <a:lnTo>
                      <a:pt x="1591" y="904"/>
                    </a:lnTo>
                    <a:lnTo>
                      <a:pt x="1596" y="852"/>
                    </a:lnTo>
                    <a:lnTo>
                      <a:pt x="1598" y="80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874" name="任意多边形 1058873"/>
              <p:cNvSpPr/>
              <p:nvPr/>
            </p:nvSpPr>
            <p:spPr>
              <a:xfrm>
                <a:off x="5084" y="3332"/>
                <a:ext cx="166" cy="167"/>
              </a:xfrm>
              <a:custGeom>
                <a:avLst/>
                <a:gdLst/>
                <a:ahLst/>
                <a:cxnLst/>
                <a:pathLst>
                  <a:path w="999" h="1000">
                    <a:moveTo>
                      <a:pt x="999" y="500"/>
                    </a:moveTo>
                    <a:lnTo>
                      <a:pt x="998" y="459"/>
                    </a:lnTo>
                    <a:lnTo>
                      <a:pt x="992" y="418"/>
                    </a:lnTo>
                    <a:lnTo>
                      <a:pt x="984" y="377"/>
                    </a:lnTo>
                    <a:lnTo>
                      <a:pt x="972" y="338"/>
                    </a:lnTo>
                    <a:lnTo>
                      <a:pt x="957" y="299"/>
                    </a:lnTo>
                    <a:lnTo>
                      <a:pt x="939" y="263"/>
                    </a:lnTo>
                    <a:lnTo>
                      <a:pt x="918" y="227"/>
                    </a:lnTo>
                    <a:lnTo>
                      <a:pt x="893" y="193"/>
                    </a:lnTo>
                    <a:lnTo>
                      <a:pt x="867" y="162"/>
                    </a:lnTo>
                    <a:lnTo>
                      <a:pt x="838" y="132"/>
                    </a:lnTo>
                    <a:lnTo>
                      <a:pt x="807" y="105"/>
                    </a:lnTo>
                    <a:lnTo>
                      <a:pt x="772" y="82"/>
                    </a:lnTo>
                    <a:lnTo>
                      <a:pt x="737" y="61"/>
                    </a:lnTo>
                    <a:lnTo>
                      <a:pt x="700" y="42"/>
                    </a:lnTo>
                    <a:lnTo>
                      <a:pt x="662" y="27"/>
                    </a:lnTo>
                    <a:lnTo>
                      <a:pt x="623" y="15"/>
                    </a:lnTo>
                    <a:lnTo>
                      <a:pt x="582" y="7"/>
                    </a:lnTo>
                    <a:lnTo>
                      <a:pt x="541" y="2"/>
                    </a:lnTo>
                    <a:lnTo>
                      <a:pt x="500" y="0"/>
                    </a:lnTo>
                    <a:lnTo>
                      <a:pt x="458" y="2"/>
                    </a:lnTo>
                    <a:lnTo>
                      <a:pt x="417" y="7"/>
                    </a:lnTo>
                    <a:lnTo>
                      <a:pt x="377" y="15"/>
                    </a:lnTo>
                    <a:lnTo>
                      <a:pt x="338" y="27"/>
                    </a:lnTo>
                    <a:lnTo>
                      <a:pt x="299" y="42"/>
                    </a:lnTo>
                    <a:lnTo>
                      <a:pt x="262" y="61"/>
                    </a:lnTo>
                    <a:lnTo>
                      <a:pt x="227" y="82"/>
                    </a:lnTo>
                    <a:lnTo>
                      <a:pt x="192" y="105"/>
                    </a:lnTo>
                    <a:lnTo>
                      <a:pt x="161" y="132"/>
                    </a:lnTo>
                    <a:lnTo>
                      <a:pt x="132" y="162"/>
                    </a:lnTo>
                    <a:lnTo>
                      <a:pt x="106" y="193"/>
                    </a:lnTo>
                    <a:lnTo>
                      <a:pt x="81" y="227"/>
                    </a:lnTo>
                    <a:lnTo>
                      <a:pt x="60" y="263"/>
                    </a:lnTo>
                    <a:lnTo>
                      <a:pt x="42" y="299"/>
                    </a:lnTo>
                    <a:lnTo>
                      <a:pt x="27" y="338"/>
                    </a:lnTo>
                    <a:lnTo>
                      <a:pt x="16" y="377"/>
                    </a:lnTo>
                    <a:lnTo>
                      <a:pt x="7" y="418"/>
                    </a:lnTo>
                    <a:lnTo>
                      <a:pt x="1" y="459"/>
                    </a:lnTo>
                    <a:lnTo>
                      <a:pt x="0" y="500"/>
                    </a:lnTo>
                    <a:lnTo>
                      <a:pt x="1" y="541"/>
                    </a:lnTo>
                    <a:lnTo>
                      <a:pt x="7" y="582"/>
                    </a:lnTo>
                    <a:lnTo>
                      <a:pt x="16" y="623"/>
                    </a:lnTo>
                    <a:lnTo>
                      <a:pt x="27" y="662"/>
                    </a:lnTo>
                    <a:lnTo>
                      <a:pt x="42" y="701"/>
                    </a:lnTo>
                    <a:lnTo>
                      <a:pt x="60" y="737"/>
                    </a:lnTo>
                    <a:lnTo>
                      <a:pt x="81" y="773"/>
                    </a:lnTo>
                    <a:lnTo>
                      <a:pt x="106" y="807"/>
                    </a:lnTo>
                    <a:lnTo>
                      <a:pt x="132" y="838"/>
                    </a:lnTo>
                    <a:lnTo>
                      <a:pt x="161" y="868"/>
                    </a:lnTo>
                    <a:lnTo>
                      <a:pt x="192" y="895"/>
                    </a:lnTo>
                    <a:lnTo>
                      <a:pt x="227" y="918"/>
                    </a:lnTo>
                    <a:lnTo>
                      <a:pt x="262" y="939"/>
                    </a:lnTo>
                    <a:lnTo>
                      <a:pt x="299" y="958"/>
                    </a:lnTo>
                    <a:lnTo>
                      <a:pt x="338" y="972"/>
                    </a:lnTo>
                    <a:lnTo>
                      <a:pt x="377" y="985"/>
                    </a:lnTo>
                    <a:lnTo>
                      <a:pt x="417" y="992"/>
                    </a:lnTo>
                    <a:lnTo>
                      <a:pt x="458" y="998"/>
                    </a:lnTo>
                    <a:lnTo>
                      <a:pt x="500" y="1000"/>
                    </a:lnTo>
                    <a:lnTo>
                      <a:pt x="541" y="998"/>
                    </a:lnTo>
                    <a:lnTo>
                      <a:pt x="582" y="992"/>
                    </a:lnTo>
                    <a:lnTo>
                      <a:pt x="623" y="985"/>
                    </a:lnTo>
                    <a:lnTo>
                      <a:pt x="662" y="972"/>
                    </a:lnTo>
                    <a:lnTo>
                      <a:pt x="700" y="958"/>
                    </a:lnTo>
                    <a:lnTo>
                      <a:pt x="737" y="939"/>
                    </a:lnTo>
                    <a:lnTo>
                      <a:pt x="772" y="918"/>
                    </a:lnTo>
                    <a:lnTo>
                      <a:pt x="807" y="895"/>
                    </a:lnTo>
                    <a:lnTo>
                      <a:pt x="838" y="868"/>
                    </a:lnTo>
                    <a:lnTo>
                      <a:pt x="867" y="838"/>
                    </a:lnTo>
                    <a:lnTo>
                      <a:pt x="893" y="807"/>
                    </a:lnTo>
                    <a:lnTo>
                      <a:pt x="918" y="773"/>
                    </a:lnTo>
                    <a:lnTo>
                      <a:pt x="939" y="737"/>
                    </a:lnTo>
                    <a:lnTo>
                      <a:pt x="957" y="701"/>
                    </a:lnTo>
                    <a:lnTo>
                      <a:pt x="972" y="662"/>
                    </a:lnTo>
                    <a:lnTo>
                      <a:pt x="984" y="623"/>
                    </a:lnTo>
                    <a:lnTo>
                      <a:pt x="992" y="582"/>
                    </a:lnTo>
                    <a:lnTo>
                      <a:pt x="998" y="541"/>
                    </a:lnTo>
                    <a:lnTo>
                      <a:pt x="999" y="50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875" name="任意多边形 1058874"/>
              <p:cNvSpPr/>
              <p:nvPr/>
            </p:nvSpPr>
            <p:spPr>
              <a:xfrm>
                <a:off x="5034" y="3282"/>
                <a:ext cx="266" cy="266"/>
              </a:xfrm>
              <a:custGeom>
                <a:avLst/>
                <a:gdLst/>
                <a:ahLst/>
                <a:cxnLst/>
                <a:pathLst>
                  <a:path w="1598" h="1600">
                    <a:moveTo>
                      <a:pt x="1598" y="800"/>
                    </a:moveTo>
                    <a:lnTo>
                      <a:pt x="1596" y="748"/>
                    </a:lnTo>
                    <a:lnTo>
                      <a:pt x="1591" y="696"/>
                    </a:lnTo>
                    <a:lnTo>
                      <a:pt x="1583" y="644"/>
                    </a:lnTo>
                    <a:lnTo>
                      <a:pt x="1571" y="593"/>
                    </a:lnTo>
                    <a:lnTo>
                      <a:pt x="1555" y="543"/>
                    </a:lnTo>
                    <a:lnTo>
                      <a:pt x="1537" y="494"/>
                    </a:lnTo>
                    <a:lnTo>
                      <a:pt x="1515" y="446"/>
                    </a:lnTo>
                    <a:lnTo>
                      <a:pt x="1491" y="400"/>
                    </a:lnTo>
                    <a:lnTo>
                      <a:pt x="1463" y="355"/>
                    </a:lnTo>
                    <a:lnTo>
                      <a:pt x="1433" y="313"/>
                    </a:lnTo>
                    <a:lnTo>
                      <a:pt x="1400" y="273"/>
                    </a:lnTo>
                    <a:lnTo>
                      <a:pt x="1364" y="234"/>
                    </a:lnTo>
                    <a:lnTo>
                      <a:pt x="1326" y="199"/>
                    </a:lnTo>
                    <a:lnTo>
                      <a:pt x="1286" y="165"/>
                    </a:lnTo>
                    <a:lnTo>
                      <a:pt x="1242" y="134"/>
                    </a:lnTo>
                    <a:lnTo>
                      <a:pt x="1198" y="108"/>
                    </a:lnTo>
                    <a:lnTo>
                      <a:pt x="1152" y="82"/>
                    </a:lnTo>
                    <a:lnTo>
                      <a:pt x="1105" y="61"/>
                    </a:lnTo>
                    <a:lnTo>
                      <a:pt x="1056" y="42"/>
                    </a:lnTo>
                    <a:lnTo>
                      <a:pt x="1006" y="28"/>
                    </a:lnTo>
                    <a:lnTo>
                      <a:pt x="955" y="16"/>
                    </a:lnTo>
                    <a:lnTo>
                      <a:pt x="903" y="7"/>
                    </a:lnTo>
                    <a:lnTo>
                      <a:pt x="851" y="2"/>
                    </a:lnTo>
                    <a:lnTo>
                      <a:pt x="799" y="0"/>
                    </a:lnTo>
                    <a:lnTo>
                      <a:pt x="746" y="2"/>
                    </a:lnTo>
                    <a:lnTo>
                      <a:pt x="694" y="7"/>
                    </a:lnTo>
                    <a:lnTo>
                      <a:pt x="642" y="16"/>
                    </a:lnTo>
                    <a:lnTo>
                      <a:pt x="592" y="28"/>
                    </a:lnTo>
                    <a:lnTo>
                      <a:pt x="541" y="42"/>
                    </a:lnTo>
                    <a:lnTo>
                      <a:pt x="492" y="61"/>
                    </a:lnTo>
                    <a:lnTo>
                      <a:pt x="445" y="82"/>
                    </a:lnTo>
                    <a:lnTo>
                      <a:pt x="399" y="108"/>
                    </a:lnTo>
                    <a:lnTo>
                      <a:pt x="355" y="134"/>
                    </a:lnTo>
                    <a:lnTo>
                      <a:pt x="311" y="165"/>
                    </a:lnTo>
                    <a:lnTo>
                      <a:pt x="272" y="199"/>
                    </a:lnTo>
                    <a:lnTo>
                      <a:pt x="234" y="234"/>
                    </a:lnTo>
                    <a:lnTo>
                      <a:pt x="197" y="273"/>
                    </a:lnTo>
                    <a:lnTo>
                      <a:pt x="164" y="313"/>
                    </a:lnTo>
                    <a:lnTo>
                      <a:pt x="134" y="355"/>
                    </a:lnTo>
                    <a:lnTo>
                      <a:pt x="106" y="400"/>
                    </a:lnTo>
                    <a:lnTo>
                      <a:pt x="82" y="446"/>
                    </a:lnTo>
                    <a:lnTo>
                      <a:pt x="60" y="494"/>
                    </a:lnTo>
                    <a:lnTo>
                      <a:pt x="42" y="543"/>
                    </a:lnTo>
                    <a:lnTo>
                      <a:pt x="26" y="593"/>
                    </a:lnTo>
                    <a:lnTo>
                      <a:pt x="14" y="644"/>
                    </a:lnTo>
                    <a:lnTo>
                      <a:pt x="6" y="696"/>
                    </a:lnTo>
                    <a:lnTo>
                      <a:pt x="1" y="748"/>
                    </a:lnTo>
                    <a:lnTo>
                      <a:pt x="0" y="800"/>
                    </a:lnTo>
                    <a:lnTo>
                      <a:pt x="1" y="852"/>
                    </a:lnTo>
                    <a:lnTo>
                      <a:pt x="6" y="904"/>
                    </a:lnTo>
                    <a:lnTo>
                      <a:pt x="14" y="956"/>
                    </a:lnTo>
                    <a:lnTo>
                      <a:pt x="26" y="1007"/>
                    </a:lnTo>
                    <a:lnTo>
                      <a:pt x="42" y="1057"/>
                    </a:lnTo>
                    <a:lnTo>
                      <a:pt x="60" y="1106"/>
                    </a:lnTo>
                    <a:lnTo>
                      <a:pt x="82" y="1154"/>
                    </a:lnTo>
                    <a:lnTo>
                      <a:pt x="106" y="1199"/>
                    </a:lnTo>
                    <a:lnTo>
                      <a:pt x="134" y="1245"/>
                    </a:lnTo>
                    <a:lnTo>
                      <a:pt x="164" y="1287"/>
                    </a:lnTo>
                    <a:lnTo>
                      <a:pt x="197" y="1327"/>
                    </a:lnTo>
                    <a:lnTo>
                      <a:pt x="234" y="1366"/>
                    </a:lnTo>
                    <a:lnTo>
                      <a:pt x="272" y="1401"/>
                    </a:lnTo>
                    <a:lnTo>
                      <a:pt x="311" y="1434"/>
                    </a:lnTo>
                    <a:lnTo>
                      <a:pt x="355" y="1464"/>
                    </a:lnTo>
                    <a:lnTo>
                      <a:pt x="399" y="1492"/>
                    </a:lnTo>
                    <a:lnTo>
                      <a:pt x="445" y="1518"/>
                    </a:lnTo>
                    <a:lnTo>
                      <a:pt x="492" y="1539"/>
                    </a:lnTo>
                    <a:lnTo>
                      <a:pt x="541" y="1558"/>
                    </a:lnTo>
                    <a:lnTo>
                      <a:pt x="592" y="1572"/>
                    </a:lnTo>
                    <a:lnTo>
                      <a:pt x="642" y="1584"/>
                    </a:lnTo>
                    <a:lnTo>
                      <a:pt x="694" y="1593"/>
                    </a:lnTo>
                    <a:lnTo>
                      <a:pt x="746" y="1597"/>
                    </a:lnTo>
                    <a:lnTo>
                      <a:pt x="799" y="1600"/>
                    </a:lnTo>
                    <a:lnTo>
                      <a:pt x="851" y="1597"/>
                    </a:lnTo>
                    <a:lnTo>
                      <a:pt x="903" y="1593"/>
                    </a:lnTo>
                    <a:lnTo>
                      <a:pt x="955" y="1584"/>
                    </a:lnTo>
                    <a:lnTo>
                      <a:pt x="1006" y="1572"/>
                    </a:lnTo>
                    <a:lnTo>
                      <a:pt x="1056" y="1558"/>
                    </a:lnTo>
                    <a:lnTo>
                      <a:pt x="1105" y="1539"/>
                    </a:lnTo>
                    <a:lnTo>
                      <a:pt x="1152" y="1518"/>
                    </a:lnTo>
                    <a:lnTo>
                      <a:pt x="1198" y="1492"/>
                    </a:lnTo>
                    <a:lnTo>
                      <a:pt x="1242" y="1464"/>
                    </a:lnTo>
                    <a:lnTo>
                      <a:pt x="1286" y="1434"/>
                    </a:lnTo>
                    <a:lnTo>
                      <a:pt x="1326" y="1401"/>
                    </a:lnTo>
                    <a:lnTo>
                      <a:pt x="1364" y="1366"/>
                    </a:lnTo>
                    <a:lnTo>
                      <a:pt x="1400" y="1327"/>
                    </a:lnTo>
                    <a:lnTo>
                      <a:pt x="1433" y="1287"/>
                    </a:lnTo>
                    <a:lnTo>
                      <a:pt x="1463" y="1245"/>
                    </a:lnTo>
                    <a:lnTo>
                      <a:pt x="1491" y="1199"/>
                    </a:lnTo>
                    <a:lnTo>
                      <a:pt x="1515" y="1154"/>
                    </a:lnTo>
                    <a:lnTo>
                      <a:pt x="1537" y="1106"/>
                    </a:lnTo>
                    <a:lnTo>
                      <a:pt x="1555" y="1057"/>
                    </a:lnTo>
                    <a:lnTo>
                      <a:pt x="1571" y="1007"/>
                    </a:lnTo>
                    <a:lnTo>
                      <a:pt x="1583" y="956"/>
                    </a:lnTo>
                    <a:lnTo>
                      <a:pt x="1591" y="904"/>
                    </a:lnTo>
                    <a:lnTo>
                      <a:pt x="1596" y="852"/>
                    </a:lnTo>
                    <a:lnTo>
                      <a:pt x="1598" y="80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876" name="任意多边形 1058875"/>
              <p:cNvSpPr/>
              <p:nvPr/>
            </p:nvSpPr>
            <p:spPr>
              <a:xfrm>
                <a:off x="4101" y="2949"/>
                <a:ext cx="400" cy="399"/>
              </a:xfrm>
              <a:custGeom>
                <a:avLst/>
                <a:gdLst/>
                <a:ahLst/>
                <a:cxnLst/>
                <a:pathLst>
                  <a:path w="2398" h="2400">
                    <a:moveTo>
                      <a:pt x="2398" y="1200"/>
                    </a:moveTo>
                    <a:lnTo>
                      <a:pt x="2396" y="1135"/>
                    </a:lnTo>
                    <a:lnTo>
                      <a:pt x="2391" y="1071"/>
                    </a:lnTo>
                    <a:lnTo>
                      <a:pt x="2382" y="1006"/>
                    </a:lnTo>
                    <a:lnTo>
                      <a:pt x="2369" y="942"/>
                    </a:lnTo>
                    <a:lnTo>
                      <a:pt x="2354" y="880"/>
                    </a:lnTo>
                    <a:lnTo>
                      <a:pt x="2335" y="818"/>
                    </a:lnTo>
                    <a:lnTo>
                      <a:pt x="2313" y="757"/>
                    </a:lnTo>
                    <a:lnTo>
                      <a:pt x="2287" y="697"/>
                    </a:lnTo>
                    <a:lnTo>
                      <a:pt x="2259" y="638"/>
                    </a:lnTo>
                    <a:lnTo>
                      <a:pt x="2226" y="582"/>
                    </a:lnTo>
                    <a:lnTo>
                      <a:pt x="2191" y="527"/>
                    </a:lnTo>
                    <a:lnTo>
                      <a:pt x="2153" y="474"/>
                    </a:lnTo>
                    <a:lnTo>
                      <a:pt x="2113" y="424"/>
                    </a:lnTo>
                    <a:lnTo>
                      <a:pt x="2070" y="375"/>
                    </a:lnTo>
                    <a:lnTo>
                      <a:pt x="2023" y="330"/>
                    </a:lnTo>
                    <a:lnTo>
                      <a:pt x="1976" y="286"/>
                    </a:lnTo>
                    <a:lnTo>
                      <a:pt x="1925" y="245"/>
                    </a:lnTo>
                    <a:lnTo>
                      <a:pt x="1871" y="208"/>
                    </a:lnTo>
                    <a:lnTo>
                      <a:pt x="1817" y="172"/>
                    </a:lnTo>
                    <a:lnTo>
                      <a:pt x="1760" y="140"/>
                    </a:lnTo>
                    <a:lnTo>
                      <a:pt x="1703" y="111"/>
                    </a:lnTo>
                    <a:lnTo>
                      <a:pt x="1643" y="86"/>
                    </a:lnTo>
                    <a:lnTo>
                      <a:pt x="1582" y="64"/>
                    </a:lnTo>
                    <a:lnTo>
                      <a:pt x="1520" y="45"/>
                    </a:lnTo>
                    <a:lnTo>
                      <a:pt x="1456" y="29"/>
                    </a:lnTo>
                    <a:lnTo>
                      <a:pt x="1393" y="17"/>
                    </a:lnTo>
                    <a:lnTo>
                      <a:pt x="1329" y="8"/>
                    </a:lnTo>
                    <a:lnTo>
                      <a:pt x="1263" y="3"/>
                    </a:lnTo>
                    <a:lnTo>
                      <a:pt x="1199" y="0"/>
                    </a:lnTo>
                    <a:lnTo>
                      <a:pt x="1134" y="3"/>
                    </a:lnTo>
                    <a:lnTo>
                      <a:pt x="1069" y="8"/>
                    </a:lnTo>
                    <a:lnTo>
                      <a:pt x="1005" y="17"/>
                    </a:lnTo>
                    <a:lnTo>
                      <a:pt x="942" y="29"/>
                    </a:lnTo>
                    <a:lnTo>
                      <a:pt x="878" y="45"/>
                    </a:lnTo>
                    <a:lnTo>
                      <a:pt x="816" y="64"/>
                    </a:lnTo>
                    <a:lnTo>
                      <a:pt x="755" y="86"/>
                    </a:lnTo>
                    <a:lnTo>
                      <a:pt x="695" y="111"/>
                    </a:lnTo>
                    <a:lnTo>
                      <a:pt x="638" y="140"/>
                    </a:lnTo>
                    <a:lnTo>
                      <a:pt x="581" y="172"/>
                    </a:lnTo>
                    <a:lnTo>
                      <a:pt x="526" y="208"/>
                    </a:lnTo>
                    <a:lnTo>
                      <a:pt x="473" y="245"/>
                    </a:lnTo>
                    <a:lnTo>
                      <a:pt x="422" y="286"/>
                    </a:lnTo>
                    <a:lnTo>
                      <a:pt x="375" y="330"/>
                    </a:lnTo>
                    <a:lnTo>
                      <a:pt x="328" y="375"/>
                    </a:lnTo>
                    <a:lnTo>
                      <a:pt x="285" y="424"/>
                    </a:lnTo>
                    <a:lnTo>
                      <a:pt x="245" y="474"/>
                    </a:lnTo>
                    <a:lnTo>
                      <a:pt x="206" y="527"/>
                    </a:lnTo>
                    <a:lnTo>
                      <a:pt x="172" y="582"/>
                    </a:lnTo>
                    <a:lnTo>
                      <a:pt x="139" y="638"/>
                    </a:lnTo>
                    <a:lnTo>
                      <a:pt x="111" y="697"/>
                    </a:lnTo>
                    <a:lnTo>
                      <a:pt x="85" y="757"/>
                    </a:lnTo>
                    <a:lnTo>
                      <a:pt x="63" y="818"/>
                    </a:lnTo>
                    <a:lnTo>
                      <a:pt x="44" y="880"/>
                    </a:lnTo>
                    <a:lnTo>
                      <a:pt x="27" y="942"/>
                    </a:lnTo>
                    <a:lnTo>
                      <a:pt x="15" y="1006"/>
                    </a:lnTo>
                    <a:lnTo>
                      <a:pt x="7" y="1071"/>
                    </a:lnTo>
                    <a:lnTo>
                      <a:pt x="2" y="1135"/>
                    </a:lnTo>
                    <a:lnTo>
                      <a:pt x="0" y="1200"/>
                    </a:lnTo>
                    <a:lnTo>
                      <a:pt x="2" y="1266"/>
                    </a:lnTo>
                    <a:lnTo>
                      <a:pt x="7" y="1330"/>
                    </a:lnTo>
                    <a:lnTo>
                      <a:pt x="15" y="1395"/>
                    </a:lnTo>
                    <a:lnTo>
                      <a:pt x="27" y="1458"/>
                    </a:lnTo>
                    <a:lnTo>
                      <a:pt x="44" y="1521"/>
                    </a:lnTo>
                    <a:lnTo>
                      <a:pt x="63" y="1583"/>
                    </a:lnTo>
                    <a:lnTo>
                      <a:pt x="85" y="1644"/>
                    </a:lnTo>
                    <a:lnTo>
                      <a:pt x="111" y="1704"/>
                    </a:lnTo>
                    <a:lnTo>
                      <a:pt x="139" y="1763"/>
                    </a:lnTo>
                    <a:lnTo>
                      <a:pt x="172" y="1819"/>
                    </a:lnTo>
                    <a:lnTo>
                      <a:pt x="206" y="1874"/>
                    </a:lnTo>
                    <a:lnTo>
                      <a:pt x="245" y="1926"/>
                    </a:lnTo>
                    <a:lnTo>
                      <a:pt x="285" y="1977"/>
                    </a:lnTo>
                    <a:lnTo>
                      <a:pt x="328" y="2026"/>
                    </a:lnTo>
                    <a:lnTo>
                      <a:pt x="375" y="2071"/>
                    </a:lnTo>
                    <a:lnTo>
                      <a:pt x="422" y="2114"/>
                    </a:lnTo>
                    <a:lnTo>
                      <a:pt x="473" y="2156"/>
                    </a:lnTo>
                    <a:lnTo>
                      <a:pt x="526" y="2193"/>
                    </a:lnTo>
                    <a:lnTo>
                      <a:pt x="581" y="2229"/>
                    </a:lnTo>
                    <a:lnTo>
                      <a:pt x="638" y="2261"/>
                    </a:lnTo>
                    <a:lnTo>
                      <a:pt x="695" y="2290"/>
                    </a:lnTo>
                    <a:lnTo>
                      <a:pt x="755" y="2315"/>
                    </a:lnTo>
                    <a:lnTo>
                      <a:pt x="816" y="2337"/>
                    </a:lnTo>
                    <a:lnTo>
                      <a:pt x="878" y="2356"/>
                    </a:lnTo>
                    <a:lnTo>
                      <a:pt x="942" y="2372"/>
                    </a:lnTo>
                    <a:lnTo>
                      <a:pt x="1005" y="2384"/>
                    </a:lnTo>
                    <a:lnTo>
                      <a:pt x="1069" y="2393"/>
                    </a:lnTo>
                    <a:lnTo>
                      <a:pt x="1134" y="2398"/>
                    </a:lnTo>
                    <a:lnTo>
                      <a:pt x="1199" y="2400"/>
                    </a:lnTo>
                    <a:lnTo>
                      <a:pt x="1263" y="2398"/>
                    </a:lnTo>
                    <a:lnTo>
                      <a:pt x="1329" y="2393"/>
                    </a:lnTo>
                    <a:lnTo>
                      <a:pt x="1393" y="2384"/>
                    </a:lnTo>
                    <a:lnTo>
                      <a:pt x="1456" y="2372"/>
                    </a:lnTo>
                    <a:lnTo>
                      <a:pt x="1520" y="2356"/>
                    </a:lnTo>
                    <a:lnTo>
                      <a:pt x="1582" y="2337"/>
                    </a:lnTo>
                    <a:lnTo>
                      <a:pt x="1643" y="2315"/>
                    </a:lnTo>
                    <a:lnTo>
                      <a:pt x="1703" y="2290"/>
                    </a:lnTo>
                    <a:lnTo>
                      <a:pt x="1760" y="2261"/>
                    </a:lnTo>
                    <a:lnTo>
                      <a:pt x="1817" y="2229"/>
                    </a:lnTo>
                    <a:lnTo>
                      <a:pt x="1871" y="2193"/>
                    </a:lnTo>
                    <a:lnTo>
                      <a:pt x="1925" y="2156"/>
                    </a:lnTo>
                    <a:lnTo>
                      <a:pt x="1976" y="2114"/>
                    </a:lnTo>
                    <a:lnTo>
                      <a:pt x="2023" y="2071"/>
                    </a:lnTo>
                    <a:lnTo>
                      <a:pt x="2070" y="2026"/>
                    </a:lnTo>
                    <a:lnTo>
                      <a:pt x="2113" y="1977"/>
                    </a:lnTo>
                    <a:lnTo>
                      <a:pt x="2153" y="1926"/>
                    </a:lnTo>
                    <a:lnTo>
                      <a:pt x="2191" y="1874"/>
                    </a:lnTo>
                    <a:lnTo>
                      <a:pt x="2226" y="1819"/>
                    </a:lnTo>
                    <a:lnTo>
                      <a:pt x="2259" y="1763"/>
                    </a:lnTo>
                    <a:lnTo>
                      <a:pt x="2287" y="1704"/>
                    </a:lnTo>
                    <a:lnTo>
                      <a:pt x="2313" y="1644"/>
                    </a:lnTo>
                    <a:lnTo>
                      <a:pt x="2335" y="1583"/>
                    </a:lnTo>
                    <a:lnTo>
                      <a:pt x="2354" y="1521"/>
                    </a:lnTo>
                    <a:lnTo>
                      <a:pt x="2369" y="1458"/>
                    </a:lnTo>
                    <a:lnTo>
                      <a:pt x="2382" y="1395"/>
                    </a:lnTo>
                    <a:lnTo>
                      <a:pt x="2391" y="1330"/>
                    </a:lnTo>
                    <a:lnTo>
                      <a:pt x="2396" y="1266"/>
                    </a:lnTo>
                    <a:lnTo>
                      <a:pt x="2398" y="1200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877" name="任意多边形 1058876"/>
              <p:cNvSpPr/>
              <p:nvPr/>
            </p:nvSpPr>
            <p:spPr>
              <a:xfrm>
                <a:off x="3968" y="2815"/>
                <a:ext cx="666" cy="667"/>
              </a:xfrm>
              <a:custGeom>
                <a:avLst/>
                <a:gdLst/>
                <a:ahLst/>
                <a:cxnLst/>
                <a:pathLst>
                  <a:path w="3996" h="3998">
                    <a:moveTo>
                      <a:pt x="3996" y="1999"/>
                    </a:moveTo>
                    <a:lnTo>
                      <a:pt x="3995" y="1917"/>
                    </a:lnTo>
                    <a:lnTo>
                      <a:pt x="3989" y="1834"/>
                    </a:lnTo>
                    <a:lnTo>
                      <a:pt x="3981" y="1752"/>
                    </a:lnTo>
                    <a:lnTo>
                      <a:pt x="3969" y="1670"/>
                    </a:lnTo>
                    <a:lnTo>
                      <a:pt x="3954" y="1589"/>
                    </a:lnTo>
                    <a:lnTo>
                      <a:pt x="3935" y="1509"/>
                    </a:lnTo>
                    <a:lnTo>
                      <a:pt x="3913" y="1429"/>
                    </a:lnTo>
                    <a:lnTo>
                      <a:pt x="3888" y="1351"/>
                    </a:lnTo>
                    <a:lnTo>
                      <a:pt x="3860" y="1273"/>
                    </a:lnTo>
                    <a:lnTo>
                      <a:pt x="3827" y="1196"/>
                    </a:lnTo>
                    <a:lnTo>
                      <a:pt x="3793" y="1121"/>
                    </a:lnTo>
                    <a:lnTo>
                      <a:pt x="3755" y="1048"/>
                    </a:lnTo>
                    <a:lnTo>
                      <a:pt x="3714" y="976"/>
                    </a:lnTo>
                    <a:lnTo>
                      <a:pt x="3671" y="906"/>
                    </a:lnTo>
                    <a:lnTo>
                      <a:pt x="3624" y="838"/>
                    </a:lnTo>
                    <a:lnTo>
                      <a:pt x="3575" y="772"/>
                    </a:lnTo>
                    <a:lnTo>
                      <a:pt x="3522" y="707"/>
                    </a:lnTo>
                    <a:lnTo>
                      <a:pt x="3468" y="645"/>
                    </a:lnTo>
                    <a:lnTo>
                      <a:pt x="3411" y="585"/>
                    </a:lnTo>
                    <a:lnTo>
                      <a:pt x="3352" y="529"/>
                    </a:lnTo>
                    <a:lnTo>
                      <a:pt x="3289" y="474"/>
                    </a:lnTo>
                    <a:lnTo>
                      <a:pt x="3225" y="422"/>
                    </a:lnTo>
                    <a:lnTo>
                      <a:pt x="3160" y="372"/>
                    </a:lnTo>
                    <a:lnTo>
                      <a:pt x="3091" y="326"/>
                    </a:lnTo>
                    <a:lnTo>
                      <a:pt x="3021" y="282"/>
                    </a:lnTo>
                    <a:lnTo>
                      <a:pt x="2949" y="241"/>
                    </a:lnTo>
                    <a:lnTo>
                      <a:pt x="2876" y="204"/>
                    </a:lnTo>
                    <a:lnTo>
                      <a:pt x="2800" y="168"/>
                    </a:lnTo>
                    <a:lnTo>
                      <a:pt x="2725" y="137"/>
                    </a:lnTo>
                    <a:lnTo>
                      <a:pt x="2647" y="108"/>
                    </a:lnTo>
                    <a:lnTo>
                      <a:pt x="2568" y="83"/>
                    </a:lnTo>
                    <a:lnTo>
                      <a:pt x="2488" y="62"/>
                    </a:lnTo>
                    <a:lnTo>
                      <a:pt x="2408" y="43"/>
                    </a:lnTo>
                    <a:lnTo>
                      <a:pt x="2326" y="27"/>
                    </a:lnTo>
                    <a:lnTo>
                      <a:pt x="2245" y="15"/>
                    </a:lnTo>
                    <a:lnTo>
                      <a:pt x="2163" y="7"/>
                    </a:lnTo>
                    <a:lnTo>
                      <a:pt x="2080" y="2"/>
                    </a:lnTo>
                    <a:lnTo>
                      <a:pt x="1998" y="0"/>
                    </a:lnTo>
                    <a:lnTo>
                      <a:pt x="1915" y="2"/>
                    </a:lnTo>
                    <a:lnTo>
                      <a:pt x="1833" y="7"/>
                    </a:lnTo>
                    <a:lnTo>
                      <a:pt x="1751" y="15"/>
                    </a:lnTo>
                    <a:lnTo>
                      <a:pt x="1668" y="27"/>
                    </a:lnTo>
                    <a:lnTo>
                      <a:pt x="1588" y="43"/>
                    </a:lnTo>
                    <a:lnTo>
                      <a:pt x="1508" y="62"/>
                    </a:lnTo>
                    <a:lnTo>
                      <a:pt x="1428" y="83"/>
                    </a:lnTo>
                    <a:lnTo>
                      <a:pt x="1349" y="108"/>
                    </a:lnTo>
                    <a:lnTo>
                      <a:pt x="1271" y="137"/>
                    </a:lnTo>
                    <a:lnTo>
                      <a:pt x="1195" y="168"/>
                    </a:lnTo>
                    <a:lnTo>
                      <a:pt x="1120" y="204"/>
                    </a:lnTo>
                    <a:lnTo>
                      <a:pt x="1047" y="241"/>
                    </a:lnTo>
                    <a:lnTo>
                      <a:pt x="975" y="282"/>
                    </a:lnTo>
                    <a:lnTo>
                      <a:pt x="905" y="326"/>
                    </a:lnTo>
                    <a:lnTo>
                      <a:pt x="836" y="372"/>
                    </a:lnTo>
                    <a:lnTo>
                      <a:pt x="771" y="422"/>
                    </a:lnTo>
                    <a:lnTo>
                      <a:pt x="707" y="474"/>
                    </a:lnTo>
                    <a:lnTo>
                      <a:pt x="644" y="529"/>
                    </a:lnTo>
                    <a:lnTo>
                      <a:pt x="585" y="585"/>
                    </a:lnTo>
                    <a:lnTo>
                      <a:pt x="528" y="645"/>
                    </a:lnTo>
                    <a:lnTo>
                      <a:pt x="473" y="707"/>
                    </a:lnTo>
                    <a:lnTo>
                      <a:pt x="421" y="772"/>
                    </a:lnTo>
                    <a:lnTo>
                      <a:pt x="372" y="838"/>
                    </a:lnTo>
                    <a:lnTo>
                      <a:pt x="325" y="906"/>
                    </a:lnTo>
                    <a:lnTo>
                      <a:pt x="282" y="976"/>
                    </a:lnTo>
                    <a:lnTo>
                      <a:pt x="241" y="1048"/>
                    </a:lnTo>
                    <a:lnTo>
                      <a:pt x="203" y="1121"/>
                    </a:lnTo>
                    <a:lnTo>
                      <a:pt x="167" y="1196"/>
                    </a:lnTo>
                    <a:lnTo>
                      <a:pt x="136" y="1273"/>
                    </a:lnTo>
                    <a:lnTo>
                      <a:pt x="108" y="1351"/>
                    </a:lnTo>
                    <a:lnTo>
                      <a:pt x="83" y="1429"/>
                    </a:lnTo>
                    <a:lnTo>
                      <a:pt x="61" y="1509"/>
                    </a:lnTo>
                    <a:lnTo>
                      <a:pt x="42" y="1589"/>
                    </a:lnTo>
                    <a:lnTo>
                      <a:pt x="27" y="1670"/>
                    </a:lnTo>
                    <a:lnTo>
                      <a:pt x="15" y="1752"/>
                    </a:lnTo>
                    <a:lnTo>
                      <a:pt x="7" y="1834"/>
                    </a:lnTo>
                    <a:lnTo>
                      <a:pt x="1" y="1917"/>
                    </a:lnTo>
                    <a:lnTo>
                      <a:pt x="0" y="1999"/>
                    </a:lnTo>
                    <a:lnTo>
                      <a:pt x="1" y="2082"/>
                    </a:lnTo>
                    <a:lnTo>
                      <a:pt x="7" y="2165"/>
                    </a:lnTo>
                    <a:lnTo>
                      <a:pt x="15" y="2247"/>
                    </a:lnTo>
                    <a:lnTo>
                      <a:pt x="27" y="2329"/>
                    </a:lnTo>
                    <a:lnTo>
                      <a:pt x="42" y="2410"/>
                    </a:lnTo>
                    <a:lnTo>
                      <a:pt x="61" y="2490"/>
                    </a:lnTo>
                    <a:lnTo>
                      <a:pt x="83" y="2570"/>
                    </a:lnTo>
                    <a:lnTo>
                      <a:pt x="108" y="2648"/>
                    </a:lnTo>
                    <a:lnTo>
                      <a:pt x="136" y="2726"/>
                    </a:lnTo>
                    <a:lnTo>
                      <a:pt x="167" y="2803"/>
                    </a:lnTo>
                    <a:lnTo>
                      <a:pt x="203" y="2878"/>
                    </a:lnTo>
                    <a:lnTo>
                      <a:pt x="241" y="2951"/>
                    </a:lnTo>
                    <a:lnTo>
                      <a:pt x="282" y="3023"/>
                    </a:lnTo>
                    <a:lnTo>
                      <a:pt x="325" y="3093"/>
                    </a:lnTo>
                    <a:lnTo>
                      <a:pt x="372" y="3161"/>
                    </a:lnTo>
                    <a:lnTo>
                      <a:pt x="421" y="3227"/>
                    </a:lnTo>
                    <a:lnTo>
                      <a:pt x="473" y="3292"/>
                    </a:lnTo>
                    <a:lnTo>
                      <a:pt x="528" y="3354"/>
                    </a:lnTo>
                    <a:lnTo>
                      <a:pt x="585" y="3414"/>
                    </a:lnTo>
                    <a:lnTo>
                      <a:pt x="644" y="3470"/>
                    </a:lnTo>
                    <a:lnTo>
                      <a:pt x="707" y="3525"/>
                    </a:lnTo>
                    <a:lnTo>
                      <a:pt x="771" y="3577"/>
                    </a:lnTo>
                    <a:lnTo>
                      <a:pt x="836" y="3627"/>
                    </a:lnTo>
                    <a:lnTo>
                      <a:pt x="905" y="3673"/>
                    </a:lnTo>
                    <a:lnTo>
                      <a:pt x="975" y="3717"/>
                    </a:lnTo>
                    <a:lnTo>
                      <a:pt x="1047" y="3758"/>
                    </a:lnTo>
                    <a:lnTo>
                      <a:pt x="1120" y="3795"/>
                    </a:lnTo>
                    <a:lnTo>
                      <a:pt x="1195" y="3831"/>
                    </a:lnTo>
                    <a:lnTo>
                      <a:pt x="1271" y="3862"/>
                    </a:lnTo>
                    <a:lnTo>
                      <a:pt x="1349" y="3891"/>
                    </a:lnTo>
                    <a:lnTo>
                      <a:pt x="1428" y="3916"/>
                    </a:lnTo>
                    <a:lnTo>
                      <a:pt x="1508" y="3937"/>
                    </a:lnTo>
                    <a:lnTo>
                      <a:pt x="1588" y="3956"/>
                    </a:lnTo>
                    <a:lnTo>
                      <a:pt x="1668" y="3972"/>
                    </a:lnTo>
                    <a:lnTo>
                      <a:pt x="1751" y="3984"/>
                    </a:lnTo>
                    <a:lnTo>
                      <a:pt x="1833" y="3992"/>
                    </a:lnTo>
                    <a:lnTo>
                      <a:pt x="1915" y="3997"/>
                    </a:lnTo>
                    <a:lnTo>
                      <a:pt x="1998" y="3998"/>
                    </a:lnTo>
                    <a:lnTo>
                      <a:pt x="2080" y="3997"/>
                    </a:lnTo>
                    <a:lnTo>
                      <a:pt x="2163" y="3992"/>
                    </a:lnTo>
                    <a:lnTo>
                      <a:pt x="2245" y="3984"/>
                    </a:lnTo>
                    <a:lnTo>
                      <a:pt x="2326" y="3972"/>
                    </a:lnTo>
                    <a:lnTo>
                      <a:pt x="2408" y="3956"/>
                    </a:lnTo>
                    <a:lnTo>
                      <a:pt x="2488" y="3937"/>
                    </a:lnTo>
                    <a:lnTo>
                      <a:pt x="2568" y="3916"/>
                    </a:lnTo>
                    <a:lnTo>
                      <a:pt x="2647" y="3891"/>
                    </a:lnTo>
                    <a:lnTo>
                      <a:pt x="2725" y="3862"/>
                    </a:lnTo>
                    <a:lnTo>
                      <a:pt x="2800" y="3831"/>
                    </a:lnTo>
                    <a:lnTo>
                      <a:pt x="2876" y="3795"/>
                    </a:lnTo>
                    <a:lnTo>
                      <a:pt x="2949" y="3758"/>
                    </a:lnTo>
                    <a:lnTo>
                      <a:pt x="3021" y="3717"/>
                    </a:lnTo>
                    <a:lnTo>
                      <a:pt x="3091" y="3673"/>
                    </a:lnTo>
                    <a:lnTo>
                      <a:pt x="3160" y="3627"/>
                    </a:lnTo>
                    <a:lnTo>
                      <a:pt x="3225" y="3577"/>
                    </a:lnTo>
                    <a:lnTo>
                      <a:pt x="3289" y="3525"/>
                    </a:lnTo>
                    <a:lnTo>
                      <a:pt x="3352" y="3470"/>
                    </a:lnTo>
                    <a:lnTo>
                      <a:pt x="3411" y="3414"/>
                    </a:lnTo>
                    <a:lnTo>
                      <a:pt x="3468" y="3354"/>
                    </a:lnTo>
                    <a:lnTo>
                      <a:pt x="3522" y="3292"/>
                    </a:lnTo>
                    <a:lnTo>
                      <a:pt x="3575" y="3227"/>
                    </a:lnTo>
                    <a:lnTo>
                      <a:pt x="3624" y="3161"/>
                    </a:lnTo>
                    <a:lnTo>
                      <a:pt x="3671" y="3093"/>
                    </a:lnTo>
                    <a:lnTo>
                      <a:pt x="3714" y="3023"/>
                    </a:lnTo>
                    <a:lnTo>
                      <a:pt x="3755" y="2951"/>
                    </a:lnTo>
                    <a:lnTo>
                      <a:pt x="3793" y="2878"/>
                    </a:lnTo>
                    <a:lnTo>
                      <a:pt x="3827" y="2803"/>
                    </a:lnTo>
                    <a:lnTo>
                      <a:pt x="3860" y="2726"/>
                    </a:lnTo>
                    <a:lnTo>
                      <a:pt x="3888" y="2648"/>
                    </a:lnTo>
                    <a:lnTo>
                      <a:pt x="3913" y="2570"/>
                    </a:lnTo>
                    <a:lnTo>
                      <a:pt x="3935" y="2490"/>
                    </a:lnTo>
                    <a:lnTo>
                      <a:pt x="3954" y="2410"/>
                    </a:lnTo>
                    <a:lnTo>
                      <a:pt x="3969" y="2329"/>
                    </a:lnTo>
                    <a:lnTo>
                      <a:pt x="3981" y="2247"/>
                    </a:lnTo>
                    <a:lnTo>
                      <a:pt x="3989" y="2165"/>
                    </a:lnTo>
                    <a:lnTo>
                      <a:pt x="3995" y="2082"/>
                    </a:lnTo>
                    <a:lnTo>
                      <a:pt x="3996" y="1999"/>
                    </a:lnTo>
                    <a:close/>
                  </a:path>
                </a:pathLst>
              </a:custGeom>
              <a:noFill/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8878" name="直接连接符 1058877"/>
              <p:cNvSpPr/>
              <p:nvPr/>
            </p:nvSpPr>
            <p:spPr>
              <a:xfrm flipV="1">
                <a:off x="5466" y="2582"/>
                <a:ext cx="0" cy="113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79" name="直接连接符 1058878"/>
              <p:cNvSpPr/>
              <p:nvPr/>
            </p:nvSpPr>
            <p:spPr>
              <a:xfrm flipH="1">
                <a:off x="4867" y="2582"/>
                <a:ext cx="599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80" name="直接连接符 1058879"/>
              <p:cNvSpPr/>
              <p:nvPr/>
            </p:nvSpPr>
            <p:spPr>
              <a:xfrm>
                <a:off x="4867" y="2582"/>
                <a:ext cx="0" cy="1133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81" name="直接连接符 1058880"/>
              <p:cNvSpPr/>
              <p:nvPr/>
            </p:nvSpPr>
            <p:spPr>
              <a:xfrm flipH="1">
                <a:off x="4867" y="3715"/>
                <a:ext cx="599" cy="0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82" name="直接连接符 1058881"/>
              <p:cNvSpPr/>
              <p:nvPr/>
            </p:nvSpPr>
            <p:spPr>
              <a:xfrm flipH="1">
                <a:off x="4185" y="2582"/>
                <a:ext cx="682" cy="25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83" name="直接连接符 1058882"/>
              <p:cNvSpPr/>
              <p:nvPr/>
            </p:nvSpPr>
            <p:spPr>
              <a:xfrm flipH="1" flipV="1">
                <a:off x="4185" y="3461"/>
                <a:ext cx="682" cy="25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84" name="直接连接符 1058883"/>
              <p:cNvSpPr/>
              <p:nvPr/>
            </p:nvSpPr>
            <p:spPr>
              <a:xfrm flipH="1">
                <a:off x="3924" y="3287"/>
                <a:ext cx="74" cy="7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92" name="组合 1059191"/>
              <p:cNvGrpSpPr/>
              <p:nvPr/>
            </p:nvGrpSpPr>
            <p:grpSpPr>
              <a:xfrm>
                <a:off x="3968" y="3244"/>
                <a:ext cx="155" cy="155"/>
                <a:chOff x="3968" y="3244"/>
                <a:chExt cx="155" cy="155"/>
              </a:xfrm>
            </p:grpSpPr>
            <p:sp>
              <p:nvSpPr>
                <p:cNvPr id="1058886" name="直接连接符 1058885"/>
                <p:cNvSpPr/>
                <p:nvPr/>
              </p:nvSpPr>
              <p:spPr>
                <a:xfrm flipV="1">
                  <a:off x="3968" y="3363"/>
                  <a:ext cx="36" cy="3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87" name="直接连接符 1058886"/>
                <p:cNvSpPr/>
                <p:nvPr/>
              </p:nvSpPr>
              <p:spPr>
                <a:xfrm flipV="1">
                  <a:off x="4028" y="3305"/>
                  <a:ext cx="34" cy="34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88" name="直接连接符 1058887"/>
                <p:cNvSpPr/>
                <p:nvPr/>
              </p:nvSpPr>
              <p:spPr>
                <a:xfrm flipV="1">
                  <a:off x="4082" y="3244"/>
                  <a:ext cx="41" cy="41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8890" name="直接连接符 1058889"/>
              <p:cNvSpPr/>
              <p:nvPr/>
            </p:nvSpPr>
            <p:spPr>
              <a:xfrm flipH="1">
                <a:off x="4089" y="3452"/>
                <a:ext cx="74" cy="74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8891" name="直接连接符 1058890"/>
              <p:cNvSpPr/>
              <p:nvPr/>
            </p:nvSpPr>
            <p:spPr>
              <a:xfrm flipH="1" flipV="1">
                <a:off x="3922" y="3359"/>
                <a:ext cx="167" cy="167"/>
              </a:xfrm>
              <a:prstGeom prst="line">
                <a:avLst/>
              </a:prstGeom>
              <a:ln w="571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91" name="组合 1059190"/>
              <p:cNvGrpSpPr/>
              <p:nvPr/>
            </p:nvGrpSpPr>
            <p:grpSpPr>
              <a:xfrm>
                <a:off x="4051" y="3330"/>
                <a:ext cx="151" cy="151"/>
                <a:chOff x="4051" y="3330"/>
                <a:chExt cx="151" cy="151"/>
              </a:xfrm>
            </p:grpSpPr>
            <p:sp>
              <p:nvSpPr>
                <p:cNvPr id="1058893" name="直接连接符 1058892"/>
                <p:cNvSpPr/>
                <p:nvPr/>
              </p:nvSpPr>
              <p:spPr>
                <a:xfrm flipV="1">
                  <a:off x="4051" y="3445"/>
                  <a:ext cx="36" cy="3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94" name="直接连接符 1058893"/>
                <p:cNvSpPr/>
                <p:nvPr/>
              </p:nvSpPr>
              <p:spPr>
                <a:xfrm flipV="1">
                  <a:off x="4107" y="3387"/>
                  <a:ext cx="38" cy="38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8895" name="直接连接符 1058894"/>
                <p:cNvSpPr/>
                <p:nvPr/>
              </p:nvSpPr>
              <p:spPr>
                <a:xfrm flipV="1">
                  <a:off x="4162" y="3330"/>
                  <a:ext cx="40" cy="4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059092" name="直接连接符 1059091"/>
              <p:cNvSpPr/>
              <p:nvPr/>
            </p:nvSpPr>
            <p:spPr>
              <a:xfrm flipV="1">
                <a:off x="4439" y="3002"/>
                <a:ext cx="2" cy="2"/>
              </a:xfrm>
              <a:prstGeom prst="line">
                <a:avLst/>
              </a:prstGeom>
              <a:ln w="19050" cap="flat" cmpd="sng">
                <a:solidFill>
                  <a:srgbClr val="0066FF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059093" name="组合 1059092"/>
          <p:cNvGrpSpPr/>
          <p:nvPr/>
        </p:nvGrpSpPr>
        <p:grpSpPr>
          <a:xfrm>
            <a:off x="6209030" y="2282190"/>
            <a:ext cx="2203450" cy="1060450"/>
            <a:chOff x="2411" y="2008"/>
            <a:chExt cx="1624" cy="782"/>
          </a:xfrm>
        </p:grpSpPr>
        <p:sp>
          <p:nvSpPr>
            <p:cNvPr id="1059094" name="椭圆 1059093"/>
            <p:cNvSpPr/>
            <p:nvPr/>
          </p:nvSpPr>
          <p:spPr>
            <a:xfrm>
              <a:off x="2777" y="2181"/>
              <a:ext cx="186" cy="186"/>
            </a:xfrm>
            <a:prstGeom prst="ellipse">
              <a:avLst/>
            </a:prstGeom>
            <a:noFill/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095" name="直接连接符 1059094"/>
            <p:cNvSpPr/>
            <p:nvPr/>
          </p:nvSpPr>
          <p:spPr>
            <a:xfrm flipH="1">
              <a:off x="2642" y="2735"/>
              <a:ext cx="451" cy="0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096" name="直接连接符 1059095"/>
            <p:cNvSpPr/>
            <p:nvPr/>
          </p:nvSpPr>
          <p:spPr>
            <a:xfrm>
              <a:off x="2870" y="2008"/>
              <a:ext cx="0" cy="17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097" name="直接连接符 1059096"/>
            <p:cNvSpPr/>
            <p:nvPr/>
          </p:nvSpPr>
          <p:spPr>
            <a:xfrm>
              <a:off x="2870" y="2196"/>
              <a:ext cx="0" cy="1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098" name="直接连接符 1059097"/>
            <p:cNvSpPr/>
            <p:nvPr/>
          </p:nvSpPr>
          <p:spPr>
            <a:xfrm>
              <a:off x="2870" y="2220"/>
              <a:ext cx="0" cy="16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099" name="直接连接符 1059098"/>
            <p:cNvSpPr/>
            <p:nvPr/>
          </p:nvSpPr>
          <p:spPr>
            <a:xfrm>
              <a:off x="2870" y="2393"/>
              <a:ext cx="0" cy="1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0" name="直接连接符 1059099"/>
            <p:cNvSpPr/>
            <p:nvPr/>
          </p:nvSpPr>
          <p:spPr>
            <a:xfrm>
              <a:off x="2870" y="2417"/>
              <a:ext cx="0" cy="16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1" name="直接连接符 1059100"/>
            <p:cNvSpPr/>
            <p:nvPr/>
          </p:nvSpPr>
          <p:spPr>
            <a:xfrm>
              <a:off x="2870" y="2591"/>
              <a:ext cx="0" cy="1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2" name="直接连接符 1059101"/>
            <p:cNvSpPr/>
            <p:nvPr/>
          </p:nvSpPr>
          <p:spPr>
            <a:xfrm>
              <a:off x="2870" y="2615"/>
              <a:ext cx="0" cy="175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3" name="直接连接符 1059102"/>
            <p:cNvSpPr/>
            <p:nvPr/>
          </p:nvSpPr>
          <p:spPr>
            <a:xfrm flipV="1">
              <a:off x="3736" y="2514"/>
              <a:ext cx="0" cy="104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4" name="直接连接符 1059103"/>
            <p:cNvSpPr/>
            <p:nvPr/>
          </p:nvSpPr>
          <p:spPr>
            <a:xfrm flipV="1">
              <a:off x="3736" y="2491"/>
              <a:ext cx="0" cy="1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5" name="直接连接符 1059104"/>
            <p:cNvSpPr/>
            <p:nvPr/>
          </p:nvSpPr>
          <p:spPr>
            <a:xfrm flipV="1">
              <a:off x="3736" y="2317"/>
              <a:ext cx="0" cy="16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6" name="直接连接符 1059105"/>
            <p:cNvSpPr/>
            <p:nvPr/>
          </p:nvSpPr>
          <p:spPr>
            <a:xfrm flipV="1">
              <a:off x="3736" y="2293"/>
              <a:ext cx="0" cy="11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07" name="直接连接符 1059106"/>
            <p:cNvSpPr/>
            <p:nvPr/>
          </p:nvSpPr>
          <p:spPr>
            <a:xfrm flipV="1">
              <a:off x="3736" y="2177"/>
              <a:ext cx="0" cy="103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9108" name="组合 1059107"/>
            <p:cNvGrpSpPr/>
            <p:nvPr/>
          </p:nvGrpSpPr>
          <p:grpSpPr>
            <a:xfrm>
              <a:off x="2453" y="2069"/>
              <a:ext cx="1582" cy="666"/>
              <a:chOff x="2453" y="2069"/>
              <a:chExt cx="1582" cy="666"/>
            </a:xfrm>
          </p:grpSpPr>
          <p:sp>
            <p:nvSpPr>
              <p:cNvPr id="1059109" name="直接连接符 1059108"/>
              <p:cNvSpPr/>
              <p:nvPr/>
            </p:nvSpPr>
            <p:spPr>
              <a:xfrm flipV="1">
                <a:off x="3819" y="2318"/>
                <a:ext cx="26" cy="27"/>
              </a:xfrm>
              <a:prstGeom prst="line">
                <a:avLst/>
              </a:prstGeom>
              <a:ln w="19050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059110" name="组合 1059109"/>
              <p:cNvGrpSpPr/>
              <p:nvPr/>
            </p:nvGrpSpPr>
            <p:grpSpPr>
              <a:xfrm>
                <a:off x="2453" y="2069"/>
                <a:ext cx="1582" cy="666"/>
                <a:chOff x="2453" y="2069"/>
                <a:chExt cx="1582" cy="666"/>
              </a:xfrm>
            </p:grpSpPr>
            <p:sp>
              <p:nvSpPr>
                <p:cNvPr id="1059111" name="直接连接符 1059110"/>
                <p:cNvSpPr/>
                <p:nvPr/>
              </p:nvSpPr>
              <p:spPr>
                <a:xfrm flipV="1">
                  <a:off x="2537" y="2069"/>
                  <a:ext cx="63" cy="62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2" name="直接连接符 1059111"/>
                <p:cNvSpPr/>
                <p:nvPr/>
              </p:nvSpPr>
              <p:spPr>
                <a:xfrm flipV="1">
                  <a:off x="2537" y="2073"/>
                  <a:ext cx="133" cy="13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3" name="直接连接符 1059112"/>
                <p:cNvSpPr/>
                <p:nvPr/>
              </p:nvSpPr>
              <p:spPr>
                <a:xfrm flipV="1">
                  <a:off x="2474" y="2285"/>
                  <a:ext cx="59" cy="58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4" name="直接连接符 1059113"/>
                <p:cNvSpPr/>
                <p:nvPr/>
              </p:nvSpPr>
              <p:spPr>
                <a:xfrm flipV="1">
                  <a:off x="2537" y="2148"/>
                  <a:ext cx="133" cy="13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5" name="直接连接符 1059114"/>
                <p:cNvSpPr/>
                <p:nvPr/>
              </p:nvSpPr>
              <p:spPr>
                <a:xfrm flipV="1">
                  <a:off x="2549" y="2223"/>
                  <a:ext cx="121" cy="120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6" name="直接连接符 1059115"/>
                <p:cNvSpPr/>
                <p:nvPr/>
              </p:nvSpPr>
              <p:spPr>
                <a:xfrm flipV="1">
                  <a:off x="2453" y="2460"/>
                  <a:ext cx="54" cy="54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7" name="直接连接符 1059116"/>
                <p:cNvSpPr/>
                <p:nvPr/>
              </p:nvSpPr>
              <p:spPr>
                <a:xfrm flipV="1">
                  <a:off x="2624" y="2297"/>
                  <a:ext cx="46" cy="46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8" name="直接连接符 1059117"/>
                <p:cNvSpPr/>
                <p:nvPr/>
              </p:nvSpPr>
              <p:spPr>
                <a:xfrm flipV="1">
                  <a:off x="2453" y="2460"/>
                  <a:ext cx="129" cy="129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19" name="直接连接符 1059118"/>
                <p:cNvSpPr/>
                <p:nvPr/>
              </p:nvSpPr>
              <p:spPr>
                <a:xfrm flipV="1">
                  <a:off x="2453" y="2460"/>
                  <a:ext cx="204" cy="204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0" name="直接连接符 1059119"/>
                <p:cNvSpPr/>
                <p:nvPr/>
              </p:nvSpPr>
              <p:spPr>
                <a:xfrm flipV="1">
                  <a:off x="2457" y="2522"/>
                  <a:ext cx="213" cy="21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1" name="直接连接符 1059120"/>
                <p:cNvSpPr/>
                <p:nvPr/>
              </p:nvSpPr>
              <p:spPr>
                <a:xfrm flipV="1">
                  <a:off x="3070" y="2069"/>
                  <a:ext cx="53" cy="5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2" name="直接连接符 1059121"/>
                <p:cNvSpPr/>
                <p:nvPr/>
              </p:nvSpPr>
              <p:spPr>
                <a:xfrm flipV="1">
                  <a:off x="2532" y="2597"/>
                  <a:ext cx="138" cy="138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3" name="直接连接符 1059122"/>
                <p:cNvSpPr/>
                <p:nvPr/>
              </p:nvSpPr>
              <p:spPr>
                <a:xfrm flipV="1">
                  <a:off x="3070" y="2069"/>
                  <a:ext cx="128" cy="128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4" name="直接连接符 1059123"/>
                <p:cNvSpPr/>
                <p:nvPr/>
              </p:nvSpPr>
              <p:spPr>
                <a:xfrm flipV="1">
                  <a:off x="2607" y="2671"/>
                  <a:ext cx="63" cy="64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5" name="直接连接符 1059124"/>
                <p:cNvSpPr/>
                <p:nvPr/>
              </p:nvSpPr>
              <p:spPr>
                <a:xfrm flipV="1">
                  <a:off x="3070" y="2138"/>
                  <a:ext cx="133" cy="134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6" name="直接连接符 1059125"/>
                <p:cNvSpPr/>
                <p:nvPr/>
              </p:nvSpPr>
              <p:spPr>
                <a:xfrm flipV="1">
                  <a:off x="3070" y="2213"/>
                  <a:ext cx="133" cy="13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7" name="直接连接符 1059126"/>
                <p:cNvSpPr/>
                <p:nvPr/>
              </p:nvSpPr>
              <p:spPr>
                <a:xfrm flipV="1">
                  <a:off x="3070" y="2288"/>
                  <a:ext cx="133" cy="13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8" name="直接连接符 1059127"/>
                <p:cNvSpPr/>
                <p:nvPr/>
              </p:nvSpPr>
              <p:spPr>
                <a:xfrm flipV="1">
                  <a:off x="3070" y="2318"/>
                  <a:ext cx="177" cy="178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29" name="直接连接符 1059128"/>
                <p:cNvSpPr/>
                <p:nvPr/>
              </p:nvSpPr>
              <p:spPr>
                <a:xfrm flipV="1">
                  <a:off x="3070" y="2318"/>
                  <a:ext cx="252" cy="25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0" name="直接连接符 1059129"/>
                <p:cNvSpPr/>
                <p:nvPr/>
              </p:nvSpPr>
              <p:spPr>
                <a:xfrm flipV="1">
                  <a:off x="3070" y="2512"/>
                  <a:ext cx="133" cy="134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1" name="直接连接符 1059130"/>
                <p:cNvSpPr/>
                <p:nvPr/>
              </p:nvSpPr>
              <p:spPr>
                <a:xfrm flipV="1">
                  <a:off x="3436" y="2235"/>
                  <a:ext cx="44" cy="44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2" name="直接连接符 1059131"/>
                <p:cNvSpPr/>
                <p:nvPr/>
              </p:nvSpPr>
              <p:spPr>
                <a:xfrm flipV="1">
                  <a:off x="3230" y="2318"/>
                  <a:ext cx="167" cy="167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3" name="直接连接符 1059132"/>
                <p:cNvSpPr/>
                <p:nvPr/>
              </p:nvSpPr>
              <p:spPr>
                <a:xfrm flipV="1">
                  <a:off x="3070" y="2587"/>
                  <a:ext cx="133" cy="13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4" name="直接连接符 1059133"/>
                <p:cNvSpPr/>
                <p:nvPr/>
              </p:nvSpPr>
              <p:spPr>
                <a:xfrm flipV="1">
                  <a:off x="3305" y="2235"/>
                  <a:ext cx="250" cy="250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5" name="直接连接符 1059134"/>
                <p:cNvSpPr/>
                <p:nvPr/>
              </p:nvSpPr>
              <p:spPr>
                <a:xfrm flipV="1">
                  <a:off x="3130" y="2662"/>
                  <a:ext cx="73" cy="7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6" name="直接连接符 1059135"/>
                <p:cNvSpPr/>
                <p:nvPr/>
              </p:nvSpPr>
              <p:spPr>
                <a:xfrm flipV="1">
                  <a:off x="3380" y="2262"/>
                  <a:ext cx="223" cy="223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7" name="直接连接符 1059136"/>
                <p:cNvSpPr/>
                <p:nvPr/>
              </p:nvSpPr>
              <p:spPr>
                <a:xfrm flipV="1">
                  <a:off x="3436" y="2318"/>
                  <a:ext cx="185" cy="186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8" name="直接连接符 1059137"/>
                <p:cNvSpPr/>
                <p:nvPr/>
              </p:nvSpPr>
              <p:spPr>
                <a:xfrm flipV="1">
                  <a:off x="3446" y="2362"/>
                  <a:ext cx="207" cy="206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39" name="直接连接符 1059138"/>
                <p:cNvSpPr/>
                <p:nvPr/>
              </p:nvSpPr>
              <p:spPr>
                <a:xfrm flipV="1">
                  <a:off x="3521" y="2437"/>
                  <a:ext cx="132" cy="131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40" name="直接连接符 1059139"/>
                <p:cNvSpPr/>
                <p:nvPr/>
              </p:nvSpPr>
              <p:spPr>
                <a:xfrm flipV="1">
                  <a:off x="3595" y="2511"/>
                  <a:ext cx="58" cy="57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41" name="直接连接符 1059140"/>
                <p:cNvSpPr/>
                <p:nvPr/>
              </p:nvSpPr>
              <p:spPr>
                <a:xfrm flipV="1">
                  <a:off x="3869" y="2235"/>
                  <a:ext cx="60" cy="60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42" name="直接连接符 1059141"/>
                <p:cNvSpPr/>
                <p:nvPr/>
              </p:nvSpPr>
              <p:spPr>
                <a:xfrm flipV="1">
                  <a:off x="3819" y="2235"/>
                  <a:ext cx="184" cy="185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43" name="直接连接符 1059142"/>
                <p:cNvSpPr/>
                <p:nvPr/>
              </p:nvSpPr>
              <p:spPr>
                <a:xfrm flipV="1">
                  <a:off x="3819" y="2278"/>
                  <a:ext cx="216" cy="216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44" name="直接连接符 1059143"/>
                <p:cNvSpPr/>
                <p:nvPr/>
              </p:nvSpPr>
              <p:spPr>
                <a:xfrm flipV="1">
                  <a:off x="3820" y="2352"/>
                  <a:ext cx="215" cy="216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45" name="直接连接符 1059144"/>
                <p:cNvSpPr/>
                <p:nvPr/>
              </p:nvSpPr>
              <p:spPr>
                <a:xfrm flipV="1">
                  <a:off x="3895" y="2427"/>
                  <a:ext cx="140" cy="141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059146" name="直接连接符 1059145"/>
                <p:cNvSpPr/>
                <p:nvPr/>
              </p:nvSpPr>
              <p:spPr>
                <a:xfrm flipV="1">
                  <a:off x="3969" y="2502"/>
                  <a:ext cx="66" cy="66"/>
                </a:xfrm>
                <a:prstGeom prst="line">
                  <a:avLst/>
                </a:prstGeom>
                <a:ln w="19050" cap="flat" cmpd="sng">
                  <a:solidFill>
                    <a:schemeClr val="hlink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1059147" name="直接连接符 1059146"/>
            <p:cNvSpPr/>
            <p:nvPr/>
          </p:nvSpPr>
          <p:spPr>
            <a:xfrm flipV="1">
              <a:off x="4035" y="2235"/>
              <a:ext cx="0" cy="333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48" name="直接连接符 1059147"/>
            <p:cNvSpPr/>
            <p:nvPr/>
          </p:nvSpPr>
          <p:spPr>
            <a:xfrm>
              <a:off x="3436" y="2235"/>
              <a:ext cx="0" cy="83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49" name="直接连接符 1059148"/>
            <p:cNvSpPr/>
            <p:nvPr/>
          </p:nvSpPr>
          <p:spPr>
            <a:xfrm>
              <a:off x="3436" y="2485"/>
              <a:ext cx="0" cy="83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0" name="直接连接符 1059149"/>
            <p:cNvSpPr/>
            <p:nvPr/>
          </p:nvSpPr>
          <p:spPr>
            <a:xfrm flipH="1">
              <a:off x="3203" y="2485"/>
              <a:ext cx="233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1" name="直接连接符 1059150"/>
            <p:cNvSpPr/>
            <p:nvPr/>
          </p:nvSpPr>
          <p:spPr>
            <a:xfrm>
              <a:off x="3203" y="2318"/>
              <a:ext cx="233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2" name="直接连接符 1059151"/>
            <p:cNvSpPr/>
            <p:nvPr/>
          </p:nvSpPr>
          <p:spPr>
            <a:xfrm>
              <a:off x="3203" y="2485"/>
              <a:ext cx="0" cy="25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3" name="直接连接符 1059152"/>
            <p:cNvSpPr/>
            <p:nvPr/>
          </p:nvSpPr>
          <p:spPr>
            <a:xfrm flipV="1">
              <a:off x="2453" y="2285"/>
              <a:ext cx="0" cy="45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4" name="直接连接符 1059153"/>
            <p:cNvSpPr/>
            <p:nvPr/>
          </p:nvSpPr>
          <p:spPr>
            <a:xfrm>
              <a:off x="2453" y="2285"/>
              <a:ext cx="84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5" name="直接连接符 1059154"/>
            <p:cNvSpPr/>
            <p:nvPr/>
          </p:nvSpPr>
          <p:spPr>
            <a:xfrm flipV="1">
              <a:off x="2537" y="2069"/>
              <a:ext cx="0" cy="216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6" name="直接连接符 1059155"/>
            <p:cNvSpPr/>
            <p:nvPr/>
          </p:nvSpPr>
          <p:spPr>
            <a:xfrm>
              <a:off x="3203" y="2069"/>
              <a:ext cx="0" cy="249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7" name="直接连接符 1059156"/>
            <p:cNvSpPr/>
            <p:nvPr/>
          </p:nvSpPr>
          <p:spPr>
            <a:xfrm>
              <a:off x="3869" y="2235"/>
              <a:ext cx="0" cy="83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8" name="直接连接符 1059157"/>
            <p:cNvSpPr/>
            <p:nvPr/>
          </p:nvSpPr>
          <p:spPr>
            <a:xfrm flipH="1">
              <a:off x="3603" y="2318"/>
              <a:ext cx="266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59" name="直接连接符 1059158"/>
            <p:cNvSpPr/>
            <p:nvPr/>
          </p:nvSpPr>
          <p:spPr>
            <a:xfrm flipV="1">
              <a:off x="3603" y="2235"/>
              <a:ext cx="0" cy="83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0" name="直接连接符 1059159"/>
            <p:cNvSpPr/>
            <p:nvPr/>
          </p:nvSpPr>
          <p:spPr>
            <a:xfrm flipV="1">
              <a:off x="3819" y="2318"/>
              <a:ext cx="0" cy="25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1" name="直接连接符 1059160"/>
            <p:cNvSpPr/>
            <p:nvPr/>
          </p:nvSpPr>
          <p:spPr>
            <a:xfrm>
              <a:off x="3653" y="2318"/>
              <a:ext cx="0" cy="25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2" name="直接连接符 1059161"/>
            <p:cNvSpPr/>
            <p:nvPr/>
          </p:nvSpPr>
          <p:spPr>
            <a:xfrm flipV="1">
              <a:off x="3070" y="2069"/>
              <a:ext cx="0" cy="666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3" name="直接连接符 1059162"/>
            <p:cNvSpPr/>
            <p:nvPr/>
          </p:nvSpPr>
          <p:spPr>
            <a:xfrm flipV="1">
              <a:off x="2670" y="2460"/>
              <a:ext cx="0" cy="275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4" name="直接连接符 1059163"/>
            <p:cNvSpPr/>
            <p:nvPr/>
          </p:nvSpPr>
          <p:spPr>
            <a:xfrm flipV="1">
              <a:off x="2670" y="2069"/>
              <a:ext cx="0" cy="274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5" name="直接连接符 1059164"/>
            <p:cNvSpPr/>
            <p:nvPr/>
          </p:nvSpPr>
          <p:spPr>
            <a:xfrm>
              <a:off x="2453" y="2460"/>
              <a:ext cx="217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6" name="直接连接符 1059165"/>
            <p:cNvSpPr/>
            <p:nvPr/>
          </p:nvSpPr>
          <p:spPr>
            <a:xfrm>
              <a:off x="2453" y="2343"/>
              <a:ext cx="217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7" name="直接连接符 1059166"/>
            <p:cNvSpPr/>
            <p:nvPr/>
          </p:nvSpPr>
          <p:spPr>
            <a:xfrm>
              <a:off x="2537" y="2069"/>
              <a:ext cx="666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8" name="直接连接符 1059167"/>
            <p:cNvSpPr/>
            <p:nvPr/>
          </p:nvSpPr>
          <p:spPr>
            <a:xfrm flipH="1">
              <a:off x="2453" y="2735"/>
              <a:ext cx="750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69" name="直接连接符 1059168"/>
            <p:cNvSpPr/>
            <p:nvPr/>
          </p:nvSpPr>
          <p:spPr>
            <a:xfrm>
              <a:off x="3436" y="2235"/>
              <a:ext cx="599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70" name="直接连接符 1059169"/>
            <p:cNvSpPr/>
            <p:nvPr/>
          </p:nvSpPr>
          <p:spPr>
            <a:xfrm flipH="1">
              <a:off x="3436" y="2568"/>
              <a:ext cx="599" cy="0"/>
            </a:xfrm>
            <a:prstGeom prst="line">
              <a:avLst/>
            </a:prstGeom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59171" name="组合 1059170"/>
            <p:cNvGrpSpPr/>
            <p:nvPr/>
          </p:nvGrpSpPr>
          <p:grpSpPr>
            <a:xfrm>
              <a:off x="2411" y="2404"/>
              <a:ext cx="296" cy="0"/>
              <a:chOff x="1827" y="2404"/>
              <a:chExt cx="296" cy="0"/>
            </a:xfrm>
          </p:grpSpPr>
          <p:sp>
            <p:nvSpPr>
              <p:cNvPr id="1059172" name="直接连接符 1059171"/>
              <p:cNvSpPr/>
              <p:nvPr/>
            </p:nvSpPr>
            <p:spPr>
              <a:xfrm flipH="1">
                <a:off x="1986" y="2404"/>
                <a:ext cx="137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9173" name="直接连接符 1059172"/>
              <p:cNvSpPr/>
              <p:nvPr/>
            </p:nvSpPr>
            <p:spPr>
              <a:xfrm flipH="1">
                <a:off x="1963" y="2404"/>
                <a:ext cx="10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59174" name="直接连接符 1059173"/>
              <p:cNvSpPr/>
              <p:nvPr/>
            </p:nvSpPr>
            <p:spPr>
              <a:xfrm flipH="1">
                <a:off x="1827" y="2404"/>
                <a:ext cx="122" cy="0"/>
              </a:xfrm>
              <a:prstGeom prst="line">
                <a:avLst/>
              </a:prstGeom>
              <a:ln w="28575" cap="flat" cmpd="sng">
                <a:solidFill>
                  <a:schemeClr val="hlink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1059175" name="任意多边形 1059174"/>
            <p:cNvSpPr/>
            <p:nvPr/>
          </p:nvSpPr>
          <p:spPr>
            <a:xfrm>
              <a:off x="2670" y="2343"/>
              <a:ext cx="9" cy="117"/>
            </a:xfrm>
            <a:custGeom>
              <a:avLst/>
              <a:gdLst/>
              <a:ahLst/>
              <a:cxnLst/>
              <a:pathLst>
                <a:path w="52" h="700">
                  <a:moveTo>
                    <a:pt x="0" y="700"/>
                  </a:moveTo>
                  <a:lnTo>
                    <a:pt x="17" y="637"/>
                  </a:lnTo>
                  <a:lnTo>
                    <a:pt x="31" y="574"/>
                  </a:lnTo>
                  <a:lnTo>
                    <a:pt x="41" y="511"/>
                  </a:lnTo>
                  <a:lnTo>
                    <a:pt x="49" y="447"/>
                  </a:lnTo>
                  <a:lnTo>
                    <a:pt x="52" y="382"/>
                  </a:lnTo>
                  <a:lnTo>
                    <a:pt x="52" y="318"/>
                  </a:lnTo>
                  <a:lnTo>
                    <a:pt x="49" y="253"/>
                  </a:lnTo>
                  <a:lnTo>
                    <a:pt x="41" y="189"/>
                  </a:lnTo>
                  <a:lnTo>
                    <a:pt x="31" y="125"/>
                  </a:lnTo>
                  <a:lnTo>
                    <a:pt x="17" y="62"/>
                  </a:lnTo>
                  <a:lnTo>
                    <a:pt x="0" y="0"/>
                  </a:lnTo>
                </a:path>
              </a:pathLst>
            </a:custGeom>
            <a:noFill/>
            <a:ln w="571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176" name="直接连接符 1059175"/>
            <p:cNvSpPr/>
            <p:nvPr/>
          </p:nvSpPr>
          <p:spPr>
            <a:xfrm>
              <a:off x="2732" y="2274"/>
              <a:ext cx="150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77" name="直接连接符 1059176"/>
            <p:cNvSpPr/>
            <p:nvPr/>
          </p:nvSpPr>
          <p:spPr>
            <a:xfrm>
              <a:off x="2899" y="2274"/>
              <a:ext cx="22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178" name="直接连接符 1059177"/>
            <p:cNvSpPr/>
            <p:nvPr/>
          </p:nvSpPr>
          <p:spPr>
            <a:xfrm>
              <a:off x="2935" y="2274"/>
              <a:ext cx="71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059007" name="直接连接符 1059006"/>
          <p:cNvSpPr/>
          <p:nvPr/>
        </p:nvSpPr>
        <p:spPr>
          <a:xfrm>
            <a:off x="8522018" y="3820478"/>
            <a:ext cx="106362" cy="0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59008" name="组合 1059007"/>
          <p:cNvGrpSpPr/>
          <p:nvPr/>
        </p:nvGrpSpPr>
        <p:grpSpPr>
          <a:xfrm>
            <a:off x="8609330" y="3609340"/>
            <a:ext cx="17463" cy="211138"/>
            <a:chOff x="3543" y="3049"/>
            <a:chExt cx="11" cy="133"/>
          </a:xfrm>
        </p:grpSpPr>
        <p:sp>
          <p:nvSpPr>
            <p:cNvPr id="1059009" name="直接连接符 1059008"/>
            <p:cNvSpPr/>
            <p:nvPr/>
          </p:nvSpPr>
          <p:spPr>
            <a:xfrm flipV="1">
              <a:off x="3549" y="3099"/>
              <a:ext cx="0" cy="83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010" name="任意多边形 1059009"/>
            <p:cNvSpPr/>
            <p:nvPr/>
          </p:nvSpPr>
          <p:spPr>
            <a:xfrm>
              <a:off x="3543" y="3049"/>
              <a:ext cx="11" cy="50"/>
            </a:xfrm>
            <a:custGeom>
              <a:avLst/>
              <a:gdLst/>
              <a:ahLst/>
              <a:cxnLst/>
              <a:pathLst>
                <a:path w="70" h="300">
                  <a:moveTo>
                    <a:pt x="0" y="300"/>
                  </a:moveTo>
                  <a:lnTo>
                    <a:pt x="36" y="0"/>
                  </a:lnTo>
                  <a:lnTo>
                    <a:pt x="70" y="300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chemeClr val="tx2"/>
            </a:solidFill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59011" name="直接连接符 1059010"/>
          <p:cNvSpPr/>
          <p:nvPr/>
        </p:nvSpPr>
        <p:spPr>
          <a:xfrm>
            <a:off x="7366318" y="4187190"/>
            <a:ext cx="93662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9012" name="直接连接符 1059011"/>
          <p:cNvSpPr/>
          <p:nvPr/>
        </p:nvSpPr>
        <p:spPr>
          <a:xfrm flipV="1">
            <a:off x="7445693" y="4088765"/>
            <a:ext cx="0" cy="9842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9013" name="直接连接符 1059012"/>
          <p:cNvSpPr/>
          <p:nvPr/>
        </p:nvSpPr>
        <p:spPr>
          <a:xfrm>
            <a:off x="7426643" y="3820478"/>
            <a:ext cx="98425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9014" name="直接连接符 1059013"/>
          <p:cNvSpPr/>
          <p:nvPr/>
        </p:nvSpPr>
        <p:spPr>
          <a:xfrm>
            <a:off x="7445693" y="3806190"/>
            <a:ext cx="0" cy="93663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9015" name="直接连接符 1059014"/>
          <p:cNvSpPr/>
          <p:nvPr/>
        </p:nvSpPr>
        <p:spPr>
          <a:xfrm flipH="1">
            <a:off x="6832918" y="4187190"/>
            <a:ext cx="84137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9016" name="直接连接符 1059015"/>
          <p:cNvSpPr/>
          <p:nvPr/>
        </p:nvSpPr>
        <p:spPr>
          <a:xfrm flipH="1">
            <a:off x="6777355" y="4182428"/>
            <a:ext cx="60325" cy="60325"/>
          </a:xfrm>
          <a:prstGeom prst="line">
            <a:avLst/>
          </a:prstGeom>
          <a:ln w="571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59017" name="直接连接符 1059016"/>
          <p:cNvSpPr/>
          <p:nvPr/>
        </p:nvSpPr>
        <p:spPr>
          <a:xfrm flipH="1">
            <a:off x="6270943" y="4669790"/>
            <a:ext cx="74612" cy="74613"/>
          </a:xfrm>
          <a:prstGeom prst="line">
            <a:avLst/>
          </a:prstGeom>
          <a:ln w="57150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1059018" name="组合 1059017"/>
          <p:cNvGrpSpPr/>
          <p:nvPr/>
        </p:nvGrpSpPr>
        <p:grpSpPr>
          <a:xfrm>
            <a:off x="6121718" y="4595178"/>
            <a:ext cx="149225" cy="149225"/>
            <a:chOff x="1793" y="3754"/>
            <a:chExt cx="94" cy="94"/>
          </a:xfrm>
        </p:grpSpPr>
        <p:sp>
          <p:nvSpPr>
            <p:cNvPr id="1059019" name="直接连接符 1059018"/>
            <p:cNvSpPr/>
            <p:nvPr/>
          </p:nvSpPr>
          <p:spPr>
            <a:xfrm flipH="1" flipV="1">
              <a:off x="1828" y="3789"/>
              <a:ext cx="59" cy="59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59020" name="任意多边形 1059019"/>
            <p:cNvSpPr/>
            <p:nvPr/>
          </p:nvSpPr>
          <p:spPr>
            <a:xfrm>
              <a:off x="1793" y="3754"/>
              <a:ext cx="39" cy="39"/>
            </a:xfrm>
            <a:custGeom>
              <a:avLst/>
              <a:gdLst/>
              <a:ahLst/>
              <a:cxnLst/>
              <a:pathLst>
                <a:path w="236" h="236">
                  <a:moveTo>
                    <a:pt x="186" y="236"/>
                  </a:moveTo>
                  <a:lnTo>
                    <a:pt x="0" y="0"/>
                  </a:lnTo>
                  <a:lnTo>
                    <a:pt x="236" y="186"/>
                  </a:lnTo>
                  <a:lnTo>
                    <a:pt x="186" y="236"/>
                  </a:lnTo>
                  <a:close/>
                </a:path>
              </a:pathLst>
            </a:custGeom>
            <a:solidFill>
              <a:schemeClr val="tx2"/>
            </a:solidFill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59021" name="组合 1059020"/>
          <p:cNvGrpSpPr/>
          <p:nvPr/>
        </p:nvGrpSpPr>
        <p:grpSpPr>
          <a:xfrm>
            <a:off x="6253480" y="4780915"/>
            <a:ext cx="79375" cy="127000"/>
            <a:chOff x="567" y="2237"/>
            <a:chExt cx="76" cy="120"/>
          </a:xfrm>
        </p:grpSpPr>
        <p:sp>
          <p:nvSpPr>
            <p:cNvPr id="1059022" name="任意多边形 1059021"/>
            <p:cNvSpPr/>
            <p:nvPr/>
          </p:nvSpPr>
          <p:spPr>
            <a:xfrm>
              <a:off x="567" y="2237"/>
              <a:ext cx="76" cy="120"/>
            </a:xfrm>
            <a:custGeom>
              <a:avLst/>
              <a:gdLst/>
              <a:ahLst/>
              <a:cxnLst/>
              <a:pathLst>
                <a:path w="260" h="392">
                  <a:moveTo>
                    <a:pt x="0" y="392"/>
                  </a:moveTo>
                  <a:lnTo>
                    <a:pt x="239" y="0"/>
                  </a:lnTo>
                  <a:lnTo>
                    <a:pt x="260" y="392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023" name="直接连接符 1059022"/>
            <p:cNvSpPr/>
            <p:nvPr/>
          </p:nvSpPr>
          <p:spPr>
            <a:xfrm flipH="1">
              <a:off x="586" y="2322"/>
              <a:ext cx="55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9024" name="组合 1059023"/>
          <p:cNvGrpSpPr/>
          <p:nvPr/>
        </p:nvGrpSpPr>
        <p:grpSpPr>
          <a:xfrm>
            <a:off x="6709093" y="4012565"/>
            <a:ext cx="79375" cy="127000"/>
            <a:chOff x="567" y="2237"/>
            <a:chExt cx="76" cy="120"/>
          </a:xfrm>
        </p:grpSpPr>
        <p:sp>
          <p:nvSpPr>
            <p:cNvPr id="1059025" name="任意多边形 1059024"/>
            <p:cNvSpPr/>
            <p:nvPr/>
          </p:nvSpPr>
          <p:spPr>
            <a:xfrm>
              <a:off x="567" y="2237"/>
              <a:ext cx="76" cy="120"/>
            </a:xfrm>
            <a:custGeom>
              <a:avLst/>
              <a:gdLst/>
              <a:ahLst/>
              <a:cxnLst/>
              <a:pathLst>
                <a:path w="260" h="392">
                  <a:moveTo>
                    <a:pt x="0" y="392"/>
                  </a:moveTo>
                  <a:lnTo>
                    <a:pt x="239" y="0"/>
                  </a:lnTo>
                  <a:lnTo>
                    <a:pt x="260" y="392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026" name="直接连接符 1059025"/>
            <p:cNvSpPr/>
            <p:nvPr/>
          </p:nvSpPr>
          <p:spPr>
            <a:xfrm flipH="1">
              <a:off x="586" y="2322"/>
              <a:ext cx="55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9027" name="组合 1059026"/>
          <p:cNvGrpSpPr/>
          <p:nvPr/>
        </p:nvGrpSpPr>
        <p:grpSpPr>
          <a:xfrm>
            <a:off x="7409180" y="4234815"/>
            <a:ext cx="79375" cy="127000"/>
            <a:chOff x="567" y="2237"/>
            <a:chExt cx="76" cy="120"/>
          </a:xfrm>
        </p:grpSpPr>
        <p:sp>
          <p:nvSpPr>
            <p:cNvPr id="1059028" name="任意多边形 1059027"/>
            <p:cNvSpPr/>
            <p:nvPr/>
          </p:nvSpPr>
          <p:spPr>
            <a:xfrm>
              <a:off x="567" y="2237"/>
              <a:ext cx="76" cy="120"/>
            </a:xfrm>
            <a:custGeom>
              <a:avLst/>
              <a:gdLst/>
              <a:ahLst/>
              <a:cxnLst/>
              <a:pathLst>
                <a:path w="260" h="392">
                  <a:moveTo>
                    <a:pt x="0" y="392"/>
                  </a:moveTo>
                  <a:lnTo>
                    <a:pt x="239" y="0"/>
                  </a:lnTo>
                  <a:lnTo>
                    <a:pt x="260" y="392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029" name="直接连接符 1059028"/>
            <p:cNvSpPr/>
            <p:nvPr/>
          </p:nvSpPr>
          <p:spPr>
            <a:xfrm flipH="1">
              <a:off x="586" y="2322"/>
              <a:ext cx="55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9030" name="组合 1059029"/>
          <p:cNvGrpSpPr/>
          <p:nvPr/>
        </p:nvGrpSpPr>
        <p:grpSpPr>
          <a:xfrm>
            <a:off x="7307580" y="3701415"/>
            <a:ext cx="79375" cy="127000"/>
            <a:chOff x="567" y="2237"/>
            <a:chExt cx="76" cy="120"/>
          </a:xfrm>
        </p:grpSpPr>
        <p:sp>
          <p:nvSpPr>
            <p:cNvPr id="1059031" name="任意多边形 1059030"/>
            <p:cNvSpPr/>
            <p:nvPr/>
          </p:nvSpPr>
          <p:spPr>
            <a:xfrm>
              <a:off x="567" y="2237"/>
              <a:ext cx="76" cy="120"/>
            </a:xfrm>
            <a:custGeom>
              <a:avLst/>
              <a:gdLst/>
              <a:ahLst/>
              <a:cxnLst/>
              <a:pathLst>
                <a:path w="260" h="392">
                  <a:moveTo>
                    <a:pt x="0" y="392"/>
                  </a:moveTo>
                  <a:lnTo>
                    <a:pt x="239" y="0"/>
                  </a:lnTo>
                  <a:lnTo>
                    <a:pt x="260" y="392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032" name="直接连接符 1059031"/>
            <p:cNvSpPr/>
            <p:nvPr/>
          </p:nvSpPr>
          <p:spPr>
            <a:xfrm flipH="1">
              <a:off x="586" y="2322"/>
              <a:ext cx="55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059033" name="组合 1059032"/>
          <p:cNvGrpSpPr/>
          <p:nvPr/>
        </p:nvGrpSpPr>
        <p:grpSpPr>
          <a:xfrm>
            <a:off x="8645843" y="3783965"/>
            <a:ext cx="79375" cy="127000"/>
            <a:chOff x="567" y="2237"/>
            <a:chExt cx="76" cy="120"/>
          </a:xfrm>
        </p:grpSpPr>
        <p:sp>
          <p:nvSpPr>
            <p:cNvPr id="1059034" name="任意多边形 1059033"/>
            <p:cNvSpPr/>
            <p:nvPr/>
          </p:nvSpPr>
          <p:spPr>
            <a:xfrm>
              <a:off x="567" y="2237"/>
              <a:ext cx="76" cy="120"/>
            </a:xfrm>
            <a:custGeom>
              <a:avLst/>
              <a:gdLst/>
              <a:ahLst/>
              <a:cxnLst/>
              <a:pathLst>
                <a:path w="260" h="392">
                  <a:moveTo>
                    <a:pt x="0" y="392"/>
                  </a:moveTo>
                  <a:lnTo>
                    <a:pt x="239" y="0"/>
                  </a:lnTo>
                  <a:lnTo>
                    <a:pt x="260" y="392"/>
                  </a:lnTo>
                </a:path>
              </a:pathLst>
            </a:custGeom>
            <a:noFill/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035" name="直接连接符 1059034"/>
            <p:cNvSpPr/>
            <p:nvPr/>
          </p:nvSpPr>
          <p:spPr>
            <a:xfrm flipH="1">
              <a:off x="586" y="2322"/>
              <a:ext cx="55" cy="0"/>
            </a:xfrm>
            <a:prstGeom prst="line">
              <a:avLst/>
            </a:prstGeom>
            <a:ln w="2857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8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8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8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8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59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59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7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57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8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58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58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8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8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57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5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8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8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58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58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8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58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58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58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105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105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57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57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58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05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58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058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0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05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5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5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58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58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000"/>
                            </p:stCondLst>
                            <p:childTnLst>
                              <p:par>
                                <p:cTn id="1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58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058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058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1000"/>
                                        <p:tgtEl>
                                          <p:spTgt spid="105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1000"/>
                                        <p:tgtEl>
                                          <p:spTgt spid="1058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05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057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057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059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1059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59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5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059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000"/>
                            </p:stCondLst>
                            <p:childTnLst>
                              <p:par>
                                <p:cTn id="1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059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1059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0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1059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"/>
                            </p:stCondLst>
                            <p:childTnLst>
                              <p:par>
                                <p:cTn id="1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059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4000"/>
                            </p:stCondLst>
                            <p:childTnLst>
                              <p:par>
                                <p:cTn id="1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1059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500"/>
                            </p:stCondLst>
                            <p:childTnLst>
                              <p:par>
                                <p:cTn id="1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1059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00"/>
                            </p:stCondLst>
                            <p:childTnLst>
                              <p:par>
                                <p:cTn id="19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059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059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500"/>
                            </p:stCondLst>
                            <p:childTnLst>
                              <p:par>
                                <p:cTn id="20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059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059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6000"/>
                            </p:stCondLst>
                            <p:childTnLst>
                              <p:par>
                                <p:cTn id="20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059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059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500"/>
                            </p:stCondLst>
                            <p:childTnLst>
                              <p:par>
                                <p:cTn id="2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059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059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7000"/>
                            </p:stCondLst>
                            <p:childTnLst>
                              <p:par>
                                <p:cTn id="2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059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059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500"/>
                                        <p:tgtEl>
                                          <p:spTgt spid="1059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1000"/>
                                        <p:tgtEl>
                                          <p:spTgt spid="105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7386" grpId="0"/>
      <p:bldP spid="1057387" grpId="0"/>
      <p:bldP spid="1057388" grpId="0"/>
    </p:bld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1651</Words>
  <Application>WPS 演示</Application>
  <PresentationFormat/>
  <Paragraphs>526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64" baseType="lpstr">
      <vt:lpstr>Arial</vt:lpstr>
      <vt:lpstr>宋体</vt:lpstr>
      <vt:lpstr>Wingdings</vt:lpstr>
      <vt:lpstr>微软雅黑</vt:lpstr>
      <vt:lpstr>Arial Unicode MS</vt:lpstr>
      <vt:lpstr>Calibri</vt:lpstr>
      <vt:lpstr>黑体</vt:lpstr>
      <vt:lpstr>楷体_GB2312</vt:lpstr>
      <vt:lpstr>新宋体</vt:lpstr>
      <vt:lpstr>TIE-ISOCPEUI</vt:lpstr>
      <vt:lpstr>Comic Sans MS</vt:lpstr>
      <vt:lpstr>AMGDT</vt:lpstr>
      <vt:lpstr>Times New Roman</vt:lpstr>
      <vt:lpstr>Symbol</vt:lpstr>
      <vt:lpstr>Vijaya</vt:lpstr>
      <vt:lpstr>CommercialPi BT</vt:lpstr>
      <vt:lpstr>TIE-ISOCPEUI</vt:lpstr>
      <vt:lpstr>仿宋_GB2312</vt:lpstr>
      <vt:lpstr>仿宋</vt:lpstr>
      <vt:lpstr>隶书</vt:lpstr>
      <vt:lpstr>Tahoma</vt:lpstr>
      <vt:lpstr>幼圆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某同学</dc:creator>
  <cp:lastModifiedBy>某同学</cp:lastModifiedBy>
  <cp:revision>3</cp:revision>
  <dcterms:created xsi:type="dcterms:W3CDTF">2020-01-03T06:02:00Z</dcterms:created>
  <dcterms:modified xsi:type="dcterms:W3CDTF">2020-01-03T06:30:22Z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2052-11.1.0.9305</vt:lpwstr>
  </property>
</Properties>
</file>