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0" r:id="rId3"/>
    <p:sldId id="257" r:id="rId5"/>
    <p:sldId id="268" r:id="rId6"/>
    <p:sldId id="496" r:id="rId7"/>
    <p:sldId id="985" r:id="rId8"/>
    <p:sldId id="986" r:id="rId9"/>
    <p:sldId id="987" r:id="rId10"/>
    <p:sldId id="988" r:id="rId11"/>
    <p:sldId id="498" r:id="rId12"/>
    <p:sldId id="1058" r:id="rId13"/>
    <p:sldId id="597" r:id="rId14"/>
    <p:sldId id="504" r:id="rId15"/>
    <p:sldId id="505" r:id="rId16"/>
    <p:sldId id="509" r:id="rId17"/>
    <p:sldId id="510" r:id="rId18"/>
    <p:sldId id="600" r:id="rId19"/>
    <p:sldId id="598" r:id="rId20"/>
    <p:sldId id="602" r:id="rId21"/>
    <p:sldId id="1123" r:id="rId22"/>
    <p:sldId id="262" r:id="rId23"/>
    <p:sldId id="604" r:id="rId24"/>
    <p:sldId id="605" r:id="rId25"/>
    <p:sldId id="372" r:id="rId26"/>
    <p:sldId id="289" r:id="rId27"/>
    <p:sldId id="291" r:id="rId28"/>
    <p:sldId id="347" r:id="rId29"/>
    <p:sldId id="292" r:id="rId30"/>
    <p:sldId id="341" r:id="rId31"/>
    <p:sldId id="293" r:id="rId32"/>
    <p:sldId id="374" r:id="rId33"/>
    <p:sldId id="607" r:id="rId34"/>
    <p:sldId id="900" r:id="rId35"/>
    <p:sldId id="945" r:id="rId36"/>
    <p:sldId id="744" r:id="rId37"/>
    <p:sldId id="683" r:id="rId38"/>
    <p:sldId id="740" r:id="rId39"/>
    <p:sldId id="741" r:id="rId40"/>
    <p:sldId id="380" r:id="rId41"/>
    <p:sldId id="381" r:id="rId42"/>
    <p:sldId id="306" r:id="rId43"/>
    <p:sldId id="331" r:id="rId44"/>
    <p:sldId id="1172" r:id="rId45"/>
    <p:sldId id="382" r:id="rId46"/>
    <p:sldId id="334" r:id="rId47"/>
    <p:sldId id="338" r:id="rId48"/>
    <p:sldId id="307" r:id="rId49"/>
    <p:sldId id="344" r:id="rId50"/>
    <p:sldId id="310" r:id="rId51"/>
    <p:sldId id="349" r:id="rId52"/>
    <p:sldId id="1198" r:id="rId53"/>
    <p:sldId id="350" r:id="rId54"/>
    <p:sldId id="1217" r:id="rId55"/>
    <p:sldId id="1218" r:id="rId56"/>
    <p:sldId id="1219" r:id="rId57"/>
    <p:sldId id="410" r:id="rId58"/>
    <p:sldId id="411" r:id="rId59"/>
    <p:sldId id="412" r:id="rId60"/>
    <p:sldId id="413" r:id="rId61"/>
    <p:sldId id="1199" r:id="rId62"/>
    <p:sldId id="899" r:id="rId63"/>
    <p:sldId id="414" r:id="rId64"/>
    <p:sldId id="415" r:id="rId65"/>
    <p:sldId id="416" r:id="rId66"/>
    <p:sldId id="435" r:id="rId67"/>
    <p:sldId id="436" r:id="rId68"/>
    <p:sldId id="437" r:id="rId69"/>
    <p:sldId id="417" r:id="rId70"/>
    <p:sldId id="418" r:id="rId71"/>
    <p:sldId id="419" r:id="rId72"/>
    <p:sldId id="438" r:id="rId73"/>
    <p:sldId id="434" r:id="rId74"/>
  </p:sldIdLst>
  <p:sldSz cx="9144000" cy="6858000" type="screen4x3"/>
  <p:notesSz cx="6858000" cy="9144000"/>
  <p:custDataLst>
    <p:tags r:id="rId7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29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99"/>
    <a:srgbClr val="FFFFCC"/>
    <a:srgbClr val="F7F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295"/>
    <p:restoredTop sz="94539"/>
  </p:normalViewPr>
  <p:slideViewPr>
    <p:cSldViewPr showGuides="1">
      <p:cViewPr varScale="1">
        <p:scale>
          <a:sx n="71" d="100"/>
          <a:sy n="71" d="100"/>
        </p:scale>
        <p:origin x="-1806" y="-96"/>
      </p:cViewPr>
      <p:guideLst>
        <p:guide orient="horz" pos="2142"/>
        <p:guide pos="29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tags" Target="tags/tag4.xml"/><Relationship Id="rId77" Type="http://schemas.openxmlformats.org/officeDocument/2006/relationships/tableStyles" Target="tableStyles.xml"/><Relationship Id="rId76" Type="http://schemas.openxmlformats.org/officeDocument/2006/relationships/viewProps" Target="viewProps.xml"/><Relationship Id="rId75" Type="http://schemas.openxmlformats.org/officeDocument/2006/relationships/presProps" Target="presProps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2" Type="http://schemas.openxmlformats.org/officeDocument/2006/relationships/image" Target="../media/image12.wmf"/><Relationship Id="rId11" Type="http://schemas.openxmlformats.org/officeDocument/2006/relationships/image" Target="../media/image11.wmf"/><Relationship Id="rId10" Type="http://schemas.openxmlformats.org/officeDocument/2006/relationships/image" Target="../media/image10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.wmf"/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1" Type="http://schemas.openxmlformats.org/officeDocument/2006/relationships/image" Target="../media/image23.wmf"/><Relationship Id="rId10" Type="http://schemas.openxmlformats.org/officeDocument/2006/relationships/image" Target="../media/image22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3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13.wmf"/><Relationship Id="rId3" Type="http://schemas.openxmlformats.org/officeDocument/2006/relationships/image" Target="../media/image24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.wmf"/><Relationship Id="rId8" Type="http://schemas.openxmlformats.org/officeDocument/2006/relationships/image" Target="../media/image36.wmf"/><Relationship Id="rId7" Type="http://schemas.openxmlformats.org/officeDocument/2006/relationships/image" Target="../media/image35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2" Type="http://schemas.openxmlformats.org/officeDocument/2006/relationships/image" Target="../media/image40.wmf"/><Relationship Id="rId11" Type="http://schemas.openxmlformats.org/officeDocument/2006/relationships/image" Target="../media/image39.wmf"/><Relationship Id="rId10" Type="http://schemas.openxmlformats.org/officeDocument/2006/relationships/image" Target="../media/image38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4.wmf"/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60.wmf"/><Relationship Id="rId8" Type="http://schemas.openxmlformats.org/officeDocument/2006/relationships/image" Target="../media/image59.wmf"/><Relationship Id="rId7" Type="http://schemas.openxmlformats.org/officeDocument/2006/relationships/image" Target="../media/image58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1" Type="http://schemas.openxmlformats.org/officeDocument/2006/relationships/image" Target="../media/image62.wmf"/><Relationship Id="rId10" Type="http://schemas.openxmlformats.org/officeDocument/2006/relationships/image" Target="../media/image61.wmf"/><Relationship Id="rId1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2.vml.rels><?xml version="1.0" encoding="UTF-8" standalone="yes"?>
<Relationships xmlns="http://schemas.openxmlformats.org/package/2006/relationships"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4" Type="http://schemas.openxmlformats.org/officeDocument/2006/relationships/image" Target="../media/image70.wmf"/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4.vml.rels><?xml version="1.0" encoding="UTF-8" standalone="yes"?>
<Relationships xmlns="http://schemas.openxmlformats.org/package/2006/relationships"><Relationship Id="rId4" Type="http://schemas.openxmlformats.org/officeDocument/2006/relationships/image" Target="../media/image74.wmf"/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5.vml.rels><?xml version="1.0" encoding="UTF-8" standalone="yes"?>
<Relationships xmlns="http://schemas.openxmlformats.org/package/2006/relationships"><Relationship Id="rId4" Type="http://schemas.openxmlformats.org/officeDocument/2006/relationships/image" Target="../media/image78.wmf"/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16.vml.rels><?xml version="1.0" encoding="UTF-8" standalone="yes"?>
<Relationships xmlns="http://schemas.openxmlformats.org/package/2006/relationships"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3.vml.rels><?xml version="1.0" encoding="UTF-8" standalone="yes"?>
<Relationships xmlns="http://schemas.openxmlformats.org/package/2006/relationships"><Relationship Id="rId7" Type="http://schemas.openxmlformats.org/officeDocument/2006/relationships/image" Target="../media/image99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2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28.vml.rels><?xml version="1.0" encoding="UTF-8" standalone="yes"?>
<Relationships xmlns="http://schemas.openxmlformats.org/package/2006/relationships"><Relationship Id="rId4" Type="http://schemas.openxmlformats.org/officeDocument/2006/relationships/image" Target="../media/image116.wmf"/><Relationship Id="rId3" Type="http://schemas.openxmlformats.org/officeDocument/2006/relationships/image" Target="../media/image115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wmf"/><Relationship Id="rId8" Type="http://schemas.openxmlformats.org/officeDocument/2006/relationships/image" Target="../media/image124.wmf"/><Relationship Id="rId7" Type="http://schemas.openxmlformats.org/officeDocument/2006/relationships/image" Target="../media/image123.wmf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3" Type="http://schemas.openxmlformats.org/officeDocument/2006/relationships/image" Target="../media/image129.wmf"/><Relationship Id="rId12" Type="http://schemas.openxmlformats.org/officeDocument/2006/relationships/image" Target="../media/image128.wmf"/><Relationship Id="rId11" Type="http://schemas.openxmlformats.org/officeDocument/2006/relationships/image" Target="../media/image127.wmf"/><Relationship Id="rId10" Type="http://schemas.openxmlformats.org/officeDocument/2006/relationships/image" Target="../media/image126.wmf"/><Relationship Id="rId1" Type="http://schemas.openxmlformats.org/officeDocument/2006/relationships/image" Target="../media/image117.wmf"/></Relationships>
</file>

<file path=ppt/drawings/_rels/vmlDrawing3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7" Type="http://schemas.openxmlformats.org/officeDocument/2006/relationships/image" Target="../media/image128.wmf"/><Relationship Id="rId6" Type="http://schemas.openxmlformats.org/officeDocument/2006/relationships/image" Target="../media/image135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4.wmf"/><Relationship Id="rId8" Type="http://schemas.openxmlformats.org/officeDocument/2006/relationships/image" Target="../media/image143.wmf"/><Relationship Id="rId7" Type="http://schemas.openxmlformats.org/officeDocument/2006/relationships/image" Target="../media/image142.wmf"/><Relationship Id="rId6" Type="http://schemas.openxmlformats.org/officeDocument/2006/relationships/image" Target="../media/image141.wmf"/><Relationship Id="rId5" Type="http://schemas.openxmlformats.org/officeDocument/2006/relationships/image" Target="../media/image140.wmf"/><Relationship Id="rId4" Type="http://schemas.openxmlformats.org/officeDocument/2006/relationships/image" Target="../media/image139.wmf"/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4" Type="http://schemas.openxmlformats.org/officeDocument/2006/relationships/image" Target="../media/image149.wmf"/><Relationship Id="rId13" Type="http://schemas.openxmlformats.org/officeDocument/2006/relationships/image" Target="../media/image148.wmf"/><Relationship Id="rId12" Type="http://schemas.openxmlformats.org/officeDocument/2006/relationships/image" Target="../media/image147.wmf"/><Relationship Id="rId11" Type="http://schemas.openxmlformats.org/officeDocument/2006/relationships/image" Target="../media/image146.wmf"/><Relationship Id="rId10" Type="http://schemas.openxmlformats.org/officeDocument/2006/relationships/image" Target="../media/image145.wmf"/><Relationship Id="rId1" Type="http://schemas.openxmlformats.org/officeDocument/2006/relationships/image" Target="../media/image136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7" Type="http://schemas.openxmlformats.org/officeDocument/2006/relationships/image" Target="../media/image156.wmf"/><Relationship Id="rId6" Type="http://schemas.openxmlformats.org/officeDocument/2006/relationships/image" Target="../media/image155.wmf"/><Relationship Id="rId5" Type="http://schemas.openxmlformats.org/officeDocument/2006/relationships/image" Target="../media/image154.wmf"/><Relationship Id="rId4" Type="http://schemas.openxmlformats.org/officeDocument/2006/relationships/image" Target="../media/image153.wmf"/><Relationship Id="rId3" Type="http://schemas.openxmlformats.org/officeDocument/2006/relationships/image" Target="../media/image152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59.wmf"/><Relationship Id="rId1" Type="http://schemas.openxmlformats.org/officeDocument/2006/relationships/image" Target="../media/image158.wmf"/></Relationships>
</file>

<file path=ppt/drawings/_rels/vmlDrawing3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4.wmf"/><Relationship Id="rId3" Type="http://schemas.openxmlformats.org/officeDocument/2006/relationships/image" Target="../media/image163.wmf"/><Relationship Id="rId2" Type="http://schemas.openxmlformats.org/officeDocument/2006/relationships/image" Target="../media/image162.wmf"/><Relationship Id="rId1" Type="http://schemas.openxmlformats.org/officeDocument/2006/relationships/image" Target="../media/image161.wmf"/></Relationships>
</file>

<file path=ppt/drawings/_rels/vmlDrawing35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8.wmf"/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wmf"/><Relationship Id="rId2" Type="http://schemas.openxmlformats.org/officeDocument/2006/relationships/image" Target="../media/image170.wmf"/><Relationship Id="rId1" Type="http://schemas.openxmlformats.org/officeDocument/2006/relationships/image" Target="../media/image169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wmf"/><Relationship Id="rId2" Type="http://schemas.openxmlformats.org/officeDocument/2006/relationships/image" Target="../media/image173.wmf"/><Relationship Id="rId1" Type="http://schemas.openxmlformats.org/officeDocument/2006/relationships/image" Target="../media/image172.wmf"/></Relationships>
</file>

<file path=ppt/drawings/_rels/vmlDrawing3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79.wmf"/><Relationship Id="rId4" Type="http://schemas.openxmlformats.org/officeDocument/2006/relationships/image" Target="../media/image178.wmf"/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39.vml.rels><?xml version="1.0" encoding="UTF-8" standalone="yes"?>
<Relationships xmlns="http://schemas.openxmlformats.org/package/2006/relationships"><Relationship Id="rId5" Type="http://schemas.openxmlformats.org/officeDocument/2006/relationships/image" Target="../media/image179.wmf"/><Relationship Id="rId4" Type="http://schemas.openxmlformats.org/officeDocument/2006/relationships/image" Target="../media/image178.wmf"/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80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wmf"/><Relationship Id="rId2" Type="http://schemas.openxmlformats.org/officeDocument/2006/relationships/image" Target="../media/image180.wmf"/><Relationship Id="rId1" Type="http://schemas.openxmlformats.org/officeDocument/2006/relationships/image" Target="../media/image181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82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/Relationships>
</file>

<file path=ppt/drawings/_rels/vmlDrawing4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9.wmf"/><Relationship Id="rId3" Type="http://schemas.openxmlformats.org/officeDocument/2006/relationships/image" Target="../media/image188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wmf"/><Relationship Id="rId2" Type="http://schemas.openxmlformats.org/officeDocument/2006/relationships/image" Target="../media/image190.wmf"/><Relationship Id="rId1" Type="http://schemas.openxmlformats.org/officeDocument/2006/relationships/image" Target="../media/image189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wmf"/><Relationship Id="rId2" Type="http://schemas.openxmlformats.org/officeDocument/2006/relationships/image" Target="../media/image193.wmf"/><Relationship Id="rId1" Type="http://schemas.openxmlformats.org/officeDocument/2006/relationships/image" Target="../media/image192.wmf"/></Relationships>
</file>

<file path=ppt/drawings/_rels/vmlDrawing46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8.wmf"/><Relationship Id="rId3" Type="http://schemas.openxmlformats.org/officeDocument/2006/relationships/image" Target="../media/image197.wmf"/><Relationship Id="rId2" Type="http://schemas.openxmlformats.org/officeDocument/2006/relationships/image" Target="../media/image196.wmf"/><Relationship Id="rId1" Type="http://schemas.openxmlformats.org/officeDocument/2006/relationships/image" Target="../media/image195.wmf"/></Relationships>
</file>

<file path=ppt/drawings/_rels/vmlDrawing47.vml.rels><?xml version="1.0" encoding="UTF-8" standalone="yes"?>
<Relationships xmlns="http://schemas.openxmlformats.org/package/2006/relationships"><Relationship Id="rId4" Type="http://schemas.openxmlformats.org/officeDocument/2006/relationships/image" Target="../media/image200.wmf"/><Relationship Id="rId3" Type="http://schemas.openxmlformats.org/officeDocument/2006/relationships/image" Target="../media/image199.wmf"/><Relationship Id="rId2" Type="http://schemas.openxmlformats.org/officeDocument/2006/relationships/image" Target="../media/image195.wmf"/><Relationship Id="rId1" Type="http://schemas.openxmlformats.org/officeDocument/2006/relationships/image" Target="../media/image196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wmf"/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4.wmf"/></Relationships>
</file>

<file path=ppt/drawings/_rels/vmlDrawing50.vml.rels><?xml version="1.0" encoding="UTF-8" standalone="yes"?>
<Relationships xmlns="http://schemas.openxmlformats.org/package/2006/relationships"><Relationship Id="rId4" Type="http://schemas.openxmlformats.org/officeDocument/2006/relationships/image" Target="../media/image208.wmf"/><Relationship Id="rId3" Type="http://schemas.openxmlformats.org/officeDocument/2006/relationships/image" Target="../media/image207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/Relationships>
</file>

<file path=ppt/drawings/_rels/vmlDrawing51.vml.rels><?xml version="1.0" encoding="UTF-8" standalone="yes"?>
<Relationships xmlns="http://schemas.openxmlformats.org/package/2006/relationships"><Relationship Id="rId6" Type="http://schemas.openxmlformats.org/officeDocument/2006/relationships/image" Target="../media/image210.wmf"/><Relationship Id="rId5" Type="http://schemas.openxmlformats.org/officeDocument/2006/relationships/image" Target="../media/image209.wmf"/><Relationship Id="rId4" Type="http://schemas.openxmlformats.org/officeDocument/2006/relationships/image" Target="../media/image208.wmf"/><Relationship Id="rId3" Type="http://schemas.openxmlformats.org/officeDocument/2006/relationships/image" Target="../media/image207.wmf"/><Relationship Id="rId2" Type="http://schemas.openxmlformats.org/officeDocument/2006/relationships/image" Target="../media/image206.wmf"/><Relationship Id="rId1" Type="http://schemas.openxmlformats.org/officeDocument/2006/relationships/image" Target="../media/image205.wmf"/></Relationships>
</file>

<file path=ppt/drawings/_rels/vmlDrawing5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14.wmf"/><Relationship Id="rId3" Type="http://schemas.openxmlformats.org/officeDocument/2006/relationships/image" Target="../media/image213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/Relationships>
</file>

<file path=ppt/drawings/_rels/vmlDrawing5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19.wmf"/><Relationship Id="rId4" Type="http://schemas.openxmlformats.org/officeDocument/2006/relationships/image" Target="../media/image218.wmf"/><Relationship Id="rId3" Type="http://schemas.openxmlformats.org/officeDocument/2006/relationships/image" Target="../media/image217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/Relationships>
</file>

<file path=ppt/drawings/_rels/vmlDrawing54.vml.rels><?xml version="1.0" encoding="UTF-8" standalone="yes"?>
<Relationships xmlns="http://schemas.openxmlformats.org/package/2006/relationships"><Relationship Id="rId5" Type="http://schemas.openxmlformats.org/officeDocument/2006/relationships/image" Target="../media/image222.wmf"/><Relationship Id="rId4" Type="http://schemas.openxmlformats.org/officeDocument/2006/relationships/image" Target="../media/image52.wmf"/><Relationship Id="rId3" Type="http://schemas.openxmlformats.org/officeDocument/2006/relationships/image" Target="../media/image55.wmf"/><Relationship Id="rId2" Type="http://schemas.openxmlformats.org/officeDocument/2006/relationships/image" Target="../media/image221.wmf"/><Relationship Id="rId1" Type="http://schemas.openxmlformats.org/officeDocument/2006/relationships/image" Target="../media/image220.wmf"/></Relationships>
</file>

<file path=ppt/drawings/_rels/vmlDrawing5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19.wmf"/><Relationship Id="rId3" Type="http://schemas.openxmlformats.org/officeDocument/2006/relationships/image" Target="../media/image224.wmf"/><Relationship Id="rId2" Type="http://schemas.openxmlformats.org/officeDocument/2006/relationships/image" Target="../media/image223.wmf"/><Relationship Id="rId1" Type="http://schemas.openxmlformats.org/officeDocument/2006/relationships/image" Target="../media/image215.wmf"/></Relationships>
</file>

<file path=ppt/drawings/_rels/vmlDrawing56.vml.rels><?xml version="1.0" encoding="UTF-8" standalone="yes"?>
<Relationships xmlns="http://schemas.openxmlformats.org/package/2006/relationships"><Relationship Id="rId4" Type="http://schemas.openxmlformats.org/officeDocument/2006/relationships/image" Target="../media/image226.wmf"/><Relationship Id="rId3" Type="http://schemas.openxmlformats.org/officeDocument/2006/relationships/image" Target="../media/image224.wmf"/><Relationship Id="rId2" Type="http://schemas.openxmlformats.org/officeDocument/2006/relationships/image" Target="../media/image223.wmf"/><Relationship Id="rId1" Type="http://schemas.openxmlformats.org/officeDocument/2006/relationships/image" Target="../media/image225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228.wmf"/><Relationship Id="rId1" Type="http://schemas.openxmlformats.org/officeDocument/2006/relationships/image" Target="../media/image227.wmf"/></Relationships>
</file>

<file path=ppt/drawings/_rels/vmlDrawing5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wmf"/><Relationship Id="rId7" Type="http://schemas.openxmlformats.org/officeDocument/2006/relationships/image" Target="../media/image235.wmf"/><Relationship Id="rId6" Type="http://schemas.openxmlformats.org/officeDocument/2006/relationships/image" Target="../media/image234.wmf"/><Relationship Id="rId5" Type="http://schemas.openxmlformats.org/officeDocument/2006/relationships/image" Target="../media/image233.wmf"/><Relationship Id="rId4" Type="http://schemas.openxmlformats.org/officeDocument/2006/relationships/image" Target="../media/image232.wmf"/><Relationship Id="rId3" Type="http://schemas.openxmlformats.org/officeDocument/2006/relationships/image" Target="../media/image231.wmf"/><Relationship Id="rId2" Type="http://schemas.openxmlformats.org/officeDocument/2006/relationships/image" Target="../media/image230.wmf"/><Relationship Id="rId1" Type="http://schemas.openxmlformats.org/officeDocument/2006/relationships/image" Target="../media/image229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wmf"/><Relationship Id="rId1" Type="http://schemas.openxmlformats.org/officeDocument/2006/relationships/image" Target="../media/image236.wmf"/></Relationships>
</file>

<file path=ppt/drawings/_rels/vmlDrawing60.vml.rels><?xml version="1.0" encoding="UTF-8" standalone="yes"?>
<Relationships xmlns="http://schemas.openxmlformats.org/package/2006/relationships"><Relationship Id="rId5" Type="http://schemas.openxmlformats.org/officeDocument/2006/relationships/image" Target="../media/image241.wmf"/><Relationship Id="rId4" Type="http://schemas.openxmlformats.org/officeDocument/2006/relationships/image" Target="../media/image240.wmf"/><Relationship Id="rId3" Type="http://schemas.openxmlformats.org/officeDocument/2006/relationships/image" Target="../media/image239.wmf"/><Relationship Id="rId2" Type="http://schemas.openxmlformats.org/officeDocument/2006/relationships/image" Target="../media/image238.wmf"/><Relationship Id="rId1" Type="http://schemas.openxmlformats.org/officeDocument/2006/relationships/image" Target="../media/image237.wmf"/></Relationships>
</file>

<file path=ppt/drawings/_rels/vmlDrawing6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0.wmf"/><Relationship Id="rId8" Type="http://schemas.openxmlformats.org/officeDocument/2006/relationships/image" Target="../media/image249.wmf"/><Relationship Id="rId7" Type="http://schemas.openxmlformats.org/officeDocument/2006/relationships/image" Target="../media/image248.wmf"/><Relationship Id="rId6" Type="http://schemas.openxmlformats.org/officeDocument/2006/relationships/image" Target="../media/image247.wmf"/><Relationship Id="rId5" Type="http://schemas.openxmlformats.org/officeDocument/2006/relationships/image" Target="../media/image246.wmf"/><Relationship Id="rId4" Type="http://schemas.openxmlformats.org/officeDocument/2006/relationships/image" Target="../media/image245.wmf"/><Relationship Id="rId3" Type="http://schemas.openxmlformats.org/officeDocument/2006/relationships/image" Target="../media/image244.wmf"/><Relationship Id="rId2" Type="http://schemas.openxmlformats.org/officeDocument/2006/relationships/image" Target="../media/image243.wmf"/><Relationship Id="rId10" Type="http://schemas.openxmlformats.org/officeDocument/2006/relationships/image" Target="../media/image251.wmf"/><Relationship Id="rId1" Type="http://schemas.openxmlformats.org/officeDocument/2006/relationships/image" Target="../media/image242.wmf"/></Relationships>
</file>

<file path=ppt/drawings/_rels/vmlDrawing6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wmf"/><Relationship Id="rId7" Type="http://schemas.openxmlformats.org/officeDocument/2006/relationships/image" Target="../media/image258.wmf"/><Relationship Id="rId6" Type="http://schemas.openxmlformats.org/officeDocument/2006/relationships/image" Target="../media/image257.wmf"/><Relationship Id="rId5" Type="http://schemas.openxmlformats.org/officeDocument/2006/relationships/image" Target="../media/image256.wmf"/><Relationship Id="rId4" Type="http://schemas.openxmlformats.org/officeDocument/2006/relationships/image" Target="../media/image255.wmf"/><Relationship Id="rId3" Type="http://schemas.openxmlformats.org/officeDocument/2006/relationships/image" Target="../media/image254.wmf"/><Relationship Id="rId2" Type="http://schemas.openxmlformats.org/officeDocument/2006/relationships/image" Target="../media/image253.wmf"/><Relationship Id="rId1" Type="http://schemas.openxmlformats.org/officeDocument/2006/relationships/image" Target="../media/image252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wmf"/><Relationship Id="rId1" Type="http://schemas.openxmlformats.org/officeDocument/2006/relationships/image" Target="../media/image218.w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wmf"/><Relationship Id="rId2" Type="http://schemas.openxmlformats.org/officeDocument/2006/relationships/image" Target="../media/image262.wmf"/><Relationship Id="rId1" Type="http://schemas.openxmlformats.org/officeDocument/2006/relationships/image" Target="../media/image261.w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wmf"/><Relationship Id="rId2" Type="http://schemas.openxmlformats.org/officeDocument/2006/relationships/image" Target="../media/image264.wmf"/><Relationship Id="rId1" Type="http://schemas.openxmlformats.org/officeDocument/2006/relationships/image" Target="../media/image263.wmf"/></Relationships>
</file>

<file path=ppt/drawings/_rels/vmlDrawing66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9.wmf"/><Relationship Id="rId3" Type="http://schemas.openxmlformats.org/officeDocument/2006/relationships/image" Target="../media/image268.wmf"/><Relationship Id="rId2" Type="http://schemas.openxmlformats.org/officeDocument/2006/relationships/image" Target="../media/image267.wmf"/><Relationship Id="rId1" Type="http://schemas.openxmlformats.org/officeDocument/2006/relationships/image" Target="../media/image2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 b="0"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 b="0"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algn="r" eaLnBrk="1" hangingPunct="1"/>
            <a:fld id="{9A0DB2DC-4C9A-4742-B13C-FB6460FD3503}" type="slidenum">
              <a:rPr lang="en-US" altLang="zh-CN" sz="1400" b="0" dirty="0"/>
            </a:fld>
            <a:endParaRPr lang="en-US" altLang="zh-CN" sz="14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7" Type="http://schemas.openxmlformats.org/officeDocument/2006/relationships/vmlDrawing" Target="../drawings/vmlDrawing1.vml"/><Relationship Id="rId26" Type="http://schemas.openxmlformats.org/officeDocument/2006/relationships/slideLayout" Target="../slideLayouts/slideLayout2.xml"/><Relationship Id="rId25" Type="http://schemas.openxmlformats.org/officeDocument/2006/relationships/image" Target="../media/image12.wmf"/><Relationship Id="rId24" Type="http://schemas.openxmlformats.org/officeDocument/2006/relationships/oleObject" Target="../embeddings/oleObject13.bin"/><Relationship Id="rId23" Type="http://schemas.openxmlformats.org/officeDocument/2006/relationships/image" Target="../media/image11.wmf"/><Relationship Id="rId22" Type="http://schemas.openxmlformats.org/officeDocument/2006/relationships/oleObject" Target="../embeddings/oleObject12.bin"/><Relationship Id="rId21" Type="http://schemas.openxmlformats.org/officeDocument/2006/relationships/image" Target="../media/image10.wmf"/><Relationship Id="rId20" Type="http://schemas.openxmlformats.org/officeDocument/2006/relationships/oleObject" Target="../embeddings/oleObject11.bin"/><Relationship Id="rId2" Type="http://schemas.openxmlformats.org/officeDocument/2006/relationships/image" Target="../media/image1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5.bin"/><Relationship Id="rId24" Type="http://schemas.openxmlformats.org/officeDocument/2006/relationships/vmlDrawing" Target="../drawings/vmlDrawing2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23.wmf"/><Relationship Id="rId21" Type="http://schemas.openxmlformats.org/officeDocument/2006/relationships/oleObject" Target="../embeddings/oleObject24.bin"/><Relationship Id="rId20" Type="http://schemas.openxmlformats.org/officeDocument/2006/relationships/image" Target="../media/image22.wmf"/><Relationship Id="rId2" Type="http://schemas.openxmlformats.org/officeDocument/2006/relationships/image" Target="../media/image13.wmf"/><Relationship Id="rId19" Type="http://schemas.openxmlformats.org/officeDocument/2006/relationships/oleObject" Target="../embeddings/oleObject23.bin"/><Relationship Id="rId18" Type="http://schemas.openxmlformats.org/officeDocument/2006/relationships/image" Target="../media/image21.wmf"/><Relationship Id="rId17" Type="http://schemas.openxmlformats.org/officeDocument/2006/relationships/oleObject" Target="../embeddings/oleObject22.bin"/><Relationship Id="rId16" Type="http://schemas.openxmlformats.org/officeDocument/2006/relationships/image" Target="../media/image20.wmf"/><Relationship Id="rId15" Type="http://schemas.openxmlformats.org/officeDocument/2006/relationships/oleObject" Target="../embeddings/oleObject21.bin"/><Relationship Id="rId14" Type="http://schemas.openxmlformats.org/officeDocument/2006/relationships/image" Target="../media/image19.wmf"/><Relationship Id="rId13" Type="http://schemas.openxmlformats.org/officeDocument/2006/relationships/oleObject" Target="../embeddings/oleObject20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19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image" Target="../media/image20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4.wmf"/><Relationship Id="rId16" Type="http://schemas.openxmlformats.org/officeDocument/2006/relationships/vmlDrawing" Target="../drawings/vmlDrawing3.vml"/><Relationship Id="rId15" Type="http://schemas.openxmlformats.org/officeDocument/2006/relationships/slideLayout" Target="../slideLayouts/slideLayout6.xml"/><Relationship Id="rId14" Type="http://schemas.openxmlformats.org/officeDocument/2006/relationships/image" Target="../media/image23.wmf"/><Relationship Id="rId13" Type="http://schemas.openxmlformats.org/officeDocument/2006/relationships/oleObject" Target="../embeddings/oleObject31.bin"/><Relationship Id="rId12" Type="http://schemas.openxmlformats.org/officeDocument/2006/relationships/image" Target="../media/image22.wmf"/><Relationship Id="rId11" Type="http://schemas.openxmlformats.org/officeDocument/2006/relationships/oleObject" Target="../embeddings/oleObject30.bin"/><Relationship Id="rId10" Type="http://schemas.openxmlformats.org/officeDocument/2006/relationships/image" Target="../media/image21.wmf"/><Relationship Id="rId1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13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27.wmf"/><Relationship Id="rId14" Type="http://schemas.openxmlformats.org/officeDocument/2006/relationships/vmlDrawing" Target="../drawings/vmlDrawing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6.w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32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41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39.bin"/><Relationship Id="rId26" Type="http://schemas.openxmlformats.org/officeDocument/2006/relationships/vmlDrawing" Target="../drawings/vmlDrawing5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40.wmf"/><Relationship Id="rId23" Type="http://schemas.openxmlformats.org/officeDocument/2006/relationships/oleObject" Target="../embeddings/oleObject49.bin"/><Relationship Id="rId22" Type="http://schemas.openxmlformats.org/officeDocument/2006/relationships/image" Target="../media/image39.wmf"/><Relationship Id="rId21" Type="http://schemas.openxmlformats.org/officeDocument/2006/relationships/oleObject" Target="../embeddings/oleObject48.bin"/><Relationship Id="rId20" Type="http://schemas.openxmlformats.org/officeDocument/2006/relationships/image" Target="../media/image38.wmf"/><Relationship Id="rId2" Type="http://schemas.openxmlformats.org/officeDocument/2006/relationships/image" Target="../media/image29.wmf"/><Relationship Id="rId19" Type="http://schemas.openxmlformats.org/officeDocument/2006/relationships/oleObject" Target="../embeddings/oleObject47.bin"/><Relationship Id="rId18" Type="http://schemas.openxmlformats.org/officeDocument/2006/relationships/image" Target="../media/image37.wmf"/><Relationship Id="rId17" Type="http://schemas.openxmlformats.org/officeDocument/2006/relationships/oleObject" Target="../embeddings/oleObject46.bin"/><Relationship Id="rId16" Type="http://schemas.openxmlformats.org/officeDocument/2006/relationships/image" Target="../media/image36.wmf"/><Relationship Id="rId15" Type="http://schemas.openxmlformats.org/officeDocument/2006/relationships/oleObject" Target="../embeddings/oleObject45.bin"/><Relationship Id="rId14" Type="http://schemas.openxmlformats.org/officeDocument/2006/relationships/image" Target="../media/image35.wmf"/><Relationship Id="rId13" Type="http://schemas.openxmlformats.org/officeDocument/2006/relationships/oleObject" Target="../embeddings/oleObject44.bin"/><Relationship Id="rId12" Type="http://schemas.openxmlformats.org/officeDocument/2006/relationships/image" Target="../media/image34.wmf"/><Relationship Id="rId11" Type="http://schemas.openxmlformats.org/officeDocument/2006/relationships/oleObject" Target="../embeddings/oleObject43.bin"/><Relationship Id="rId10" Type="http://schemas.openxmlformats.org/officeDocument/2006/relationships/image" Target="../media/image33.wmf"/><Relationship Id="rId1" Type="http://schemas.openxmlformats.org/officeDocument/2006/relationships/oleObject" Target="../embeddings/oleObject38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4.wmf"/><Relationship Id="rId7" Type="http://schemas.openxmlformats.org/officeDocument/2006/relationships/oleObject" Target="../embeddings/oleObject53.bin"/><Relationship Id="rId6" Type="http://schemas.openxmlformats.org/officeDocument/2006/relationships/image" Target="../media/image43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42.wmf"/><Relationship Id="rId3" Type="http://schemas.openxmlformats.org/officeDocument/2006/relationships/oleObject" Target="../embeddings/oleObject51.bin"/><Relationship Id="rId2" Type="http://schemas.openxmlformats.org/officeDocument/2006/relationships/image" Target="../media/image41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5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55.bin"/><Relationship Id="rId2" Type="http://schemas.openxmlformats.org/officeDocument/2006/relationships/image" Target="../media/image45.wmf"/><Relationship Id="rId1" Type="http://schemas.openxmlformats.org/officeDocument/2006/relationships/oleObject" Target="../embeddings/oleObject5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58.bin"/><Relationship Id="rId2" Type="http://schemas.openxmlformats.org/officeDocument/2006/relationships/image" Target="../media/image47.wmf"/><Relationship Id="rId1" Type="http://schemas.openxmlformats.org/officeDocument/2006/relationships/oleObject" Target="../embeddings/oleObject57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1.wmf"/><Relationship Id="rId3" Type="http://schemas.openxmlformats.org/officeDocument/2006/relationships/oleObject" Target="../embeddings/oleObject61.bin"/><Relationship Id="rId2" Type="http://schemas.openxmlformats.org/officeDocument/2006/relationships/image" Target="../media/image50.wmf"/><Relationship Id="rId1" Type="http://schemas.openxmlformats.org/officeDocument/2006/relationships/oleObject" Target="../embeddings/oleObject60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6.bin"/><Relationship Id="rId8" Type="http://schemas.openxmlformats.org/officeDocument/2006/relationships/image" Target="../media/image55.wmf"/><Relationship Id="rId7" Type="http://schemas.openxmlformats.org/officeDocument/2006/relationships/oleObject" Target="../embeddings/oleObject65.bin"/><Relationship Id="rId6" Type="http://schemas.openxmlformats.org/officeDocument/2006/relationships/image" Target="../media/image54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53.wmf"/><Relationship Id="rId3" Type="http://schemas.openxmlformats.org/officeDocument/2006/relationships/oleObject" Target="../embeddings/oleObject63.bin"/><Relationship Id="rId26" Type="http://schemas.openxmlformats.org/officeDocument/2006/relationships/vmlDrawing" Target="../drawings/vmlDrawing10.v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62.wmf"/><Relationship Id="rId23" Type="http://schemas.openxmlformats.org/officeDocument/2006/relationships/oleObject" Target="../embeddings/oleObject74.bin"/><Relationship Id="rId22" Type="http://schemas.openxmlformats.org/officeDocument/2006/relationships/image" Target="../media/image61.wmf"/><Relationship Id="rId21" Type="http://schemas.openxmlformats.org/officeDocument/2006/relationships/oleObject" Target="../embeddings/oleObject73.bin"/><Relationship Id="rId20" Type="http://schemas.openxmlformats.org/officeDocument/2006/relationships/image" Target="../media/image60.wmf"/><Relationship Id="rId2" Type="http://schemas.openxmlformats.org/officeDocument/2006/relationships/image" Target="../media/image52.wmf"/><Relationship Id="rId19" Type="http://schemas.openxmlformats.org/officeDocument/2006/relationships/oleObject" Target="../embeddings/oleObject72.bin"/><Relationship Id="rId18" Type="http://schemas.openxmlformats.org/officeDocument/2006/relationships/image" Target="../media/image59.wmf"/><Relationship Id="rId17" Type="http://schemas.openxmlformats.org/officeDocument/2006/relationships/oleObject" Target="../embeddings/oleObject71.bin"/><Relationship Id="rId16" Type="http://schemas.openxmlformats.org/officeDocument/2006/relationships/oleObject" Target="../embeddings/oleObject70.bin"/><Relationship Id="rId15" Type="http://schemas.openxmlformats.org/officeDocument/2006/relationships/image" Target="../media/image58.wmf"/><Relationship Id="rId14" Type="http://schemas.openxmlformats.org/officeDocument/2006/relationships/oleObject" Target="../embeddings/oleObject69.bin"/><Relationship Id="rId13" Type="http://schemas.openxmlformats.org/officeDocument/2006/relationships/image" Target="../media/image57.wmf"/><Relationship Id="rId12" Type="http://schemas.openxmlformats.org/officeDocument/2006/relationships/oleObject" Target="../embeddings/oleObject68.bin"/><Relationship Id="rId11" Type="http://schemas.openxmlformats.org/officeDocument/2006/relationships/oleObject" Target="../embeddings/oleObject67.bin"/><Relationship Id="rId10" Type="http://schemas.openxmlformats.org/officeDocument/2006/relationships/image" Target="../media/image56.wmf"/><Relationship Id="rId1" Type="http://schemas.openxmlformats.org/officeDocument/2006/relationships/oleObject" Target="../embeddings/oleObject62.bin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4.wmf"/><Relationship Id="rId3" Type="http://schemas.openxmlformats.org/officeDocument/2006/relationships/oleObject" Target="../embeddings/oleObject76.bin"/><Relationship Id="rId2" Type="http://schemas.openxmlformats.org/officeDocument/2006/relationships/image" Target="../media/image63.wmf"/><Relationship Id="rId1" Type="http://schemas.openxmlformats.org/officeDocument/2006/relationships/oleObject" Target="../embeddings/oleObject75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8" Type="http://schemas.openxmlformats.org/officeDocument/2006/relationships/image" Target="../media/image63.w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66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65.wmf"/><Relationship Id="rId3" Type="http://schemas.openxmlformats.org/officeDocument/2006/relationships/oleObject" Target="../embeddings/oleObject78.bin"/><Relationship Id="rId2" Type="http://schemas.openxmlformats.org/officeDocument/2006/relationships/image" Target="../media/image52.wmf"/><Relationship Id="rId12" Type="http://schemas.openxmlformats.org/officeDocument/2006/relationships/vmlDrawing" Target="../drawings/vmlDrawing12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77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0.wmf"/><Relationship Id="rId7" Type="http://schemas.openxmlformats.org/officeDocument/2006/relationships/oleObject" Target="../embeddings/oleObject85.bin"/><Relationship Id="rId6" Type="http://schemas.openxmlformats.org/officeDocument/2006/relationships/image" Target="../media/image69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68.wmf"/><Relationship Id="rId3" Type="http://schemas.openxmlformats.org/officeDocument/2006/relationships/oleObject" Target="../embeddings/oleObject83.bin"/><Relationship Id="rId2" Type="http://schemas.openxmlformats.org/officeDocument/2006/relationships/image" Target="../media/image67.wmf"/><Relationship Id="rId10" Type="http://schemas.openxmlformats.org/officeDocument/2006/relationships/vmlDrawing" Target="../drawings/vmlDrawing13.vml"/><Relationship Id="rId1" Type="http://schemas.openxmlformats.org/officeDocument/2006/relationships/oleObject" Target="../embeddings/oleObject82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4.wmf"/><Relationship Id="rId7" Type="http://schemas.openxmlformats.org/officeDocument/2006/relationships/oleObject" Target="../embeddings/oleObject89.bin"/><Relationship Id="rId6" Type="http://schemas.openxmlformats.org/officeDocument/2006/relationships/image" Target="../media/image73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72.wmf"/><Relationship Id="rId3" Type="http://schemas.openxmlformats.org/officeDocument/2006/relationships/oleObject" Target="../embeddings/oleObject87.bin"/><Relationship Id="rId2" Type="http://schemas.openxmlformats.org/officeDocument/2006/relationships/image" Target="../media/image71.wmf"/><Relationship Id="rId10" Type="http://schemas.openxmlformats.org/officeDocument/2006/relationships/vmlDrawing" Target="../drawings/vmlDrawing14.vml"/><Relationship Id="rId1" Type="http://schemas.openxmlformats.org/officeDocument/2006/relationships/oleObject" Target="../embeddings/oleObject86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8.w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77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76.wmf"/><Relationship Id="rId3" Type="http://schemas.openxmlformats.org/officeDocument/2006/relationships/oleObject" Target="../embeddings/oleObject91.bin"/><Relationship Id="rId2" Type="http://schemas.openxmlformats.org/officeDocument/2006/relationships/image" Target="../media/image75.wmf"/><Relationship Id="rId10" Type="http://schemas.openxmlformats.org/officeDocument/2006/relationships/vmlDrawing" Target="../drawings/vmlDrawing15.vml"/><Relationship Id="rId1" Type="http://schemas.openxmlformats.org/officeDocument/2006/relationships/oleObject" Target="../embeddings/oleObject90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8.bin"/><Relationship Id="rId8" Type="http://schemas.openxmlformats.org/officeDocument/2006/relationships/image" Target="../media/image79.wmf"/><Relationship Id="rId7" Type="http://schemas.openxmlformats.org/officeDocument/2006/relationships/oleObject" Target="../embeddings/oleObject97.bin"/><Relationship Id="rId6" Type="http://schemas.openxmlformats.org/officeDocument/2006/relationships/image" Target="../media/image78.w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77.wmf"/><Relationship Id="rId3" Type="http://schemas.openxmlformats.org/officeDocument/2006/relationships/oleObject" Target="../embeddings/oleObject95.bin"/><Relationship Id="rId2" Type="http://schemas.openxmlformats.org/officeDocument/2006/relationships/image" Target="../media/image75.wmf"/><Relationship Id="rId14" Type="http://schemas.openxmlformats.org/officeDocument/2006/relationships/vmlDrawing" Target="../drawings/vmlDrawing16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1.wmf"/><Relationship Id="rId11" Type="http://schemas.openxmlformats.org/officeDocument/2006/relationships/oleObject" Target="../embeddings/oleObject99.bin"/><Relationship Id="rId10" Type="http://schemas.openxmlformats.org/officeDocument/2006/relationships/image" Target="../media/image80.wmf"/><Relationship Id="rId1" Type="http://schemas.openxmlformats.org/officeDocument/2006/relationships/oleObject" Target="../embeddings/oleObject94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2.wmf"/><Relationship Id="rId1" Type="http://schemas.openxmlformats.org/officeDocument/2006/relationships/oleObject" Target="../embeddings/oleObject100.bin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4.wmf"/><Relationship Id="rId3" Type="http://schemas.openxmlformats.org/officeDocument/2006/relationships/oleObject" Target="../embeddings/oleObject102.bin"/><Relationship Id="rId2" Type="http://schemas.openxmlformats.org/officeDocument/2006/relationships/image" Target="../media/image83.wmf"/><Relationship Id="rId1" Type="http://schemas.openxmlformats.org/officeDocument/2006/relationships/oleObject" Target="../embeddings/oleObject101.bin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6.wmf"/><Relationship Id="rId3" Type="http://schemas.openxmlformats.org/officeDocument/2006/relationships/oleObject" Target="../embeddings/oleObject104.bin"/><Relationship Id="rId2" Type="http://schemas.openxmlformats.org/officeDocument/2006/relationships/image" Target="../media/image85.wmf"/><Relationship Id="rId1" Type="http://schemas.openxmlformats.org/officeDocument/2006/relationships/oleObject" Target="../embeddings/oleObject10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0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88.wmf"/><Relationship Id="rId3" Type="http://schemas.openxmlformats.org/officeDocument/2006/relationships/oleObject" Target="../embeddings/oleObject106.bin"/><Relationship Id="rId2" Type="http://schemas.openxmlformats.org/officeDocument/2006/relationships/image" Target="../media/image87.wmf"/><Relationship Id="rId1" Type="http://schemas.openxmlformats.org/officeDocument/2006/relationships/oleObject" Target="../embeddings/oleObject105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0.wmf"/><Relationship Id="rId1" Type="http://schemas.openxmlformats.org/officeDocument/2006/relationships/oleObject" Target="../embeddings/oleObject108.bin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2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2.wmf"/><Relationship Id="rId3" Type="http://schemas.openxmlformats.org/officeDocument/2006/relationships/oleObject" Target="../embeddings/oleObject110.bin"/><Relationship Id="rId2" Type="http://schemas.openxmlformats.org/officeDocument/2006/relationships/image" Target="../media/image91.wmf"/><Relationship Id="rId1" Type="http://schemas.openxmlformats.org/officeDocument/2006/relationships/oleObject" Target="../embeddings/oleObject109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5.bin"/><Relationship Id="rId8" Type="http://schemas.openxmlformats.org/officeDocument/2006/relationships/image" Target="../media/image96.wmf"/><Relationship Id="rId7" Type="http://schemas.openxmlformats.org/officeDocument/2006/relationships/oleObject" Target="../embeddings/oleObject114.bin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94.wmf"/><Relationship Id="rId3" Type="http://schemas.openxmlformats.org/officeDocument/2006/relationships/oleObject" Target="../embeddings/oleObject112.bin"/><Relationship Id="rId2" Type="http://schemas.openxmlformats.org/officeDocument/2006/relationships/image" Target="../media/image93.wmf"/><Relationship Id="rId17" Type="http://schemas.openxmlformats.org/officeDocument/2006/relationships/notesSlide" Target="../notesSlides/notesSlide3.xml"/><Relationship Id="rId16" Type="http://schemas.openxmlformats.org/officeDocument/2006/relationships/vmlDrawing" Target="../drawings/vmlDrawing2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99.wmf"/><Relationship Id="rId13" Type="http://schemas.openxmlformats.org/officeDocument/2006/relationships/oleObject" Target="../embeddings/oleObject117.bin"/><Relationship Id="rId12" Type="http://schemas.openxmlformats.org/officeDocument/2006/relationships/image" Target="../media/image98.wmf"/><Relationship Id="rId11" Type="http://schemas.openxmlformats.org/officeDocument/2006/relationships/oleObject" Target="../embeddings/oleObject116.bin"/><Relationship Id="rId10" Type="http://schemas.openxmlformats.org/officeDocument/2006/relationships/image" Target="../media/image97.wmf"/><Relationship Id="rId1" Type="http://schemas.openxmlformats.org/officeDocument/2006/relationships/oleObject" Target="../embeddings/oleObject111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0.wmf"/><Relationship Id="rId1" Type="http://schemas.openxmlformats.org/officeDocument/2006/relationships/oleObject" Target="../embeddings/oleObject118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3.bin"/><Relationship Id="rId8" Type="http://schemas.openxmlformats.org/officeDocument/2006/relationships/image" Target="../media/image104.wmf"/><Relationship Id="rId7" Type="http://schemas.openxmlformats.org/officeDocument/2006/relationships/oleObject" Target="../embeddings/oleObject122.bin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21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120.bin"/><Relationship Id="rId2" Type="http://schemas.openxmlformats.org/officeDocument/2006/relationships/image" Target="../media/image101.wmf"/><Relationship Id="rId14" Type="http://schemas.openxmlformats.org/officeDocument/2006/relationships/vmlDrawing" Target="../drawings/vmlDrawing2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06.wmf"/><Relationship Id="rId11" Type="http://schemas.openxmlformats.org/officeDocument/2006/relationships/oleObject" Target="../embeddings/oleObject124.bin"/><Relationship Id="rId10" Type="http://schemas.openxmlformats.org/officeDocument/2006/relationships/image" Target="../media/image105.wmf"/><Relationship Id="rId1" Type="http://schemas.openxmlformats.org/officeDocument/2006/relationships/oleObject" Target="../embeddings/oleObject119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6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08.wmf"/><Relationship Id="rId3" Type="http://schemas.openxmlformats.org/officeDocument/2006/relationships/oleObject" Target="../embeddings/oleObject126.bin"/><Relationship Id="rId2" Type="http://schemas.openxmlformats.org/officeDocument/2006/relationships/image" Target="../media/image107.wmf"/><Relationship Id="rId1" Type="http://schemas.openxmlformats.org/officeDocument/2006/relationships/oleObject" Target="../embeddings/oleObject125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vmlDrawing" Target="../drawings/vmlDrawing27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111.wmf"/><Relationship Id="rId3" Type="http://schemas.openxmlformats.org/officeDocument/2006/relationships/oleObject" Target="../embeddings/oleObject129.bin"/><Relationship Id="rId2" Type="http://schemas.openxmlformats.org/officeDocument/2006/relationships/image" Target="../media/image110.wmf"/><Relationship Id="rId1" Type="http://schemas.openxmlformats.org/officeDocument/2006/relationships/oleObject" Target="../embeddings/oleObject128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16.wmf"/><Relationship Id="rId7" Type="http://schemas.openxmlformats.org/officeDocument/2006/relationships/oleObject" Target="../embeddings/oleObject134.bin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133.bin"/><Relationship Id="rId4" Type="http://schemas.openxmlformats.org/officeDocument/2006/relationships/image" Target="../media/image114.wmf"/><Relationship Id="rId3" Type="http://schemas.openxmlformats.org/officeDocument/2006/relationships/oleObject" Target="../embeddings/oleObject132.bin"/><Relationship Id="rId2" Type="http://schemas.openxmlformats.org/officeDocument/2006/relationships/image" Target="../media/image113.wmf"/><Relationship Id="rId10" Type="http://schemas.openxmlformats.org/officeDocument/2006/relationships/vmlDrawing" Target="../drawings/vmlDrawing28.vml"/><Relationship Id="rId1" Type="http://schemas.openxmlformats.org/officeDocument/2006/relationships/oleObject" Target="../embeddings/oleObject131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9.bin"/><Relationship Id="rId8" Type="http://schemas.openxmlformats.org/officeDocument/2006/relationships/image" Target="../media/image120.wmf"/><Relationship Id="rId7" Type="http://schemas.openxmlformats.org/officeDocument/2006/relationships/oleObject" Target="../embeddings/oleObject138.bin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18.wmf"/><Relationship Id="rId3" Type="http://schemas.openxmlformats.org/officeDocument/2006/relationships/oleObject" Target="../embeddings/oleObject136.bin"/><Relationship Id="rId28" Type="http://schemas.openxmlformats.org/officeDocument/2006/relationships/vmlDrawing" Target="../drawings/vmlDrawing29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29.wmf"/><Relationship Id="rId25" Type="http://schemas.openxmlformats.org/officeDocument/2006/relationships/oleObject" Target="../embeddings/oleObject147.bin"/><Relationship Id="rId24" Type="http://schemas.openxmlformats.org/officeDocument/2006/relationships/image" Target="../media/image128.wmf"/><Relationship Id="rId23" Type="http://schemas.openxmlformats.org/officeDocument/2006/relationships/oleObject" Target="../embeddings/oleObject146.bin"/><Relationship Id="rId22" Type="http://schemas.openxmlformats.org/officeDocument/2006/relationships/image" Target="../media/image127.wmf"/><Relationship Id="rId21" Type="http://schemas.openxmlformats.org/officeDocument/2006/relationships/oleObject" Target="../embeddings/oleObject145.bin"/><Relationship Id="rId20" Type="http://schemas.openxmlformats.org/officeDocument/2006/relationships/image" Target="../media/image126.wmf"/><Relationship Id="rId2" Type="http://schemas.openxmlformats.org/officeDocument/2006/relationships/image" Target="../media/image117.wmf"/><Relationship Id="rId19" Type="http://schemas.openxmlformats.org/officeDocument/2006/relationships/oleObject" Target="../embeddings/oleObject144.bin"/><Relationship Id="rId18" Type="http://schemas.openxmlformats.org/officeDocument/2006/relationships/image" Target="../media/image125.wmf"/><Relationship Id="rId17" Type="http://schemas.openxmlformats.org/officeDocument/2006/relationships/oleObject" Target="../embeddings/oleObject143.bin"/><Relationship Id="rId16" Type="http://schemas.openxmlformats.org/officeDocument/2006/relationships/image" Target="../media/image124.wmf"/><Relationship Id="rId15" Type="http://schemas.openxmlformats.org/officeDocument/2006/relationships/oleObject" Target="../embeddings/oleObject142.bin"/><Relationship Id="rId14" Type="http://schemas.openxmlformats.org/officeDocument/2006/relationships/image" Target="../media/image123.wmf"/><Relationship Id="rId13" Type="http://schemas.openxmlformats.org/officeDocument/2006/relationships/oleObject" Target="../embeddings/oleObject141.bin"/><Relationship Id="rId12" Type="http://schemas.openxmlformats.org/officeDocument/2006/relationships/image" Target="../media/image122.wmf"/><Relationship Id="rId11" Type="http://schemas.openxmlformats.org/officeDocument/2006/relationships/oleObject" Target="../embeddings/oleObject140.bin"/><Relationship Id="rId10" Type="http://schemas.openxmlformats.org/officeDocument/2006/relationships/image" Target="../media/image121.wmf"/><Relationship Id="rId1" Type="http://schemas.openxmlformats.org/officeDocument/2006/relationships/oleObject" Target="../embeddings/oleObject13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2.bin"/><Relationship Id="rId8" Type="http://schemas.openxmlformats.org/officeDocument/2006/relationships/image" Target="../media/image133.wmf"/><Relationship Id="rId7" Type="http://schemas.openxmlformats.org/officeDocument/2006/relationships/oleObject" Target="../embeddings/oleObject151.bin"/><Relationship Id="rId6" Type="http://schemas.openxmlformats.org/officeDocument/2006/relationships/image" Target="../media/image132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31.wmf"/><Relationship Id="rId3" Type="http://schemas.openxmlformats.org/officeDocument/2006/relationships/oleObject" Target="../embeddings/oleObject149.bin"/><Relationship Id="rId2" Type="http://schemas.openxmlformats.org/officeDocument/2006/relationships/image" Target="../media/image130.wmf"/><Relationship Id="rId18" Type="http://schemas.openxmlformats.org/officeDocument/2006/relationships/vmlDrawing" Target="../drawings/vmlDrawing30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29.wmf"/><Relationship Id="rId15" Type="http://schemas.openxmlformats.org/officeDocument/2006/relationships/oleObject" Target="../embeddings/oleObject155.bin"/><Relationship Id="rId14" Type="http://schemas.openxmlformats.org/officeDocument/2006/relationships/image" Target="../media/image128.wmf"/><Relationship Id="rId13" Type="http://schemas.openxmlformats.org/officeDocument/2006/relationships/oleObject" Target="../embeddings/oleObject154.bin"/><Relationship Id="rId12" Type="http://schemas.openxmlformats.org/officeDocument/2006/relationships/image" Target="../media/image135.wmf"/><Relationship Id="rId11" Type="http://schemas.openxmlformats.org/officeDocument/2006/relationships/oleObject" Target="../embeddings/oleObject153.bin"/><Relationship Id="rId10" Type="http://schemas.openxmlformats.org/officeDocument/2006/relationships/image" Target="../media/image134.wmf"/><Relationship Id="rId1" Type="http://schemas.openxmlformats.org/officeDocument/2006/relationships/oleObject" Target="../embeddings/oleObject148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0.bin"/><Relationship Id="rId8" Type="http://schemas.openxmlformats.org/officeDocument/2006/relationships/image" Target="../media/image139.wmf"/><Relationship Id="rId7" Type="http://schemas.openxmlformats.org/officeDocument/2006/relationships/oleObject" Target="../embeddings/oleObject159.bin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58.bin"/><Relationship Id="rId4" Type="http://schemas.openxmlformats.org/officeDocument/2006/relationships/image" Target="../media/image137.wmf"/><Relationship Id="rId30" Type="http://schemas.openxmlformats.org/officeDocument/2006/relationships/vmlDrawing" Target="../drawings/vmlDrawing31.vml"/><Relationship Id="rId3" Type="http://schemas.openxmlformats.org/officeDocument/2006/relationships/oleObject" Target="../embeddings/oleObject157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149.wmf"/><Relationship Id="rId27" Type="http://schemas.openxmlformats.org/officeDocument/2006/relationships/oleObject" Target="../embeddings/oleObject169.bin"/><Relationship Id="rId26" Type="http://schemas.openxmlformats.org/officeDocument/2006/relationships/image" Target="../media/image148.wmf"/><Relationship Id="rId25" Type="http://schemas.openxmlformats.org/officeDocument/2006/relationships/oleObject" Target="../embeddings/oleObject168.bin"/><Relationship Id="rId24" Type="http://schemas.openxmlformats.org/officeDocument/2006/relationships/image" Target="../media/image147.wmf"/><Relationship Id="rId23" Type="http://schemas.openxmlformats.org/officeDocument/2006/relationships/oleObject" Target="../embeddings/oleObject167.bin"/><Relationship Id="rId22" Type="http://schemas.openxmlformats.org/officeDocument/2006/relationships/image" Target="../media/image146.wmf"/><Relationship Id="rId21" Type="http://schemas.openxmlformats.org/officeDocument/2006/relationships/oleObject" Target="../embeddings/oleObject166.bin"/><Relationship Id="rId20" Type="http://schemas.openxmlformats.org/officeDocument/2006/relationships/image" Target="../media/image145.wmf"/><Relationship Id="rId2" Type="http://schemas.openxmlformats.org/officeDocument/2006/relationships/image" Target="../media/image136.wmf"/><Relationship Id="rId19" Type="http://schemas.openxmlformats.org/officeDocument/2006/relationships/oleObject" Target="../embeddings/oleObject165.bin"/><Relationship Id="rId18" Type="http://schemas.openxmlformats.org/officeDocument/2006/relationships/image" Target="../media/image144.wmf"/><Relationship Id="rId17" Type="http://schemas.openxmlformats.org/officeDocument/2006/relationships/oleObject" Target="../embeddings/oleObject164.bin"/><Relationship Id="rId16" Type="http://schemas.openxmlformats.org/officeDocument/2006/relationships/image" Target="../media/image143.wmf"/><Relationship Id="rId15" Type="http://schemas.openxmlformats.org/officeDocument/2006/relationships/oleObject" Target="../embeddings/oleObject163.bin"/><Relationship Id="rId14" Type="http://schemas.openxmlformats.org/officeDocument/2006/relationships/image" Target="../media/image142.wmf"/><Relationship Id="rId13" Type="http://schemas.openxmlformats.org/officeDocument/2006/relationships/oleObject" Target="../embeddings/oleObject162.bin"/><Relationship Id="rId12" Type="http://schemas.openxmlformats.org/officeDocument/2006/relationships/image" Target="../media/image141.wmf"/><Relationship Id="rId11" Type="http://schemas.openxmlformats.org/officeDocument/2006/relationships/oleObject" Target="../embeddings/oleObject161.bin"/><Relationship Id="rId10" Type="http://schemas.openxmlformats.org/officeDocument/2006/relationships/image" Target="../media/image140.wmf"/><Relationship Id="rId1" Type="http://schemas.openxmlformats.org/officeDocument/2006/relationships/oleObject" Target="../embeddings/oleObject156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4.bin"/><Relationship Id="rId8" Type="http://schemas.openxmlformats.org/officeDocument/2006/relationships/image" Target="../media/image153.wmf"/><Relationship Id="rId7" Type="http://schemas.openxmlformats.org/officeDocument/2006/relationships/oleObject" Target="../embeddings/oleObject173.bin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172.bin"/><Relationship Id="rId4" Type="http://schemas.openxmlformats.org/officeDocument/2006/relationships/image" Target="../media/image151.wmf"/><Relationship Id="rId3" Type="http://schemas.openxmlformats.org/officeDocument/2006/relationships/oleObject" Target="../embeddings/oleObject171.bin"/><Relationship Id="rId2" Type="http://schemas.openxmlformats.org/officeDocument/2006/relationships/image" Target="../media/image150.wmf"/><Relationship Id="rId18" Type="http://schemas.openxmlformats.org/officeDocument/2006/relationships/vmlDrawing" Target="../drawings/vmlDrawing32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57.wmf"/><Relationship Id="rId15" Type="http://schemas.openxmlformats.org/officeDocument/2006/relationships/oleObject" Target="../embeddings/oleObject177.bin"/><Relationship Id="rId14" Type="http://schemas.openxmlformats.org/officeDocument/2006/relationships/image" Target="../media/image156.wmf"/><Relationship Id="rId13" Type="http://schemas.openxmlformats.org/officeDocument/2006/relationships/oleObject" Target="../embeddings/oleObject176.bin"/><Relationship Id="rId12" Type="http://schemas.openxmlformats.org/officeDocument/2006/relationships/image" Target="../media/image155.wmf"/><Relationship Id="rId11" Type="http://schemas.openxmlformats.org/officeDocument/2006/relationships/oleObject" Target="../embeddings/oleObject175.bin"/><Relationship Id="rId10" Type="http://schemas.openxmlformats.org/officeDocument/2006/relationships/image" Target="../media/image154.wmf"/><Relationship Id="rId1" Type="http://schemas.openxmlformats.org/officeDocument/2006/relationships/oleObject" Target="../embeddings/oleObject170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3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0.wmf"/><Relationship Id="rId5" Type="http://schemas.openxmlformats.org/officeDocument/2006/relationships/oleObject" Target="../embeddings/oleObject180.bin"/><Relationship Id="rId4" Type="http://schemas.openxmlformats.org/officeDocument/2006/relationships/image" Target="../media/image159.wmf"/><Relationship Id="rId3" Type="http://schemas.openxmlformats.org/officeDocument/2006/relationships/oleObject" Target="../embeddings/oleObject179.bin"/><Relationship Id="rId2" Type="http://schemas.openxmlformats.org/officeDocument/2006/relationships/image" Target="../media/image158.wmf"/><Relationship Id="rId1" Type="http://schemas.openxmlformats.org/officeDocument/2006/relationships/oleObject" Target="../embeddings/oleObject178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64.wmf"/><Relationship Id="rId7" Type="http://schemas.openxmlformats.org/officeDocument/2006/relationships/oleObject" Target="../embeddings/oleObject184.bin"/><Relationship Id="rId6" Type="http://schemas.openxmlformats.org/officeDocument/2006/relationships/image" Target="../media/image163.wmf"/><Relationship Id="rId5" Type="http://schemas.openxmlformats.org/officeDocument/2006/relationships/oleObject" Target="../embeddings/oleObject183.bin"/><Relationship Id="rId4" Type="http://schemas.openxmlformats.org/officeDocument/2006/relationships/image" Target="../media/image162.wmf"/><Relationship Id="rId3" Type="http://schemas.openxmlformats.org/officeDocument/2006/relationships/oleObject" Target="../embeddings/oleObject182.bin"/><Relationship Id="rId2" Type="http://schemas.openxmlformats.org/officeDocument/2006/relationships/image" Target="../media/image161.wmf"/><Relationship Id="rId10" Type="http://schemas.openxmlformats.org/officeDocument/2006/relationships/vmlDrawing" Target="../drawings/vmlDrawing34.vml"/><Relationship Id="rId1" Type="http://schemas.openxmlformats.org/officeDocument/2006/relationships/oleObject" Target="../embeddings/oleObject181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68.wmf"/><Relationship Id="rId7" Type="http://schemas.openxmlformats.org/officeDocument/2006/relationships/oleObject" Target="../embeddings/oleObject188.bin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87.bin"/><Relationship Id="rId4" Type="http://schemas.openxmlformats.org/officeDocument/2006/relationships/image" Target="../media/image166.wmf"/><Relationship Id="rId3" Type="http://schemas.openxmlformats.org/officeDocument/2006/relationships/oleObject" Target="../embeddings/oleObject186.bin"/><Relationship Id="rId2" Type="http://schemas.openxmlformats.org/officeDocument/2006/relationships/image" Target="../media/image165.wmf"/><Relationship Id="rId10" Type="http://schemas.openxmlformats.org/officeDocument/2006/relationships/vmlDrawing" Target="../drawings/vmlDrawing35.vml"/><Relationship Id="rId1" Type="http://schemas.openxmlformats.org/officeDocument/2006/relationships/oleObject" Target="../embeddings/oleObject185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6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1.w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70.wmf"/><Relationship Id="rId3" Type="http://schemas.openxmlformats.org/officeDocument/2006/relationships/oleObject" Target="../embeddings/oleObject190.bin"/><Relationship Id="rId2" Type="http://schemas.openxmlformats.org/officeDocument/2006/relationships/image" Target="../media/image169.wmf"/><Relationship Id="rId1" Type="http://schemas.openxmlformats.org/officeDocument/2006/relationships/oleObject" Target="../embeddings/oleObject18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7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4.w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173.wmf"/><Relationship Id="rId3" Type="http://schemas.openxmlformats.org/officeDocument/2006/relationships/oleObject" Target="../embeddings/oleObject193.bin"/><Relationship Id="rId2" Type="http://schemas.openxmlformats.org/officeDocument/2006/relationships/image" Target="../media/image172.wmf"/><Relationship Id="rId1" Type="http://schemas.openxmlformats.org/officeDocument/2006/relationships/oleObject" Target="../embeddings/oleObject192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9.bin"/><Relationship Id="rId8" Type="http://schemas.openxmlformats.org/officeDocument/2006/relationships/image" Target="../media/image178.wmf"/><Relationship Id="rId7" Type="http://schemas.openxmlformats.org/officeDocument/2006/relationships/oleObject" Target="../embeddings/oleObject198.bin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197.bin"/><Relationship Id="rId4" Type="http://schemas.openxmlformats.org/officeDocument/2006/relationships/image" Target="../media/image176.wmf"/><Relationship Id="rId3" Type="http://schemas.openxmlformats.org/officeDocument/2006/relationships/oleObject" Target="../embeddings/oleObject196.bin"/><Relationship Id="rId2" Type="http://schemas.openxmlformats.org/officeDocument/2006/relationships/image" Target="../media/image175.wmf"/><Relationship Id="rId12" Type="http://schemas.openxmlformats.org/officeDocument/2006/relationships/vmlDrawing" Target="../drawings/vmlDrawing38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79.wmf"/><Relationship Id="rId1" Type="http://schemas.openxmlformats.org/officeDocument/2006/relationships/oleObject" Target="../embeddings/oleObject195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4.bin"/><Relationship Id="rId8" Type="http://schemas.openxmlformats.org/officeDocument/2006/relationships/image" Target="../media/image178.wmf"/><Relationship Id="rId7" Type="http://schemas.openxmlformats.org/officeDocument/2006/relationships/oleObject" Target="../embeddings/oleObject203.bin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176.wmf"/><Relationship Id="rId3" Type="http://schemas.openxmlformats.org/officeDocument/2006/relationships/oleObject" Target="../embeddings/oleObject201.bin"/><Relationship Id="rId2" Type="http://schemas.openxmlformats.org/officeDocument/2006/relationships/image" Target="../media/image180.wmf"/><Relationship Id="rId12" Type="http://schemas.openxmlformats.org/officeDocument/2006/relationships/vmlDrawing" Target="../drawings/vmlDrawing39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79.wmf"/><Relationship Id="rId1" Type="http://schemas.openxmlformats.org/officeDocument/2006/relationships/oleObject" Target="../embeddings/oleObject200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0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8.wmf"/><Relationship Id="rId5" Type="http://schemas.openxmlformats.org/officeDocument/2006/relationships/oleObject" Target="../embeddings/oleObject207.bin"/><Relationship Id="rId4" Type="http://schemas.openxmlformats.org/officeDocument/2006/relationships/image" Target="../media/image180.wmf"/><Relationship Id="rId3" Type="http://schemas.openxmlformats.org/officeDocument/2006/relationships/oleObject" Target="../embeddings/oleObject206.bin"/><Relationship Id="rId2" Type="http://schemas.openxmlformats.org/officeDocument/2006/relationships/image" Target="../media/image181.wmf"/><Relationship Id="rId1" Type="http://schemas.openxmlformats.org/officeDocument/2006/relationships/oleObject" Target="../embeddings/oleObject205.bin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2.wmf"/><Relationship Id="rId3" Type="http://schemas.openxmlformats.org/officeDocument/2006/relationships/oleObject" Target="../embeddings/oleObject209.bin"/><Relationship Id="rId2" Type="http://schemas.openxmlformats.org/officeDocument/2006/relationships/image" Target="../media/image82.wmf"/><Relationship Id="rId1" Type="http://schemas.openxmlformats.org/officeDocument/2006/relationships/oleObject" Target="../embeddings/oleObject208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2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5.wmf"/><Relationship Id="rId5" Type="http://schemas.openxmlformats.org/officeDocument/2006/relationships/oleObject" Target="../embeddings/oleObject212.bin"/><Relationship Id="rId4" Type="http://schemas.openxmlformats.org/officeDocument/2006/relationships/image" Target="../media/image184.wmf"/><Relationship Id="rId3" Type="http://schemas.openxmlformats.org/officeDocument/2006/relationships/oleObject" Target="../embeddings/oleObject211.bin"/><Relationship Id="rId2" Type="http://schemas.openxmlformats.org/officeDocument/2006/relationships/image" Target="../media/image183.wmf"/><Relationship Id="rId1" Type="http://schemas.openxmlformats.org/officeDocument/2006/relationships/oleObject" Target="../embeddings/oleObject210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89.wmf"/><Relationship Id="rId7" Type="http://schemas.openxmlformats.org/officeDocument/2006/relationships/oleObject" Target="../embeddings/oleObject216.bin"/><Relationship Id="rId6" Type="http://schemas.openxmlformats.org/officeDocument/2006/relationships/image" Target="../media/image188.wmf"/><Relationship Id="rId5" Type="http://schemas.openxmlformats.org/officeDocument/2006/relationships/oleObject" Target="../embeddings/oleObject215.bin"/><Relationship Id="rId4" Type="http://schemas.openxmlformats.org/officeDocument/2006/relationships/image" Target="../media/image187.wmf"/><Relationship Id="rId3" Type="http://schemas.openxmlformats.org/officeDocument/2006/relationships/oleObject" Target="../embeddings/oleObject214.bin"/><Relationship Id="rId2" Type="http://schemas.openxmlformats.org/officeDocument/2006/relationships/image" Target="../media/image186.wmf"/><Relationship Id="rId10" Type="http://schemas.openxmlformats.org/officeDocument/2006/relationships/vmlDrawing" Target="../drawings/vmlDrawing43.vml"/><Relationship Id="rId1" Type="http://schemas.openxmlformats.org/officeDocument/2006/relationships/oleObject" Target="../embeddings/oleObject213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1.wmf"/><Relationship Id="rId5" Type="http://schemas.openxmlformats.org/officeDocument/2006/relationships/oleObject" Target="../embeddings/oleObject219.bin"/><Relationship Id="rId4" Type="http://schemas.openxmlformats.org/officeDocument/2006/relationships/image" Target="../media/image190.wmf"/><Relationship Id="rId3" Type="http://schemas.openxmlformats.org/officeDocument/2006/relationships/oleObject" Target="../embeddings/oleObject218.bin"/><Relationship Id="rId2" Type="http://schemas.openxmlformats.org/officeDocument/2006/relationships/image" Target="../media/image189.wmf"/><Relationship Id="rId1" Type="http://schemas.openxmlformats.org/officeDocument/2006/relationships/oleObject" Target="../embeddings/oleObject217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5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4.wmf"/><Relationship Id="rId5" Type="http://schemas.openxmlformats.org/officeDocument/2006/relationships/oleObject" Target="../embeddings/oleObject222.bin"/><Relationship Id="rId4" Type="http://schemas.openxmlformats.org/officeDocument/2006/relationships/image" Target="../media/image193.wmf"/><Relationship Id="rId3" Type="http://schemas.openxmlformats.org/officeDocument/2006/relationships/oleObject" Target="../embeddings/oleObject221.bin"/><Relationship Id="rId2" Type="http://schemas.openxmlformats.org/officeDocument/2006/relationships/image" Target="../media/image192.wmf"/><Relationship Id="rId1" Type="http://schemas.openxmlformats.org/officeDocument/2006/relationships/oleObject" Target="../embeddings/oleObject220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98.wmf"/><Relationship Id="rId7" Type="http://schemas.openxmlformats.org/officeDocument/2006/relationships/oleObject" Target="../embeddings/oleObject226.bin"/><Relationship Id="rId6" Type="http://schemas.openxmlformats.org/officeDocument/2006/relationships/image" Target="../media/image197.wmf"/><Relationship Id="rId5" Type="http://schemas.openxmlformats.org/officeDocument/2006/relationships/oleObject" Target="../embeddings/oleObject225.bin"/><Relationship Id="rId4" Type="http://schemas.openxmlformats.org/officeDocument/2006/relationships/image" Target="../media/image196.wmf"/><Relationship Id="rId3" Type="http://schemas.openxmlformats.org/officeDocument/2006/relationships/oleObject" Target="../embeddings/oleObject224.bin"/><Relationship Id="rId2" Type="http://schemas.openxmlformats.org/officeDocument/2006/relationships/image" Target="../media/image195.wmf"/><Relationship Id="rId10" Type="http://schemas.openxmlformats.org/officeDocument/2006/relationships/vmlDrawing" Target="../drawings/vmlDrawing46.vml"/><Relationship Id="rId1" Type="http://schemas.openxmlformats.org/officeDocument/2006/relationships/oleObject" Target="../embeddings/oleObject223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00.wmf"/><Relationship Id="rId7" Type="http://schemas.openxmlformats.org/officeDocument/2006/relationships/oleObject" Target="../embeddings/oleObject230.bin"/><Relationship Id="rId6" Type="http://schemas.openxmlformats.org/officeDocument/2006/relationships/image" Target="../media/image199.wmf"/><Relationship Id="rId5" Type="http://schemas.openxmlformats.org/officeDocument/2006/relationships/oleObject" Target="../embeddings/oleObject229.bin"/><Relationship Id="rId4" Type="http://schemas.openxmlformats.org/officeDocument/2006/relationships/image" Target="../media/image195.wmf"/><Relationship Id="rId3" Type="http://schemas.openxmlformats.org/officeDocument/2006/relationships/oleObject" Target="../embeddings/oleObject228.bin"/><Relationship Id="rId2" Type="http://schemas.openxmlformats.org/officeDocument/2006/relationships/image" Target="../media/image196.wmf"/><Relationship Id="rId10" Type="http://schemas.openxmlformats.org/officeDocument/2006/relationships/vmlDrawing" Target="../drawings/vmlDrawing47.vml"/><Relationship Id="rId1" Type="http://schemas.openxmlformats.org/officeDocument/2006/relationships/oleObject" Target="../embeddings/oleObject227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8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3.wmf"/><Relationship Id="rId5" Type="http://schemas.openxmlformats.org/officeDocument/2006/relationships/oleObject" Target="../embeddings/oleObject233.bin"/><Relationship Id="rId4" Type="http://schemas.openxmlformats.org/officeDocument/2006/relationships/image" Target="../media/image202.wmf"/><Relationship Id="rId3" Type="http://schemas.openxmlformats.org/officeDocument/2006/relationships/oleObject" Target="../embeddings/oleObject232.bin"/><Relationship Id="rId2" Type="http://schemas.openxmlformats.org/officeDocument/2006/relationships/image" Target="../media/image201.wmf"/><Relationship Id="rId1" Type="http://schemas.openxmlformats.org/officeDocument/2006/relationships/oleObject" Target="../embeddings/oleObject231.bin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4.wmf"/><Relationship Id="rId1" Type="http://schemas.openxmlformats.org/officeDocument/2006/relationships/oleObject" Target="../embeddings/oleObject234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08.wmf"/><Relationship Id="rId7" Type="http://schemas.openxmlformats.org/officeDocument/2006/relationships/oleObject" Target="../embeddings/oleObject238.bin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37.bin"/><Relationship Id="rId4" Type="http://schemas.openxmlformats.org/officeDocument/2006/relationships/image" Target="../media/image206.wmf"/><Relationship Id="rId3" Type="http://schemas.openxmlformats.org/officeDocument/2006/relationships/oleObject" Target="../embeddings/oleObject236.bin"/><Relationship Id="rId2" Type="http://schemas.openxmlformats.org/officeDocument/2006/relationships/image" Target="../media/image205.wmf"/><Relationship Id="rId10" Type="http://schemas.openxmlformats.org/officeDocument/2006/relationships/vmlDrawing" Target="../drawings/vmlDrawing50.vml"/><Relationship Id="rId1" Type="http://schemas.openxmlformats.org/officeDocument/2006/relationships/oleObject" Target="../embeddings/oleObject235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3.bin"/><Relationship Id="rId8" Type="http://schemas.openxmlformats.org/officeDocument/2006/relationships/image" Target="../media/image208.wmf"/><Relationship Id="rId7" Type="http://schemas.openxmlformats.org/officeDocument/2006/relationships/oleObject" Target="../embeddings/oleObject242.bin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41.bin"/><Relationship Id="rId4" Type="http://schemas.openxmlformats.org/officeDocument/2006/relationships/image" Target="../media/image206.wmf"/><Relationship Id="rId3" Type="http://schemas.openxmlformats.org/officeDocument/2006/relationships/oleObject" Target="../embeddings/oleObject240.bin"/><Relationship Id="rId2" Type="http://schemas.openxmlformats.org/officeDocument/2006/relationships/image" Target="../media/image205.wmf"/><Relationship Id="rId14" Type="http://schemas.openxmlformats.org/officeDocument/2006/relationships/vmlDrawing" Target="../drawings/vmlDrawing5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10.wmf"/><Relationship Id="rId11" Type="http://schemas.openxmlformats.org/officeDocument/2006/relationships/oleObject" Target="../embeddings/oleObject244.bin"/><Relationship Id="rId10" Type="http://schemas.openxmlformats.org/officeDocument/2006/relationships/image" Target="../media/image209.wmf"/><Relationship Id="rId1" Type="http://schemas.openxmlformats.org/officeDocument/2006/relationships/oleObject" Target="../embeddings/oleObject239.bin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214.wmf"/><Relationship Id="rId7" Type="http://schemas.openxmlformats.org/officeDocument/2006/relationships/oleObject" Target="../embeddings/oleObject248.bin"/><Relationship Id="rId6" Type="http://schemas.openxmlformats.org/officeDocument/2006/relationships/image" Target="../media/image213.wmf"/><Relationship Id="rId5" Type="http://schemas.openxmlformats.org/officeDocument/2006/relationships/oleObject" Target="../embeddings/oleObject247.bin"/><Relationship Id="rId4" Type="http://schemas.openxmlformats.org/officeDocument/2006/relationships/image" Target="../media/image212.wmf"/><Relationship Id="rId3" Type="http://schemas.openxmlformats.org/officeDocument/2006/relationships/oleObject" Target="../embeddings/oleObject246.bin"/><Relationship Id="rId2" Type="http://schemas.openxmlformats.org/officeDocument/2006/relationships/image" Target="../media/image211.wmf"/><Relationship Id="rId10" Type="http://schemas.openxmlformats.org/officeDocument/2006/relationships/vmlDrawing" Target="../drawings/vmlDrawing52.vml"/><Relationship Id="rId1" Type="http://schemas.openxmlformats.org/officeDocument/2006/relationships/oleObject" Target="../embeddings/oleObject245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3.bin"/><Relationship Id="rId8" Type="http://schemas.openxmlformats.org/officeDocument/2006/relationships/image" Target="../media/image218.wmf"/><Relationship Id="rId7" Type="http://schemas.openxmlformats.org/officeDocument/2006/relationships/oleObject" Target="../embeddings/oleObject252.bin"/><Relationship Id="rId6" Type="http://schemas.openxmlformats.org/officeDocument/2006/relationships/image" Target="../media/image217.wmf"/><Relationship Id="rId5" Type="http://schemas.openxmlformats.org/officeDocument/2006/relationships/oleObject" Target="../embeddings/oleObject251.bin"/><Relationship Id="rId4" Type="http://schemas.openxmlformats.org/officeDocument/2006/relationships/image" Target="../media/image216.wmf"/><Relationship Id="rId3" Type="http://schemas.openxmlformats.org/officeDocument/2006/relationships/oleObject" Target="../embeddings/oleObject250.bin"/><Relationship Id="rId2" Type="http://schemas.openxmlformats.org/officeDocument/2006/relationships/image" Target="../media/image215.wmf"/><Relationship Id="rId12" Type="http://schemas.openxmlformats.org/officeDocument/2006/relationships/vmlDrawing" Target="../drawings/vmlDrawing53.vml"/><Relationship Id="rId11" Type="http://schemas.openxmlformats.org/officeDocument/2006/relationships/slideLayout" Target="../slideLayouts/slideLayout6.xml"/><Relationship Id="rId10" Type="http://schemas.openxmlformats.org/officeDocument/2006/relationships/image" Target="../media/image219.wmf"/><Relationship Id="rId1" Type="http://schemas.openxmlformats.org/officeDocument/2006/relationships/oleObject" Target="../embeddings/oleObject249.bin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8.bin"/><Relationship Id="rId8" Type="http://schemas.openxmlformats.org/officeDocument/2006/relationships/image" Target="../media/image52.wmf"/><Relationship Id="rId7" Type="http://schemas.openxmlformats.org/officeDocument/2006/relationships/oleObject" Target="../embeddings/oleObject257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256.bin"/><Relationship Id="rId4" Type="http://schemas.openxmlformats.org/officeDocument/2006/relationships/image" Target="../media/image221.wmf"/><Relationship Id="rId3" Type="http://schemas.openxmlformats.org/officeDocument/2006/relationships/oleObject" Target="../embeddings/oleObject255.bin"/><Relationship Id="rId2" Type="http://schemas.openxmlformats.org/officeDocument/2006/relationships/image" Target="../media/image220.wmf"/><Relationship Id="rId12" Type="http://schemas.openxmlformats.org/officeDocument/2006/relationships/vmlDrawing" Target="../drawings/vmlDrawing54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22.wmf"/><Relationship Id="rId1" Type="http://schemas.openxmlformats.org/officeDocument/2006/relationships/oleObject" Target="../embeddings/oleObject254.bin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219.wmf"/><Relationship Id="rId7" Type="http://schemas.openxmlformats.org/officeDocument/2006/relationships/oleObject" Target="../embeddings/oleObject262.bin"/><Relationship Id="rId6" Type="http://schemas.openxmlformats.org/officeDocument/2006/relationships/image" Target="../media/image224.wmf"/><Relationship Id="rId5" Type="http://schemas.openxmlformats.org/officeDocument/2006/relationships/oleObject" Target="../embeddings/oleObject261.bin"/><Relationship Id="rId4" Type="http://schemas.openxmlformats.org/officeDocument/2006/relationships/image" Target="../media/image223.wmf"/><Relationship Id="rId3" Type="http://schemas.openxmlformats.org/officeDocument/2006/relationships/oleObject" Target="../embeddings/oleObject260.bin"/><Relationship Id="rId2" Type="http://schemas.openxmlformats.org/officeDocument/2006/relationships/image" Target="../media/image215.wmf"/><Relationship Id="rId12" Type="http://schemas.openxmlformats.org/officeDocument/2006/relationships/vmlDrawing" Target="../drawings/vmlDrawing55.vml"/><Relationship Id="rId11" Type="http://schemas.openxmlformats.org/officeDocument/2006/relationships/slideLayout" Target="../slideLayouts/slideLayout7.xml"/><Relationship Id="rId10" Type="http://schemas.openxmlformats.org/officeDocument/2006/relationships/oleObject" Target="../embeddings/oleObject263.bin"/><Relationship Id="rId1" Type="http://schemas.openxmlformats.org/officeDocument/2006/relationships/oleObject" Target="../embeddings/oleObject259.bin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26.wmf"/><Relationship Id="rId7" Type="http://schemas.openxmlformats.org/officeDocument/2006/relationships/oleObject" Target="../embeddings/oleObject267.bin"/><Relationship Id="rId6" Type="http://schemas.openxmlformats.org/officeDocument/2006/relationships/image" Target="../media/image224.wmf"/><Relationship Id="rId5" Type="http://schemas.openxmlformats.org/officeDocument/2006/relationships/oleObject" Target="../embeddings/oleObject266.bin"/><Relationship Id="rId4" Type="http://schemas.openxmlformats.org/officeDocument/2006/relationships/image" Target="../media/image223.wmf"/><Relationship Id="rId3" Type="http://schemas.openxmlformats.org/officeDocument/2006/relationships/oleObject" Target="../embeddings/oleObject265.bin"/><Relationship Id="rId2" Type="http://schemas.openxmlformats.org/officeDocument/2006/relationships/image" Target="../media/image225.wmf"/><Relationship Id="rId10" Type="http://schemas.openxmlformats.org/officeDocument/2006/relationships/vmlDrawing" Target="../drawings/vmlDrawing56.vml"/><Relationship Id="rId1" Type="http://schemas.openxmlformats.org/officeDocument/2006/relationships/oleObject" Target="../embeddings/oleObject264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7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28.wmf"/><Relationship Id="rId3" Type="http://schemas.openxmlformats.org/officeDocument/2006/relationships/oleObject" Target="../embeddings/oleObject269.bin"/><Relationship Id="rId2" Type="http://schemas.openxmlformats.org/officeDocument/2006/relationships/image" Target="../media/image227.wmf"/><Relationship Id="rId1" Type="http://schemas.openxmlformats.org/officeDocument/2006/relationships/oleObject" Target="../embeddings/oleObject268.bin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5.bin"/><Relationship Id="rId8" Type="http://schemas.openxmlformats.org/officeDocument/2006/relationships/image" Target="../media/image232.wmf"/><Relationship Id="rId7" Type="http://schemas.openxmlformats.org/officeDocument/2006/relationships/oleObject" Target="../embeddings/oleObject274.bin"/><Relationship Id="rId6" Type="http://schemas.openxmlformats.org/officeDocument/2006/relationships/image" Target="../media/image231.wmf"/><Relationship Id="rId5" Type="http://schemas.openxmlformats.org/officeDocument/2006/relationships/oleObject" Target="../embeddings/oleObject273.bin"/><Relationship Id="rId4" Type="http://schemas.openxmlformats.org/officeDocument/2006/relationships/image" Target="../media/image230.wmf"/><Relationship Id="rId3" Type="http://schemas.openxmlformats.org/officeDocument/2006/relationships/oleObject" Target="../embeddings/oleObject272.bin"/><Relationship Id="rId20" Type="http://schemas.openxmlformats.org/officeDocument/2006/relationships/vmlDrawing" Target="../drawings/vmlDrawing58.vml"/><Relationship Id="rId2" Type="http://schemas.openxmlformats.org/officeDocument/2006/relationships/image" Target="../media/image229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19.wmf"/><Relationship Id="rId17" Type="http://schemas.openxmlformats.org/officeDocument/2006/relationships/oleObject" Target="../embeddings/oleObject279.bin"/><Relationship Id="rId16" Type="http://schemas.openxmlformats.org/officeDocument/2006/relationships/tags" Target="../tags/tag2.xml"/><Relationship Id="rId15" Type="http://schemas.openxmlformats.org/officeDocument/2006/relationships/oleObject" Target="../embeddings/oleObject278.bin"/><Relationship Id="rId14" Type="http://schemas.openxmlformats.org/officeDocument/2006/relationships/image" Target="../media/image235.wmf"/><Relationship Id="rId13" Type="http://schemas.openxmlformats.org/officeDocument/2006/relationships/oleObject" Target="../embeddings/oleObject277.bin"/><Relationship Id="rId12" Type="http://schemas.openxmlformats.org/officeDocument/2006/relationships/image" Target="../media/image234.wmf"/><Relationship Id="rId11" Type="http://schemas.openxmlformats.org/officeDocument/2006/relationships/oleObject" Target="../embeddings/oleObject276.bin"/><Relationship Id="rId10" Type="http://schemas.openxmlformats.org/officeDocument/2006/relationships/image" Target="../media/image233.wmf"/><Relationship Id="rId1" Type="http://schemas.openxmlformats.org/officeDocument/2006/relationships/oleObject" Target="../embeddings/oleObject271.bin"/></Relationships>
</file>

<file path=ppt/slides/_rels/slide6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9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19.wmf"/><Relationship Id="rId4" Type="http://schemas.openxmlformats.org/officeDocument/2006/relationships/oleObject" Target="../embeddings/oleObject281.bin"/><Relationship Id="rId3" Type="http://schemas.openxmlformats.org/officeDocument/2006/relationships/tags" Target="../tags/tag3.xml"/><Relationship Id="rId2" Type="http://schemas.openxmlformats.org/officeDocument/2006/relationships/image" Target="../media/image236.wmf"/><Relationship Id="rId1" Type="http://schemas.openxmlformats.org/officeDocument/2006/relationships/oleObject" Target="../embeddings/oleObject280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6.bin"/><Relationship Id="rId8" Type="http://schemas.openxmlformats.org/officeDocument/2006/relationships/image" Target="../media/image240.wmf"/><Relationship Id="rId7" Type="http://schemas.openxmlformats.org/officeDocument/2006/relationships/oleObject" Target="../embeddings/oleObject285.bin"/><Relationship Id="rId6" Type="http://schemas.openxmlformats.org/officeDocument/2006/relationships/image" Target="../media/image239.wmf"/><Relationship Id="rId5" Type="http://schemas.openxmlformats.org/officeDocument/2006/relationships/oleObject" Target="../embeddings/oleObject284.bin"/><Relationship Id="rId4" Type="http://schemas.openxmlformats.org/officeDocument/2006/relationships/image" Target="../media/image238.wmf"/><Relationship Id="rId3" Type="http://schemas.openxmlformats.org/officeDocument/2006/relationships/oleObject" Target="../embeddings/oleObject283.bin"/><Relationship Id="rId2" Type="http://schemas.openxmlformats.org/officeDocument/2006/relationships/image" Target="../media/image237.wmf"/><Relationship Id="rId12" Type="http://schemas.openxmlformats.org/officeDocument/2006/relationships/vmlDrawing" Target="../drawings/vmlDrawing6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41.wmf"/><Relationship Id="rId1" Type="http://schemas.openxmlformats.org/officeDocument/2006/relationships/oleObject" Target="../embeddings/oleObject282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1.bin"/><Relationship Id="rId8" Type="http://schemas.openxmlformats.org/officeDocument/2006/relationships/image" Target="../media/image245.wmf"/><Relationship Id="rId7" Type="http://schemas.openxmlformats.org/officeDocument/2006/relationships/oleObject" Target="../embeddings/oleObject290.bin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89.bin"/><Relationship Id="rId4" Type="http://schemas.openxmlformats.org/officeDocument/2006/relationships/image" Target="../media/image243.wmf"/><Relationship Id="rId3" Type="http://schemas.openxmlformats.org/officeDocument/2006/relationships/oleObject" Target="../embeddings/oleObject288.bin"/><Relationship Id="rId22" Type="http://schemas.openxmlformats.org/officeDocument/2006/relationships/vmlDrawing" Target="../drawings/vmlDrawing61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251.wmf"/><Relationship Id="rId2" Type="http://schemas.openxmlformats.org/officeDocument/2006/relationships/image" Target="../media/image242.wmf"/><Relationship Id="rId19" Type="http://schemas.openxmlformats.org/officeDocument/2006/relationships/oleObject" Target="../embeddings/oleObject296.bin"/><Relationship Id="rId18" Type="http://schemas.openxmlformats.org/officeDocument/2006/relationships/image" Target="../media/image250.wmf"/><Relationship Id="rId17" Type="http://schemas.openxmlformats.org/officeDocument/2006/relationships/oleObject" Target="../embeddings/oleObject295.bin"/><Relationship Id="rId16" Type="http://schemas.openxmlformats.org/officeDocument/2006/relationships/image" Target="../media/image249.wmf"/><Relationship Id="rId15" Type="http://schemas.openxmlformats.org/officeDocument/2006/relationships/oleObject" Target="../embeddings/oleObject294.bin"/><Relationship Id="rId14" Type="http://schemas.openxmlformats.org/officeDocument/2006/relationships/image" Target="../media/image248.wmf"/><Relationship Id="rId13" Type="http://schemas.openxmlformats.org/officeDocument/2006/relationships/oleObject" Target="../embeddings/oleObject293.bin"/><Relationship Id="rId12" Type="http://schemas.openxmlformats.org/officeDocument/2006/relationships/image" Target="../media/image247.wmf"/><Relationship Id="rId11" Type="http://schemas.openxmlformats.org/officeDocument/2006/relationships/oleObject" Target="../embeddings/oleObject292.bin"/><Relationship Id="rId10" Type="http://schemas.openxmlformats.org/officeDocument/2006/relationships/image" Target="../media/image246.wmf"/><Relationship Id="rId1" Type="http://schemas.openxmlformats.org/officeDocument/2006/relationships/oleObject" Target="../embeddings/oleObject287.bin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1.bin"/><Relationship Id="rId8" Type="http://schemas.openxmlformats.org/officeDocument/2006/relationships/image" Target="../media/image255.wmf"/><Relationship Id="rId7" Type="http://schemas.openxmlformats.org/officeDocument/2006/relationships/oleObject" Target="../embeddings/oleObject300.bin"/><Relationship Id="rId6" Type="http://schemas.openxmlformats.org/officeDocument/2006/relationships/image" Target="../media/image254.wmf"/><Relationship Id="rId5" Type="http://schemas.openxmlformats.org/officeDocument/2006/relationships/oleObject" Target="../embeddings/oleObject299.bin"/><Relationship Id="rId4" Type="http://schemas.openxmlformats.org/officeDocument/2006/relationships/image" Target="../media/image253.wmf"/><Relationship Id="rId3" Type="http://schemas.openxmlformats.org/officeDocument/2006/relationships/oleObject" Target="../embeddings/oleObject298.bin"/><Relationship Id="rId2" Type="http://schemas.openxmlformats.org/officeDocument/2006/relationships/image" Target="../media/image252.wmf"/><Relationship Id="rId18" Type="http://schemas.openxmlformats.org/officeDocument/2006/relationships/vmlDrawing" Target="../drawings/vmlDrawing62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59.wmf"/><Relationship Id="rId15" Type="http://schemas.openxmlformats.org/officeDocument/2006/relationships/oleObject" Target="../embeddings/oleObject304.bin"/><Relationship Id="rId14" Type="http://schemas.openxmlformats.org/officeDocument/2006/relationships/image" Target="../media/image258.wmf"/><Relationship Id="rId13" Type="http://schemas.openxmlformats.org/officeDocument/2006/relationships/oleObject" Target="../embeddings/oleObject303.bin"/><Relationship Id="rId12" Type="http://schemas.openxmlformats.org/officeDocument/2006/relationships/image" Target="../media/image257.wmf"/><Relationship Id="rId11" Type="http://schemas.openxmlformats.org/officeDocument/2006/relationships/oleObject" Target="../embeddings/oleObject302.bin"/><Relationship Id="rId10" Type="http://schemas.openxmlformats.org/officeDocument/2006/relationships/image" Target="../media/image256.wmf"/><Relationship Id="rId1" Type="http://schemas.openxmlformats.org/officeDocument/2006/relationships/oleObject" Target="../embeddings/oleObject297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3.vml"/><Relationship Id="rId7" Type="http://schemas.openxmlformats.org/officeDocument/2006/relationships/slideLayout" Target="../slideLayouts/slideLayout6.xml"/><Relationship Id="rId6" Type="http://schemas.openxmlformats.org/officeDocument/2006/relationships/oleObject" Target="../embeddings/oleObject308.bin"/><Relationship Id="rId5" Type="http://schemas.openxmlformats.org/officeDocument/2006/relationships/image" Target="../media/image260.wmf"/><Relationship Id="rId4" Type="http://schemas.openxmlformats.org/officeDocument/2006/relationships/oleObject" Target="../embeddings/oleObject307.bin"/><Relationship Id="rId3" Type="http://schemas.openxmlformats.org/officeDocument/2006/relationships/oleObject" Target="../embeddings/oleObject306.bin"/><Relationship Id="rId2" Type="http://schemas.openxmlformats.org/officeDocument/2006/relationships/image" Target="../media/image218.wmf"/><Relationship Id="rId1" Type="http://schemas.openxmlformats.org/officeDocument/2006/relationships/oleObject" Target="../embeddings/oleObject305.bin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4.vml"/><Relationship Id="rId8" Type="http://schemas.openxmlformats.org/officeDocument/2006/relationships/slideLayout" Target="../slideLayouts/slideLayout7.xml"/><Relationship Id="rId7" Type="http://schemas.openxmlformats.org/officeDocument/2006/relationships/oleObject" Target="../embeddings/oleObject312.bin"/><Relationship Id="rId6" Type="http://schemas.openxmlformats.org/officeDocument/2006/relationships/image" Target="../media/image263.wmf"/><Relationship Id="rId5" Type="http://schemas.openxmlformats.org/officeDocument/2006/relationships/oleObject" Target="../embeddings/oleObject311.bin"/><Relationship Id="rId4" Type="http://schemas.openxmlformats.org/officeDocument/2006/relationships/image" Target="../media/image262.wmf"/><Relationship Id="rId3" Type="http://schemas.openxmlformats.org/officeDocument/2006/relationships/oleObject" Target="../embeddings/oleObject310.bin"/><Relationship Id="rId2" Type="http://schemas.openxmlformats.org/officeDocument/2006/relationships/image" Target="../media/image261.wmf"/><Relationship Id="rId1" Type="http://schemas.openxmlformats.org/officeDocument/2006/relationships/oleObject" Target="../embeddings/oleObject309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5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65.wmf"/><Relationship Id="rId5" Type="http://schemas.openxmlformats.org/officeDocument/2006/relationships/oleObject" Target="../embeddings/oleObject315.bin"/><Relationship Id="rId4" Type="http://schemas.openxmlformats.org/officeDocument/2006/relationships/image" Target="../media/image264.wmf"/><Relationship Id="rId3" Type="http://schemas.openxmlformats.org/officeDocument/2006/relationships/oleObject" Target="../embeddings/oleObject314.bin"/><Relationship Id="rId2" Type="http://schemas.openxmlformats.org/officeDocument/2006/relationships/image" Target="../media/image263.wmf"/><Relationship Id="rId1" Type="http://schemas.openxmlformats.org/officeDocument/2006/relationships/oleObject" Target="../embeddings/oleObject313.bin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9.wmf"/><Relationship Id="rId7" Type="http://schemas.openxmlformats.org/officeDocument/2006/relationships/oleObject" Target="../embeddings/oleObject319.bin"/><Relationship Id="rId6" Type="http://schemas.openxmlformats.org/officeDocument/2006/relationships/image" Target="../media/image268.wmf"/><Relationship Id="rId5" Type="http://schemas.openxmlformats.org/officeDocument/2006/relationships/oleObject" Target="../embeddings/oleObject318.bin"/><Relationship Id="rId4" Type="http://schemas.openxmlformats.org/officeDocument/2006/relationships/image" Target="../media/image267.wmf"/><Relationship Id="rId3" Type="http://schemas.openxmlformats.org/officeDocument/2006/relationships/oleObject" Target="../embeddings/oleObject317.bin"/><Relationship Id="rId2" Type="http://schemas.openxmlformats.org/officeDocument/2006/relationships/image" Target="../media/image266.wmf"/><Relationship Id="rId10" Type="http://schemas.openxmlformats.org/officeDocument/2006/relationships/vmlDrawing" Target="../drawings/vmlDrawing66.vml"/><Relationship Id="rId1" Type="http://schemas.openxmlformats.org/officeDocument/2006/relationships/oleObject" Target="../embeddings/oleObject3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>
          <a:xfrm>
            <a:off x="457200" y="561658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/>
              <a:t>线性代数 本学期教学安排</a:t>
            </a:r>
            <a:endParaRPr lang="zh-CN" altLang="en-US" dirty="0"/>
          </a:p>
        </p:txBody>
      </p:sp>
      <p:sp>
        <p:nvSpPr>
          <p:cNvPr id="96259" name="Rectangle 3"/>
          <p:cNvSpPr>
            <a:spLocks noGrp="1"/>
          </p:cNvSpPr>
          <p:nvPr>
            <p:ph idx="1"/>
          </p:nvPr>
        </p:nvSpPr>
        <p:spPr>
          <a:xfrm>
            <a:off x="2181225" y="1863725"/>
            <a:ext cx="5097780" cy="452247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第一章   </a:t>
            </a:r>
            <a:r>
              <a:rPr lang="zh-CN" alt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zh-CN" altLang="en-US" sz="3600" dirty="0">
                <a:solidFill>
                  <a:srgbClr val="FF0000"/>
                </a:solidFill>
              </a:rPr>
              <a:t>阶行列式</a:t>
            </a:r>
            <a:endParaRPr lang="zh-CN" altLang="en-US" sz="3600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第二章   </a:t>
            </a:r>
            <a:r>
              <a:rPr lang="zh-CN" alt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 </a:t>
            </a:r>
            <a:r>
              <a:rPr lang="zh-CN" altLang="en-US" sz="3600" dirty="0">
                <a:solidFill>
                  <a:srgbClr val="FF0000"/>
                </a:solidFill>
              </a:rPr>
              <a:t>维向量</a:t>
            </a:r>
            <a:endParaRPr lang="zh-CN" altLang="en-US" sz="3600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第三章   矩 阵</a:t>
            </a:r>
            <a:endParaRPr lang="zh-CN" altLang="en-US" sz="3600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第四章   线性方程组</a:t>
            </a:r>
            <a:endParaRPr lang="zh-CN" altLang="en-US" sz="3600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第五章   相似矩阵</a:t>
            </a:r>
            <a:endParaRPr lang="zh-CN" altLang="en-US" sz="3600" dirty="0">
              <a:solidFill>
                <a:srgbClr val="FF0000"/>
              </a:solidFill>
            </a:endParaRPr>
          </a:p>
          <a:p>
            <a:pPr marL="0" eaLnBrk="1" latinLnBrk="0" hangingPunct="1">
              <a:spcBef>
                <a:spcPts val="0"/>
              </a:spcBef>
              <a:buNone/>
            </a:pPr>
            <a:r>
              <a:rPr lang="zh-CN" altLang="en-US" sz="3600" dirty="0">
                <a:solidFill>
                  <a:srgbClr val="FF0000"/>
                </a:solidFill>
              </a:rPr>
              <a:t>             </a:t>
            </a:r>
            <a:r>
              <a:rPr lang="en-US" altLang="zh-CN" sz="2400" b="1" dirty="0">
                <a:solidFill>
                  <a:srgbClr val="0000CC"/>
                </a:solidFill>
                <a:uFillTx/>
                <a:sym typeface="+mn-ea"/>
              </a:rPr>
              <a:t>§1   </a:t>
            </a:r>
            <a:r>
              <a:rPr lang="zh-CN" altLang="en-US" sz="2400" b="1" dirty="0">
                <a:solidFill>
                  <a:srgbClr val="0000CC"/>
                </a:solidFill>
                <a:uFillTx/>
                <a:sym typeface="+mn-ea"/>
              </a:rPr>
              <a:t>向量的内积</a:t>
            </a:r>
            <a:endParaRPr lang="zh-CN" altLang="en-US" sz="2400" b="1" dirty="0">
              <a:solidFill>
                <a:srgbClr val="0000CC"/>
              </a:solidFill>
              <a:uFillTx/>
            </a:endParaRPr>
          </a:p>
          <a:p>
            <a:pPr marL="0" eaLnBrk="1" latinLnBrk="0" hangingPunct="1">
              <a:spcBef>
                <a:spcPts val="0"/>
              </a:spcBef>
              <a:buNone/>
            </a:pPr>
            <a:r>
              <a:rPr lang="en-US" altLang="zh-CN" sz="2400" b="1" dirty="0">
                <a:solidFill>
                  <a:srgbClr val="0000CC"/>
                </a:solidFill>
                <a:uFillTx/>
                <a:sym typeface="+mn-ea"/>
              </a:rPr>
              <a:t>                  </a:t>
            </a:r>
            <a:r>
              <a:rPr lang="en-US" altLang="zh-CN" b="1" dirty="0">
                <a:solidFill>
                  <a:srgbClr val="0000CC"/>
                </a:solidFill>
                <a:uFillTx/>
                <a:sym typeface="+mn-ea"/>
              </a:rPr>
              <a:t> </a:t>
            </a:r>
            <a:r>
              <a:rPr lang="en-US" altLang="zh-CN" sz="2400" b="1" dirty="0">
                <a:solidFill>
                  <a:srgbClr val="0000CC"/>
                </a:solidFill>
                <a:uFillTx/>
                <a:sym typeface="+mn-ea"/>
              </a:rPr>
              <a:t>§2   </a:t>
            </a:r>
            <a:r>
              <a:rPr lang="zh-CN" altLang="en-US" sz="2400" b="1" dirty="0">
                <a:solidFill>
                  <a:srgbClr val="0000CC"/>
                </a:solidFill>
                <a:uFillTx/>
                <a:sym typeface="+mn-ea"/>
              </a:rPr>
              <a:t>特征值与特征向量</a:t>
            </a:r>
            <a:endParaRPr lang="en-US" altLang="zh-CN" sz="3600" dirty="0">
              <a:solidFill>
                <a:srgbClr val="FF0000"/>
              </a:solidFill>
            </a:endParaRP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>
          <a:xfrm>
            <a:off x="457200" y="848678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dirty="0"/>
              <a:t>第一章  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b="1" dirty="0"/>
              <a:t> </a:t>
            </a:r>
            <a:r>
              <a:rPr lang="zh-CN" altLang="en-US" b="1" dirty="0"/>
              <a:t>阶行列式</a:t>
            </a:r>
            <a:r>
              <a:rPr lang="zh-CN" altLang="en-US" dirty="0"/>
              <a:t> </a:t>
            </a:r>
            <a:endParaRPr lang="zh-CN" altLang="en-US" dirty="0"/>
          </a:p>
        </p:txBody>
      </p:sp>
      <p:sp>
        <p:nvSpPr>
          <p:cNvPr id="98307" name="Rectangle 3"/>
          <p:cNvSpPr>
            <a:spLocks noGrp="1"/>
          </p:cNvSpPr>
          <p:nvPr>
            <p:ph idx="1"/>
          </p:nvPr>
        </p:nvSpPr>
        <p:spPr>
          <a:xfrm>
            <a:off x="1773555" y="2391410"/>
            <a:ext cx="5769610" cy="1942465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US" altLang="zh-CN" b="1" dirty="0"/>
              <a:t>§1   </a:t>
            </a:r>
            <a:r>
              <a:rPr lang="zh-CN" altLang="en-US" b="1" dirty="0"/>
              <a:t>行列式的概念</a:t>
            </a:r>
            <a:r>
              <a:rPr lang="zh-CN" altLang="en-US" dirty="0"/>
              <a:t> </a:t>
            </a:r>
            <a:endParaRPr lang="zh-CN" altLang="en-US" dirty="0"/>
          </a:p>
          <a:p>
            <a:pPr eaLnBrk="1" hangingPunct="1">
              <a:buNone/>
            </a:pPr>
            <a:r>
              <a:rPr lang="en-US" altLang="zh-CN" b="1" dirty="0"/>
              <a:t>§2   </a:t>
            </a:r>
            <a:r>
              <a:rPr lang="zh-CN" altLang="en-US" b="1" dirty="0"/>
              <a:t>行列式的基本性质与计算</a:t>
            </a:r>
            <a:endParaRPr lang="zh-CN" altLang="en-US" b="1" dirty="0"/>
          </a:p>
          <a:p>
            <a:pPr eaLnBrk="1" hangingPunct="1">
              <a:buNone/>
            </a:pPr>
            <a:r>
              <a:rPr lang="en-US" altLang="zh-CN" b="1" dirty="0"/>
              <a:t>§3   </a:t>
            </a:r>
            <a:r>
              <a:rPr lang="zh-CN" altLang="en-US" b="1" dirty="0"/>
              <a:t>克莱姆法则 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/>
          </p:cNvSpPr>
          <p:nvPr>
            <p:ph type="title"/>
          </p:nvPr>
        </p:nvSpPr>
        <p:spPr>
          <a:xfrm>
            <a:off x="457200" y="920433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b="1" dirty="0"/>
              <a:t>§1   </a:t>
            </a:r>
            <a:r>
              <a:rPr lang="zh-CN" altLang="en-US" b="1" dirty="0"/>
              <a:t>行列式的概念</a:t>
            </a:r>
            <a:endParaRPr lang="zh-CN" altLang="en-US" b="1" dirty="0"/>
          </a:p>
        </p:txBody>
      </p:sp>
      <p:sp>
        <p:nvSpPr>
          <p:cNvPr id="99331" name="Rectangle 3"/>
          <p:cNvSpPr>
            <a:spLocks noGrp="1"/>
          </p:cNvSpPr>
          <p:nvPr>
            <p:ph idx="1"/>
          </p:nvPr>
        </p:nvSpPr>
        <p:spPr>
          <a:xfrm>
            <a:off x="2684145" y="2263140"/>
            <a:ext cx="4298950" cy="2423160"/>
          </a:xfrm>
        </p:spPr>
        <p:txBody>
          <a:bodyPr vert="horz" wrap="square" lIns="91440" tIns="45720" rIns="91440" bIns="45720" anchor="t"/>
          <a:lstStyle/>
          <a:p>
            <a:pPr algn="just" eaLnBrk="1" latinLnBrk="0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00CC"/>
                </a:solidFill>
              </a:rPr>
              <a:t>一、二阶行列式</a:t>
            </a:r>
            <a:endParaRPr lang="zh-CN" altLang="en-US" b="1" dirty="0">
              <a:solidFill>
                <a:srgbClr val="0000CC"/>
              </a:solidFill>
            </a:endParaRPr>
          </a:p>
          <a:p>
            <a:pPr algn="just" eaLnBrk="1" latinLnBrk="0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00CC"/>
                </a:solidFill>
                <a:sym typeface="+mn-ea"/>
              </a:rPr>
              <a:t>二、三阶行列式</a:t>
            </a:r>
            <a:endParaRPr lang="zh-CN" altLang="en-US" b="1" dirty="0">
              <a:solidFill>
                <a:srgbClr val="0000CC"/>
              </a:solidFill>
            </a:endParaRPr>
          </a:p>
          <a:p>
            <a:pPr algn="just" eaLnBrk="1" latinLnBrk="0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00CC"/>
                </a:solidFill>
              </a:rPr>
              <a:t>三、</a:t>
            </a:r>
            <a:r>
              <a:rPr lang="en-US" altLang="zh-CN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0000CC"/>
                </a:solidFill>
              </a:rPr>
              <a:t>阶行列式的定义</a:t>
            </a:r>
            <a:endParaRPr lang="zh-CN" altLang="en-US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/>
          <p:nvPr/>
        </p:nvSpPr>
        <p:spPr>
          <a:xfrm>
            <a:off x="149225" y="339090"/>
            <a:ext cx="3756660" cy="7010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一、二阶行列式</a:t>
            </a:r>
            <a:endParaRPr lang="zh-CN" altLang="en-US" sz="40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7985" y="1252220"/>
            <a:ext cx="159956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1.   定义</a:t>
            </a:r>
            <a:endParaRPr lang="zh-CN" altLang="en-US" sz="2800" dirty="0">
              <a:latin typeface="Times New Roman" panose="02020603050405020304" pitchFamily="18" charset="0"/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4530" y="1913890"/>
            <a:ext cx="7904480" cy="2676525"/>
            <a:chOff x="1530" y="2901"/>
            <a:chExt cx="12448" cy="4215"/>
          </a:xfrm>
        </p:grpSpPr>
        <p:sp>
          <p:nvSpPr>
            <p:cNvPr id="5" name="文本框 4"/>
            <p:cNvSpPr txBox="1"/>
            <p:nvPr/>
          </p:nvSpPr>
          <p:spPr>
            <a:xfrm>
              <a:off x="1530" y="2901"/>
              <a:ext cx="12448" cy="4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由四个数排成两行两列（横排称为行，竖排称为列），再</a:t>
              </a:r>
              <a:endParaRPr lang="zh-CN" altLang="en-US"/>
            </a:p>
            <a:p>
              <a:endParaRPr lang="zh-CN" altLang="en-US"/>
            </a:p>
            <a:p>
              <a:r>
                <a:rPr lang="zh-CN" altLang="en-US"/>
                <a:t>用两直线画在两边的式子                        称为</a:t>
              </a:r>
              <a:r>
                <a:rPr lang="zh-CN" altLang="en-US">
                  <a:solidFill>
                    <a:srgbClr val="FF0000"/>
                  </a:solidFill>
                </a:rPr>
                <a:t>二阶行列式</a:t>
              </a:r>
              <a:r>
                <a:rPr lang="zh-CN" altLang="en-US"/>
                <a:t>。</a:t>
              </a:r>
              <a:endParaRPr lang="zh-CN" altLang="en-US"/>
            </a:p>
            <a:p>
              <a:endParaRPr lang="zh-CN" altLang="en-US"/>
            </a:p>
            <a:p>
              <a:r>
                <a:rPr lang="zh-CN" altLang="en-US"/>
                <a:t>其中                      称为二阶行列式的</a:t>
              </a:r>
              <a:r>
                <a:rPr lang="zh-CN" altLang="en-US">
                  <a:solidFill>
                    <a:srgbClr val="FF0000"/>
                  </a:solidFill>
                </a:rPr>
                <a:t>元素</a:t>
              </a:r>
              <a:r>
                <a:rPr lang="zh-CN" altLang="en-US"/>
                <a:t>，      称为</a:t>
              </a:r>
              <a:r>
                <a:rPr lang="zh-CN" altLang="en-US">
                  <a:solidFill>
                    <a:srgbClr val="FF0000"/>
                  </a:solidFill>
                </a:rPr>
                <a:t>行标</a:t>
              </a:r>
              <a:r>
                <a:rPr lang="zh-CN" altLang="en-US"/>
                <a:t>，  </a:t>
              </a:r>
              <a:endParaRPr lang="zh-CN" altLang="en-US"/>
            </a:p>
            <a:p>
              <a:endParaRPr lang="en-US" altLang="zh-CN"/>
            </a:p>
            <a:p>
              <a:r>
                <a:rPr lang="zh-CN" altLang="en-US"/>
                <a:t>而   称为</a:t>
              </a:r>
              <a:r>
                <a:rPr lang="zh-CN" altLang="en-US">
                  <a:solidFill>
                    <a:srgbClr val="FF0000"/>
                  </a:solidFill>
                </a:rPr>
                <a:t>列标，值为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7085" y="3515"/>
            <a:ext cx="3213" cy="17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" r:id="rId1" imgW="14325600" imgH="11582400" progId="Equation.KSEE3">
                    <p:embed/>
                  </p:oleObj>
                </mc:Choice>
                <mc:Fallback>
                  <p:oleObj name="" r:id="rId1" imgW="14325600" imgH="11582400" progId="Equation.KSEE3">
                    <p:embed/>
                    <p:pic>
                      <p:nvPicPr>
                        <p:cNvPr id="0" name="图片 6" descr="image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085" y="3515"/>
                          <a:ext cx="3213" cy="17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0"/>
            </p:cNvPr>
            <p:cNvGraphicFramePr/>
            <p:nvPr/>
          </p:nvGraphicFramePr>
          <p:xfrm>
            <a:off x="2776" y="5216"/>
            <a:ext cx="2691" cy="8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" r:id="rId3" imgW="18897600" imgH="5791200" progId="Equation.KSEE3">
                    <p:embed/>
                  </p:oleObj>
                </mc:Choice>
                <mc:Fallback>
                  <p:oleObj name="" r:id="rId3" imgW="18897600" imgH="5791200" progId="Equation.KSEE3">
                    <p:embed/>
                    <p:pic>
                      <p:nvPicPr>
                        <p:cNvPr id="0" name="图片 1024" descr="image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76" y="5216"/>
                          <a:ext cx="2691" cy="82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0"/>
            </p:cNvPr>
            <p:cNvGraphicFramePr/>
            <p:nvPr/>
          </p:nvGraphicFramePr>
          <p:xfrm>
            <a:off x="11132" y="5272"/>
            <a:ext cx="315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" r:id="rId5" imgW="2133600" imgH="3962400" progId="Equation.KSEE3">
                    <p:embed/>
                  </p:oleObj>
                </mc:Choice>
                <mc:Fallback>
                  <p:oleObj name="" r:id="rId5" imgW="2133600" imgH="3962400" progId="Equation.KSEE3">
                    <p:embed/>
                    <p:pic>
                      <p:nvPicPr>
                        <p:cNvPr id="0" name="图片 1025" descr="image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132" y="5272"/>
                          <a:ext cx="315" cy="62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2095" y="6436"/>
            <a:ext cx="453" cy="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" r:id="rId7" imgW="3048000" imgH="4572000" progId="Equation.KSEE3">
                    <p:embed/>
                  </p:oleObj>
                </mc:Choice>
                <mc:Fallback>
                  <p:oleObj name="" r:id="rId7" imgW="3048000" imgH="4572000" progId="Equation.KSEE3">
                    <p:embed/>
                    <p:pic>
                      <p:nvPicPr>
                        <p:cNvPr id="0" name="图片 1026" descr="image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095" y="6436"/>
                          <a:ext cx="453" cy="68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5114" name="Line 10"/>
          <p:cNvSpPr>
            <a:spLocks noChangeShapeType="1"/>
          </p:cNvSpPr>
          <p:nvPr/>
        </p:nvSpPr>
        <p:spPr bwMode="auto">
          <a:xfrm flipV="1">
            <a:off x="3944620" y="5177790"/>
            <a:ext cx="762000" cy="76200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AutoShape 11"/>
          <p:cNvSpPr/>
          <p:nvPr/>
        </p:nvSpPr>
        <p:spPr>
          <a:xfrm>
            <a:off x="1651000" y="4959985"/>
            <a:ext cx="1752600" cy="533400"/>
          </a:xfrm>
          <a:prstGeom prst="wedgeRoundRectCallout">
            <a:avLst>
              <a:gd name="adj1" fmla="val 98644"/>
              <a:gd name="adj2" fmla="val 42264"/>
              <a:gd name="adj3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ctr" eaLnBrk="1" hangingPunct="1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主对角线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AutoShape 12"/>
          <p:cNvSpPr/>
          <p:nvPr/>
        </p:nvSpPr>
        <p:spPr>
          <a:xfrm>
            <a:off x="1579245" y="5715635"/>
            <a:ext cx="1752600" cy="533400"/>
          </a:xfrm>
          <a:prstGeom prst="wedgeRoundRectCallout">
            <a:avLst>
              <a:gd name="adj1" fmla="val 98644"/>
              <a:gd name="adj2" fmla="val -54167"/>
              <a:gd name="adj3" fmla="val 16667"/>
            </a:avLst>
          </a:prstGeom>
          <a:noFill/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ctr" eaLnBrk="1" hangingPunct="1"/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副对角线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" name="对象 12"/>
          <p:cNvGraphicFramePr/>
          <p:nvPr/>
        </p:nvGraphicFramePr>
        <p:xfrm>
          <a:off x="5321300" y="5338445"/>
          <a:ext cx="2361565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" r:id="rId9" imgW="23164800" imgH="5181600" progId="Equation.KSEE3">
                  <p:embed/>
                </p:oleObj>
              </mc:Choice>
              <mc:Fallback>
                <p:oleObj name="" r:id="rId9" imgW="23164800" imgH="5181600" progId="Equation.KSEE3">
                  <p:embed/>
                  <p:pic>
                    <p:nvPicPr>
                      <p:cNvPr id="0" name="图片 13" descr="image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21300" y="5338445"/>
                        <a:ext cx="2361565" cy="44386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3" name="Line 9"/>
          <p:cNvSpPr>
            <a:spLocks noChangeShapeType="1"/>
          </p:cNvSpPr>
          <p:nvPr/>
        </p:nvSpPr>
        <p:spPr bwMode="auto">
          <a:xfrm>
            <a:off x="4039870" y="5177790"/>
            <a:ext cx="762000" cy="76200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87420" y="4834890"/>
            <a:ext cx="1752600" cy="1466850"/>
            <a:chOff x="6848" y="7727"/>
            <a:chExt cx="2760" cy="2310"/>
          </a:xfrm>
        </p:grpSpPr>
        <p:grpSp>
          <p:nvGrpSpPr>
            <p:cNvPr id="2" name="组合 1"/>
            <p:cNvGrpSpPr/>
            <p:nvPr/>
          </p:nvGrpSpPr>
          <p:grpSpPr>
            <a:xfrm>
              <a:off x="6848" y="7727"/>
              <a:ext cx="2760" cy="2310"/>
              <a:chOff x="6848" y="7727"/>
              <a:chExt cx="2760" cy="2310"/>
            </a:xfrm>
          </p:grpSpPr>
          <p:grpSp>
            <p:nvGrpSpPr>
              <p:cNvPr id="16" name="Group 2"/>
              <p:cNvGrpSpPr/>
              <p:nvPr/>
            </p:nvGrpSpPr>
            <p:grpSpPr>
              <a:xfrm>
                <a:off x="6848" y="7727"/>
                <a:ext cx="2760" cy="2310"/>
                <a:chOff x="1248" y="1032"/>
                <a:chExt cx="1104" cy="924"/>
              </a:xfrm>
            </p:grpSpPr>
            <p:graphicFrame>
              <p:nvGraphicFramePr>
                <p:cNvPr id="4102" name="Object 3"/>
                <p:cNvGraphicFramePr/>
                <p:nvPr/>
              </p:nvGraphicFramePr>
              <p:xfrm>
                <a:off x="1332" y="1040"/>
                <a:ext cx="264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42" name="" r:id="rId11" imgW="10058400" imgH="10058400" progId="">
                        <p:embed/>
                      </p:oleObj>
                    </mc:Choice>
                    <mc:Fallback>
                      <p:oleObj name="" r:id="rId11" imgW="10058400" imgH="10058400" progId="">
                        <p:embed/>
                        <p:pic>
                          <p:nvPicPr>
                            <p:cNvPr id="0" name="图片 3092" descr="image5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32" y="1040"/>
                              <a:ext cx="264" cy="264"/>
                            </a:xfrm>
                            <a:prstGeom prst="rect">
                              <a:avLst/>
                            </a:prstGeom>
                            <a:noFill/>
                            <a:ln w="9525" cap="flat" cmpd="sng">
                              <a:solidFill>
                                <a:srgbClr val="000000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03" name="Object 4"/>
                <p:cNvGraphicFramePr/>
                <p:nvPr/>
              </p:nvGraphicFramePr>
              <p:xfrm>
                <a:off x="2016" y="1032"/>
                <a:ext cx="264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43" name="" r:id="rId13" imgW="10058400" imgH="10058400" progId="">
                        <p:embed/>
                      </p:oleObj>
                    </mc:Choice>
                    <mc:Fallback>
                      <p:oleObj name="" r:id="rId13" imgW="10058400" imgH="10058400" progId="">
                        <p:embed/>
                        <p:pic>
                          <p:nvPicPr>
                            <p:cNvPr id="0" name="图片 3094" descr="image6"/>
                            <p:cNvPicPr/>
                            <p:nvPr/>
                          </p:nvPicPr>
                          <p:blipFill>
                            <a:blip r:embed="rId1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016" y="1032"/>
                              <a:ext cx="264" cy="264"/>
                            </a:xfrm>
                            <a:prstGeom prst="rect">
                              <a:avLst/>
                            </a:prstGeom>
                            <a:noFill/>
                            <a:ln w="9525" cap="flat" cmpd="sng">
                              <a:solidFill>
                                <a:srgbClr val="000000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04" name="Object 5"/>
                <p:cNvGraphicFramePr/>
                <p:nvPr/>
              </p:nvGraphicFramePr>
              <p:xfrm>
                <a:off x="2016" y="1632"/>
                <a:ext cx="272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44" name="" r:id="rId15" imgW="10363200" imgH="10058400" progId="">
                        <p:embed/>
                      </p:oleObj>
                    </mc:Choice>
                    <mc:Fallback>
                      <p:oleObj name="" r:id="rId15" imgW="10363200" imgH="10058400" progId="">
                        <p:embed/>
                        <p:pic>
                          <p:nvPicPr>
                            <p:cNvPr id="0" name="图片 3097" descr="image7"/>
                            <p:cNvPicPr/>
                            <p:nvPr/>
                          </p:nvPicPr>
                          <p:blipFill>
                            <a:blip r:embed="rId16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016" y="1632"/>
                              <a:ext cx="272" cy="264"/>
                            </a:xfrm>
                            <a:prstGeom prst="rect">
                              <a:avLst/>
                            </a:prstGeom>
                            <a:noFill/>
                            <a:ln w="9525" cap="flat" cmpd="sng">
                              <a:solidFill>
                                <a:srgbClr val="000000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05" name="Object 6"/>
                <p:cNvGraphicFramePr/>
                <p:nvPr/>
              </p:nvGraphicFramePr>
              <p:xfrm>
                <a:off x="1339" y="1632"/>
                <a:ext cx="291" cy="26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45" name="" r:id="rId17" imgW="5181600" imgH="5181600" progId="">
                        <p:embed/>
                      </p:oleObj>
                    </mc:Choice>
                    <mc:Fallback>
                      <p:oleObj name="" r:id="rId17" imgW="5181600" imgH="5181600" progId="">
                        <p:embed/>
                        <p:pic>
                          <p:nvPicPr>
                            <p:cNvPr id="0" name="图片 3096" descr="image8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39" y="1632"/>
                              <a:ext cx="291" cy="264"/>
                            </a:xfrm>
                            <a:prstGeom prst="rect">
                              <a:avLst/>
                            </a:prstGeom>
                            <a:noFill/>
                            <a:ln w="9525" cap="flat" cmpd="sng">
                              <a:solidFill>
                                <a:srgbClr val="000000"/>
                              </a:solidFill>
                              <a:prstDash val="solid"/>
                              <a:miter/>
                              <a:headEnd type="none" w="med" len="med"/>
                              <a:tailEnd type="none" w="med" len="med"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75111" name="Line 7"/>
                <p:cNvSpPr>
                  <a:spLocks noChangeShapeType="1"/>
                </p:cNvSpPr>
                <p:nvPr/>
              </p:nvSpPr>
              <p:spPr bwMode="auto">
                <a:xfrm>
                  <a:off x="1248" y="1032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5112" name="Line 8"/>
                <p:cNvSpPr>
                  <a:spLocks noChangeShapeType="1"/>
                </p:cNvSpPr>
                <p:nvPr/>
              </p:nvSpPr>
              <p:spPr bwMode="auto">
                <a:xfrm>
                  <a:off x="2352" y="1044"/>
                  <a:ext cx="0" cy="912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aphicFrame>
            <p:nvGraphicFramePr>
              <p:cNvPr id="40" name="Object 5"/>
              <p:cNvGraphicFramePr/>
              <p:nvPr/>
            </p:nvGraphicFramePr>
            <p:xfrm>
              <a:off x="8768" y="9227"/>
              <a:ext cx="680" cy="6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8" name="" r:id="rId19" imgW="10363200" imgH="10058400" progId="">
                      <p:embed/>
                    </p:oleObj>
                  </mc:Choice>
                  <mc:Fallback>
                    <p:oleObj name="" r:id="rId19" imgW="10363200" imgH="10058400" progId="">
                      <p:embed/>
                      <p:pic>
                        <p:nvPicPr>
                          <p:cNvPr id="0" name="图片 1034" descr="image7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8768" y="9227"/>
                            <a:ext cx="680" cy="660"/>
                          </a:xfrm>
                          <a:prstGeom prst="rect">
                            <a:avLst/>
                          </a:prstGeom>
                          <a:noFill/>
                          <a:ln w="9525" cap="flat" cmpd="sng">
                            <a:solidFill>
                              <a:srgbClr val="000000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4" name="Line 7"/>
            <p:cNvSpPr>
              <a:spLocks noChangeShapeType="1"/>
            </p:cNvSpPr>
            <p:nvPr/>
          </p:nvSpPr>
          <p:spPr bwMode="auto">
            <a:xfrm>
              <a:off x="6848" y="7727"/>
              <a:ext cx="0" cy="22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>
              <a:off x="9608" y="7757"/>
              <a:ext cx="0" cy="22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 useBgFill="1">
        <p:nvSpPr>
          <p:cNvPr id="7" name="文本框 6"/>
          <p:cNvSpPr txBox="1"/>
          <p:nvPr/>
        </p:nvSpPr>
        <p:spPr>
          <a:xfrm>
            <a:off x="1475740" y="4691380"/>
            <a:ext cx="6444047" cy="1692012"/>
          </a:xfrm>
          <a:prstGeom prst="rect">
            <a:avLst/>
          </a:prstGeom>
        </p:spPr>
        <p:txBody>
          <a:bodyPr wrap="square" rtlCol="0">
            <a:spAutoFit/>
          </a:bodyPr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graphicFrame>
        <p:nvGraphicFramePr>
          <p:cNvPr id="12" name="Object 5"/>
          <p:cNvGraphicFramePr/>
          <p:nvPr/>
        </p:nvGraphicFramePr>
        <p:xfrm>
          <a:off x="2897505" y="5017135"/>
          <a:ext cx="2016125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20" imgW="18288000" imgH="10972800" progId="">
                  <p:embed/>
                </p:oleObj>
              </mc:Choice>
              <mc:Fallback>
                <p:oleObj name="" r:id="rId20" imgW="18288000" imgH="10972800" progId="">
                  <p:embed/>
                  <p:pic>
                    <p:nvPicPr>
                      <p:cNvPr id="0" name="图片 3116" descr="image1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897505" y="5017135"/>
                        <a:ext cx="2016125" cy="1222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6"/>
          <p:cNvGraphicFramePr>
            <a:graphicFrameLocks noChangeAspect="1"/>
          </p:cNvGraphicFramePr>
          <p:nvPr/>
        </p:nvGraphicFramePr>
        <p:xfrm>
          <a:off x="4893310" y="5356860"/>
          <a:ext cx="169608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" r:id="rId22" imgW="15240000" imgH="4876800" progId="">
                  <p:embed/>
                </p:oleObj>
              </mc:Choice>
              <mc:Fallback>
                <p:oleObj name="" r:id="rId22" imgW="15240000" imgH="4876800" progId="">
                  <p:embed/>
                  <p:pic>
                    <p:nvPicPr>
                      <p:cNvPr id="0" name="图片 3118" descr="image1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893310" y="5356860"/>
                        <a:ext cx="169608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7"/>
          <p:cNvGraphicFramePr/>
          <p:nvPr/>
        </p:nvGraphicFramePr>
        <p:xfrm>
          <a:off x="6582410" y="5349875"/>
          <a:ext cx="72009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" r:id="rId24" imgW="5791200" imgH="4267200" progId="">
                  <p:embed/>
                </p:oleObj>
              </mc:Choice>
              <mc:Fallback>
                <p:oleObj name="" r:id="rId24" imgW="5791200" imgH="4267200" progId="">
                  <p:embed/>
                  <p:pic>
                    <p:nvPicPr>
                      <p:cNvPr id="0" name="图片 3119" descr="image12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582410" y="5349875"/>
                        <a:ext cx="72009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259965" y="5349875"/>
            <a:ext cx="14535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例：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4" grpId="0"/>
      <p:bldP spid="20" grpId="0" bldLvl="0" animBg="1"/>
      <p:bldP spid="21" grpId="0" bldLvl="0" animBg="1"/>
      <p:bldP spid="17" grpId="0" bldLvl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/>
          <p:nvPr/>
        </p:nvSpPr>
        <p:spPr>
          <a:xfrm>
            <a:off x="296545" y="609600"/>
            <a:ext cx="6819900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二阶行列式与二元线性方程组</a:t>
            </a:r>
            <a:endParaRPr lang="zh-CN" altLang="en-US" sz="40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6195" name="Rectangle 3"/>
          <p:cNvSpPr/>
          <p:nvPr/>
        </p:nvSpPr>
        <p:spPr>
          <a:xfrm>
            <a:off x="833755" y="1447800"/>
            <a:ext cx="3041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解二元线性方程组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6196" name="Object 4"/>
          <p:cNvGraphicFramePr/>
          <p:nvPr/>
        </p:nvGraphicFramePr>
        <p:xfrm>
          <a:off x="2864485" y="2124710"/>
          <a:ext cx="3517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" r:id="rId1" imgW="84429600" imgH="24079200" progId="">
                  <p:embed/>
                </p:oleObj>
              </mc:Choice>
              <mc:Fallback>
                <p:oleObj name="" r:id="rId1" imgW="84429600" imgH="24079200" progId="">
                  <p:embed/>
                  <p:pic>
                    <p:nvPicPr>
                      <p:cNvPr id="0" name="图片 3075" descr="image6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64485" y="2124710"/>
                        <a:ext cx="35179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7" name="Object 5"/>
          <p:cNvGraphicFramePr/>
          <p:nvPr/>
        </p:nvGraphicFramePr>
        <p:xfrm>
          <a:off x="5940289" y="2124710"/>
          <a:ext cx="576004" cy="54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" r:id="rId3" imgW="4572000" imgH="5181600" progId="">
                  <p:embed/>
                </p:oleObj>
              </mc:Choice>
              <mc:Fallback>
                <p:oleObj name="" r:id="rId3" imgW="4572000" imgH="5181600" progId="">
                  <p:embed/>
                  <p:pic>
                    <p:nvPicPr>
                      <p:cNvPr id="0" name="图片 3076" descr="image67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5940289" y="2124710"/>
                        <a:ext cx="576004" cy="540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9" name="Object 7"/>
          <p:cNvGraphicFramePr/>
          <p:nvPr/>
        </p:nvGraphicFramePr>
        <p:xfrm>
          <a:off x="5993130" y="2729865"/>
          <a:ext cx="444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" r:id="rId5" imgW="10668000" imgH="9753600" progId="">
                  <p:embed/>
                </p:oleObj>
              </mc:Choice>
              <mc:Fallback>
                <p:oleObj name="" r:id="rId5" imgW="10668000" imgH="9753600" progId="">
                  <p:embed/>
                  <p:pic>
                    <p:nvPicPr>
                      <p:cNvPr id="0" name="图片 3077" descr="image6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3130" y="2729865"/>
                        <a:ext cx="444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0" name="Object 8"/>
          <p:cNvGraphicFramePr/>
          <p:nvPr/>
        </p:nvGraphicFramePr>
        <p:xfrm>
          <a:off x="851535" y="3285490"/>
          <a:ext cx="1295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" r:id="rId7" imgW="31089600" imgH="10058400" progId="">
                  <p:embed/>
                </p:oleObj>
              </mc:Choice>
              <mc:Fallback>
                <p:oleObj name="" r:id="rId7" imgW="31089600" imgH="10058400" progId="">
                  <p:embed/>
                  <p:pic>
                    <p:nvPicPr>
                      <p:cNvPr id="0" name="图片 3078" descr="image6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1535" y="3285490"/>
                        <a:ext cx="1295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1" name="Object 9"/>
          <p:cNvGraphicFramePr/>
          <p:nvPr/>
        </p:nvGraphicFramePr>
        <p:xfrm>
          <a:off x="2604135" y="3285490"/>
          <a:ext cx="3797300" cy="381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" r:id="rId9" imgW="91135200" imgH="10058400" progId="">
                  <p:embed/>
                </p:oleObj>
              </mc:Choice>
              <mc:Fallback>
                <p:oleObj name="" r:id="rId9" imgW="91135200" imgH="10058400" progId="">
                  <p:embed/>
                  <p:pic>
                    <p:nvPicPr>
                      <p:cNvPr id="0" name="图片 3079" descr="image7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04135" y="3285490"/>
                        <a:ext cx="3797300" cy="38160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2" name="Rectangle 10"/>
          <p:cNvSpPr>
            <a:spLocks noChangeArrowheads="1"/>
          </p:cNvSpPr>
          <p:nvPr/>
        </p:nvSpPr>
        <p:spPr bwMode="auto">
          <a:xfrm>
            <a:off x="4051935" y="3285490"/>
            <a:ext cx="838200" cy="39600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36203" name="Object 11"/>
          <p:cNvGraphicFramePr/>
          <p:nvPr/>
        </p:nvGraphicFramePr>
        <p:xfrm>
          <a:off x="851535" y="3895090"/>
          <a:ext cx="1308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" r:id="rId11" imgW="31394400" imgH="10058400" progId="">
                  <p:embed/>
                </p:oleObj>
              </mc:Choice>
              <mc:Fallback>
                <p:oleObj name="" r:id="rId11" imgW="31394400" imgH="10058400" progId="">
                  <p:embed/>
                  <p:pic>
                    <p:nvPicPr>
                      <p:cNvPr id="0" name="图片 3080" descr="image7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51535" y="3895090"/>
                        <a:ext cx="1308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4" name="Object 12"/>
          <p:cNvGraphicFramePr/>
          <p:nvPr/>
        </p:nvGraphicFramePr>
        <p:xfrm>
          <a:off x="2595245" y="3895090"/>
          <a:ext cx="3810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" r:id="rId13" imgW="91440000" imgH="10058400" progId="">
                  <p:embed/>
                </p:oleObj>
              </mc:Choice>
              <mc:Fallback>
                <p:oleObj name="" r:id="rId13" imgW="91440000" imgH="10058400" progId="">
                  <p:embed/>
                  <p:pic>
                    <p:nvPicPr>
                      <p:cNvPr id="0" name="图片 3081" descr="image7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95245" y="3895090"/>
                        <a:ext cx="3810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5" name="Object 13"/>
          <p:cNvGraphicFramePr/>
          <p:nvPr/>
        </p:nvGraphicFramePr>
        <p:xfrm>
          <a:off x="851535" y="4504690"/>
          <a:ext cx="3276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" r:id="rId15" imgW="78638400" imgH="10363200" progId="">
                  <p:embed/>
                </p:oleObj>
              </mc:Choice>
              <mc:Fallback>
                <p:oleObj name="" r:id="rId15" imgW="78638400" imgH="10363200" progId="">
                  <p:embed/>
                  <p:pic>
                    <p:nvPicPr>
                      <p:cNvPr id="0" name="图片 3083" descr="image7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51535" y="4504690"/>
                        <a:ext cx="3276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6" name="Rectangle 14"/>
          <p:cNvSpPr>
            <a:spLocks noChangeArrowheads="1"/>
          </p:cNvSpPr>
          <p:nvPr/>
        </p:nvSpPr>
        <p:spPr bwMode="auto">
          <a:xfrm flipV="1">
            <a:off x="4043045" y="3924520"/>
            <a:ext cx="838200" cy="3810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36207" name="Object 15"/>
          <p:cNvGraphicFramePr/>
          <p:nvPr/>
        </p:nvGraphicFramePr>
        <p:xfrm>
          <a:off x="2089150" y="5046980"/>
          <a:ext cx="4965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" r:id="rId17" imgW="119176800" imgH="10058400" progId="">
                  <p:embed/>
                </p:oleObj>
              </mc:Choice>
              <mc:Fallback>
                <p:oleObj name="" r:id="rId17" imgW="119176800" imgH="10058400" progId="">
                  <p:embed/>
                  <p:pic>
                    <p:nvPicPr>
                      <p:cNvPr id="0" name="图片 3084" descr="image7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89150" y="5046980"/>
                        <a:ext cx="4965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59" name="Object 3"/>
          <p:cNvGraphicFramePr/>
          <p:nvPr/>
        </p:nvGraphicFramePr>
        <p:xfrm>
          <a:off x="833755" y="5567045"/>
          <a:ext cx="3263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" r:id="rId19" imgW="78333600" imgH="10668000" progId="">
                  <p:embed/>
                </p:oleObj>
              </mc:Choice>
              <mc:Fallback>
                <p:oleObj name="" r:id="rId19" imgW="78333600" imgH="10668000" progId="">
                  <p:embed/>
                  <p:pic>
                    <p:nvPicPr>
                      <p:cNvPr id="0" name="图片 3086" descr="image7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33755" y="5567045"/>
                        <a:ext cx="3263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0" name="Object 4"/>
          <p:cNvGraphicFramePr/>
          <p:nvPr/>
        </p:nvGraphicFramePr>
        <p:xfrm>
          <a:off x="2110740" y="6014403"/>
          <a:ext cx="4940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" r:id="rId21" imgW="118567200" imgH="10058400" progId="">
                  <p:embed/>
                </p:oleObj>
              </mc:Choice>
              <mc:Fallback>
                <p:oleObj name="" r:id="rId21" imgW="118567200" imgH="10058400" progId="">
                  <p:embed/>
                  <p:pic>
                    <p:nvPicPr>
                      <p:cNvPr id="0" name="图片 3085" descr="image7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10740" y="6014403"/>
                        <a:ext cx="4940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/>
      <p:bldP spid="136202" grpId="0" bldLvl="0" animBg="1"/>
      <p:bldP spid="13620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061" name="Object 5"/>
          <p:cNvGraphicFramePr/>
          <p:nvPr/>
        </p:nvGraphicFramePr>
        <p:xfrm>
          <a:off x="914400" y="3335020"/>
          <a:ext cx="347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" r:id="rId1" imgW="83515200" imgH="10363200" progId="">
                  <p:embed/>
                </p:oleObj>
              </mc:Choice>
              <mc:Fallback>
                <p:oleObj name="" r:id="rId1" imgW="83515200" imgH="10363200" progId="">
                  <p:embed/>
                  <p:pic>
                    <p:nvPicPr>
                      <p:cNvPr id="0" name="图片 3088" descr="image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3335020"/>
                        <a:ext cx="347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062" name="Text Box 6"/>
          <p:cNvSpPr txBox="1"/>
          <p:nvPr/>
        </p:nvSpPr>
        <p:spPr>
          <a:xfrm>
            <a:off x="4572000" y="325882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0" hangingPunct="0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方程组的解为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73063" name="Object 7"/>
          <p:cNvGraphicFramePr/>
          <p:nvPr/>
        </p:nvGraphicFramePr>
        <p:xfrm>
          <a:off x="1087755" y="4020820"/>
          <a:ext cx="2870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" r:id="rId3" imgW="68884800" imgH="21945600" progId="">
                  <p:embed/>
                </p:oleObj>
              </mc:Choice>
              <mc:Fallback>
                <p:oleObj name="" r:id="rId3" imgW="68884800" imgH="21945600" progId="">
                  <p:embed/>
                  <p:pic>
                    <p:nvPicPr>
                      <p:cNvPr id="0" name="图片 3089" descr="image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7755" y="4020820"/>
                        <a:ext cx="28702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4" name="Object 8"/>
          <p:cNvGraphicFramePr/>
          <p:nvPr/>
        </p:nvGraphicFramePr>
        <p:xfrm>
          <a:off x="4262755" y="4020820"/>
          <a:ext cx="4025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" r:id="rId5" imgW="96012000" imgH="21945600" progId="">
                  <p:embed/>
                </p:oleObj>
              </mc:Choice>
              <mc:Fallback>
                <p:oleObj name="" r:id="rId5" imgW="96012000" imgH="21945600" progId="">
                  <p:embed/>
                  <p:pic>
                    <p:nvPicPr>
                      <p:cNvPr id="0" name="图片 3090" descr="image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2755" y="4020820"/>
                        <a:ext cx="40259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5" name="Object 13"/>
          <p:cNvGraphicFramePr/>
          <p:nvPr/>
        </p:nvGraphicFramePr>
        <p:xfrm>
          <a:off x="851535" y="1203960"/>
          <a:ext cx="3276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7" name="" r:id="rId7" imgW="78638400" imgH="10363200" progId="">
                  <p:embed/>
                </p:oleObj>
              </mc:Choice>
              <mc:Fallback>
                <p:oleObj name="" r:id="rId7" imgW="78638400" imgH="10363200" progId="">
                  <p:embed/>
                  <p:pic>
                    <p:nvPicPr>
                      <p:cNvPr id="0" name="图片 3083" descr="image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1535" y="1203960"/>
                        <a:ext cx="3276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7" name="Object 15"/>
          <p:cNvGraphicFramePr/>
          <p:nvPr/>
        </p:nvGraphicFramePr>
        <p:xfrm>
          <a:off x="2089150" y="1746250"/>
          <a:ext cx="4965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" r:id="rId9" imgW="119176800" imgH="10058400" progId="">
                  <p:embed/>
                </p:oleObj>
              </mc:Choice>
              <mc:Fallback>
                <p:oleObj name="" r:id="rId9" imgW="119176800" imgH="10058400" progId="">
                  <p:embed/>
                  <p:pic>
                    <p:nvPicPr>
                      <p:cNvPr id="0" name="图片 3084" descr="image7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89150" y="1746250"/>
                        <a:ext cx="4965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59" name="Object 3"/>
          <p:cNvGraphicFramePr/>
          <p:nvPr/>
        </p:nvGraphicFramePr>
        <p:xfrm>
          <a:off x="833755" y="2266315"/>
          <a:ext cx="3263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" r:id="rId11" imgW="78333600" imgH="10668000" progId="">
                  <p:embed/>
                </p:oleObj>
              </mc:Choice>
              <mc:Fallback>
                <p:oleObj name="" r:id="rId11" imgW="78333600" imgH="10668000" progId="">
                  <p:embed/>
                  <p:pic>
                    <p:nvPicPr>
                      <p:cNvPr id="0" name="图片 3086" descr="image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3755" y="2266315"/>
                        <a:ext cx="3263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0" name="Object 4"/>
          <p:cNvGraphicFramePr/>
          <p:nvPr/>
        </p:nvGraphicFramePr>
        <p:xfrm>
          <a:off x="2110740" y="2713673"/>
          <a:ext cx="4940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" r:id="rId13" imgW="118567200" imgH="10058400" progId="">
                  <p:embed/>
                </p:oleObj>
              </mc:Choice>
              <mc:Fallback>
                <p:oleObj name="" r:id="rId13" imgW="118567200" imgH="10058400" progId="">
                  <p:embed/>
                  <p:pic>
                    <p:nvPicPr>
                      <p:cNvPr id="0" name="图片 3085" descr="image7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10740" y="2713673"/>
                        <a:ext cx="4940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203" name="Object 3"/>
          <p:cNvGraphicFramePr/>
          <p:nvPr/>
        </p:nvGraphicFramePr>
        <p:xfrm>
          <a:off x="1219200" y="3977005"/>
          <a:ext cx="32766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" r:id="rId1" imgW="78638400" imgH="47548800" progId="">
                  <p:embed/>
                </p:oleObj>
              </mc:Choice>
              <mc:Fallback>
                <p:oleObj name="" r:id="rId1" imgW="78638400" imgH="47548800" progId="">
                  <p:embed/>
                  <p:pic>
                    <p:nvPicPr>
                      <p:cNvPr id="0" name="图片 3110" descr="image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9200" y="3977005"/>
                        <a:ext cx="3276600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4" name="Text Box 4"/>
          <p:cNvSpPr txBox="1"/>
          <p:nvPr/>
        </p:nvSpPr>
        <p:spPr>
          <a:xfrm>
            <a:off x="842645" y="6123940"/>
            <a:ext cx="6934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注意</a:t>
            </a:r>
            <a:r>
              <a:rPr lang="zh-CN" altLang="en-US" sz="28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分母称为方程组的系数行列式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79205" name="Object 5"/>
          <p:cNvGraphicFramePr/>
          <p:nvPr/>
        </p:nvGraphicFramePr>
        <p:xfrm>
          <a:off x="4347845" y="3981450"/>
          <a:ext cx="33147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" r:id="rId3" imgW="79552800" imgH="47548800" progId="">
                  <p:embed/>
                </p:oleObj>
              </mc:Choice>
              <mc:Fallback>
                <p:oleObj name="" r:id="rId3" imgW="79552800" imgH="47548800" progId="">
                  <p:embed/>
                  <p:pic>
                    <p:nvPicPr>
                      <p:cNvPr id="0" name="图片 3114" descr="image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7845" y="3981450"/>
                        <a:ext cx="3314700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1" name="Object 5"/>
          <p:cNvGraphicFramePr/>
          <p:nvPr/>
        </p:nvGraphicFramePr>
        <p:xfrm>
          <a:off x="914400" y="3335020"/>
          <a:ext cx="347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" r:id="rId5" imgW="83515200" imgH="10363200" progId="">
                  <p:embed/>
                </p:oleObj>
              </mc:Choice>
              <mc:Fallback>
                <p:oleObj name="" r:id="rId5" imgW="83515200" imgH="10363200" progId="">
                  <p:embed/>
                  <p:pic>
                    <p:nvPicPr>
                      <p:cNvPr id="0" name="图片 3088" descr="image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3335020"/>
                        <a:ext cx="347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062" name="Text Box 6"/>
          <p:cNvSpPr txBox="1"/>
          <p:nvPr/>
        </p:nvSpPr>
        <p:spPr>
          <a:xfrm>
            <a:off x="4572000" y="325882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0" hangingPunct="0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方程组的解为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6195" name="Rectangle 3"/>
          <p:cNvSpPr/>
          <p:nvPr/>
        </p:nvSpPr>
        <p:spPr>
          <a:xfrm>
            <a:off x="833755" y="1447800"/>
            <a:ext cx="3041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解二元线性方程组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6196" name="Object 4"/>
          <p:cNvGraphicFramePr/>
          <p:nvPr/>
        </p:nvGraphicFramePr>
        <p:xfrm>
          <a:off x="2864485" y="2124710"/>
          <a:ext cx="351790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" r:id="rId7" imgW="84429600" imgH="24079200" progId="">
                  <p:embed/>
                </p:oleObj>
              </mc:Choice>
              <mc:Fallback>
                <p:oleObj name="" r:id="rId7" imgW="84429600" imgH="24079200" progId="">
                  <p:embed/>
                  <p:pic>
                    <p:nvPicPr>
                      <p:cNvPr id="0" name="图片 3075" descr="image6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64485" y="2124710"/>
                        <a:ext cx="3517900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3" name="Object 7"/>
          <p:cNvGraphicFramePr/>
          <p:nvPr/>
        </p:nvGraphicFramePr>
        <p:xfrm>
          <a:off x="1087755" y="4020820"/>
          <a:ext cx="2870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" r:id="rId9" imgW="68884800" imgH="21945600" progId="">
                  <p:embed/>
                </p:oleObj>
              </mc:Choice>
              <mc:Fallback>
                <p:oleObj name="" r:id="rId9" imgW="68884800" imgH="21945600" progId="">
                  <p:embed/>
                  <p:pic>
                    <p:nvPicPr>
                      <p:cNvPr id="0" name="图片 3089" descr="image7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87755" y="4020820"/>
                        <a:ext cx="28702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4" name="Object 8"/>
          <p:cNvGraphicFramePr/>
          <p:nvPr/>
        </p:nvGraphicFramePr>
        <p:xfrm>
          <a:off x="4262755" y="4020820"/>
          <a:ext cx="4025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" r:id="rId11" imgW="96012000" imgH="21945600" progId="">
                  <p:embed/>
                </p:oleObj>
              </mc:Choice>
              <mc:Fallback>
                <p:oleObj name="" r:id="rId11" imgW="96012000" imgH="21945600" progId="">
                  <p:embed/>
                  <p:pic>
                    <p:nvPicPr>
                      <p:cNvPr id="0" name="图片 3090" descr="image7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62755" y="4020820"/>
                        <a:ext cx="40259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065" name="AutoShape 9"/>
          <p:cNvSpPr/>
          <p:nvPr/>
        </p:nvSpPr>
        <p:spPr>
          <a:xfrm>
            <a:off x="1727767" y="4500033"/>
            <a:ext cx="2196016" cy="504004"/>
          </a:xfrm>
          <a:prstGeom prst="wedgeEllipseCallout">
            <a:avLst>
              <a:gd name="adj1" fmla="val 53377"/>
              <a:gd name="adj2" fmla="val 178463"/>
            </a:avLst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lvl="0" algn="ctr" eaLnBrk="0" hangingPunct="0"/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3066" name="AutoShape 10"/>
          <p:cNvSpPr/>
          <p:nvPr/>
        </p:nvSpPr>
        <p:spPr>
          <a:xfrm>
            <a:off x="4859790" y="4500033"/>
            <a:ext cx="2268017" cy="540004"/>
          </a:xfrm>
          <a:prstGeom prst="wedgeEllipseCallout">
            <a:avLst>
              <a:gd name="adj1" fmla="val -84331"/>
              <a:gd name="adj2" fmla="val 163468"/>
            </a:avLst>
          </a:prstGeom>
          <a:noFill/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lvl="0" algn="ctr" eaLnBrk="0" hangingPunct="0"/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3067" name="Text Box 11"/>
          <p:cNvSpPr txBox="1"/>
          <p:nvPr/>
        </p:nvSpPr>
        <p:spPr>
          <a:xfrm>
            <a:off x="2741930" y="5679440"/>
            <a:ext cx="294640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0" hangingPunct="0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由方程组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未知量的四个系数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确定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4" grpId="0"/>
      <p:bldP spid="173065" grpId="0" animBg="1"/>
      <p:bldP spid="173066" grpId="0" animBg="1"/>
      <p:bldP spid="173067" grpId="0"/>
      <p:bldP spid="173065" grpId="1" animBg="1"/>
      <p:bldP spid="173066" grpId="1" animBg="1"/>
      <p:bldP spid="17306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914400" y="848043"/>
            <a:ext cx="12954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</a:t>
            </a: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graphicFrame>
        <p:nvGraphicFramePr>
          <p:cNvPr id="9218" name="Object 3"/>
          <p:cNvGraphicFramePr/>
          <p:nvPr/>
        </p:nvGraphicFramePr>
        <p:xfrm>
          <a:off x="1752600" y="901700"/>
          <a:ext cx="3810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" r:id="rId1" imgW="78333600" imgH="36880800" progId="">
                  <p:embed/>
                </p:oleObj>
              </mc:Choice>
              <mc:Fallback>
                <p:oleObj name="" r:id="rId1" imgW="78333600" imgH="36880800" progId="">
                  <p:embed/>
                  <p:pic>
                    <p:nvPicPr>
                      <p:cNvPr id="0" name="图片 3113" descr="image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600" y="901700"/>
                        <a:ext cx="3810000" cy="1536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28" name="Text Box 4"/>
          <p:cNvSpPr txBox="1"/>
          <p:nvPr/>
        </p:nvSpPr>
        <p:spPr>
          <a:xfrm>
            <a:off x="986155" y="2819400"/>
            <a:ext cx="838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解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80230" name="Object 6"/>
          <p:cNvGraphicFramePr/>
          <p:nvPr/>
        </p:nvGraphicFramePr>
        <p:xfrm>
          <a:off x="3835400" y="2959100"/>
          <a:ext cx="1473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" r:id="rId3" imgW="35356800" imgH="9448800" progId="">
                  <p:embed/>
                </p:oleObj>
              </mc:Choice>
              <mc:Fallback>
                <p:oleObj name="" r:id="rId3" imgW="35356800" imgH="9448800" progId="">
                  <p:embed/>
                  <p:pic>
                    <p:nvPicPr>
                      <p:cNvPr id="0" name="图片 3118" descr="image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35400" y="2959100"/>
                        <a:ext cx="1473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1" name="Object 7"/>
          <p:cNvGraphicFramePr/>
          <p:nvPr/>
        </p:nvGraphicFramePr>
        <p:xfrm>
          <a:off x="5410200" y="2971800"/>
          <a:ext cx="1143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" r:id="rId5" imgW="27432000" imgH="8839200" progId="">
                  <p:embed/>
                </p:oleObj>
              </mc:Choice>
              <mc:Fallback>
                <p:oleObj name="" r:id="rId5" imgW="27432000" imgH="8839200" progId="">
                  <p:embed/>
                  <p:pic>
                    <p:nvPicPr>
                      <p:cNvPr id="0" name="图片 3119" descr="image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0200" y="2971800"/>
                        <a:ext cx="11430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2" name="Object 8"/>
          <p:cNvGraphicFramePr/>
          <p:nvPr/>
        </p:nvGraphicFramePr>
        <p:xfrm>
          <a:off x="1788795" y="3886200"/>
          <a:ext cx="1993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" r:id="rId7" imgW="47853600" imgH="23469600" progId="">
                  <p:embed/>
                </p:oleObj>
              </mc:Choice>
              <mc:Fallback>
                <p:oleObj name="" r:id="rId7" imgW="47853600" imgH="23469600" progId="">
                  <p:embed/>
                  <p:pic>
                    <p:nvPicPr>
                      <p:cNvPr id="0" name="图片 3120" descr="image8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88795" y="3886200"/>
                        <a:ext cx="19939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3" name="Object 9"/>
          <p:cNvGraphicFramePr/>
          <p:nvPr/>
        </p:nvGraphicFramePr>
        <p:xfrm>
          <a:off x="3922395" y="4203700"/>
          <a:ext cx="749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" r:id="rId9" imgW="17983200" imgH="8839200" progId="">
                  <p:embed/>
                </p:oleObj>
              </mc:Choice>
              <mc:Fallback>
                <p:oleObj name="" r:id="rId9" imgW="17983200" imgH="8839200" progId="">
                  <p:embed/>
                  <p:pic>
                    <p:nvPicPr>
                      <p:cNvPr id="0" name="图片 3121" descr="image8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22395" y="4203700"/>
                        <a:ext cx="749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4" name="Object 10"/>
          <p:cNvGraphicFramePr/>
          <p:nvPr/>
        </p:nvGraphicFramePr>
        <p:xfrm>
          <a:off x="5050155" y="3886200"/>
          <a:ext cx="1739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" r:id="rId11" imgW="41757600" imgH="23469600" progId="">
                  <p:embed/>
                </p:oleObj>
              </mc:Choice>
              <mc:Fallback>
                <p:oleObj name="" r:id="rId11" imgW="41757600" imgH="23469600" progId="">
                  <p:embed/>
                  <p:pic>
                    <p:nvPicPr>
                      <p:cNvPr id="0" name="图片 3122" descr="image8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50155" y="3886200"/>
                        <a:ext cx="17399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5" name="Object 11"/>
          <p:cNvGraphicFramePr/>
          <p:nvPr/>
        </p:nvGraphicFramePr>
        <p:xfrm>
          <a:off x="6986905" y="4114800"/>
          <a:ext cx="9652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" r:id="rId13" imgW="23164800" imgH="8839200" progId="">
                  <p:embed/>
                </p:oleObj>
              </mc:Choice>
              <mc:Fallback>
                <p:oleObj name="" r:id="rId13" imgW="23164800" imgH="8839200" progId="">
                  <p:embed/>
                  <p:pic>
                    <p:nvPicPr>
                      <p:cNvPr id="0" name="图片 3123" descr="image8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986905" y="4114800"/>
                        <a:ext cx="9652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6" name="Object 12"/>
          <p:cNvGraphicFramePr/>
          <p:nvPr/>
        </p:nvGraphicFramePr>
        <p:xfrm>
          <a:off x="1717040" y="5105400"/>
          <a:ext cx="17145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" r:id="rId15" imgW="41148000" imgH="19812000" progId="">
                  <p:embed/>
                </p:oleObj>
              </mc:Choice>
              <mc:Fallback>
                <p:oleObj name="" r:id="rId15" imgW="41148000" imgH="19812000" progId="">
                  <p:embed/>
                  <p:pic>
                    <p:nvPicPr>
                      <p:cNvPr id="0" name="图片 3124" descr="image9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17040" y="5105400"/>
                        <a:ext cx="17145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7" name="Object 13"/>
          <p:cNvGraphicFramePr/>
          <p:nvPr/>
        </p:nvGraphicFramePr>
        <p:xfrm>
          <a:off x="3469640" y="5105400"/>
          <a:ext cx="1320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" r:id="rId17" imgW="31699200" imgH="19812000" progId="">
                  <p:embed/>
                </p:oleObj>
              </mc:Choice>
              <mc:Fallback>
                <p:oleObj name="" r:id="rId17" imgW="31699200" imgH="19812000" progId="">
                  <p:embed/>
                  <p:pic>
                    <p:nvPicPr>
                      <p:cNvPr id="0" name="图片 3125" descr="image9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69640" y="5105400"/>
                        <a:ext cx="13208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8" name="Object 14"/>
          <p:cNvGraphicFramePr/>
          <p:nvPr/>
        </p:nvGraphicFramePr>
        <p:xfrm>
          <a:off x="5069840" y="5105400"/>
          <a:ext cx="1193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" r:id="rId19" imgW="28651200" imgH="19812000" progId="">
                  <p:embed/>
                </p:oleObj>
              </mc:Choice>
              <mc:Fallback>
                <p:oleObj name="" r:id="rId19" imgW="28651200" imgH="19812000" progId="">
                  <p:embed/>
                  <p:pic>
                    <p:nvPicPr>
                      <p:cNvPr id="0" name="图片 3126" descr="image9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69840" y="5105400"/>
                        <a:ext cx="11938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9" name="Object 15"/>
          <p:cNvGraphicFramePr/>
          <p:nvPr/>
        </p:nvGraphicFramePr>
        <p:xfrm>
          <a:off x="6365240" y="5105400"/>
          <a:ext cx="1790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9" name="" r:id="rId21" imgW="42976800" imgH="19812000" progId="">
                  <p:embed/>
                </p:oleObj>
              </mc:Choice>
              <mc:Fallback>
                <p:oleObj name="" r:id="rId21" imgW="42976800" imgH="19812000" progId="">
                  <p:embed/>
                  <p:pic>
                    <p:nvPicPr>
                      <p:cNvPr id="0" name="图片 3127" descr="image9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365240" y="5105400"/>
                        <a:ext cx="1790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"/>
          <p:cNvGraphicFramePr/>
          <p:nvPr/>
        </p:nvGraphicFramePr>
        <p:xfrm>
          <a:off x="1896110" y="2675573"/>
          <a:ext cx="1727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0" name="" r:id="rId23" imgW="41452800" imgH="23469600" progId="">
                  <p:embed/>
                </p:oleObj>
              </mc:Choice>
              <mc:Fallback>
                <p:oleObj name="" r:id="rId23" imgW="41452800" imgH="23469600" progId="">
                  <p:embed/>
                  <p:pic>
                    <p:nvPicPr>
                      <p:cNvPr id="0" name="图片 20492" descr="image8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896110" y="2675573"/>
                        <a:ext cx="17272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0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0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0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/>
          <p:nvPr/>
        </p:nvSpPr>
        <p:spPr>
          <a:xfrm>
            <a:off x="228600" y="240665"/>
            <a:ext cx="4112260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二、三阶行列式</a:t>
            </a:r>
            <a:endParaRPr lang="zh-CN" altLang="en-US" sz="4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39271" name="Rectangle 7"/>
          <p:cNvSpPr>
            <a:spLocks noChangeArrowheads="1"/>
          </p:cNvSpPr>
          <p:nvPr/>
        </p:nvSpPr>
        <p:spPr bwMode="auto">
          <a:xfrm>
            <a:off x="478790" y="1074420"/>
            <a:ext cx="180848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2800" i="0" u="none" strike="noStrike" kern="1200" cap="none" spc="0" normalizeH="0" baseline="0" dirty="0">
                <a:solidFill>
                  <a:schemeClr val="tx1"/>
                </a:solidFill>
                <a:latin typeface="Times New Roman" panose="02020603050405020304" pitchFamily="18" charset="0"/>
                <a:cs typeface="+mn-ea"/>
              </a:rPr>
              <a:t>1.    定义</a:t>
            </a:r>
            <a:endParaRPr lang="zh-CN" altLang="en-US" sz="2800" i="0" u="none" strike="noStrike" kern="1200" cap="none" spc="0" normalizeH="0" baseline="0" dirty="0">
              <a:solidFill>
                <a:schemeClr val="tx1"/>
              </a:solidFill>
              <a:latin typeface="Times New Roman" panose="02020603050405020304" pitchFamily="18" charset="0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24505" y="2270125"/>
            <a:ext cx="4038600" cy="1665606"/>
            <a:chOff x="4444" y="4190"/>
            <a:chExt cx="6360" cy="2623"/>
          </a:xfrm>
        </p:grpSpPr>
        <p:graphicFrame>
          <p:nvGraphicFramePr>
            <p:cNvPr id="140290" name="Object 2"/>
            <p:cNvGraphicFramePr/>
            <p:nvPr/>
          </p:nvGraphicFramePr>
          <p:xfrm>
            <a:off x="4444" y="4190"/>
            <a:ext cx="4260" cy="2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1" imgW="64922400" imgH="36880800" progId="">
                    <p:embed/>
                  </p:oleObj>
                </mc:Choice>
                <mc:Fallback>
                  <p:oleObj name="" r:id="rId1" imgW="64922400" imgH="36880800" progId="">
                    <p:embed/>
                    <p:pic>
                      <p:nvPicPr>
                        <p:cNvPr id="0" name="图片 3131" descr="image1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444" y="4190"/>
                          <a:ext cx="4260" cy="24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" name="Group 5"/>
            <p:cNvGrpSpPr/>
            <p:nvPr/>
          </p:nvGrpSpPr>
          <p:grpSpPr>
            <a:xfrm>
              <a:off x="8284" y="5630"/>
              <a:ext cx="1893" cy="1183"/>
              <a:chOff x="3264" y="1056"/>
              <a:chExt cx="757" cy="473"/>
            </a:xfrm>
          </p:grpSpPr>
          <p:sp>
            <p:nvSpPr>
              <p:cNvPr id="140294" name="Line 6"/>
              <p:cNvSpPr>
                <a:spLocks noChangeShapeType="1"/>
              </p:cNvSpPr>
              <p:nvPr/>
            </p:nvSpPr>
            <p:spPr bwMode="auto">
              <a:xfrm>
                <a:off x="3264" y="1056"/>
                <a:ext cx="240" cy="28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</a:ln>
              <a:effectLst/>
            </p:spPr>
            <p:txBody>
              <a:bodyPr wrap="none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16" name="Rectangle 7"/>
              <p:cNvSpPr/>
              <p:nvPr/>
            </p:nvSpPr>
            <p:spPr>
              <a:xfrm>
                <a:off x="3456" y="1200"/>
                <a:ext cx="565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eaLnBrk="1" hangingPunct="1"/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行标</a:t>
                </a:r>
                <a:endParaRPr lang="zh-CN" alt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</p:grpSp>
        <p:grpSp>
          <p:nvGrpSpPr>
            <p:cNvPr id="7" name="Group 8"/>
            <p:cNvGrpSpPr/>
            <p:nvPr/>
          </p:nvGrpSpPr>
          <p:grpSpPr>
            <a:xfrm>
              <a:off x="8524" y="5150"/>
              <a:ext cx="2280" cy="823"/>
              <a:chOff x="3360" y="864"/>
              <a:chExt cx="912" cy="329"/>
            </a:xfrm>
          </p:grpSpPr>
          <p:sp>
            <p:nvSpPr>
              <p:cNvPr id="12313" name="Text Box 9"/>
              <p:cNvSpPr txBox="1"/>
              <p:nvPr/>
            </p:nvSpPr>
            <p:spPr>
              <a:xfrm>
                <a:off x="3456" y="864"/>
                <a:ext cx="816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>
                  <a:spcBef>
                    <a:spcPct val="50000"/>
                  </a:spcBef>
                </a:pP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.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pitchFamily="2" charset="-122"/>
                  </a:rPr>
                  <a:t>列标</a:t>
                </a:r>
                <a:endParaRPr lang="zh-CN" altLang="en-US" sz="28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</a:endParaRPr>
              </a:p>
            </p:txBody>
          </p:sp>
          <p:sp>
            <p:nvSpPr>
              <p:cNvPr id="140298" name="Line 10"/>
              <p:cNvSpPr>
                <a:spLocks noChangeShapeType="1"/>
              </p:cNvSpPr>
              <p:nvPr/>
            </p:nvSpPr>
            <p:spPr bwMode="auto">
              <a:xfrm>
                <a:off x="3360" y="1056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</a:ln>
              <a:effectLst/>
            </p:spPr>
            <p:txBody>
              <a:bodyPr wrap="none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1676400" y="4391050"/>
            <a:ext cx="197040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对角线法则</a:t>
            </a:r>
            <a:endParaRPr kumimoji="1" lang="zh-CN" altLang="en-US" sz="2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4707890" y="3954780"/>
            <a:ext cx="2324100" cy="1600200"/>
            <a:chOff x="1080" y="816"/>
            <a:chExt cx="1464" cy="1008"/>
          </a:xfrm>
        </p:grpSpPr>
        <p:graphicFrame>
          <p:nvGraphicFramePr>
            <p:cNvPr id="13318" name="Object 4"/>
            <p:cNvGraphicFramePr/>
            <p:nvPr/>
          </p:nvGraphicFramePr>
          <p:xfrm>
            <a:off x="1200" y="816"/>
            <a:ext cx="1256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3" name="" r:id="rId3" imgW="47853600" imgH="36576000" progId="">
                    <p:embed/>
                  </p:oleObj>
                </mc:Choice>
                <mc:Fallback>
                  <p:oleObj name="" r:id="rId3" imgW="47853600" imgH="36576000" progId="">
                    <p:embed/>
                    <p:pic>
                      <p:nvPicPr>
                        <p:cNvPr id="0" name="图片 3256" descr="image1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00" y="816"/>
                          <a:ext cx="1256" cy="9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317" name="Line 5"/>
            <p:cNvSpPr>
              <a:spLocks noChangeShapeType="1"/>
            </p:cNvSpPr>
            <p:nvPr/>
          </p:nvSpPr>
          <p:spPr bwMode="auto">
            <a:xfrm>
              <a:off x="2544" y="816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318" name="Line 6"/>
            <p:cNvSpPr>
              <a:spLocks noChangeShapeType="1"/>
            </p:cNvSpPr>
            <p:nvPr/>
          </p:nvSpPr>
          <p:spPr bwMode="auto">
            <a:xfrm>
              <a:off x="1080" y="816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1319" name="Freeform 7"/>
          <p:cNvSpPr/>
          <p:nvPr/>
        </p:nvSpPr>
        <p:spPr bwMode="auto">
          <a:xfrm>
            <a:off x="5050790" y="4183380"/>
            <a:ext cx="2514600" cy="15240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1008" y="1008"/>
              </a:cxn>
              <a:cxn ang="0">
                <a:pos x="1776" y="624"/>
              </a:cxn>
              <a:cxn ang="0">
                <a:pos x="1104" y="0"/>
              </a:cxn>
            </a:cxnLst>
            <a:rect l="0" t="0" r="r" b="b"/>
            <a:pathLst>
              <a:path w="1792" h="1056">
                <a:moveTo>
                  <a:pt x="0" y="336"/>
                </a:moveTo>
                <a:cubicBezTo>
                  <a:pt x="356" y="648"/>
                  <a:pt x="712" y="960"/>
                  <a:pt x="1008" y="1008"/>
                </a:cubicBezTo>
                <a:cubicBezTo>
                  <a:pt x="1304" y="1056"/>
                  <a:pt x="1760" y="792"/>
                  <a:pt x="1776" y="624"/>
                </a:cubicBezTo>
                <a:cubicBezTo>
                  <a:pt x="1792" y="456"/>
                  <a:pt x="1448" y="228"/>
                  <a:pt x="1104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>
            <a:off x="5203190" y="4259580"/>
            <a:ext cx="1371600" cy="990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21" name="Freeform 9"/>
          <p:cNvSpPr/>
          <p:nvPr/>
        </p:nvSpPr>
        <p:spPr bwMode="auto">
          <a:xfrm rot="682824">
            <a:off x="5260340" y="4335780"/>
            <a:ext cx="2038350" cy="1524000"/>
          </a:xfrm>
          <a:custGeom>
            <a:avLst/>
            <a:gdLst/>
            <a:ahLst/>
            <a:cxnLst>
              <a:cxn ang="0">
                <a:pos x="240" y="0"/>
              </a:cxn>
              <a:cxn ang="0">
                <a:pos x="1152" y="576"/>
              </a:cxn>
              <a:cxn ang="0">
                <a:pos x="576" y="1152"/>
              </a:cxn>
              <a:cxn ang="0">
                <a:pos x="0" y="1056"/>
              </a:cxn>
            </a:cxnLst>
            <a:rect l="0" t="0" r="r" b="b"/>
            <a:pathLst>
              <a:path w="1208" h="1232">
                <a:moveTo>
                  <a:pt x="240" y="0"/>
                </a:moveTo>
                <a:cubicBezTo>
                  <a:pt x="668" y="192"/>
                  <a:pt x="1096" y="384"/>
                  <a:pt x="1152" y="576"/>
                </a:cubicBezTo>
                <a:cubicBezTo>
                  <a:pt x="1208" y="768"/>
                  <a:pt x="768" y="1072"/>
                  <a:pt x="576" y="1152"/>
                </a:cubicBezTo>
                <a:cubicBezTo>
                  <a:pt x="384" y="1232"/>
                  <a:pt x="192" y="1144"/>
                  <a:pt x="0" y="105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22" name="Line 10"/>
          <p:cNvSpPr>
            <a:spLocks noChangeShapeType="1"/>
          </p:cNvSpPr>
          <p:nvPr/>
        </p:nvSpPr>
        <p:spPr bwMode="auto">
          <a:xfrm flipV="1">
            <a:off x="4974590" y="4259580"/>
            <a:ext cx="1524000" cy="1066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23" name="Freeform 11"/>
          <p:cNvSpPr/>
          <p:nvPr/>
        </p:nvSpPr>
        <p:spPr bwMode="auto">
          <a:xfrm flipH="1">
            <a:off x="4212590" y="4183380"/>
            <a:ext cx="2514600" cy="15240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1008" y="1008"/>
              </a:cxn>
              <a:cxn ang="0">
                <a:pos x="1776" y="624"/>
              </a:cxn>
              <a:cxn ang="0">
                <a:pos x="1104" y="0"/>
              </a:cxn>
            </a:cxnLst>
            <a:rect l="0" t="0" r="r" b="b"/>
            <a:pathLst>
              <a:path w="1792" h="1056">
                <a:moveTo>
                  <a:pt x="0" y="336"/>
                </a:moveTo>
                <a:cubicBezTo>
                  <a:pt x="356" y="648"/>
                  <a:pt x="712" y="960"/>
                  <a:pt x="1008" y="1008"/>
                </a:cubicBezTo>
                <a:cubicBezTo>
                  <a:pt x="1304" y="1056"/>
                  <a:pt x="1760" y="792"/>
                  <a:pt x="1776" y="624"/>
                </a:cubicBezTo>
                <a:cubicBezTo>
                  <a:pt x="1792" y="456"/>
                  <a:pt x="1448" y="228"/>
                  <a:pt x="1104" y="0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1325" name="Freeform 13"/>
          <p:cNvSpPr/>
          <p:nvPr/>
        </p:nvSpPr>
        <p:spPr bwMode="auto">
          <a:xfrm rot="20917176" flipH="1">
            <a:off x="4364990" y="4259580"/>
            <a:ext cx="2038350" cy="1524000"/>
          </a:xfrm>
          <a:custGeom>
            <a:avLst/>
            <a:gdLst/>
            <a:ahLst/>
            <a:cxnLst>
              <a:cxn ang="0">
                <a:pos x="240" y="0"/>
              </a:cxn>
              <a:cxn ang="0">
                <a:pos x="1152" y="576"/>
              </a:cxn>
              <a:cxn ang="0">
                <a:pos x="576" y="1152"/>
              </a:cxn>
              <a:cxn ang="0">
                <a:pos x="0" y="1056"/>
              </a:cxn>
            </a:cxnLst>
            <a:rect l="0" t="0" r="r" b="b"/>
            <a:pathLst>
              <a:path w="1208" h="1232">
                <a:moveTo>
                  <a:pt x="240" y="0"/>
                </a:moveTo>
                <a:cubicBezTo>
                  <a:pt x="668" y="192"/>
                  <a:pt x="1096" y="384"/>
                  <a:pt x="1152" y="576"/>
                </a:cubicBezTo>
                <a:cubicBezTo>
                  <a:pt x="1208" y="768"/>
                  <a:pt x="768" y="1072"/>
                  <a:pt x="576" y="1152"/>
                </a:cubicBezTo>
                <a:cubicBezTo>
                  <a:pt x="384" y="1232"/>
                  <a:pt x="192" y="1144"/>
                  <a:pt x="0" y="1056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41329" name="Object 17"/>
          <p:cNvGraphicFramePr/>
          <p:nvPr/>
        </p:nvGraphicFramePr>
        <p:xfrm>
          <a:off x="3717290" y="4411980"/>
          <a:ext cx="8382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" r:id="rId5" imgW="6705600" imgH="3962400" progId="">
                  <p:embed/>
                </p:oleObj>
              </mc:Choice>
              <mc:Fallback>
                <p:oleObj name="" r:id="rId5" imgW="6705600" imgH="3962400" progId="">
                  <p:embed/>
                  <p:pic>
                    <p:nvPicPr>
                      <p:cNvPr id="0" name="图片 3264" descr="image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17290" y="4411980"/>
                        <a:ext cx="8382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1757045" y="5725160"/>
          <a:ext cx="5517121" cy="1116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" r:id="rId7" imgW="51816000" imgH="10972800" progId="">
                  <p:embed/>
                </p:oleObj>
              </mc:Choice>
              <mc:Fallback>
                <p:oleObj name="" r:id="rId7" imgW="51816000" imgH="10972800" progId="">
                  <p:embed/>
                  <p:pic>
                    <p:nvPicPr>
                      <p:cNvPr id="0" name="图片 3145" descr="image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57045" y="5725160"/>
                        <a:ext cx="5517121" cy="11160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40004" y="4414520"/>
            <a:ext cx="144843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en-US" altLang="zh-CN" sz="2800" i="0" u="none" strike="noStrike" kern="1200" cap="none" spc="0" normalizeH="0" baseline="0" dirty="0">
                <a:solidFill>
                  <a:schemeClr val="tx1"/>
                </a:solidFill>
                <a:latin typeface="Times New Roman" panose="02020603050405020304" pitchFamily="18" charset="0"/>
                <a:cs typeface="+mn-ea"/>
              </a:rPr>
              <a:t>2.  </a:t>
            </a:r>
            <a:r>
              <a:rPr lang="zh-CN" altLang="en-US" sz="2800" i="0" u="none" strike="noStrike" kern="1200" cap="none" spc="0" normalizeH="0" baseline="0" dirty="0">
                <a:solidFill>
                  <a:schemeClr val="tx1"/>
                </a:solidFill>
                <a:latin typeface="Times New Roman" panose="02020603050405020304" pitchFamily="18" charset="0"/>
                <a:cs typeface="+mn-ea"/>
              </a:rPr>
              <a:t>值：</a:t>
            </a:r>
            <a:endParaRPr lang="zh-CN" altLang="en-US" sz="2800" i="0" u="none" strike="noStrike" kern="1200" cap="none" spc="0" normalizeH="0" baseline="0" dirty="0">
              <a:solidFill>
                <a:schemeClr val="tx1"/>
              </a:solidFill>
              <a:latin typeface="Times New Roman" panose="02020603050405020304" pitchFamily="18" charset="0"/>
              <a:cs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0010" y="5688042"/>
            <a:ext cx="628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altLang="zh-CN" sz="32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4" name="Rectangle 3"/>
          <p:cNvSpPr>
            <a:spLocks noGrp="1"/>
          </p:cNvSpPr>
          <p:nvPr/>
        </p:nvSpPr>
        <p:spPr>
          <a:xfrm>
            <a:off x="864006" y="1671955"/>
            <a:ext cx="7941945" cy="6146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None/>
            </a:pPr>
            <a:r>
              <a:rPr lang="zh-CN" altLang="en-US" sz="2600" b="1" dirty="0">
                <a:latin typeface="宋体" panose="02010600030101010101" pitchFamily="2" charset="-122"/>
              </a:rPr>
              <a:t>由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600" baseline="5000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600" b="1" dirty="0">
                <a:latin typeface="宋体" panose="02010600030101010101" pitchFamily="2" charset="-122"/>
              </a:rPr>
              <a:t>个数排成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宋体" panose="02010600030101010101" pitchFamily="2" charset="-122"/>
              </a:rPr>
              <a:t>行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宋体" panose="02010600030101010101" pitchFamily="2" charset="-122"/>
              </a:rPr>
              <a:t>列，再用两条直线画在两边的式子</a:t>
            </a:r>
            <a:endParaRPr lang="zh-CN" altLang="en-US" sz="26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6" grpId="1"/>
      <p:bldP spid="139271" grpId="0" bldLvl="0" animBg="1"/>
      <p:bldP spid="141314" grpId="0" bldLvl="0" animBg="1"/>
      <p:bldP spid="4" grpId="0"/>
      <p:bldP spid="17414" grpId="0" build="p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510540" y="489585"/>
          <a:ext cx="2350254" cy="158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" r:id="rId1" imgW="21945600" imgH="17068800" progId="">
                  <p:embed/>
                </p:oleObj>
              </mc:Choice>
              <mc:Fallback>
                <p:oleObj name="" r:id="rId1" imgW="21945600" imgH="17068800" progId="">
                  <p:embed/>
                  <p:pic>
                    <p:nvPicPr>
                      <p:cNvPr id="0" name="图片 3259" descr="image1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0540" y="489585"/>
                        <a:ext cx="2350254" cy="1584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/>
          <p:cNvGraphicFramePr/>
          <p:nvPr/>
        </p:nvGraphicFramePr>
        <p:xfrm>
          <a:off x="2860983" y="2309174"/>
          <a:ext cx="5904043" cy="1188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" r:id="rId3" imgW="54254400" imgH="11582400" progId="">
                  <p:embed/>
                </p:oleObj>
              </mc:Choice>
              <mc:Fallback>
                <p:oleObj name="" r:id="rId3" imgW="54254400" imgH="11582400" progId="">
                  <p:embed/>
                  <p:pic>
                    <p:nvPicPr>
                      <p:cNvPr id="0" name="图片 3260" descr="image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0983" y="2309174"/>
                        <a:ext cx="5904043" cy="118800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Object 7"/>
          <p:cNvGraphicFramePr/>
          <p:nvPr/>
        </p:nvGraphicFramePr>
        <p:xfrm>
          <a:off x="2860666" y="1004248"/>
          <a:ext cx="528955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" r:id="rId5" imgW="51816000" imgH="10972800" progId="">
                  <p:embed/>
                </p:oleObj>
              </mc:Choice>
              <mc:Fallback>
                <p:oleObj name="" r:id="rId5" imgW="51816000" imgH="10972800" progId="">
                  <p:embed/>
                  <p:pic>
                    <p:nvPicPr>
                      <p:cNvPr id="0" name="图片 3265" descr="image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60666" y="1004248"/>
                        <a:ext cx="5289550" cy="106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31" name="Rectangle 19"/>
          <p:cNvSpPr/>
          <p:nvPr/>
        </p:nvSpPr>
        <p:spPr>
          <a:xfrm>
            <a:off x="122555" y="3705225"/>
            <a:ext cx="89166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/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注：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三阶行列式包括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3!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项，每一项都是位于不同行、不同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列的三个元素的乘积，其中三项为正、三项为负。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410" y="4777740"/>
            <a:ext cx="8933815" cy="1583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spcAft>
                <a:spcPts val="600"/>
              </a:spcAft>
            </a:pPr>
            <a:r>
              <a:rPr lang="zh-CN" altLang="en-US" sz="2800" dirty="0">
                <a:solidFill>
                  <a:srgbClr val="0000CC"/>
                </a:solidFill>
                <a:latin typeface="宋体" panose="02010600030101010101" pitchFamily="2" charset="-122"/>
                <a:cs typeface="+mn-ea"/>
              </a:rPr>
              <a:t>三阶行列式与二阶行列式关系：</a:t>
            </a:r>
            <a:endParaRPr lang="zh-CN" altLang="en-US" sz="2800" dirty="0">
              <a:latin typeface="宋体" panose="02010600030101010101" pitchFamily="2" charset="-122"/>
              <a:cs typeface="+mn-ea"/>
            </a:endParaRPr>
          </a:p>
          <a:p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三阶行列式</a:t>
            </a:r>
            <a:r>
              <a:rPr lang="en-US" altLang="zh-CN" sz="2000" dirty="0">
                <a:latin typeface="宋体" panose="02010600030101010101" pitchFamily="2" charset="-122"/>
                <a:cs typeface="+mn-ea"/>
                <a:sym typeface="+mn-ea"/>
              </a:rPr>
              <a:t> </a:t>
            </a:r>
            <a:r>
              <a:rPr lang="en-US" altLang="zh-CN" sz="3600" dirty="0">
                <a:latin typeface="宋体" panose="02010600030101010101" pitchFamily="2" charset="-122"/>
                <a:cs typeface="+mn-ea"/>
              </a:rPr>
              <a:t>=</a:t>
            </a:r>
            <a:r>
              <a:rPr lang="en-US" altLang="zh-CN" sz="2000" dirty="0">
                <a:latin typeface="宋体" panose="02010600030101010101" pitchFamily="2" charset="-122"/>
                <a:cs typeface="+mn-ea"/>
              </a:rPr>
              <a:t> </a:t>
            </a:r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第一行每一个元素</a:t>
            </a:r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cs typeface="+mn-ea"/>
              </a:rPr>
              <a:t>乘以</a:t>
            </a:r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划去该元素所在的行</a:t>
            </a:r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与列之后剩下的二阶行列式</a:t>
            </a:r>
            <a:r>
              <a:rPr lang="en-US" altLang="zh-CN" sz="2800" dirty="0">
                <a:latin typeface="宋体" panose="02010600030101010101" pitchFamily="2" charset="-122"/>
                <a:cs typeface="+mn-ea"/>
              </a:rPr>
              <a:t>(</a:t>
            </a:r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前面再冠以符号</a:t>
            </a:r>
            <a:r>
              <a:rPr lang="en-US" altLang="zh-CN" sz="2800" dirty="0">
                <a:latin typeface="宋体" panose="02010600030101010101" pitchFamily="2" charset="-122"/>
                <a:cs typeface="+mn-ea"/>
              </a:rPr>
              <a:t>)</a:t>
            </a:r>
            <a:r>
              <a:rPr lang="zh-CN" altLang="en-US" sz="2800" dirty="0">
                <a:latin typeface="宋体" panose="02010600030101010101" pitchFamily="2" charset="-122"/>
                <a:cs typeface="+mn-ea"/>
              </a:rPr>
              <a:t>之和。</a:t>
            </a:r>
            <a:endParaRPr lang="zh-CN" altLang="en-US" sz="2800" dirty="0">
              <a:latin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145" y="1302385"/>
            <a:ext cx="26162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/>
              <a:t>例 </a:t>
            </a:r>
            <a:r>
              <a:rPr lang="en-US" altLang="zh-CN"/>
              <a:t>1</a:t>
            </a:r>
            <a:r>
              <a:rPr lang="zh-CN" altLang="zh-CN"/>
              <a:t>   计算行列式</a:t>
            </a:r>
            <a:endParaRPr lang="zh-CN" altLang="zh-CN"/>
          </a:p>
        </p:txBody>
      </p:sp>
      <p:graphicFrame>
        <p:nvGraphicFramePr>
          <p:cNvPr id="183317" name="Object 21"/>
          <p:cNvGraphicFramePr/>
          <p:nvPr/>
        </p:nvGraphicFramePr>
        <p:xfrm>
          <a:off x="2744470" y="807720"/>
          <a:ext cx="2326640" cy="1476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" r:id="rId1" imgW="18288000" imgH="17068800" progId="">
                  <p:embed/>
                </p:oleObj>
              </mc:Choice>
              <mc:Fallback>
                <p:oleObj name="" r:id="rId1" imgW="18288000" imgH="17068800" progId="">
                  <p:embed/>
                  <p:pic>
                    <p:nvPicPr>
                      <p:cNvPr id="0" name="图片 3171" descr="image4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44470" y="807720"/>
                        <a:ext cx="2326640" cy="147601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16890" y="2248535"/>
            <a:ext cx="88709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解：</a:t>
            </a:r>
            <a:endParaRPr lang="zh-CN" altLang="en-US"/>
          </a:p>
        </p:txBody>
      </p:sp>
      <p:graphicFrame>
        <p:nvGraphicFramePr>
          <p:cNvPr id="5" name="Object 21"/>
          <p:cNvGraphicFramePr/>
          <p:nvPr/>
        </p:nvGraphicFramePr>
        <p:xfrm>
          <a:off x="377825" y="2861945"/>
          <a:ext cx="8460063" cy="2016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" r:id="rId3" imgW="74676000" imgH="22555200" progId="">
                  <p:embed/>
                </p:oleObj>
              </mc:Choice>
              <mc:Fallback>
                <p:oleObj name="" r:id="rId3" imgW="74676000" imgH="22555200" progId="">
                  <p:embed/>
                  <p:pic>
                    <p:nvPicPr>
                      <p:cNvPr id="0" name="图片 11265" descr="image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825" y="2861945"/>
                        <a:ext cx="8460063" cy="2016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86965" y="4584065"/>
          <a:ext cx="4099437" cy="936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" r:id="rId5" imgW="42672000" imgH="9753600" progId="Equation.KSEE3">
                  <p:embed/>
                </p:oleObj>
              </mc:Choice>
              <mc:Fallback>
                <p:oleObj name="" r:id="rId5" imgW="42672000" imgH="9753600" progId="Equation.KSEE3">
                  <p:embed/>
                  <p:pic>
                    <p:nvPicPr>
                      <p:cNvPr id="0" name="图片 1024" descr="image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86965" y="4584065"/>
                        <a:ext cx="4099437" cy="93600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3"/>
          <p:cNvSpPr>
            <a:spLocks noGrp="1"/>
          </p:cNvSpPr>
          <p:nvPr>
            <p:ph idx="1"/>
          </p:nvPr>
        </p:nvSpPr>
        <p:spPr>
          <a:xfrm>
            <a:off x="457200" y="2030730"/>
            <a:ext cx="8229600" cy="61468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  </a:t>
            </a:r>
            <a:r>
              <a:rPr lang="zh-CN" altLang="en-US" sz="2600" b="1" dirty="0">
                <a:latin typeface="宋体" panose="02010600030101010101" pitchFamily="2" charset="-122"/>
              </a:rPr>
              <a:t>由 </a:t>
            </a:r>
            <a:r>
              <a:rPr lang="en-US" altLang="zh-CN" sz="2600" b="1" dirty="0">
                <a:latin typeface="宋体" panose="02010600030101010101" pitchFamily="2" charset="-122"/>
              </a:rPr>
              <a:t>  </a:t>
            </a:r>
            <a:r>
              <a:rPr lang="zh-CN" altLang="en-US" sz="2600" b="1" dirty="0">
                <a:latin typeface="宋体" panose="02010600030101010101" pitchFamily="2" charset="-122"/>
              </a:rPr>
              <a:t>个数排成</a:t>
            </a:r>
            <a:r>
              <a:rPr lang="en-US" altLang="zh-C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宋体" panose="02010600030101010101" pitchFamily="2" charset="-122"/>
              </a:rPr>
              <a:t>行</a:t>
            </a:r>
            <a:r>
              <a:rPr lang="en-US" altLang="zh-C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宋体" panose="02010600030101010101" pitchFamily="2" charset="-122"/>
              </a:rPr>
              <a:t>列，</a:t>
            </a:r>
            <a:endParaRPr lang="zh-CN" altLang="en-US" sz="2600" b="1" dirty="0"/>
          </a:p>
        </p:txBody>
      </p:sp>
      <p:graphicFrame>
        <p:nvGraphicFramePr>
          <p:cNvPr id="17410" name="Object 4"/>
          <p:cNvGraphicFramePr/>
          <p:nvPr/>
        </p:nvGraphicFramePr>
        <p:xfrm>
          <a:off x="1366291" y="2014542"/>
          <a:ext cx="540004" cy="54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" r:id="rId1" imgW="4572000" imgH="4876800" progId="">
                  <p:embed/>
                </p:oleObj>
              </mc:Choice>
              <mc:Fallback>
                <p:oleObj name="" r:id="rId1" imgW="4572000" imgH="4876800" progId="">
                  <p:embed/>
                  <p:pic>
                    <p:nvPicPr>
                      <p:cNvPr id="0" name="图片 3156" descr="image2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66291" y="2014542"/>
                        <a:ext cx="540004" cy="540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6"/>
          <p:cNvGraphicFramePr/>
          <p:nvPr/>
        </p:nvGraphicFramePr>
        <p:xfrm>
          <a:off x="2879776" y="2645410"/>
          <a:ext cx="3456025" cy="2196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" r:id="rId3" imgW="28956000" imgH="22555200" progId="">
                  <p:embed/>
                </p:oleObj>
              </mc:Choice>
              <mc:Fallback>
                <p:oleObj name="" r:id="rId3" imgW="28956000" imgH="22555200" progId="">
                  <p:embed/>
                  <p:pic>
                    <p:nvPicPr>
                      <p:cNvPr id="0" name="图片 3148" descr="image2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9776" y="2645410"/>
                        <a:ext cx="3456025" cy="2196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Rectangle 12"/>
          <p:cNvSpPr/>
          <p:nvPr/>
        </p:nvSpPr>
        <p:spPr>
          <a:xfrm>
            <a:off x="0" y="6087110"/>
            <a:ext cx="91440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 eaLnBrk="1" hangingPunct="1"/>
            <a:endParaRPr lang="en-US" altLang="zh-CN" sz="3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lvl="0" eaLnBrk="0" hangingPunct="0"/>
            <a:endParaRPr lang="en-US" altLang="zh-CN" sz="32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18" name="Rectangle 14"/>
          <p:cNvSpPr/>
          <p:nvPr/>
        </p:nvSpPr>
        <p:spPr>
          <a:xfrm>
            <a:off x="430530" y="4926330"/>
            <a:ext cx="746633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600" kern="0" dirty="0">
                <a:latin typeface="宋体" panose="02010600030101010101" pitchFamily="2" charset="-122"/>
                <a:ea typeface="+mn-ea"/>
                <a:cs typeface="+mn-cs"/>
              </a:rPr>
              <a:t>用两条直线画在两边，称为</a:t>
            </a:r>
            <a:r>
              <a:rPr lang="zh-CN" altLang="en-US" sz="26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lang="zh-CN" altLang="en-US" sz="2600" kern="0" dirty="0">
                <a:latin typeface="宋体" panose="02010600030101010101" pitchFamily="2" charset="-122"/>
                <a:ea typeface="+mn-ea"/>
                <a:cs typeface="+mn-cs"/>
              </a:rPr>
              <a:t>阶行列式，</a:t>
            </a:r>
            <a:r>
              <a:rPr lang="zh-CN" altLang="en-US" sz="26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19" name="Rectangle 16"/>
          <p:cNvSpPr/>
          <p:nvPr/>
        </p:nvSpPr>
        <p:spPr>
          <a:xfrm>
            <a:off x="432003" y="5438140"/>
            <a:ext cx="518160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600" dirty="0">
                <a:latin typeface="宋体" panose="02010600030101010101" pitchFamily="2" charset="-122"/>
                <a:ea typeface="宋体" panose="02010600030101010101" pitchFamily="2" charset="-122"/>
              </a:rPr>
              <a:t>它的值由下面的方法来定义</a:t>
            </a:r>
            <a:r>
              <a:rPr lang="en-US" altLang="zh-CN" sz="260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6194" name="Rectangle 2"/>
          <p:cNvSpPr/>
          <p:nvPr/>
        </p:nvSpPr>
        <p:spPr>
          <a:xfrm>
            <a:off x="149225" y="554355"/>
            <a:ext cx="3528695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三、</a:t>
            </a:r>
            <a:r>
              <a:rPr lang="en-US" altLang="zh-CN" sz="4000" i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n</a:t>
            </a:r>
            <a:r>
              <a:rPr lang="zh-CN" altLang="en-US" sz="4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阶行列式</a:t>
            </a:r>
            <a:endParaRPr lang="zh-CN" altLang="en-US" sz="40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6405" y="1548765"/>
            <a:ext cx="25419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1.   定义</a:t>
            </a:r>
            <a:endParaRPr lang="zh-CN" altLang="en-US" sz="2800" dirty="0">
              <a:latin typeface="Times New Roman" panose="02020603050405020304" pitchFamily="18" charset="0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19" grpId="0"/>
      <p:bldP spid="136194" grpId="0"/>
      <p:bldP spid="2" grpId="0"/>
      <p:bldP spid="174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47" name="Group 2"/>
          <p:cNvGrpSpPr/>
          <p:nvPr/>
        </p:nvGrpSpPr>
        <p:grpSpPr>
          <a:xfrm>
            <a:off x="412115" y="331470"/>
            <a:ext cx="8313738" cy="1385888"/>
            <a:chOff x="576" y="2437"/>
            <a:chExt cx="5237" cy="873"/>
          </a:xfrm>
        </p:grpSpPr>
        <p:sp>
          <p:nvSpPr>
            <p:cNvPr id="18454" name="Text Box 3"/>
            <p:cNvSpPr txBox="1"/>
            <p:nvPr/>
          </p:nvSpPr>
          <p:spPr>
            <a:xfrm>
              <a:off x="576" y="2437"/>
              <a:ext cx="5237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在    阶行列式中，把元素      所在的第    行和第    列划去后，留下来的            阶行列式叫做元素      的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余子式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，记作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8440" name="Object 4"/>
            <p:cNvGraphicFramePr/>
            <p:nvPr/>
          </p:nvGraphicFramePr>
          <p:xfrm>
            <a:off x="864" y="2544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" name="" r:id="rId1" imgW="5791200" imgH="6096000" progId="">
                    <p:embed/>
                  </p:oleObj>
                </mc:Choice>
                <mc:Fallback>
                  <p:oleObj name="" r:id="rId1" imgW="5791200" imgH="6096000" progId="">
                    <p:embed/>
                    <p:pic>
                      <p:nvPicPr>
                        <p:cNvPr id="0" name="图片 3158" descr="image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64" y="2544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1" name="Object 5"/>
            <p:cNvGraphicFramePr/>
            <p:nvPr/>
          </p:nvGraphicFramePr>
          <p:xfrm>
            <a:off x="3120" y="2448"/>
            <a:ext cx="288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5" name="" r:id="rId3" imgW="8534400" imgH="11887200" progId="">
                    <p:embed/>
                  </p:oleObj>
                </mc:Choice>
                <mc:Fallback>
                  <p:oleObj name="" r:id="rId3" imgW="8534400" imgH="11887200" progId="">
                    <p:embed/>
                    <p:pic>
                      <p:nvPicPr>
                        <p:cNvPr id="0" name="图片 3159" descr="image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120" y="2448"/>
                          <a:ext cx="288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2" name="Object 6"/>
            <p:cNvGraphicFramePr/>
            <p:nvPr/>
          </p:nvGraphicFramePr>
          <p:xfrm>
            <a:off x="4416" y="2496"/>
            <a:ext cx="103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6" name="" r:id="rId5" imgW="3962400" imgH="7924800" progId="">
                    <p:embed/>
                  </p:oleObj>
                </mc:Choice>
                <mc:Fallback>
                  <p:oleObj name="" r:id="rId5" imgW="3962400" imgH="7924800" progId="">
                    <p:embed/>
                    <p:pic>
                      <p:nvPicPr>
                        <p:cNvPr id="0" name="图片 3160" descr="image2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416" y="2496"/>
                          <a:ext cx="103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3" name="Object 7"/>
            <p:cNvGraphicFramePr/>
            <p:nvPr/>
          </p:nvGraphicFramePr>
          <p:xfrm>
            <a:off x="5283" y="2478"/>
            <a:ext cx="144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7" name="" r:id="rId7" imgW="5486400" imgH="9753600" progId="">
                    <p:embed/>
                  </p:oleObj>
                </mc:Choice>
                <mc:Fallback>
                  <p:oleObj name="" r:id="rId7" imgW="5486400" imgH="9753600" progId="">
                    <p:embed/>
                    <p:pic>
                      <p:nvPicPr>
                        <p:cNvPr id="0" name="图片 3161" descr="image2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283" y="2478"/>
                          <a:ext cx="144" cy="2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4" name="Object 8"/>
            <p:cNvGraphicFramePr/>
            <p:nvPr/>
          </p:nvGraphicFramePr>
          <p:xfrm>
            <a:off x="2556" y="2772"/>
            <a:ext cx="472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8" name="" r:id="rId9" imgW="17983200" imgH="7924800" progId="">
                    <p:embed/>
                  </p:oleObj>
                </mc:Choice>
                <mc:Fallback>
                  <p:oleObj name="" r:id="rId9" imgW="17983200" imgH="7924800" progId="">
                    <p:embed/>
                    <p:pic>
                      <p:nvPicPr>
                        <p:cNvPr id="0" name="图片 3162" descr="image2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556" y="2772"/>
                          <a:ext cx="472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5" name="Object 9"/>
            <p:cNvGraphicFramePr/>
            <p:nvPr/>
          </p:nvGraphicFramePr>
          <p:xfrm>
            <a:off x="4942" y="2704"/>
            <a:ext cx="288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9" name="" r:id="rId11" imgW="8534400" imgH="11887200" progId="">
                    <p:embed/>
                  </p:oleObj>
                </mc:Choice>
                <mc:Fallback>
                  <p:oleObj name="" r:id="rId11" imgW="8534400" imgH="11887200" progId="">
                    <p:embed/>
                    <p:pic>
                      <p:nvPicPr>
                        <p:cNvPr id="0" name="图片 3163" descr="image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942" y="2704"/>
                          <a:ext cx="288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6" name="Object 10"/>
            <p:cNvGraphicFramePr/>
            <p:nvPr/>
          </p:nvGraphicFramePr>
          <p:xfrm>
            <a:off x="1768" y="2999"/>
            <a:ext cx="423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0" name="" r:id="rId12" imgW="16154400" imgH="11887200" progId="">
                    <p:embed/>
                  </p:oleObj>
                </mc:Choice>
                <mc:Fallback>
                  <p:oleObj name="" r:id="rId12" imgW="16154400" imgH="11887200" progId="">
                    <p:embed/>
                    <p:pic>
                      <p:nvPicPr>
                        <p:cNvPr id="0" name="图片 3164" descr="image29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768" y="2999"/>
                          <a:ext cx="423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3308" name="Object 12"/>
          <p:cNvGraphicFramePr/>
          <p:nvPr/>
        </p:nvGraphicFramePr>
        <p:xfrm>
          <a:off x="483870" y="1855470"/>
          <a:ext cx="2808021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" r:id="rId14" imgW="77114400" imgH="13106400" progId="">
                  <p:embed/>
                </p:oleObj>
              </mc:Choice>
              <mc:Fallback>
                <p:oleObj name="" r:id="rId14" imgW="77114400" imgH="13106400" progId="">
                  <p:embed/>
                  <p:pic>
                    <p:nvPicPr>
                      <p:cNvPr id="0" name="图片 3165" descr="image3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83870" y="1855470"/>
                        <a:ext cx="2808021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3"/>
          <p:cNvGrpSpPr/>
          <p:nvPr/>
        </p:nvGrpSpPr>
        <p:grpSpPr>
          <a:xfrm>
            <a:off x="3314700" y="1855470"/>
            <a:ext cx="4752975" cy="525463"/>
            <a:chOff x="1248" y="3676"/>
            <a:chExt cx="2994" cy="331"/>
          </a:xfrm>
        </p:grpSpPr>
        <p:sp>
          <p:nvSpPr>
            <p:cNvPr id="18453" name="Text Box 14"/>
            <p:cNvSpPr txBox="1"/>
            <p:nvPr/>
          </p:nvSpPr>
          <p:spPr>
            <a:xfrm>
              <a:off x="1248" y="3676"/>
              <a:ext cx="299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叫做元素       的</a:t>
              </a:r>
              <a:r>
                <a:rPr lang="zh-CN" altLang="en-US" sz="2800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代数余子式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．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8439" name="Object 15"/>
            <p:cNvGraphicFramePr/>
            <p:nvPr/>
          </p:nvGraphicFramePr>
          <p:xfrm>
            <a:off x="2256" y="3696"/>
            <a:ext cx="336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2" name="" r:id="rId16" imgW="8534400" imgH="11887200" progId="">
                    <p:embed/>
                  </p:oleObj>
                </mc:Choice>
                <mc:Fallback>
                  <p:oleObj name="" r:id="rId16" imgW="8534400" imgH="11887200" progId="">
                    <p:embed/>
                    <p:pic>
                      <p:nvPicPr>
                        <p:cNvPr id="0" name="图片 3170" descr="image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56" y="3696"/>
                          <a:ext cx="336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3312" name="Line 16"/>
          <p:cNvSpPr>
            <a:spLocks noChangeShapeType="1"/>
          </p:cNvSpPr>
          <p:nvPr/>
        </p:nvSpPr>
        <p:spPr bwMode="auto">
          <a:xfrm>
            <a:off x="5824220" y="2321560"/>
            <a:ext cx="180001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3313" name="Text Box 17"/>
          <p:cNvSpPr txBox="1"/>
          <p:nvPr/>
        </p:nvSpPr>
        <p:spPr>
          <a:xfrm>
            <a:off x="445770" y="3349989"/>
            <a:ext cx="9017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例如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83314" name="Object 18"/>
          <p:cNvGraphicFramePr/>
          <p:nvPr/>
        </p:nvGraphicFramePr>
        <p:xfrm>
          <a:off x="1342390" y="2550160"/>
          <a:ext cx="36195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" r:id="rId17" imgW="86868000" imgH="53035200" progId="">
                  <p:embed/>
                </p:oleObj>
              </mc:Choice>
              <mc:Fallback>
                <p:oleObj name="" r:id="rId17" imgW="86868000" imgH="53035200" progId="">
                  <p:embed/>
                  <p:pic>
                    <p:nvPicPr>
                      <p:cNvPr id="0" name="图片 3167" descr="image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42390" y="2550160"/>
                        <a:ext cx="3619500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15" name="Line 19"/>
          <p:cNvSpPr>
            <a:spLocks noChangeShapeType="1"/>
          </p:cNvSpPr>
          <p:nvPr/>
        </p:nvSpPr>
        <p:spPr bwMode="auto">
          <a:xfrm>
            <a:off x="2180590" y="3464560"/>
            <a:ext cx="26670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3316" name="Line 20"/>
          <p:cNvSpPr>
            <a:spLocks noChangeShapeType="1"/>
          </p:cNvSpPr>
          <p:nvPr/>
        </p:nvSpPr>
        <p:spPr bwMode="auto">
          <a:xfrm flipV="1">
            <a:off x="3818890" y="2702560"/>
            <a:ext cx="0" cy="1981200"/>
          </a:xfrm>
          <a:prstGeom prst="line">
            <a:avLst/>
          </a:prstGeom>
          <a:noFill/>
          <a:ln w="28575">
            <a:solidFill>
              <a:srgbClr val="FF0066"/>
            </a:solidFill>
            <a:prstDash val="sysDot"/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83317" name="Object 21"/>
          <p:cNvGraphicFramePr/>
          <p:nvPr/>
        </p:nvGraphicFramePr>
        <p:xfrm>
          <a:off x="5304790" y="2854960"/>
          <a:ext cx="31623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" r:id="rId19" imgW="75895200" imgH="36271200" progId="">
                  <p:embed/>
                </p:oleObj>
              </mc:Choice>
              <mc:Fallback>
                <p:oleObj name="" r:id="rId19" imgW="75895200" imgH="36271200" progId="">
                  <p:embed/>
                  <p:pic>
                    <p:nvPicPr>
                      <p:cNvPr id="0" name="图片 3171" descr="image3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04790" y="2854960"/>
                        <a:ext cx="3162300" cy="151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8" name="Object 22"/>
          <p:cNvGraphicFramePr/>
          <p:nvPr/>
        </p:nvGraphicFramePr>
        <p:xfrm>
          <a:off x="1299845" y="4988560"/>
          <a:ext cx="26289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" r:id="rId21" imgW="63093600" imgH="12192000" progId="">
                  <p:embed/>
                </p:oleObj>
              </mc:Choice>
              <mc:Fallback>
                <p:oleObj name="" r:id="rId21" imgW="63093600" imgH="12192000" progId="">
                  <p:embed/>
                  <p:pic>
                    <p:nvPicPr>
                      <p:cNvPr id="0" name="图片 3172" descr="image3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99845" y="4988560"/>
                        <a:ext cx="26289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19" name="Object 23"/>
          <p:cNvGraphicFramePr/>
          <p:nvPr/>
        </p:nvGraphicFramePr>
        <p:xfrm>
          <a:off x="3966845" y="5064760"/>
          <a:ext cx="1270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" r:id="rId23" imgW="30480000" imgH="10363200" progId="">
                  <p:embed/>
                </p:oleObj>
              </mc:Choice>
              <mc:Fallback>
                <p:oleObj name="" r:id="rId23" imgW="30480000" imgH="10363200" progId="">
                  <p:embed/>
                  <p:pic>
                    <p:nvPicPr>
                      <p:cNvPr id="0" name="图片 3173" descr="image3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966845" y="5064760"/>
                        <a:ext cx="1270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22910" y="5732780"/>
            <a:ext cx="81737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00CC"/>
                </a:solidFill>
              </a:rPr>
              <a:t>显然：</a:t>
            </a:r>
            <a:r>
              <a:rPr lang="zh-CN" altLang="en-US" sz="2800"/>
              <a:t>行列式的每个元素都对应着一个余子式和一个代数余子式。</a:t>
            </a:r>
            <a:endParaRPr lang="zh-CN" altLang="en-US" sz="280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1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1026"/>
          <p:cNvSpPr/>
          <p:nvPr/>
        </p:nvSpPr>
        <p:spPr>
          <a:xfrm>
            <a:off x="474980" y="448310"/>
            <a:ext cx="4191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1: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2530" name="Object 1024"/>
          <p:cNvGraphicFramePr/>
          <p:nvPr/>
        </p:nvGraphicFramePr>
        <p:xfrm>
          <a:off x="2606675" y="981710"/>
          <a:ext cx="4356032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" r:id="rId1" imgW="36271200" imgH="22555200" progId="">
                  <p:embed/>
                </p:oleObj>
              </mc:Choice>
              <mc:Fallback>
                <p:oleObj name="" r:id="rId1" imgW="36271200" imgH="22555200" progId="">
                  <p:embed/>
                  <p:pic>
                    <p:nvPicPr>
                      <p:cNvPr id="0" name="图片 3180" descr="image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06675" y="981710"/>
                        <a:ext cx="4356032" cy="2232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Rectangle 1028"/>
          <p:cNvSpPr/>
          <p:nvPr/>
        </p:nvSpPr>
        <p:spPr>
          <a:xfrm>
            <a:off x="452755" y="3125153"/>
            <a:ext cx="2590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的值定义为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2531" name="Object 1025"/>
          <p:cNvGraphicFramePr/>
          <p:nvPr/>
        </p:nvGraphicFramePr>
        <p:xfrm>
          <a:off x="1800225" y="3790950"/>
          <a:ext cx="5544041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" r:id="rId3" imgW="46939200" imgH="5486400" progId="">
                  <p:embed/>
                </p:oleObj>
              </mc:Choice>
              <mc:Fallback>
                <p:oleObj name="" r:id="rId3" imgW="46939200" imgH="5486400" progId="">
                  <p:embed/>
                  <p:pic>
                    <p:nvPicPr>
                      <p:cNvPr id="0" name="图片 3186" descr="image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0225" y="3790950"/>
                        <a:ext cx="5544041" cy="576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6" name="Rectangle 1032"/>
          <p:cNvSpPr/>
          <p:nvPr/>
        </p:nvSpPr>
        <p:spPr>
          <a:xfrm>
            <a:off x="360003" y="5656580"/>
            <a:ext cx="84582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问题：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是否可按其它行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列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的展开来定义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1000" y="4355465"/>
            <a:ext cx="8458200" cy="1012190"/>
            <a:chOff x="600" y="6633"/>
            <a:chExt cx="13320" cy="1594"/>
          </a:xfrm>
        </p:grpSpPr>
        <p:sp>
          <p:nvSpPr>
            <p:cNvPr id="22535" name="Rectangle 1030"/>
            <p:cNvSpPr/>
            <p:nvPr/>
          </p:nvSpPr>
          <p:spPr>
            <a:xfrm>
              <a:off x="600" y="6727"/>
              <a:ext cx="13320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其中   是   的代数余子式。上述定义</a:t>
              </a:r>
              <a:r>
                <a:rPr lang="en-US" altLang="zh-CN" sz="28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n </a:t>
              </a:r>
              <a:r>
                <a:rPr lang="zh-CN" altLang="en-US" sz="2800" dirty="0">
                  <a:latin typeface="宋体" panose="02010600030101010101" pitchFamily="2" charset="-122"/>
                  <a:sym typeface="+mn-ea"/>
                </a:rPr>
                <a:t>阶</a:t>
              </a: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行列式值的等式称为按第一行的展开式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endPara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537" name="Rectangle 1033"/>
            <p:cNvSpPr/>
            <p:nvPr/>
          </p:nvSpPr>
          <p:spPr>
            <a:xfrm>
              <a:off x="3402" y="6633"/>
              <a:ext cx="78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800" i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ij</a:t>
              </a:r>
              <a:endParaRPr lang="en-US" altLang="zh-CN" sz="2800" i="1" baseline="-250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" name="Rectangle 1033"/>
            <p:cNvSpPr/>
            <p:nvPr/>
          </p:nvSpPr>
          <p:spPr>
            <a:xfrm>
              <a:off x="1872" y="6690"/>
              <a:ext cx="871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lang="en-US" altLang="zh-CN" sz="2800" i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ij</a:t>
              </a:r>
              <a:endParaRPr lang="en-US" altLang="zh-CN" sz="2800" i="1" baseline="-250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6" grpId="0"/>
      <p:bldP spid="225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9135" y="5184530"/>
            <a:ext cx="8108951" cy="952501"/>
            <a:chOff x="612" y="1776"/>
            <a:chExt cx="5108" cy="600"/>
          </a:xfrm>
        </p:grpSpPr>
        <p:sp>
          <p:nvSpPr>
            <p:cNvPr id="23563" name="Rectangle 3"/>
            <p:cNvSpPr/>
            <p:nvPr/>
          </p:nvSpPr>
          <p:spPr>
            <a:xfrm>
              <a:off x="612" y="1776"/>
              <a:ext cx="5108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l" eaLnBrk="1" hangingPunct="1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、  阶行列式是    项的代数和，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每项都是位于不同行、不同列 的</a:t>
              </a:r>
              <a:r>
                <a:rPr lang="en-US" altLang="zh-CN" sz="2800" i="1" dirty="0">
                  <a:latin typeface="Times New Roman" panose="02020603050405020304" pitchFamily="18" charset="0"/>
                  <a:sym typeface="+mn-ea"/>
                </a:rPr>
                <a:t>n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个元素的乘积。</a:t>
              </a:r>
              <a:endPara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3555" name="Object 4"/>
            <p:cNvGraphicFramePr/>
            <p:nvPr/>
          </p:nvGraphicFramePr>
          <p:xfrm>
            <a:off x="953" y="1858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6" name="" r:id="rId1" imgW="5791200" imgH="6096000" progId="">
                    <p:embed/>
                  </p:oleObj>
                </mc:Choice>
                <mc:Fallback>
                  <p:oleObj name="" r:id="rId1" imgW="5791200" imgH="6096000" progId="">
                    <p:embed/>
                    <p:pic>
                      <p:nvPicPr>
                        <p:cNvPr id="0" name="图片 3189" descr="image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53" y="1858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56" name="Object 5"/>
            <p:cNvGraphicFramePr/>
            <p:nvPr/>
          </p:nvGraphicFramePr>
          <p:xfrm>
            <a:off x="2271" y="1824"/>
            <a:ext cx="2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" r:id="rId3" imgW="7620000" imgH="7620000" progId="">
                    <p:embed/>
                  </p:oleObj>
                </mc:Choice>
                <mc:Fallback>
                  <p:oleObj name="" r:id="rId3" imgW="7620000" imgH="7620000" progId="">
                    <p:embed/>
                    <p:pic>
                      <p:nvPicPr>
                        <p:cNvPr id="0" name="图片 3190" descr="image4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71" y="1824"/>
                          <a:ext cx="20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7"/>
          <p:cNvGrpSpPr/>
          <p:nvPr/>
        </p:nvGrpSpPr>
        <p:grpSpPr>
          <a:xfrm>
            <a:off x="703898" y="6133148"/>
            <a:ext cx="7862888" cy="522288"/>
            <a:chOff x="599" y="2739"/>
            <a:chExt cx="4953" cy="329"/>
          </a:xfrm>
        </p:grpSpPr>
        <p:sp>
          <p:nvSpPr>
            <p:cNvPr id="23562" name="Rectangle 8"/>
            <p:cNvSpPr/>
            <p:nvPr/>
          </p:nvSpPr>
          <p:spPr>
            <a:xfrm>
              <a:off x="599" y="2739"/>
              <a:ext cx="495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、一阶行列式            不要与绝对值记号相混淆。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3554" name="Object 9"/>
            <p:cNvGraphicFramePr/>
            <p:nvPr/>
          </p:nvGraphicFramePr>
          <p:xfrm>
            <a:off x="2160" y="2748"/>
            <a:ext cx="568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8" name="" r:id="rId5" imgW="21640800" imgH="11582400" progId="">
                    <p:embed/>
                  </p:oleObj>
                </mc:Choice>
                <mc:Fallback>
                  <p:oleObj name="" r:id="rId5" imgW="21640800" imgH="11582400" progId="">
                    <p:embed/>
                    <p:pic>
                      <p:nvPicPr>
                        <p:cNvPr id="0" name="图片 3191" descr="image4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60" y="2748"/>
                          <a:ext cx="568" cy="3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6442" name="Rectangle 10"/>
          <p:cNvSpPr/>
          <p:nvPr/>
        </p:nvSpPr>
        <p:spPr>
          <a:xfrm>
            <a:off x="699135" y="4658995"/>
            <a:ext cx="82086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i="1" dirty="0">
                <a:latin typeface="Times New Roman" panose="02020603050405020304" pitchFamily="18" charset="0"/>
                <a:sym typeface="+mn-ea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阶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行列式是一种特定的算式，本质为一个数值。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6443" name="Rectangle 11"/>
          <p:cNvSpPr/>
          <p:nvPr/>
        </p:nvSpPr>
        <p:spPr>
          <a:xfrm>
            <a:off x="398780" y="4184015"/>
            <a:ext cx="418306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说明：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Rectangle 1026"/>
          <p:cNvSpPr/>
          <p:nvPr/>
        </p:nvSpPr>
        <p:spPr>
          <a:xfrm>
            <a:off x="474980" y="304800"/>
            <a:ext cx="4191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1: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1024"/>
          <p:cNvGraphicFramePr/>
          <p:nvPr/>
        </p:nvGraphicFramePr>
        <p:xfrm>
          <a:off x="2606675" y="838200"/>
          <a:ext cx="4356032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36271200" imgH="22555200" progId="">
                  <p:embed/>
                </p:oleObj>
              </mc:Choice>
              <mc:Fallback>
                <p:oleObj name="" r:id="rId7" imgW="36271200" imgH="22555200" progId="">
                  <p:embed/>
                  <p:pic>
                    <p:nvPicPr>
                      <p:cNvPr id="0" name="图片 3180" descr="image4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06675" y="838200"/>
                        <a:ext cx="4356032" cy="2232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028"/>
          <p:cNvSpPr/>
          <p:nvPr/>
        </p:nvSpPr>
        <p:spPr>
          <a:xfrm>
            <a:off x="452755" y="2981643"/>
            <a:ext cx="25908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的值定义为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8" name="Object 1025"/>
          <p:cNvGraphicFramePr/>
          <p:nvPr/>
        </p:nvGraphicFramePr>
        <p:xfrm>
          <a:off x="1800225" y="3647440"/>
          <a:ext cx="5544041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9" imgW="46939200" imgH="5486400" progId="">
                  <p:embed/>
                </p:oleObj>
              </mc:Choice>
              <mc:Fallback>
                <p:oleObj name="" r:id="rId9" imgW="46939200" imgH="5486400" progId="">
                  <p:embed/>
                  <p:pic>
                    <p:nvPicPr>
                      <p:cNvPr id="0" name="图片 3186" descr="image4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00225" y="3647440"/>
                        <a:ext cx="5544041" cy="576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2" grpId="0"/>
      <p:bldP spid="1464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1026"/>
          <p:cNvSpPr/>
          <p:nvPr/>
        </p:nvSpPr>
        <p:spPr>
          <a:xfrm>
            <a:off x="161290" y="89535"/>
            <a:ext cx="296989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zh-CN" sz="2400">
                <a:cs typeface="+mn-ea"/>
              </a:rPr>
              <a:t>例2.</a:t>
            </a:r>
            <a:r>
              <a:rPr lang="zh-CN" altLang="zh-CN" sz="2400">
                <a:ea typeface="宋体" panose="02010600030101010101" pitchFamily="2" charset="-122"/>
                <a:cs typeface="+mn-ea"/>
              </a:rPr>
              <a:t> 计算三角行列式</a:t>
            </a:r>
            <a:endParaRPr lang="zh-CN" altLang="zh-CN" sz="2400">
              <a:ea typeface="宋体" panose="02010600030101010101" pitchFamily="2" charset="-122"/>
              <a:cs typeface="+mn-ea"/>
            </a:endParaRPr>
          </a:p>
        </p:txBody>
      </p:sp>
      <p:grpSp>
        <p:nvGrpSpPr>
          <p:cNvPr id="2" name="Group 1027"/>
          <p:cNvGrpSpPr/>
          <p:nvPr/>
        </p:nvGrpSpPr>
        <p:grpSpPr>
          <a:xfrm>
            <a:off x="2327275" y="537210"/>
            <a:ext cx="6552048" cy="2268017"/>
            <a:chOff x="848" y="701"/>
            <a:chExt cx="4217" cy="1530"/>
          </a:xfrm>
        </p:grpSpPr>
        <p:graphicFrame>
          <p:nvGraphicFramePr>
            <p:cNvPr id="25604" name="Object 1026"/>
            <p:cNvGraphicFramePr/>
            <p:nvPr/>
          </p:nvGraphicFramePr>
          <p:xfrm>
            <a:off x="848" y="701"/>
            <a:ext cx="4217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4" name="" r:id="rId1" imgW="77114400" imgH="28041600" progId="">
                    <p:embed/>
                  </p:oleObj>
                </mc:Choice>
                <mc:Fallback>
                  <p:oleObj name="" r:id="rId1" imgW="77114400" imgH="28041600" progId="">
                    <p:embed/>
                    <p:pic>
                      <p:nvPicPr>
                        <p:cNvPr id="0" name="图片 3375" descr="image5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48" y="701"/>
                          <a:ext cx="4217" cy="15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6981" name="Oval 1029"/>
            <p:cNvSpPr>
              <a:spLocks noChangeArrowheads="1"/>
            </p:cNvSpPr>
            <p:nvPr/>
          </p:nvSpPr>
          <p:spPr bwMode="auto">
            <a:xfrm>
              <a:off x="2232" y="858"/>
              <a:ext cx="246" cy="39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982" name="Oval 1030"/>
            <p:cNvSpPr>
              <a:spLocks noChangeArrowheads="1"/>
            </p:cNvSpPr>
            <p:nvPr/>
          </p:nvSpPr>
          <p:spPr bwMode="auto">
            <a:xfrm>
              <a:off x="4541" y="903"/>
              <a:ext cx="158" cy="2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Group 1031"/>
          <p:cNvGrpSpPr/>
          <p:nvPr/>
        </p:nvGrpSpPr>
        <p:grpSpPr>
          <a:xfrm>
            <a:off x="2049780" y="2956560"/>
            <a:ext cx="2880021" cy="1440011"/>
            <a:chOff x="722" y="2739"/>
            <a:chExt cx="1782" cy="882"/>
          </a:xfrm>
        </p:grpSpPr>
        <p:graphicFrame>
          <p:nvGraphicFramePr>
            <p:cNvPr id="25603" name="Object 1025"/>
            <p:cNvGraphicFramePr/>
            <p:nvPr/>
          </p:nvGraphicFramePr>
          <p:xfrm>
            <a:off x="722" y="2739"/>
            <a:ext cx="1782" cy="8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5" name="" r:id="rId3" imgW="34442400" imgH="17068800" progId="">
                    <p:embed/>
                  </p:oleObj>
                </mc:Choice>
                <mc:Fallback>
                  <p:oleObj name="" r:id="rId3" imgW="34442400" imgH="17068800" progId="">
                    <p:embed/>
                    <p:pic>
                      <p:nvPicPr>
                        <p:cNvPr id="0" name="图片 3350" descr="image5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22" y="2739"/>
                          <a:ext cx="1782" cy="8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6985" name="Oval 1033"/>
            <p:cNvSpPr>
              <a:spLocks noChangeArrowheads="1"/>
            </p:cNvSpPr>
            <p:nvPr/>
          </p:nvSpPr>
          <p:spPr bwMode="auto">
            <a:xfrm>
              <a:off x="2122" y="2811"/>
              <a:ext cx="134" cy="2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6986" name="Rectangle 1034"/>
          <p:cNvSpPr/>
          <p:nvPr/>
        </p:nvSpPr>
        <p:spPr>
          <a:xfrm>
            <a:off x="5022215" y="3461385"/>
            <a:ext cx="8286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0" dirty="0">
                <a:latin typeface="Times New Roman" panose="02020603050405020304" pitchFamily="18" charset="0"/>
                <a:ea typeface="宋体" panose="02010600030101010101" pitchFamily="2" charset="-122"/>
                <a:sym typeface="MT Extra" panose="05050102010205020202" pitchFamily="18" charset="2"/>
              </a:rPr>
              <a:t></a:t>
            </a:r>
            <a:endParaRPr lang="en-US" altLang="zh-CN" sz="2800" b="0" dirty="0">
              <a:latin typeface="Times New Roman" panose="02020603050405020304" pitchFamily="18" charset="0"/>
              <a:ea typeface="宋体" panose="02010600030101010101" pitchFamily="2" charset="-122"/>
              <a:sym typeface="MT Extra" panose="05050102010205020202" pitchFamily="18" charset="2"/>
            </a:endParaRPr>
          </a:p>
        </p:txBody>
      </p:sp>
      <p:graphicFrame>
        <p:nvGraphicFramePr>
          <p:cNvPr id="227328" name="Object 1024"/>
          <p:cNvGraphicFramePr/>
          <p:nvPr/>
        </p:nvGraphicFramePr>
        <p:xfrm>
          <a:off x="6085047" y="3437414"/>
          <a:ext cx="1840230" cy="54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" r:id="rId5" imgW="20421600" imgH="5486400" progId="">
                  <p:embed/>
                </p:oleObj>
              </mc:Choice>
              <mc:Fallback>
                <p:oleObj name="" r:id="rId5" imgW="20421600" imgH="5486400" progId="">
                  <p:embed/>
                  <p:pic>
                    <p:nvPicPr>
                      <p:cNvPr id="0" name="图片 3351" descr="image5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85047" y="3437414"/>
                        <a:ext cx="1840230" cy="540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00025" y="1410970"/>
            <a:ext cx="2270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(</a:t>
            </a:r>
            <a:r>
              <a:rPr lang="zh-CN" altLang="en-US">
                <a:solidFill>
                  <a:srgbClr val="FF0000"/>
                </a:solidFill>
              </a:rPr>
              <a:t>下三角行列式</a:t>
            </a:r>
            <a:r>
              <a:rPr lang="en-US" altLang="zh-CN"/>
              <a:t>)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87325" y="4428490"/>
            <a:ext cx="752157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即下三角行列式的值正好等于主对角线上元素的乘积。</a:t>
            </a: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51765" y="4961255"/>
            <a:ext cx="6928485" cy="1908175"/>
            <a:chOff x="897" y="52"/>
            <a:chExt cx="10911" cy="3005"/>
          </a:xfrm>
        </p:grpSpPr>
        <p:sp>
          <p:nvSpPr>
            <p:cNvPr id="6" name="文本框 5"/>
            <p:cNvSpPr txBox="1"/>
            <p:nvPr/>
          </p:nvSpPr>
          <p:spPr>
            <a:xfrm>
              <a:off x="897" y="1243"/>
              <a:ext cx="1091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0000"/>
                  </a:solidFill>
                </a:rPr>
                <a:t>问：上三角行列式                              的值呢？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graphicFrame>
          <p:nvGraphicFramePr>
            <p:cNvPr id="7" name="对象 6"/>
            <p:cNvGraphicFramePr/>
            <p:nvPr/>
          </p:nvGraphicFramePr>
          <p:xfrm>
            <a:off x="5061" y="52"/>
            <a:ext cx="3685" cy="30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" r:id="rId7" imgW="28651200" imgH="22555200" progId="Equation.KSEE3">
                    <p:embed/>
                  </p:oleObj>
                </mc:Choice>
                <mc:Fallback>
                  <p:oleObj name="" r:id="rId7" imgW="28651200" imgH="22555200" progId="Equation.KSEE3">
                    <p:embed/>
                    <p:pic>
                      <p:nvPicPr>
                        <p:cNvPr id="0" name="图片 6" descr="image5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061" y="52"/>
                          <a:ext cx="3685" cy="300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6" grpId="0"/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3"/>
          <p:cNvSpPr/>
          <p:nvPr/>
        </p:nvSpPr>
        <p:spPr>
          <a:xfrm>
            <a:off x="0" y="381000"/>
            <a:ext cx="57912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just" eaLnBrk="1" hangingPunct="1"/>
            <a:r>
              <a:rPr lang="zh-CN" altLang="zh-CN" sz="2400">
                <a:ea typeface="宋体" panose="02010600030101010101" pitchFamily="2" charset="-122"/>
                <a:cs typeface="+mn-ea"/>
              </a:rPr>
              <a:t>例3：计算下列</a:t>
            </a:r>
            <a:r>
              <a:rPr lang="zh-CN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2400">
                <a:ea typeface="宋体" panose="02010600030101010101" pitchFamily="2" charset="-122"/>
                <a:cs typeface="+mn-ea"/>
              </a:rPr>
              <a:t>阶行列式</a:t>
            </a:r>
            <a:r>
              <a:rPr lang="zh-CN" altLang="en-US" sz="3200" b="0" dirty="0">
                <a:latin typeface="Times New Roman" panose="02020603050405020304" pitchFamily="18" charset="0"/>
                <a:ea typeface="宋体" panose="02010600030101010101" pitchFamily="2" charset="-122"/>
              </a:rPr>
              <a:t>： </a:t>
            </a:r>
            <a:endParaRPr lang="zh-CN" altLang="en-US" sz="32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26304" name="Object 1024"/>
          <p:cNvGraphicFramePr/>
          <p:nvPr/>
        </p:nvGraphicFramePr>
        <p:xfrm>
          <a:off x="2586990" y="990600"/>
          <a:ext cx="3312025" cy="2556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" r:id="rId1" imgW="35966400" imgH="27432000" progId="">
                  <p:embed/>
                </p:oleObj>
              </mc:Choice>
              <mc:Fallback>
                <p:oleObj name="" r:id="rId1" imgW="35966400" imgH="27432000" progId="">
                  <p:embed/>
                  <p:pic>
                    <p:nvPicPr>
                      <p:cNvPr id="0" name="图片 3192" descr="image5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86990" y="990600"/>
                        <a:ext cx="3312025" cy="255601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8"/>
          <p:cNvSpPr/>
          <p:nvPr/>
        </p:nvSpPr>
        <p:spPr>
          <a:xfrm>
            <a:off x="156845" y="3357245"/>
            <a:ext cx="1676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>
                <a:ea typeface="宋体" panose="02010600030101010101" pitchFamily="2" charset="-122"/>
                <a:cs typeface="+mn-ea"/>
              </a:rPr>
              <a:t>解: </a:t>
            </a:r>
            <a:endParaRPr lang="zh-CN" altLang="en-US">
              <a:ea typeface="宋体" panose="02010600030101010101" pitchFamily="2" charset="-122"/>
              <a:cs typeface="+mn-ea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1438910" y="3298825"/>
            <a:ext cx="3276600" cy="1952625"/>
            <a:chOff x="2652" y="1745"/>
            <a:chExt cx="2078" cy="1230"/>
          </a:xfrm>
        </p:grpSpPr>
        <p:sp>
          <p:nvSpPr>
            <p:cNvPr id="24586" name="Oval 10"/>
            <p:cNvSpPr>
              <a:spLocks noChangeArrowheads="1"/>
            </p:cNvSpPr>
            <p:nvPr/>
          </p:nvSpPr>
          <p:spPr bwMode="auto">
            <a:xfrm>
              <a:off x="4200" y="1855"/>
              <a:ext cx="158" cy="2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587" name="Oval 11"/>
            <p:cNvSpPr>
              <a:spLocks noChangeArrowheads="1"/>
            </p:cNvSpPr>
            <p:nvPr/>
          </p:nvSpPr>
          <p:spPr bwMode="auto">
            <a:xfrm>
              <a:off x="3489" y="2655"/>
              <a:ext cx="158" cy="2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3" name="Object 1027"/>
            <p:cNvGraphicFramePr/>
            <p:nvPr/>
          </p:nvGraphicFramePr>
          <p:xfrm>
            <a:off x="2652" y="1745"/>
            <a:ext cx="2078" cy="1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4" name="" r:id="rId3" imgW="38100000" imgH="22555200" progId="">
                    <p:embed/>
                  </p:oleObj>
                </mc:Choice>
                <mc:Fallback>
                  <p:oleObj name="" r:id="rId3" imgW="38100000" imgH="22555200" progId="">
                    <p:embed/>
                    <p:pic>
                      <p:nvPicPr>
                        <p:cNvPr id="0" name="图片 3193" descr="image5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52" y="1745"/>
                          <a:ext cx="2078" cy="12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3"/>
          <p:cNvGrpSpPr/>
          <p:nvPr/>
        </p:nvGrpSpPr>
        <p:grpSpPr>
          <a:xfrm>
            <a:off x="4715510" y="3527425"/>
            <a:ext cx="2828925" cy="1400175"/>
            <a:chOff x="612" y="3218"/>
            <a:chExt cx="1782" cy="882"/>
          </a:xfrm>
        </p:grpSpPr>
        <p:graphicFrame>
          <p:nvGraphicFramePr>
            <p:cNvPr id="24580" name="Object 1026"/>
            <p:cNvGraphicFramePr/>
            <p:nvPr/>
          </p:nvGraphicFramePr>
          <p:xfrm>
            <a:off x="612" y="3218"/>
            <a:ext cx="1782" cy="8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5" name="" r:id="rId5" imgW="34442400" imgH="17068800" progId="">
                    <p:embed/>
                  </p:oleObj>
                </mc:Choice>
                <mc:Fallback>
                  <p:oleObj name="" r:id="rId5" imgW="34442400" imgH="17068800" progId="">
                    <p:embed/>
                    <p:pic>
                      <p:nvPicPr>
                        <p:cNvPr id="0" name="图片 3195" descr="image5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12" y="3218"/>
                          <a:ext cx="1782" cy="8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1" name="Oval 15"/>
            <p:cNvSpPr>
              <a:spLocks noChangeArrowheads="1"/>
            </p:cNvSpPr>
            <p:nvPr/>
          </p:nvSpPr>
          <p:spPr bwMode="auto">
            <a:xfrm>
              <a:off x="2001" y="3289"/>
              <a:ext cx="134" cy="2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592" name="Oval 16"/>
            <p:cNvSpPr>
              <a:spLocks noChangeArrowheads="1"/>
            </p:cNvSpPr>
            <p:nvPr/>
          </p:nvSpPr>
          <p:spPr bwMode="auto">
            <a:xfrm>
              <a:off x="1412" y="3767"/>
              <a:ext cx="134" cy="2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4593" name="Rectangle 17"/>
          <p:cNvSpPr/>
          <p:nvPr/>
        </p:nvSpPr>
        <p:spPr>
          <a:xfrm>
            <a:off x="7539355" y="3996055"/>
            <a:ext cx="11601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MT Extra" panose="05050102010205020202" pitchFamily="18" charset="2"/>
              </a:rPr>
              <a:t></a:t>
            </a:r>
            <a:endParaRPr lang="en-US" altLang="zh-CN" sz="2800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  <a:sym typeface="MT Extra" panose="05050102010205020202" pitchFamily="18" charset="2"/>
            </a:endParaRPr>
          </a:p>
        </p:txBody>
      </p:sp>
      <p:graphicFrame>
        <p:nvGraphicFramePr>
          <p:cNvPr id="226305" name="Object 1025"/>
          <p:cNvGraphicFramePr/>
          <p:nvPr/>
        </p:nvGraphicFramePr>
        <p:xfrm>
          <a:off x="1515110" y="5867400"/>
          <a:ext cx="2304017" cy="54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" r:id="rId7" imgW="25298400" imgH="5486400" progId="">
                  <p:embed/>
                </p:oleObj>
              </mc:Choice>
              <mc:Fallback>
                <p:oleObj name="" r:id="rId7" imgW="25298400" imgH="5486400" progId="">
                  <p:embed/>
                  <p:pic>
                    <p:nvPicPr>
                      <p:cNvPr id="0" name="图片 3197" descr="image5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5110" y="5867400"/>
                        <a:ext cx="2304017" cy="540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665470" y="1751330"/>
            <a:ext cx="2346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（对角行列式）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2007" y="4032029"/>
            <a:ext cx="78232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6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2600" baseline="-2500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2600" baseline="-25000">
              <a:solidFill>
                <a:schemeClr val="tx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  <p:bldP spid="24593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110" y="962660"/>
            <a:ext cx="2256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例</a:t>
            </a:r>
            <a:r>
              <a:rPr lang="en-US" altLang="zh-CN"/>
              <a:t>4  </a:t>
            </a:r>
            <a:r>
              <a:rPr lang="zh-CN" altLang="en-US"/>
              <a:t>证明</a:t>
            </a:r>
            <a:endParaRPr lang="zh-CN" altLang="en-US"/>
          </a:p>
        </p:txBody>
      </p:sp>
      <p:graphicFrame>
        <p:nvGraphicFramePr>
          <p:cNvPr id="5" name="对象 4"/>
          <p:cNvGraphicFramePr/>
          <p:nvPr/>
        </p:nvGraphicFramePr>
        <p:xfrm>
          <a:off x="1783080" y="245110"/>
          <a:ext cx="5760043" cy="1944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" r:id="rId1" imgW="68884800" imgH="23774400" progId="Equation.KSEE3">
                  <p:embed/>
                </p:oleObj>
              </mc:Choice>
              <mc:Fallback>
                <p:oleObj name="" r:id="rId1" imgW="68884800" imgH="23774400" progId="Equation.KSEE3">
                  <p:embed/>
                  <p:pic>
                    <p:nvPicPr>
                      <p:cNvPr id="0" name="图片 5" descr="image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83080" y="245110"/>
                        <a:ext cx="5760043" cy="1944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32740" y="2226310"/>
            <a:ext cx="74803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证：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89965" y="2226310"/>
            <a:ext cx="388683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由定义，按第一行反复展开</a:t>
            </a:r>
            <a:endParaRPr lang="zh-CN" altLang="en-US"/>
          </a:p>
        </p:txBody>
      </p:sp>
      <p:graphicFrame>
        <p:nvGraphicFramePr>
          <p:cNvPr id="9" name="对象 8"/>
          <p:cNvGraphicFramePr/>
          <p:nvPr/>
        </p:nvGraphicFramePr>
        <p:xfrm>
          <a:off x="1010603" y="2729230"/>
          <a:ext cx="5976044" cy="1872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" r:id="rId3" imgW="74371200" imgH="23774400" progId="Equation.KSEE3">
                  <p:embed/>
                </p:oleObj>
              </mc:Choice>
              <mc:Fallback>
                <p:oleObj name="" r:id="rId3" imgW="74371200" imgH="23774400" progId="Equation.KSEE3">
                  <p:embed/>
                  <p:pic>
                    <p:nvPicPr>
                      <p:cNvPr id="0" name="图片 15361" descr="image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0603" y="2729230"/>
                        <a:ext cx="5976044" cy="1872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/>
          <p:nvPr/>
        </p:nvGraphicFramePr>
        <p:xfrm>
          <a:off x="1221740" y="4618355"/>
          <a:ext cx="7344054" cy="183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" r:id="rId5" imgW="91135200" imgH="23774400" progId="Equation.KSEE3">
                  <p:embed/>
                </p:oleObj>
              </mc:Choice>
              <mc:Fallback>
                <p:oleObj name="" r:id="rId5" imgW="91135200" imgH="23774400" progId="Equation.KSEE3">
                  <p:embed/>
                  <p:pic>
                    <p:nvPicPr>
                      <p:cNvPr id="0" name="图片 15362" descr="image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1740" y="4618355"/>
                        <a:ext cx="7344054" cy="1836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21740" y="6548755"/>
          <a:ext cx="720005" cy="25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" r:id="rId7" imgW="7010400" imgH="2438400" progId="Equation.KSEE3">
                  <p:embed/>
                </p:oleObj>
              </mc:Choice>
              <mc:Fallback>
                <p:oleObj name="" r:id="rId7" imgW="7010400" imgH="2438400" progId="Equation.KSEE3">
                  <p:embed/>
                  <p:pic>
                    <p:nvPicPr>
                      <p:cNvPr id="0" name="图片 3072" descr="image6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21740" y="6548755"/>
                        <a:ext cx="720005" cy="25054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72110" y="962660"/>
            <a:ext cx="2256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例</a:t>
            </a:r>
            <a:r>
              <a:rPr lang="en-US" altLang="zh-CN"/>
              <a:t>4  </a:t>
            </a:r>
            <a:r>
              <a:rPr lang="zh-CN" altLang="en-US"/>
              <a:t>证明</a:t>
            </a:r>
            <a:endParaRPr lang="zh-CN" altLang="en-US"/>
          </a:p>
        </p:txBody>
      </p:sp>
      <p:graphicFrame>
        <p:nvGraphicFramePr>
          <p:cNvPr id="5" name="对象 4"/>
          <p:cNvGraphicFramePr/>
          <p:nvPr/>
        </p:nvGraphicFramePr>
        <p:xfrm>
          <a:off x="1783080" y="245110"/>
          <a:ext cx="5760043" cy="1944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" r:id="rId1" imgW="68884800" imgH="23774400" progId="Equation.KSEE3">
                  <p:embed/>
                </p:oleObj>
              </mc:Choice>
              <mc:Fallback>
                <p:oleObj name="" r:id="rId1" imgW="68884800" imgH="23774400" progId="Equation.KSEE3">
                  <p:embed/>
                  <p:pic>
                    <p:nvPicPr>
                      <p:cNvPr id="0" name="图片 5" descr="image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83080" y="245110"/>
                        <a:ext cx="5760043" cy="1944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32740" y="2226310"/>
            <a:ext cx="74803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证：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89965" y="2226310"/>
            <a:ext cx="388683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由定义，按第一行反复展开</a:t>
            </a:r>
            <a:endParaRPr lang="zh-CN" altLang="en-US"/>
          </a:p>
        </p:txBody>
      </p:sp>
      <p:graphicFrame>
        <p:nvGraphicFramePr>
          <p:cNvPr id="13" name="对象 12"/>
          <p:cNvGraphicFramePr/>
          <p:nvPr/>
        </p:nvGraphicFramePr>
        <p:xfrm>
          <a:off x="1221740" y="2680970"/>
          <a:ext cx="7344054" cy="183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" r:id="rId3" imgW="91135200" imgH="23774400" progId="Equation.KSEE3">
                  <p:embed/>
                </p:oleObj>
              </mc:Choice>
              <mc:Fallback>
                <p:oleObj name="" r:id="rId3" imgW="91135200" imgH="23774400" progId="Equation.KSEE3">
                  <p:embed/>
                  <p:pic>
                    <p:nvPicPr>
                      <p:cNvPr id="0" name="图片 15362" descr="image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21740" y="2680970"/>
                        <a:ext cx="7344054" cy="1836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21740" y="4683125"/>
          <a:ext cx="720005" cy="25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" r:id="rId5" imgW="7010400" imgH="2438400" progId="Equation.KSEE3">
                  <p:embed/>
                </p:oleObj>
              </mc:Choice>
              <mc:Fallback>
                <p:oleObj name="" r:id="rId5" imgW="7010400" imgH="2438400" progId="Equation.KSEE3">
                  <p:embed/>
                  <p:pic>
                    <p:nvPicPr>
                      <p:cNvPr id="0" name="图片 3072" descr="image6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1740" y="4683125"/>
                        <a:ext cx="720005" cy="25054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/>
          <p:nvPr/>
        </p:nvGraphicFramePr>
        <p:xfrm>
          <a:off x="2280285" y="4520565"/>
          <a:ext cx="5256039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" r:id="rId7" imgW="58826400" imgH="5791200" progId="Equation.KSEE3">
                  <p:embed/>
                </p:oleObj>
              </mc:Choice>
              <mc:Fallback>
                <p:oleObj name="" r:id="rId7" imgW="58826400" imgH="5791200" progId="Equation.KSEE3">
                  <p:embed/>
                  <p:pic>
                    <p:nvPicPr>
                      <p:cNvPr id="0" name="图片 2" descr="image6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0285" y="4520565"/>
                        <a:ext cx="5256039" cy="57600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/>
          <p:nvPr/>
        </p:nvGraphicFramePr>
        <p:xfrm>
          <a:off x="1188009" y="5115560"/>
          <a:ext cx="4068030" cy="828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" r:id="rId9" imgW="40843200" imgH="8229600" progId="Equation.KSEE3">
                  <p:embed/>
                </p:oleObj>
              </mc:Choice>
              <mc:Fallback>
                <p:oleObj name="" r:id="rId9" imgW="40843200" imgH="8229600" progId="Equation.KSEE3">
                  <p:embed/>
                  <p:pic>
                    <p:nvPicPr>
                      <p:cNvPr id="0" name="图片 16385" descr="image6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8009" y="5115560"/>
                        <a:ext cx="4068030" cy="82800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/>
          <p:nvPr/>
        </p:nvGraphicFramePr>
        <p:xfrm>
          <a:off x="1188009" y="5979795"/>
          <a:ext cx="3719195" cy="792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" r:id="rId11" imgW="36880800" imgH="8229600" progId="Equation.KSEE3">
                  <p:embed/>
                </p:oleObj>
              </mc:Choice>
              <mc:Fallback>
                <p:oleObj name="" r:id="rId11" imgW="36880800" imgH="8229600" progId="Equation.KSEE3">
                  <p:embed/>
                  <p:pic>
                    <p:nvPicPr>
                      <p:cNvPr id="0" name="图片 16386" descr="image6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88009" y="5979795"/>
                        <a:ext cx="3719195" cy="79200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b="1" dirty="0"/>
              <a:t>§2  </a:t>
            </a:r>
            <a:r>
              <a:rPr lang="zh-CN" altLang="en-US" b="1" dirty="0">
                <a:latin typeface="宋体" panose="02010600030101010101" pitchFamily="2" charset="-122"/>
              </a:rPr>
              <a:t>行列式的基本性质与计算</a:t>
            </a:r>
            <a:r>
              <a:rPr lang="zh-CN" altLang="en-US" dirty="0"/>
              <a:t> </a:t>
            </a:r>
            <a:endParaRPr lang="zh-CN" altLang="en-US" dirty="0"/>
          </a:p>
        </p:txBody>
      </p:sp>
      <p:graphicFrame>
        <p:nvGraphicFramePr>
          <p:cNvPr id="27650" name="Object 6"/>
          <p:cNvGraphicFramePr>
            <a:graphicFrameLocks noGrp="1"/>
          </p:cNvGraphicFramePr>
          <p:nvPr>
            <p:ph sz="quarter" idx="3"/>
          </p:nvPr>
        </p:nvGraphicFramePr>
        <p:xfrm>
          <a:off x="1539875" y="2589213"/>
          <a:ext cx="34766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" r:id="rId1" imgW="114300" imgH="215900" progId="">
                  <p:embed/>
                </p:oleObj>
              </mc:Choice>
              <mc:Fallback>
                <p:oleObj name="" r:id="rId1" imgW="114300" imgH="215900" progId="">
                  <p:embed/>
                  <p:pic>
                    <p:nvPicPr>
                      <p:cNvPr id="0" name="图片 3201" descr="image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39875" y="2589213"/>
                        <a:ext cx="347663" cy="682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546985" y="2852420"/>
            <a:ext cx="4265930" cy="15684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kern="0" dirty="0">
                <a:solidFill>
                  <a:srgbClr val="0000CC"/>
                </a:solidFill>
                <a:latin typeface="+mn-lt"/>
                <a:ea typeface="+mn-ea"/>
                <a:cs typeface="+mn-cs"/>
                <a:sym typeface="+mn-ea"/>
              </a:rPr>
              <a:t>一、行列式的基本性质</a:t>
            </a:r>
            <a:endParaRPr lang="zh-CN" altLang="en-US" sz="3200" kern="0" dirty="0">
              <a:solidFill>
                <a:srgbClr val="0000CC"/>
              </a:solidFill>
              <a:latin typeface="+mn-lt"/>
              <a:ea typeface="+mn-ea"/>
              <a:cs typeface="+mn-cs"/>
              <a:sym typeface="+mn-ea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kern="0" dirty="0">
                <a:solidFill>
                  <a:srgbClr val="0000CC"/>
                </a:solidFill>
                <a:latin typeface="+mn-lt"/>
                <a:ea typeface="+mn-ea"/>
                <a:cs typeface="+mn-cs"/>
                <a:sym typeface="+mn-ea"/>
              </a:rPr>
              <a:t>二、行列式展开定理</a:t>
            </a:r>
            <a:endParaRPr lang="zh-CN" altLang="en-US" sz="3200" kern="0" dirty="0">
              <a:solidFill>
                <a:srgbClr val="0000CC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/>
          <p:nvPr/>
        </p:nvSpPr>
        <p:spPr>
          <a:xfrm>
            <a:off x="241935" y="313690"/>
            <a:ext cx="341820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：设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6626" name="Object 3"/>
          <p:cNvGraphicFramePr/>
          <p:nvPr/>
        </p:nvGraphicFramePr>
        <p:xfrm>
          <a:off x="2294890" y="923290"/>
          <a:ext cx="4356032" cy="2052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" r:id="rId1" imgW="35661600" imgH="22555200" progId="">
                  <p:embed/>
                </p:oleObj>
              </mc:Choice>
              <mc:Fallback>
                <p:oleObj name="" r:id="rId1" imgW="35661600" imgH="22555200" progId="">
                  <p:embed/>
                  <p:pic>
                    <p:nvPicPr>
                      <p:cNvPr id="0" name="图片 3198" descr="image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94890" y="923290"/>
                        <a:ext cx="4356032" cy="2052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4"/>
          <p:cNvSpPr/>
          <p:nvPr/>
        </p:nvSpPr>
        <p:spPr>
          <a:xfrm>
            <a:off x="237490" y="3067050"/>
            <a:ext cx="87706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将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的行与列互换而不改变各行各列的顺序，得到的另一行列式记为</a:t>
            </a:r>
            <a:endParaRPr lang="zh-CN" alt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6627" name="Object 5"/>
          <p:cNvGraphicFramePr/>
          <p:nvPr/>
        </p:nvGraphicFramePr>
        <p:xfrm>
          <a:off x="2060258" y="3948430"/>
          <a:ext cx="4608034" cy="208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" r:id="rId3" imgW="37490400" imgH="22555200" progId="">
                  <p:embed/>
                </p:oleObj>
              </mc:Choice>
              <mc:Fallback>
                <p:oleObj name="" r:id="rId3" imgW="37490400" imgH="22555200" progId="">
                  <p:embed/>
                  <p:pic>
                    <p:nvPicPr>
                      <p:cNvPr id="0" name="图片 3200" descr="image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0258" y="3948430"/>
                        <a:ext cx="4608034" cy="2088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6"/>
          <p:cNvSpPr/>
          <p:nvPr/>
        </p:nvSpPr>
        <p:spPr>
          <a:xfrm>
            <a:off x="186690" y="6036945"/>
            <a:ext cx="39979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lang="en-US" altLang="zh-C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的转置行列式。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078990" y="4509770"/>
            <a:ext cx="20529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65775" y="4529455"/>
            <a:ext cx="20529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>
                <a:latin typeface="+mn-ea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en-US" altLang="zh-C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3500" y="1704975"/>
            <a:ext cx="1437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例</a:t>
            </a:r>
            <a:endParaRPr lang="zh-CN" altLang="en-US" sz="2800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95145" y="2638425"/>
          <a:ext cx="1951729" cy="158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876300" imgH="711200" progId="Equation.KSEE3">
                  <p:embed/>
                </p:oleObj>
              </mc:Choice>
              <mc:Fallback>
                <p:oleObj name="" r:id="rId1" imgW="876300" imgH="711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5145" y="2638425"/>
                        <a:ext cx="1951729" cy="1584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52882" y="2624582"/>
          <a:ext cx="212280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952500" imgH="711200" progId="Equation.KSEE3">
                  <p:embed/>
                </p:oleObj>
              </mc:Choice>
              <mc:Fallback>
                <p:oleObj name="" r:id="rId3" imgW="952500" imgH="711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2882" y="2624582"/>
                        <a:ext cx="2122805" cy="158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026"/>
          <p:cNvSpPr/>
          <p:nvPr/>
        </p:nvSpPr>
        <p:spPr>
          <a:xfrm>
            <a:off x="537845" y="753110"/>
            <a:ext cx="5788025" cy="762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4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一、行列式的基本性质</a:t>
            </a:r>
            <a:endParaRPr lang="zh-CN" altLang="en-US" sz="44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4" name="Group 1049"/>
          <p:cNvGrpSpPr/>
          <p:nvPr/>
        </p:nvGrpSpPr>
        <p:grpSpPr>
          <a:xfrm>
            <a:off x="990600" y="5540375"/>
            <a:ext cx="3910013" cy="519113"/>
            <a:chOff x="576" y="-9863"/>
            <a:chExt cx="2463" cy="15506"/>
          </a:xfrm>
        </p:grpSpPr>
        <p:sp>
          <p:nvSpPr>
            <p:cNvPr id="28697" name="Rectangle 1050"/>
            <p:cNvSpPr/>
            <p:nvPr/>
          </p:nvSpPr>
          <p:spPr>
            <a:xfrm>
              <a:off x="576" y="-9863"/>
              <a:ext cx="116" cy="1550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endPara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8681" name="Object 1031"/>
            <p:cNvGraphicFramePr/>
            <p:nvPr/>
          </p:nvGraphicFramePr>
          <p:xfrm>
            <a:off x="1328" y="2902"/>
            <a:ext cx="303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2" name="" r:id="rId1" imgW="11582400" imgH="9144000" progId="">
                    <p:embed/>
                  </p:oleObj>
                </mc:Choice>
                <mc:Fallback>
                  <p:oleObj name="" r:id="rId1" imgW="11582400" imgH="9144000" progId="">
                    <p:embed/>
                    <p:pic>
                      <p:nvPicPr>
                        <p:cNvPr id="0" name="图片 3211" descr="image9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28" y="2902"/>
                          <a:ext cx="303" cy="2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2" name="Object 1032"/>
            <p:cNvGraphicFramePr/>
            <p:nvPr/>
          </p:nvGraphicFramePr>
          <p:xfrm>
            <a:off x="2840" y="2970"/>
            <a:ext cx="199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83" name="" r:id="rId3" imgW="7620000" imgH="7010400" progId="">
                    <p:embed/>
                  </p:oleObj>
                </mc:Choice>
                <mc:Fallback>
                  <p:oleObj name="" r:id="rId3" imgW="7620000" imgH="7010400" progId="">
                    <p:embed/>
                    <p:pic>
                      <p:nvPicPr>
                        <p:cNvPr id="0" name="图片 3214" descr="image9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840" y="2970"/>
                          <a:ext cx="199" cy="1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7489" name="Rectangle 1057"/>
          <p:cNvSpPr>
            <a:spLocks noChangeArrowheads="1"/>
          </p:cNvSpPr>
          <p:nvPr/>
        </p:nvSpPr>
        <p:spPr bwMode="auto">
          <a:xfrm>
            <a:off x="764540" y="1823085"/>
            <a:ext cx="626427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性质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1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 </a:t>
            </a:r>
            <a:r>
              <a:rPr kumimoji="1" lang="zh-CN" altLang="en-US" sz="28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行列式与它的转置行列式相等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,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graphicFrame>
        <p:nvGraphicFramePr>
          <p:cNvPr id="228356" name="Object 1028"/>
          <p:cNvGraphicFramePr/>
          <p:nvPr/>
        </p:nvGraphicFramePr>
        <p:xfrm>
          <a:off x="7011670" y="1800013"/>
          <a:ext cx="15240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" r:id="rId5" imgW="16154400" imgH="5181600" progId="">
                  <p:embed/>
                </p:oleObj>
              </mc:Choice>
              <mc:Fallback>
                <p:oleObj name="" r:id="rId5" imgW="16154400" imgH="5181600" progId="">
                  <p:embed/>
                  <p:pic>
                    <p:nvPicPr>
                      <p:cNvPr id="0" name="图片 3215" descr="image10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1670" y="1800013"/>
                        <a:ext cx="1524000" cy="534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4" name="Rectangle 4"/>
          <p:cNvSpPr/>
          <p:nvPr/>
        </p:nvSpPr>
        <p:spPr>
          <a:xfrm>
            <a:off x="784860" y="2764790"/>
            <a:ext cx="7772400" cy="2368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说明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:    </a:t>
            </a:r>
            <a:endParaRPr lang="en-US" altLang="zh-CN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en-US" altLang="zh-CN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行列式中行与列具有同等的地位，因此行列式的性质凡是对行成立的对列同样成立。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lvl="0" eaLnBrk="1" hangingPunct="1">
              <a:spcBef>
                <a:spcPct val="50000"/>
              </a:spcBef>
            </a:pPr>
            <a:r>
              <a:rPr lang="en-US" altLang="zh-CN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、上三角行列式与下三角行列式的值一样，也会等于主对角线元素相乘。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/>
      <p:bldP spid="147489" grpId="0" bldLvl="0" animBg="1"/>
      <p:bldP spid="1484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4"/>
          <p:cNvSpPr/>
          <p:nvPr/>
        </p:nvSpPr>
        <p:spPr>
          <a:xfrm>
            <a:off x="247650" y="770890"/>
            <a:ext cx="86487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20000"/>
              </a:spcBef>
            </a:pPr>
            <a:endParaRPr lang="zh-CN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1992" name="Object 8"/>
          <p:cNvGraphicFramePr/>
          <p:nvPr/>
        </p:nvGraphicFramePr>
        <p:xfrm>
          <a:off x="647383" y="671672"/>
          <a:ext cx="7740057" cy="2736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" r:id="rId1" imgW="82905600" imgH="39014400" progId="">
                  <p:embed/>
                </p:oleObj>
              </mc:Choice>
              <mc:Fallback>
                <p:oleObj name="" r:id="rId1" imgW="82905600" imgH="39014400" progId="">
                  <p:embed/>
                  <p:pic>
                    <p:nvPicPr>
                      <p:cNvPr id="0" name="图片 3218" descr="image1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7383" y="671672"/>
                        <a:ext cx="7740057" cy="27360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381000" y="107315"/>
            <a:ext cx="769429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性质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2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互换行列式的两行（列），行列式变号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.</a:t>
            </a: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39940" name="Rectangle 4"/>
          <p:cNvSpPr/>
          <p:nvPr/>
        </p:nvSpPr>
        <p:spPr>
          <a:xfrm>
            <a:off x="381000" y="3470910"/>
            <a:ext cx="84277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推论</a:t>
            </a:r>
            <a:r>
              <a:rPr lang="en-US" altLang="zh-CN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：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若行列式有一行（列）所有元素为零，则此行列式为零。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43" name="Rectangle 7"/>
          <p:cNvSpPr/>
          <p:nvPr/>
        </p:nvSpPr>
        <p:spPr>
          <a:xfrm>
            <a:off x="385445" y="4389755"/>
            <a:ext cx="84391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证：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当第一行元素为零时，由定义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0. 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如果第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行元素为零时，可与第一行交换，所得行列式为零，由性质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，知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0.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/>
          <p:nvPr/>
        </p:nvSpPr>
        <p:spPr>
          <a:xfrm>
            <a:off x="381000" y="5200650"/>
            <a:ext cx="84270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推论</a:t>
            </a:r>
            <a:r>
              <a:rPr lang="en-US" altLang="zh-CN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如果行列式有两行（列）完全相同，则此行列式为零</a:t>
            </a:r>
            <a:r>
              <a:rPr lang="en-US" altLang="zh-CN" sz="2800" dirty="0">
                <a:solidFill>
                  <a:schemeClr val="tx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.</a:t>
            </a:r>
            <a:endParaRPr lang="en-US" altLang="zh-CN" sz="2800" dirty="0">
              <a:solidFill>
                <a:schemeClr val="tx2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942" name="Rectangle 6"/>
          <p:cNvSpPr/>
          <p:nvPr/>
        </p:nvSpPr>
        <p:spPr>
          <a:xfrm>
            <a:off x="385445" y="6123940"/>
            <a:ext cx="795845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证：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将相同的两行交换，由性质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，就有－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，故</a:t>
            </a:r>
            <a:r>
              <a:rPr lang="en-US" altLang="zh-CN" i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0.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3" grpId="0"/>
      <p:bldP spid="39941" grpId="0"/>
      <p:bldP spid="399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5"/>
          <p:cNvSpPr/>
          <p:nvPr/>
        </p:nvSpPr>
        <p:spPr>
          <a:xfrm>
            <a:off x="3162300" y="2444750"/>
            <a:ext cx="222250" cy="2746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eaLnBrk="1" hangingPunct="1"/>
            <a:r>
              <a:rPr lang="en-US" altLang="zh-CN" sz="1200" b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4276" name="Object 4"/>
          <p:cNvGraphicFramePr/>
          <p:nvPr/>
        </p:nvGraphicFramePr>
        <p:xfrm>
          <a:off x="2367280" y="990600"/>
          <a:ext cx="4608034" cy="2376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" r:id="rId1" imgW="56692800" imgH="28041600" progId="">
                  <p:embed/>
                </p:oleObj>
              </mc:Choice>
              <mc:Fallback>
                <p:oleObj name="" r:id="rId1" imgW="56692800" imgH="28041600" progId="">
                  <p:embed/>
                  <p:pic>
                    <p:nvPicPr>
                      <p:cNvPr id="0" name="图片 3231" descr="image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67280" y="990600"/>
                        <a:ext cx="4608034" cy="23760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Rectangle 6"/>
          <p:cNvSpPr/>
          <p:nvPr/>
        </p:nvSpPr>
        <p:spPr>
          <a:xfrm>
            <a:off x="8153400" y="1752600"/>
            <a:ext cx="233363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eaLnBrk="1" hangingPunct="1"/>
            <a:r>
              <a:rPr lang="en-US" altLang="zh-CN" sz="1400" b="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altLang="zh-CN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0" y="26860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54279" name="Object 7"/>
          <p:cNvGraphicFramePr/>
          <p:nvPr/>
        </p:nvGraphicFramePr>
        <p:xfrm>
          <a:off x="1044258" y="4148138"/>
          <a:ext cx="7092052" cy="2412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" r:id="rId3" imgW="66751200" imgH="28041600" progId="">
                  <p:embed/>
                </p:oleObj>
              </mc:Choice>
              <mc:Fallback>
                <p:oleObj name="" r:id="rId3" imgW="66751200" imgH="28041600" progId="">
                  <p:embed/>
                  <p:pic>
                    <p:nvPicPr>
                      <p:cNvPr id="0" name="图片 3234" descr="image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4258" y="4148138"/>
                        <a:ext cx="7092052" cy="24120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1" name="Rectangle 9"/>
          <p:cNvSpPr/>
          <p:nvPr/>
        </p:nvSpPr>
        <p:spPr>
          <a:xfrm>
            <a:off x="1044258" y="3549650"/>
            <a:ext cx="1439862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eaLnBrk="1" hangingPunct="1"/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则有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4282" name="Rectangle 10"/>
          <p:cNvSpPr/>
          <p:nvPr/>
        </p:nvSpPr>
        <p:spPr>
          <a:xfrm>
            <a:off x="-22225" y="375285"/>
            <a:ext cx="91668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eaLnBrk="1" hangingPunct="1"/>
            <a:r>
              <a:rPr kumimoji="1" lang="zh-CN" altLang="en-US" sz="28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性质3 </a:t>
            </a:r>
            <a:r>
              <a:rPr kumimoji="1" lang="zh-CN" altLang="en-US" sz="280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若行列式的某一行（列）的元素都是两数之和，即 </a:t>
            </a:r>
            <a:endParaRPr kumimoji="1" lang="zh-CN" altLang="en-US" sz="280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1" grpId="0"/>
      <p:bldP spid="542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8" name="Object 7"/>
          <p:cNvGraphicFramePr/>
          <p:nvPr/>
        </p:nvGraphicFramePr>
        <p:xfrm>
          <a:off x="37148" y="46038"/>
          <a:ext cx="626427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" r:id="rId1" imgW="56997600" imgH="4876800" progId="Equation.DSMT4">
                  <p:embed/>
                </p:oleObj>
              </mc:Choice>
              <mc:Fallback>
                <p:oleObj name="" r:id="rId1" imgW="56997600" imgH="4876800" progId="Equation.DSMT4">
                  <p:embed/>
                  <p:pic>
                    <p:nvPicPr>
                      <p:cNvPr id="0" name="图片 3235" descr="image1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148" y="46038"/>
                        <a:ext cx="6264275" cy="536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1910" y="2409190"/>
          <a:ext cx="2326459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1143000" imgH="444500" progId="Equation.KSEE3">
                  <p:embed/>
                </p:oleObj>
              </mc:Choice>
              <mc:Fallback>
                <p:oleObj name="" r:id="rId3" imgW="1143000" imgH="444500" progId="Equation.KSEE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" y="2409190"/>
                        <a:ext cx="2326459" cy="8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343150" y="2444750"/>
          <a:ext cx="272581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397000" imgH="444500" progId="Equation.KSEE3">
                  <p:embed/>
                </p:oleObj>
              </mc:Choice>
              <mc:Fallback>
                <p:oleObj name="" r:id="rId5" imgW="1397000" imgH="444500" progId="Equation.KSEE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43150" y="2444750"/>
                        <a:ext cx="2725817" cy="82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09220" y="573405"/>
            <a:ext cx="6516048" cy="1836000"/>
            <a:chOff x="398" y="1694"/>
            <a:chExt cx="11313" cy="3120"/>
          </a:xfrm>
        </p:grpSpPr>
        <p:graphicFrame>
          <p:nvGraphicFramePr>
            <p:cNvPr id="33794" name="Object 3"/>
            <p:cNvGraphicFramePr/>
            <p:nvPr/>
          </p:nvGraphicFramePr>
          <p:xfrm>
            <a:off x="398" y="1694"/>
            <a:ext cx="11120" cy="31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0" name="" r:id="rId7" imgW="87782400" imgH="22555200" progId="Equation.DSMT4">
                    <p:embed/>
                  </p:oleObj>
                </mc:Choice>
                <mc:Fallback>
                  <p:oleObj name="" r:id="rId7" imgW="87782400" imgH="22555200" progId="Equation.DSMT4">
                    <p:embed/>
                    <p:pic>
                      <p:nvPicPr>
                        <p:cNvPr id="0" name="图片 3233" descr="image10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98" y="1694"/>
                          <a:ext cx="11120" cy="31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7" name="矩形 6"/>
            <p:cNvSpPr/>
            <p:nvPr/>
          </p:nvSpPr>
          <p:spPr>
            <a:xfrm>
              <a:off x="7063" y="2224"/>
              <a:ext cx="4649" cy="1928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" name="对象 1">
            <a:hlinkClick r:id="" action="ppaction://ole?verb="/>
          </p:cNvPr>
          <p:cNvGraphicFramePr/>
          <p:nvPr/>
        </p:nvGraphicFramePr>
        <p:xfrm>
          <a:off x="4010660" y="1264285"/>
          <a:ext cx="5104000" cy="468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9" imgW="2946400" imgH="228600" progId="Equation.KSEE3">
                  <p:embed/>
                </p:oleObj>
              </mc:Choice>
              <mc:Fallback>
                <p:oleObj name="" r:id="rId9" imgW="29464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10660" y="1264285"/>
                        <a:ext cx="5104000" cy="4680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98888" y="3263265"/>
            <a:ext cx="5940085" cy="2446655"/>
            <a:chOff x="173" y="7060"/>
            <a:chExt cx="10067" cy="3853"/>
          </a:xfrm>
        </p:grpSpPr>
        <p:graphicFrame>
          <p:nvGraphicFramePr>
            <p:cNvPr id="33796" name="Object 5"/>
            <p:cNvGraphicFramePr/>
            <p:nvPr/>
          </p:nvGraphicFramePr>
          <p:xfrm>
            <a:off x="520" y="7060"/>
            <a:ext cx="9720" cy="38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2" name="" r:id="rId11" imgW="60655200" imgH="26822400" progId="">
                    <p:embed/>
                  </p:oleObj>
                </mc:Choice>
                <mc:Fallback>
                  <p:oleObj name="" r:id="rId11" imgW="60655200" imgH="26822400" progId="">
                    <p:embed/>
                    <p:pic>
                      <p:nvPicPr>
                        <p:cNvPr id="0" name="图片 3232" descr="image10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20" y="7060"/>
                          <a:ext cx="9720" cy="38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97" name="Object 6"/>
            <p:cNvGraphicFramePr/>
            <p:nvPr/>
          </p:nvGraphicFramePr>
          <p:xfrm flipH="1">
            <a:off x="173" y="8376"/>
            <a:ext cx="366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83" name="" r:id="rId13" imgW="3048000" imgH="2438400" progId="">
                    <p:embed/>
                  </p:oleObj>
                </mc:Choice>
                <mc:Fallback>
                  <p:oleObj name="" r:id="rId13" imgW="3048000" imgH="2438400" progId="">
                    <p:embed/>
                    <p:pic>
                      <p:nvPicPr>
                        <p:cNvPr id="0" name="图片 3236" descr="image11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 flipH="1">
                          <a:off x="173" y="8376"/>
                          <a:ext cx="366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9" name="矩形 8"/>
            <p:cNvSpPr/>
            <p:nvPr/>
          </p:nvSpPr>
          <p:spPr>
            <a:xfrm>
              <a:off x="510" y="10276"/>
              <a:ext cx="567" cy="524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3426" name="Rectangle 2"/>
          <p:cNvSpPr/>
          <p:nvPr/>
        </p:nvSpPr>
        <p:spPr>
          <a:xfrm>
            <a:off x="98425" y="5445125"/>
            <a:ext cx="894524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just" eaLnBrk="1" hangingPunct="1"/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当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&gt;1</a:t>
            </a: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时，把第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行与第一行互换后，按上面的办法可拆成两个行列式之和，然后把这两个行列式的第</a:t>
            </a:r>
            <a:r>
              <a:rPr lang="en-US" altLang="zh-CN" sz="2800" i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行与第一行互换，即证</a:t>
            </a: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endParaRPr lang="en-US" altLang="zh-CN" sz="28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/>
          <p:nvPr/>
        </p:nvSpPr>
        <p:spPr>
          <a:xfrm>
            <a:off x="288290" y="744220"/>
            <a:ext cx="854900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行列式中某一行（列）的所有元素的公因子可以提到行列式符号的外面。即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29376" name="Object 1024"/>
          <p:cNvGraphicFramePr/>
          <p:nvPr/>
        </p:nvGraphicFramePr>
        <p:xfrm>
          <a:off x="1116330" y="2026285"/>
          <a:ext cx="6984051" cy="2808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" r:id="rId1" imgW="67665600" imgH="28041600" progId="">
                  <p:embed/>
                </p:oleObj>
              </mc:Choice>
              <mc:Fallback>
                <p:oleObj name="" r:id="rId1" imgW="67665600" imgH="28041600" progId="">
                  <p:embed/>
                  <p:pic>
                    <p:nvPicPr>
                      <p:cNvPr id="0" name="图片 3238" descr="image1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16330" y="2026285"/>
                        <a:ext cx="6984051" cy="280802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3" name="Rectangle 7"/>
          <p:cNvSpPr/>
          <p:nvPr/>
        </p:nvSpPr>
        <p:spPr>
          <a:xfrm>
            <a:off x="309245" y="5168265"/>
            <a:ext cx="86118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即行列式的某一行（列）中所有的元素都乘以同一常数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，等于用数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  <a:cs typeface="+mn-ea"/>
              </a:rPr>
              <a:t>乘此行列式.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+mn-ea"/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313690" y="739775"/>
            <a:ext cx="12573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性质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4</a:t>
            </a: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3" grpId="0"/>
      <p:bldP spid="5530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1024"/>
          <p:cNvGraphicFramePr/>
          <p:nvPr/>
        </p:nvGraphicFramePr>
        <p:xfrm>
          <a:off x="-22860" y="407670"/>
          <a:ext cx="3708027" cy="468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" r:id="rId1" imgW="38100000" imgH="5181600" progId="">
                  <p:embed/>
                </p:oleObj>
              </mc:Choice>
              <mc:Fallback>
                <p:oleObj name="" r:id="rId1" imgW="38100000" imgH="5181600" progId="">
                  <p:embed/>
                  <p:pic>
                    <p:nvPicPr>
                      <p:cNvPr id="0" name="图片 3239" descr="image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-22860" y="407670"/>
                        <a:ext cx="3708027" cy="46800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1027"/>
          <p:cNvGraphicFramePr>
            <a:graphicFrameLocks noChangeAspect="1"/>
          </p:cNvGraphicFramePr>
          <p:nvPr/>
        </p:nvGraphicFramePr>
        <p:xfrm>
          <a:off x="-58420" y="5262245"/>
          <a:ext cx="9295015" cy="104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" r:id="rId3" imgW="98145600" imgH="10972800" progId="">
                  <p:embed/>
                </p:oleObj>
              </mc:Choice>
              <mc:Fallback>
                <p:oleObj name="" r:id="rId3" imgW="98145600" imgH="10972800" progId="">
                  <p:embed/>
                  <p:pic>
                    <p:nvPicPr>
                      <p:cNvPr id="0" name="图片 3241" descr="image1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58420" y="5262245"/>
                        <a:ext cx="9295015" cy="10440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1407160" y="1000125"/>
            <a:ext cx="6336047" cy="2124016"/>
            <a:chOff x="2555" y="1914"/>
            <a:chExt cx="9998" cy="3260"/>
          </a:xfrm>
        </p:grpSpPr>
        <p:graphicFrame>
          <p:nvGraphicFramePr>
            <p:cNvPr id="35843" name="Object 1025"/>
            <p:cNvGraphicFramePr/>
            <p:nvPr/>
          </p:nvGraphicFramePr>
          <p:xfrm>
            <a:off x="2555" y="1914"/>
            <a:ext cx="9480" cy="3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8" name="" r:id="rId5" imgW="64617600" imgH="22555200" progId="">
                    <p:embed/>
                  </p:oleObj>
                </mc:Choice>
                <mc:Fallback>
                  <p:oleObj name="" r:id="rId5" imgW="64617600" imgH="22555200" progId="">
                    <p:embed/>
                    <p:pic>
                      <p:nvPicPr>
                        <p:cNvPr id="0" name="图片 3242" descr="image1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55" y="1914"/>
                          <a:ext cx="9480" cy="32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2" name="矩形 1"/>
            <p:cNvSpPr/>
            <p:nvPr/>
          </p:nvSpPr>
          <p:spPr>
            <a:xfrm>
              <a:off x="7791" y="2579"/>
              <a:ext cx="4763" cy="1928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804002" y="1602623"/>
          <a:ext cx="1603375" cy="86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787400" imgH="444500" progId="Equation.KSEE3">
                  <p:embed/>
                </p:oleObj>
              </mc:Choice>
              <mc:Fallback>
                <p:oleObj name="" r:id="rId7" imgW="787400" imgH="444500" progId="Equation.KSEE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4002" y="1602623"/>
                        <a:ext cx="1603375" cy="864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411505" y="1601988"/>
          <a:ext cx="1629410" cy="86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800100" imgH="444500" progId="Equation.KSEE3">
                  <p:embed/>
                </p:oleObj>
              </mc:Choice>
              <mc:Fallback>
                <p:oleObj name="" r:id="rId9" imgW="800100" imgH="444500" progId="Equation.KSEE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11505" y="1601988"/>
                        <a:ext cx="1629410" cy="864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749935" y="2982595"/>
            <a:ext cx="7200053" cy="1980015"/>
            <a:chOff x="850" y="5630"/>
            <a:chExt cx="11378" cy="2890"/>
          </a:xfrm>
        </p:grpSpPr>
        <p:graphicFrame>
          <p:nvGraphicFramePr>
            <p:cNvPr id="35844" name="Object 1026"/>
            <p:cNvGraphicFramePr>
              <a:graphicFrameLocks noChangeAspect="1"/>
            </p:cNvGraphicFramePr>
            <p:nvPr/>
          </p:nvGraphicFramePr>
          <p:xfrm>
            <a:off x="1320" y="5630"/>
            <a:ext cx="10908" cy="28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9" name="" r:id="rId11" imgW="66446400" imgH="22555200" progId="">
                    <p:embed/>
                  </p:oleObj>
                </mc:Choice>
                <mc:Fallback>
                  <p:oleObj name="" r:id="rId11" imgW="66446400" imgH="22555200" progId="">
                    <p:embed/>
                    <p:pic>
                      <p:nvPicPr>
                        <p:cNvPr id="0" name="图片 3240" descr="image11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320" y="5630"/>
                          <a:ext cx="10908" cy="28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7" name="矩形 6"/>
            <p:cNvSpPr/>
            <p:nvPr/>
          </p:nvSpPr>
          <p:spPr>
            <a:xfrm>
              <a:off x="850" y="6080"/>
              <a:ext cx="5669" cy="2155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4"/>
          <p:cNvSpPr/>
          <p:nvPr/>
        </p:nvSpPr>
        <p:spPr>
          <a:xfrm>
            <a:off x="154305" y="533400"/>
            <a:ext cx="8829040" cy="15068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           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若行列式中有两行（列）的元素对应成比例，则此行列式等于零。</a:t>
            </a:r>
            <a:endParaRPr lang="zh-CN" altLang="en-US" sz="2800" b="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证</a:t>
            </a:r>
            <a:r>
              <a:rPr lang="en-US" altLang="zh-CN" sz="2600" dirty="0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由性质</a:t>
            </a:r>
            <a:r>
              <a:rPr lang="en-US" altLang="zh-CN" sz="2600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与推论</a:t>
            </a:r>
            <a:r>
              <a:rPr lang="en-US" altLang="zh-CN" sz="26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600" dirty="0">
                <a:latin typeface="Arial" panose="020B0604020202020204" pitchFamily="34" charset="0"/>
                <a:ea typeface="宋体" panose="02010600030101010101" pitchFamily="2" charset="-122"/>
              </a:rPr>
              <a:t>易得</a:t>
            </a:r>
            <a:r>
              <a:rPr lang="en-US" altLang="zh-CN" sz="2600" dirty="0">
                <a:latin typeface="Arial" panose="020B0604020202020204" pitchFamily="34" charset="0"/>
                <a:ea typeface="宋体" panose="02010600030101010101" pitchFamily="2" charset="-122"/>
              </a:rPr>
              <a:t>. </a:t>
            </a:r>
            <a:endParaRPr lang="en-US" altLang="zh-CN" sz="2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31424" name="Object 1024"/>
          <p:cNvGraphicFramePr/>
          <p:nvPr/>
        </p:nvGraphicFramePr>
        <p:xfrm>
          <a:off x="1066800" y="2290445"/>
          <a:ext cx="3238500" cy="3240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" r:id="rId1" imgW="77724000" imgH="87782400" progId="">
                  <p:embed/>
                </p:oleObj>
              </mc:Choice>
              <mc:Fallback>
                <p:oleObj name="" r:id="rId1" imgW="77724000" imgH="87782400" progId="">
                  <p:embed/>
                  <p:pic>
                    <p:nvPicPr>
                      <p:cNvPr id="0" name="图片 3243" descr="image1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2290445"/>
                        <a:ext cx="3238500" cy="324002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5" name="Object 1025"/>
          <p:cNvGraphicFramePr/>
          <p:nvPr/>
        </p:nvGraphicFramePr>
        <p:xfrm>
          <a:off x="4343400" y="2286000"/>
          <a:ext cx="3352800" cy="3240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" r:id="rId3" imgW="80467200" imgH="87782400" progId="">
                  <p:embed/>
                </p:oleObj>
              </mc:Choice>
              <mc:Fallback>
                <p:oleObj name="" r:id="rId3" imgW="80467200" imgH="87782400" progId="">
                  <p:embed/>
                  <p:pic>
                    <p:nvPicPr>
                      <p:cNvPr id="0" name="图片 3244" descr="image1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3400" y="2286000"/>
                        <a:ext cx="3352800" cy="324002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6" name="Object 1026"/>
          <p:cNvGraphicFramePr/>
          <p:nvPr/>
        </p:nvGraphicFramePr>
        <p:xfrm>
          <a:off x="7772400" y="3814445"/>
          <a:ext cx="596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" r:id="rId5" imgW="14325600" imgH="7620000" progId="">
                  <p:embed/>
                </p:oleObj>
              </mc:Choice>
              <mc:Fallback>
                <p:oleObj name="" r:id="rId5" imgW="14325600" imgH="7620000" progId="">
                  <p:embed/>
                  <p:pic>
                    <p:nvPicPr>
                      <p:cNvPr id="0" name="图片 3246" descr="image1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72400" y="3814445"/>
                        <a:ext cx="596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183515" y="533400"/>
            <a:ext cx="11430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推论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+mn-cs"/>
              </a:rPr>
              <a:t>3</a:t>
            </a: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1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/>
          <p:nvPr/>
        </p:nvSpPr>
        <p:spPr>
          <a:xfrm>
            <a:off x="183515" y="170180"/>
            <a:ext cx="878903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kumimoji="1" lang="zh-CN" altLang="en-US" sz="280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性质5  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把行列式的某一列（行）的各元素乘以同一数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然后加到另一列</a:t>
            </a:r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</a:t>
            </a:r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对应的元素上去，行列式不变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．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49507" name="Object 3"/>
          <p:cNvGraphicFramePr/>
          <p:nvPr/>
        </p:nvGraphicFramePr>
        <p:xfrm>
          <a:off x="2290445" y="1245870"/>
          <a:ext cx="4500033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" r:id="rId1" imgW="116738400" imgH="50292000" progId="">
                  <p:embed/>
                </p:oleObj>
              </mc:Choice>
              <mc:Fallback>
                <p:oleObj name="" r:id="rId1" imgW="116738400" imgH="50292000" progId="">
                  <p:embed/>
                  <p:pic>
                    <p:nvPicPr>
                      <p:cNvPr id="0" name="图片 3247" descr="image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90445" y="1245870"/>
                        <a:ext cx="4500033" cy="209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3572510" y="1245870"/>
            <a:ext cx="576004" cy="2088015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9509" name="AutoShape 5"/>
          <p:cNvSpPr>
            <a:spLocks noChangeArrowheads="1"/>
          </p:cNvSpPr>
          <p:nvPr/>
        </p:nvSpPr>
        <p:spPr bwMode="auto">
          <a:xfrm>
            <a:off x="4191000" y="1245870"/>
            <a:ext cx="1260009" cy="2088015"/>
          </a:xfrm>
          <a:prstGeom prst="leftArrowCallout">
            <a:avLst>
              <a:gd name="adj1" fmla="val 22037"/>
              <a:gd name="adj2" fmla="val 19753"/>
              <a:gd name="adj3" fmla="val 20255"/>
              <a:gd name="adj4" fmla="val 43750"/>
            </a:avLst>
          </a:prstGeom>
          <a:noFill/>
          <a:ln w="28575">
            <a:solidFill>
              <a:srgbClr val="008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49510" name="Object 6"/>
          <p:cNvGraphicFramePr/>
          <p:nvPr/>
        </p:nvGraphicFramePr>
        <p:xfrm>
          <a:off x="4330065" y="2155190"/>
          <a:ext cx="7620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" r:id="rId3" imgW="11277600" imgH="7620000" progId="">
                  <p:embed/>
                </p:oleObj>
              </mc:Choice>
              <mc:Fallback>
                <p:oleObj name="" r:id="rId3" imgW="11277600" imgH="7620000" progId="">
                  <p:embed/>
                  <p:pic>
                    <p:nvPicPr>
                      <p:cNvPr id="0" name="图片 3245" descr="image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30065" y="2155190"/>
                        <a:ext cx="762000" cy="247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6" name="Rectangle 8"/>
          <p:cNvSpPr/>
          <p:nvPr/>
        </p:nvSpPr>
        <p:spPr>
          <a:xfrm>
            <a:off x="586740" y="1218565"/>
            <a:ext cx="9144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例如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7" name="Rectangle 2"/>
          <p:cNvSpPr/>
          <p:nvPr/>
        </p:nvSpPr>
        <p:spPr>
          <a:xfrm>
            <a:off x="171450" y="5741670"/>
            <a:ext cx="86029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证：由性质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右边可拆开，拆开后的第一个行列式就是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原行列式，而第二行列式由推论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等于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0.</a:t>
            </a:r>
            <a:endParaRPr lang="en-US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59840" y="3413125"/>
            <a:ext cx="5545455" cy="2231390"/>
            <a:chOff x="1984" y="5375"/>
            <a:chExt cx="8733" cy="3514"/>
          </a:xfrm>
        </p:grpSpPr>
        <p:graphicFrame>
          <p:nvGraphicFramePr>
            <p:cNvPr id="149511" name="Object 7"/>
            <p:cNvGraphicFramePr/>
            <p:nvPr/>
          </p:nvGraphicFramePr>
          <p:xfrm>
            <a:off x="2271" y="5375"/>
            <a:ext cx="8447" cy="3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6" name="" r:id="rId5" imgW="72237600" imgH="22555200" progId="">
                    <p:embed/>
                  </p:oleObj>
                </mc:Choice>
                <mc:Fallback>
                  <p:oleObj name="" r:id="rId5" imgW="72237600" imgH="22555200" progId="">
                    <p:embed/>
                    <p:pic>
                      <p:nvPicPr>
                        <p:cNvPr id="0" name="图片 3249" descr="image12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71" y="5375"/>
                          <a:ext cx="8447" cy="35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2" name="文本框 1"/>
            <p:cNvSpPr txBox="1"/>
            <p:nvPr/>
          </p:nvSpPr>
          <p:spPr>
            <a:xfrm>
              <a:off x="1984" y="6803"/>
              <a:ext cx="1587" cy="725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bldLvl="0" animBg="1"/>
      <p:bldP spid="149509" grpId="0" bldLvl="0" animBg="1"/>
      <p:bldP spid="38917" grpId="0"/>
      <p:bldP spid="3789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3"/>
          <p:cNvSpPr/>
          <p:nvPr/>
        </p:nvSpPr>
        <p:spPr>
          <a:xfrm>
            <a:off x="-14605" y="1250950"/>
            <a:ext cx="91579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计算行列式常用方法：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利用性质和推论把行列式化为上</a:t>
            </a:r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</a:t>
            </a:r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三角形行列式，从而算得行列式的值</a:t>
            </a:r>
            <a:r>
              <a:rPr lang="zh-CN" altLang="en-US" sz="2800" b="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endParaRPr lang="zh-CN" altLang="en-US" sz="2800" b="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Rectangle 3"/>
          <p:cNvSpPr/>
          <p:nvPr/>
        </p:nvSpPr>
        <p:spPr>
          <a:xfrm>
            <a:off x="-31115" y="2382520"/>
            <a:ext cx="11144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记号：</a:t>
            </a:r>
            <a:endParaRPr lang="zh-CN" altLang="en-US" sz="2800" dirty="0">
              <a:solidFill>
                <a:srgbClr val="0000C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Rectangle 3"/>
          <p:cNvSpPr/>
          <p:nvPr/>
        </p:nvSpPr>
        <p:spPr>
          <a:xfrm>
            <a:off x="1081236" y="2410054"/>
            <a:ext cx="74339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表示行列式的第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行，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表示第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</a:t>
            </a:r>
            <a:r>
              <a: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83945" y="2949575"/>
            <a:ext cx="7433945" cy="1007745"/>
            <a:chOff x="2272" y="3628"/>
            <a:chExt cx="11707" cy="1587"/>
          </a:xfrm>
        </p:grpSpPr>
        <p:sp>
          <p:nvSpPr>
            <p:cNvPr id="4" name="Rectangle 3"/>
            <p:cNvSpPr/>
            <p:nvPr/>
          </p:nvSpPr>
          <p:spPr>
            <a:xfrm>
              <a:off x="2272" y="3656"/>
              <a:ext cx="11707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>
                <a:spcBef>
                  <a:spcPts val="0"/>
                </a:spcBef>
              </a:pP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交换第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、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两行，表示为       ，</a:t>
              </a:r>
              <a:endParaRPr lang="zh-CN" altLang="en-US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lvl="0">
                <a:spcBef>
                  <a:spcPts val="0"/>
                </a:spcBef>
              </a:pP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</a:t>
              </a:r>
              <a:r>
                <a:rPr lang="zh-CN" altLang="en-US" sz="2800" dirty="0">
                  <a:latin typeface="宋体" panose="02010600030101010101" pitchFamily="2" charset="-122"/>
                  <a:sym typeface="+mn-ea"/>
                </a:rPr>
                <a:t>交换第</a:t>
              </a:r>
              <a:r>
                <a:rPr lang="en-US" altLang="zh-CN" sz="28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i</a:t>
              </a:r>
              <a:r>
                <a:rPr lang="zh-CN" altLang="en-US" sz="2800" dirty="0">
                  <a:latin typeface="宋体" panose="02010600030101010101" pitchFamily="2" charset="-122"/>
                  <a:sym typeface="+mn-ea"/>
                </a:rPr>
                <a:t>、</a:t>
              </a:r>
              <a:r>
                <a:rPr lang="en-US" altLang="zh-CN" sz="28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j</a:t>
              </a:r>
              <a:r>
                <a:rPr lang="zh-CN" altLang="en-US" sz="2800" dirty="0">
                  <a:latin typeface="宋体" panose="02010600030101010101" pitchFamily="2" charset="-122"/>
                  <a:sym typeface="+mn-ea"/>
                </a:rPr>
                <a:t>两列，表示为       </a:t>
              </a:r>
              <a:r>
                <a:rPr lang="en-US" altLang="zh-CN" sz="2800" dirty="0">
                  <a:latin typeface="宋体" panose="02010600030101010101" pitchFamily="2" charset="-122"/>
                  <a:sym typeface="+mn-ea"/>
                </a:rPr>
                <a:t>.</a:t>
              </a:r>
              <a:endPara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graphicFrame>
          <p:nvGraphicFramePr>
            <p:cNvPr id="5" name="对象 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9409" y="3628"/>
            <a:ext cx="1655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" imgW="469900" imgH="241300" progId="Equation.KSEE3">
                    <p:embed/>
                  </p:oleObj>
                </mc:Choice>
                <mc:Fallback>
                  <p:oleObj name="" r:id="rId1" imgW="469900" imgH="2413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409" y="3628"/>
                          <a:ext cx="1655" cy="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9352" y="4365"/>
            <a:ext cx="1790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3" imgW="508000" imgH="241300" progId="Equation.KSEE3">
                    <p:embed/>
                  </p:oleObj>
                </mc:Choice>
                <mc:Fallback>
                  <p:oleObj name="" r:id="rId3" imgW="508000" imgH="2413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352" y="4365"/>
                          <a:ext cx="1790" cy="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组合 10"/>
          <p:cNvGrpSpPr/>
          <p:nvPr/>
        </p:nvGrpSpPr>
        <p:grpSpPr>
          <a:xfrm>
            <a:off x="1081405" y="3971290"/>
            <a:ext cx="7433945" cy="522605"/>
            <a:chOff x="2268" y="5350"/>
            <a:chExt cx="11707" cy="823"/>
          </a:xfrm>
        </p:grpSpPr>
        <p:sp>
          <p:nvSpPr>
            <p:cNvPr id="9" name="Rectangle 3"/>
            <p:cNvSpPr/>
            <p:nvPr/>
          </p:nvSpPr>
          <p:spPr>
            <a:xfrm>
              <a:off x="2268" y="5351"/>
              <a:ext cx="11707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第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行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列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提出公因子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lang="zh-CN" altLang="en-US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表示          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endPara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517" y="5350"/>
            <a:ext cx="2863" cy="8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5" imgW="812800" imgH="228600" progId="Equation.KSEE3">
                    <p:embed/>
                  </p:oleObj>
                </mc:Choice>
                <mc:Fallback>
                  <p:oleObj name="" r:id="rId5" imgW="812800" imgH="2286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517" y="5350"/>
                          <a:ext cx="2863" cy="8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/>
          <p:cNvGrpSpPr/>
          <p:nvPr/>
        </p:nvGrpSpPr>
        <p:grpSpPr>
          <a:xfrm>
            <a:off x="1064895" y="4529455"/>
            <a:ext cx="7433945" cy="967740"/>
            <a:chOff x="2268" y="5351"/>
            <a:chExt cx="11707" cy="1524"/>
          </a:xfrm>
        </p:grpSpPr>
        <p:sp>
          <p:nvSpPr>
            <p:cNvPr id="14" name="Rectangle 3"/>
            <p:cNvSpPr/>
            <p:nvPr/>
          </p:nvSpPr>
          <p:spPr>
            <a:xfrm>
              <a:off x="2268" y="5351"/>
              <a:ext cx="11707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>
                <a:spcBef>
                  <a:spcPct val="50000"/>
                </a:spcBef>
              </a:pP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(4)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以常数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k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乘以第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j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行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列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加到第</a:t>
              </a:r>
              <a:r>
                <a:rPr lang="en-US" altLang="zh-CN" sz="2800" i="1" dirty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lang="zh-CN" altLang="en-US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行对应元素上去，表示             </a:t>
              </a:r>
              <a:r>
                <a:rPr lang="en-US" altLang="zh-CN" sz="28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endParaRPr lang="en-US" altLang="zh-CN" sz="28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5276" y="6024"/>
            <a:ext cx="3669" cy="8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7" imgW="1041400" imgH="241300" progId="Equation.KSEE3">
                    <p:embed/>
                  </p:oleObj>
                </mc:Choice>
                <mc:Fallback>
                  <p:oleObj name="" r:id="rId7" imgW="1041400" imgH="2413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276" y="6024"/>
                          <a:ext cx="3669" cy="8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09" name="矩形 8208"/>
          <p:cNvSpPr/>
          <p:nvPr/>
        </p:nvSpPr>
        <p:spPr>
          <a:xfrm>
            <a:off x="-17145" y="5588635"/>
            <a:ext cx="9144635" cy="1038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>
              <a:lnSpc>
                <a:spcPct val="110000"/>
              </a:lnSpc>
            </a:pPr>
            <a:r>
              <a:rPr lang="zh-CN" altLang="en-US" sz="2800" b="1" err="1">
                <a:solidFill>
                  <a:srgbClr val="FF0000"/>
                </a:solidFill>
                <a:latin typeface="Times New Roman" panose="02020603050405020304" pitchFamily="18" charset="0"/>
              </a:rPr>
              <a:t>注：</a:t>
            </a:r>
            <a:r>
              <a:rPr lang="zh-CN" altLang="en-US" sz="2800" b="1" err="1">
                <a:solidFill>
                  <a:schemeClr val="tx1"/>
                </a:solidFill>
                <a:latin typeface="Times New Roman" panose="02020603050405020304" pitchFamily="18" charset="0"/>
              </a:rPr>
              <a:t>为了</a:t>
            </a:r>
            <a:r>
              <a:rPr lang="zh-CN" altLang="en-US" sz="2800" b="1" err="1">
                <a:solidFill>
                  <a:schemeClr val="tx1"/>
                </a:solidFill>
                <a:latin typeface="Times New Roman" panose="02020603050405020304" pitchFamily="18" charset="0"/>
              </a:rPr>
              <a:t>方便，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以常数</a:t>
            </a:r>
            <a:r>
              <a:rPr lang="en-US" altLang="zh-CN" sz="2800" dirty="0">
                <a:latin typeface="宋体" panose="02010600030101010101" pitchFamily="2" charset="-122"/>
                <a:sym typeface="+mn-ea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乘以第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行</a:t>
            </a:r>
            <a:r>
              <a:rPr lang="en-US" altLang="zh-CN" sz="2800" dirty="0">
                <a:latin typeface="宋体" panose="02010600030101010101" pitchFamily="2" charset="-122"/>
                <a:sym typeface="+mn-ea"/>
              </a:rPr>
              <a:t>(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列</a:t>
            </a:r>
            <a:r>
              <a:rPr lang="en-US" altLang="zh-CN" sz="2800" dirty="0">
                <a:latin typeface="宋体" panose="02010600030101010101" pitchFamily="2" charset="-122"/>
                <a:sym typeface="+mn-ea"/>
              </a:rPr>
              <a:t>)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加到第</a:t>
            </a:r>
            <a:r>
              <a:rPr lang="en-US" altLang="zh-CN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行对应元</a:t>
            </a:r>
            <a:endParaRPr lang="zh-CN" altLang="en-US" sz="2800" dirty="0">
              <a:latin typeface="宋体" panose="02010600030101010101" pitchFamily="2" charset="-122"/>
              <a:sym typeface="+mn-ea"/>
            </a:endParaRPr>
          </a:p>
          <a:p>
            <a:pPr algn="just">
              <a:lnSpc>
                <a:spcPct val="110000"/>
              </a:lnSpc>
            </a:pPr>
            <a:r>
              <a:rPr lang="zh-CN" altLang="en-US" sz="2800" dirty="0">
                <a:latin typeface="宋体" panose="02010600030101010101" pitchFamily="2" charset="-122"/>
                <a:sym typeface="+mn-ea"/>
              </a:rPr>
              <a:t>素上去，也表示为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i</a:t>
            </a:r>
            <a:r>
              <a:rPr lang="en-US" altLang="zh-CN" sz="2800">
                <a:latin typeface="Times New Roman" panose="02020603050405020304" pitchFamily="18" charset="0"/>
                <a:sym typeface="+mn-ea"/>
              </a:rPr>
              <a:t>–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kr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j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c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i</a:t>
            </a:r>
            <a:r>
              <a:rPr lang="en-US" altLang="zh-CN" sz="2800" b="1">
                <a:latin typeface="Times New Roman" panose="02020603050405020304" pitchFamily="18" charset="0"/>
              </a:rPr>
              <a:t>–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kc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j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2" grpId="0"/>
      <p:bldP spid="3" grpId="0"/>
      <p:bldP spid="8209" grpId="0"/>
      <p:bldP spid="8209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Rectangle 13"/>
          <p:cNvSpPr/>
          <p:nvPr/>
        </p:nvSpPr>
        <p:spPr>
          <a:xfrm>
            <a:off x="252095" y="176530"/>
            <a:ext cx="7699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00430" y="143510"/>
          <a:ext cx="3528411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828800" imgH="1155700" progId="Equation.KSEE3">
                  <p:embed/>
                </p:oleObj>
              </mc:Choice>
              <mc:Fallback>
                <p:oleObj name="" r:id="rId1" imgW="18288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430" y="143510"/>
                        <a:ext cx="3528411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27810" y="216493"/>
            <a:ext cx="2772020" cy="360003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</p:spPr>
        <p:txBody>
          <a:bodyPr wrap="none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Group 6"/>
          <p:cNvGrpSpPr/>
          <p:nvPr/>
        </p:nvGrpSpPr>
        <p:grpSpPr>
          <a:xfrm>
            <a:off x="4284032" y="414655"/>
            <a:ext cx="1332010" cy="360003"/>
            <a:chOff x="4032" y="2256"/>
            <a:chExt cx="632" cy="240"/>
          </a:xfrm>
        </p:grpSpPr>
        <p:grpSp>
          <p:nvGrpSpPr>
            <p:cNvPr id="38922" name="Group 7"/>
            <p:cNvGrpSpPr/>
            <p:nvPr/>
          </p:nvGrpSpPr>
          <p:grpSpPr>
            <a:xfrm>
              <a:off x="4032" y="2256"/>
              <a:ext cx="432" cy="240"/>
              <a:chOff x="4032" y="2256"/>
              <a:chExt cx="432" cy="240"/>
            </a:xfrm>
          </p:grpSpPr>
          <p:sp>
            <p:nvSpPr>
              <p:cNvPr id="150536" name="Line 8"/>
              <p:cNvSpPr>
                <a:spLocks noChangeShapeType="1"/>
              </p:cNvSpPr>
              <p:nvPr/>
            </p:nvSpPr>
            <p:spPr bwMode="auto">
              <a:xfrm>
                <a:off x="4032" y="2256"/>
                <a:ext cx="432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</a:ln>
              <a:effectLst/>
            </p:spPr>
            <p:txBody>
              <a:bodyPr wrap="none"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0537" name="Line 9"/>
              <p:cNvSpPr>
                <a:spLocks noChangeShapeType="1"/>
              </p:cNvSpPr>
              <p:nvPr/>
            </p:nvSpPr>
            <p:spPr bwMode="auto">
              <a:xfrm>
                <a:off x="4464" y="2256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</a:ln>
              <a:effectLst/>
            </p:spPr>
            <p:txBody>
              <a:bodyPr wrap="none"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0538" name="Line 10"/>
              <p:cNvSpPr>
                <a:spLocks noChangeShapeType="1"/>
              </p:cNvSpPr>
              <p:nvPr/>
            </p:nvSpPr>
            <p:spPr bwMode="auto">
              <a:xfrm flipH="1">
                <a:off x="4128" y="2496"/>
                <a:ext cx="336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tailEnd type="triangle" w="med" len="med"/>
              </a:ln>
              <a:effectLst/>
            </p:spPr>
            <p:txBody>
              <a:bodyPr wrap="none"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aphicFrame>
          <p:nvGraphicFramePr>
            <p:cNvPr id="38916" name="Object 11"/>
            <p:cNvGraphicFramePr/>
            <p:nvPr/>
          </p:nvGraphicFramePr>
          <p:xfrm>
            <a:off x="4464" y="2256"/>
            <a:ext cx="20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3" name="" r:id="rId3" imgW="7620000" imgH="7620000" progId="">
                    <p:embed/>
                  </p:oleObj>
                </mc:Choice>
                <mc:Fallback>
                  <p:oleObj name="" r:id="rId3" imgW="7620000" imgH="7620000" progId="">
                    <p:embed/>
                    <p:pic>
                      <p:nvPicPr>
                        <p:cNvPr id="0" name="图片 3250" descr="image12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464" y="2256"/>
                          <a:ext cx="200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1579" name="Object 27"/>
          <p:cNvGraphicFramePr>
            <a:graphicFrameLocks noChangeAspect="1"/>
          </p:cNvGraphicFramePr>
          <p:nvPr/>
        </p:nvGraphicFramePr>
        <p:xfrm>
          <a:off x="4518025" y="71755"/>
          <a:ext cx="640985" cy="324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7" name="" r:id="rId5" imgW="22860000" imgH="9753600" progId="">
                  <p:embed/>
                </p:oleObj>
              </mc:Choice>
              <mc:Fallback>
                <p:oleObj name="" r:id="rId5" imgW="22860000" imgH="9753600" progId="">
                  <p:embed/>
                  <p:pic>
                    <p:nvPicPr>
                      <p:cNvPr id="0" name="图片 3258" descr="image1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8025" y="71755"/>
                        <a:ext cx="640985" cy="32400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96890" y="144145"/>
          <a:ext cx="3014444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1562100" imgH="1155700" progId="Equation.KSEE3">
                  <p:embed/>
                </p:oleObj>
              </mc:Choice>
              <mc:Fallback>
                <p:oleObj name="" r:id="rId7" imgW="15621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96890" y="144145"/>
                        <a:ext cx="3014444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954" name="Group 37"/>
          <p:cNvGrpSpPr/>
          <p:nvPr/>
        </p:nvGrpSpPr>
        <p:grpSpPr>
          <a:xfrm rot="0">
            <a:off x="4500880" y="1312545"/>
            <a:ext cx="1002030" cy="90805"/>
            <a:chOff x="1440" y="3216"/>
            <a:chExt cx="816" cy="48"/>
          </a:xfrm>
        </p:grpSpPr>
        <p:sp>
          <p:nvSpPr>
            <p:cNvPr id="151590" name="Line 38"/>
            <p:cNvSpPr>
              <a:spLocks noChangeShapeType="1"/>
            </p:cNvSpPr>
            <p:nvPr/>
          </p:nvSpPr>
          <p:spPr bwMode="auto">
            <a:xfrm>
              <a:off x="1440" y="3216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591" name="Line 39"/>
            <p:cNvSpPr>
              <a:spLocks noChangeShapeType="1"/>
            </p:cNvSpPr>
            <p:nvPr/>
          </p:nvSpPr>
          <p:spPr bwMode="auto">
            <a:xfrm>
              <a:off x="1440" y="3264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35788" y="843915"/>
          <a:ext cx="93662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9" imgW="457200" imgH="228600" progId="Equation.KSEE3">
                  <p:embed/>
                </p:oleObj>
              </mc:Choice>
              <mc:Fallback>
                <p:oleObj name="" r:id="rId9" imgW="4572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35788" y="843915"/>
                        <a:ext cx="936625" cy="46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09980" y="2417445"/>
          <a:ext cx="3014443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1" imgW="1562100" imgH="1155700" progId="Equation.KSEE3">
                  <p:embed/>
                </p:oleObj>
              </mc:Choice>
              <mc:Fallback>
                <p:oleObj name="" r:id="rId11" imgW="15621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09980" y="2417445"/>
                        <a:ext cx="3014443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37"/>
          <p:cNvGrpSpPr/>
          <p:nvPr/>
        </p:nvGrpSpPr>
        <p:grpSpPr>
          <a:xfrm rot="0">
            <a:off x="250825" y="3460115"/>
            <a:ext cx="787400" cy="80010"/>
            <a:chOff x="1440" y="3216"/>
            <a:chExt cx="816" cy="48"/>
          </a:xfrm>
        </p:grpSpPr>
        <p:sp>
          <p:nvSpPr>
            <p:cNvPr id="15" name="Line 38"/>
            <p:cNvSpPr>
              <a:spLocks noChangeShapeType="1"/>
            </p:cNvSpPr>
            <p:nvPr/>
          </p:nvSpPr>
          <p:spPr bwMode="auto">
            <a:xfrm>
              <a:off x="1440" y="3216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auto">
            <a:xfrm>
              <a:off x="1440" y="3264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4475" y="3008630"/>
          <a:ext cx="823595" cy="412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3" imgW="457200" imgH="228600" progId="Equation.KSEE3">
                  <p:embed/>
                </p:oleObj>
              </mc:Choice>
              <mc:Fallback>
                <p:oleObj name="" r:id="rId13" imgW="4572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4475" y="3008630"/>
                        <a:ext cx="823595" cy="412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261610" y="2416493"/>
          <a:ext cx="2815209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5" imgW="1459865" imgH="1155700" progId="Equation.KSEE3">
                  <p:embed/>
                </p:oleObj>
              </mc:Choice>
              <mc:Fallback>
                <p:oleObj name="" r:id="rId15" imgW="1459865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61610" y="2416493"/>
                        <a:ext cx="2815209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37"/>
          <p:cNvGrpSpPr/>
          <p:nvPr/>
        </p:nvGrpSpPr>
        <p:grpSpPr>
          <a:xfrm rot="0">
            <a:off x="4297045" y="3460115"/>
            <a:ext cx="777240" cy="76835"/>
            <a:chOff x="1440" y="3216"/>
            <a:chExt cx="816" cy="48"/>
          </a:xfrm>
        </p:grpSpPr>
        <p:sp>
          <p:nvSpPr>
            <p:cNvPr id="22" name="Line 38"/>
            <p:cNvSpPr>
              <a:spLocks noChangeShapeType="1"/>
            </p:cNvSpPr>
            <p:nvPr/>
          </p:nvSpPr>
          <p:spPr bwMode="auto">
            <a:xfrm>
              <a:off x="1440" y="3216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39"/>
            <p:cNvSpPr>
              <a:spLocks noChangeShapeType="1"/>
            </p:cNvSpPr>
            <p:nvPr/>
          </p:nvSpPr>
          <p:spPr bwMode="auto">
            <a:xfrm>
              <a:off x="1440" y="3264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90695" y="3008630"/>
          <a:ext cx="788035" cy="3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17" imgW="457200" imgH="228600" progId="Equation.KSEE3">
                  <p:embed/>
                </p:oleObj>
              </mc:Choice>
              <mc:Fallback>
                <p:oleObj name="" r:id="rId17" imgW="4572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90695" y="3008630"/>
                        <a:ext cx="788035" cy="394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37"/>
          <p:cNvGrpSpPr/>
          <p:nvPr/>
        </p:nvGrpSpPr>
        <p:grpSpPr>
          <a:xfrm rot="0">
            <a:off x="210185" y="5715635"/>
            <a:ext cx="777240" cy="76835"/>
            <a:chOff x="1440" y="3216"/>
            <a:chExt cx="816" cy="48"/>
          </a:xfrm>
        </p:grpSpPr>
        <p:sp>
          <p:nvSpPr>
            <p:cNvPr id="43" name="Line 38"/>
            <p:cNvSpPr>
              <a:spLocks noChangeShapeType="1"/>
            </p:cNvSpPr>
            <p:nvPr/>
          </p:nvSpPr>
          <p:spPr bwMode="auto">
            <a:xfrm>
              <a:off x="1440" y="3216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Line 39"/>
            <p:cNvSpPr>
              <a:spLocks noChangeShapeType="1"/>
            </p:cNvSpPr>
            <p:nvPr/>
          </p:nvSpPr>
          <p:spPr bwMode="auto">
            <a:xfrm>
              <a:off x="1440" y="3264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45" name="对象 4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3835" y="5264150"/>
          <a:ext cx="788035" cy="3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" name="" r:id="rId19" imgW="457200" imgH="228600" progId="Equation.KSEE3">
                  <p:embed/>
                </p:oleObj>
              </mc:Choice>
              <mc:Fallback>
                <p:oleObj name="" r:id="rId19" imgW="457200" imgH="2286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03835" y="5264150"/>
                        <a:ext cx="788035" cy="394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19505" y="4739006"/>
          <a:ext cx="2582391" cy="2160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" name="" r:id="rId21" imgW="1384300" imgH="1155700" progId="Equation.KSEE3">
                  <p:embed/>
                </p:oleObj>
              </mc:Choice>
              <mc:Fallback>
                <p:oleObj name="" r:id="rId21" imgW="13843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19505" y="4739006"/>
                        <a:ext cx="2582391" cy="2160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93" name="Group 2"/>
          <p:cNvGrpSpPr/>
          <p:nvPr/>
        </p:nvGrpSpPr>
        <p:grpSpPr>
          <a:xfrm>
            <a:off x="3819525" y="5299393"/>
            <a:ext cx="1007478" cy="492125"/>
            <a:chOff x="864" y="1090"/>
            <a:chExt cx="681" cy="310"/>
          </a:xfrm>
        </p:grpSpPr>
        <p:graphicFrame>
          <p:nvGraphicFramePr>
            <p:cNvPr id="41992" name="Object 3"/>
            <p:cNvGraphicFramePr>
              <a:graphicFrameLocks noChangeAspect="1"/>
            </p:cNvGraphicFramePr>
            <p:nvPr/>
          </p:nvGraphicFramePr>
          <p:xfrm>
            <a:off x="967" y="1090"/>
            <a:ext cx="474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898" name="" r:id="rId23" imgW="21640800" imgH="10363200" progId="">
                    <p:embed/>
                  </p:oleObj>
                </mc:Choice>
                <mc:Fallback>
                  <p:oleObj name="" r:id="rId23" imgW="21640800" imgH="10363200" progId="">
                    <p:embed/>
                    <p:pic>
                      <p:nvPicPr>
                        <p:cNvPr id="0" name="图片 3267" descr="image140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967" y="1090"/>
                          <a:ext cx="474" cy="2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09" name="Group 4"/>
            <p:cNvGrpSpPr/>
            <p:nvPr/>
          </p:nvGrpSpPr>
          <p:grpSpPr>
            <a:xfrm>
              <a:off x="864" y="1344"/>
              <a:ext cx="681" cy="56"/>
              <a:chOff x="1440" y="3216"/>
              <a:chExt cx="692" cy="48"/>
            </a:xfrm>
          </p:grpSpPr>
          <p:sp>
            <p:nvSpPr>
              <p:cNvPr id="153605" name="Line 5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692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3606" name="Line 6"/>
              <p:cNvSpPr>
                <a:spLocks noChangeShapeType="1"/>
              </p:cNvSpPr>
              <p:nvPr/>
            </p:nvSpPr>
            <p:spPr bwMode="auto">
              <a:xfrm>
                <a:off x="1440" y="3264"/>
                <a:ext cx="692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79035" y="4666298"/>
          <a:ext cx="2666348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25" imgW="1384300" imgH="1155700" progId="Equation.KSEE3">
                  <p:embed/>
                </p:oleObj>
              </mc:Choice>
              <mc:Fallback>
                <p:oleObj name="" r:id="rId25" imgW="13843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979035" y="4666298"/>
                        <a:ext cx="2666348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615" name="Object 15"/>
          <p:cNvGraphicFramePr>
            <a:graphicFrameLocks noChangeAspect="1"/>
          </p:cNvGraphicFramePr>
          <p:nvPr/>
        </p:nvGraphicFramePr>
        <p:xfrm>
          <a:off x="4598670" y="1363345"/>
          <a:ext cx="750447" cy="360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name="" r:id="rId1" imgW="21640800" imgH="10363200" progId="">
                  <p:embed/>
                </p:oleObj>
              </mc:Choice>
              <mc:Fallback>
                <p:oleObj name="" r:id="rId1" imgW="21640800" imgH="10363200" progId="">
                  <p:embed/>
                  <p:pic>
                    <p:nvPicPr>
                      <p:cNvPr id="0" name="图片 3271" descr="image1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98670" y="1363345"/>
                        <a:ext cx="750447" cy="36000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6"/>
          <p:cNvGrpSpPr/>
          <p:nvPr/>
        </p:nvGrpSpPr>
        <p:grpSpPr>
          <a:xfrm>
            <a:off x="4441825" y="1753235"/>
            <a:ext cx="1008007" cy="88900"/>
            <a:chOff x="1440" y="3216"/>
            <a:chExt cx="816" cy="48"/>
          </a:xfrm>
        </p:grpSpPr>
        <p:sp>
          <p:nvSpPr>
            <p:cNvPr id="153617" name="Line 17"/>
            <p:cNvSpPr>
              <a:spLocks noChangeShapeType="1"/>
            </p:cNvSpPr>
            <p:nvPr/>
          </p:nvSpPr>
          <p:spPr bwMode="auto">
            <a:xfrm>
              <a:off x="1440" y="3216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618" name="Line 18"/>
            <p:cNvSpPr>
              <a:spLocks noChangeShapeType="1"/>
            </p:cNvSpPr>
            <p:nvPr/>
          </p:nvSpPr>
          <p:spPr bwMode="auto">
            <a:xfrm>
              <a:off x="1440" y="3264"/>
              <a:ext cx="816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</a:ln>
            <a:effectLst/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43017" name="Object 3"/>
          <p:cNvGraphicFramePr>
            <a:graphicFrameLocks noChangeAspect="1"/>
          </p:cNvGraphicFramePr>
          <p:nvPr/>
        </p:nvGraphicFramePr>
        <p:xfrm>
          <a:off x="4573905" y="1864360"/>
          <a:ext cx="807359" cy="360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" r:id="rId3" imgW="25908000" imgH="10363200" progId="">
                  <p:embed/>
                </p:oleObj>
              </mc:Choice>
              <mc:Fallback>
                <p:oleObj name="" r:id="rId3" imgW="25908000" imgH="10363200" progId="">
                  <p:embed/>
                  <p:pic>
                    <p:nvPicPr>
                      <p:cNvPr id="0" name="图片 3276" descr="image1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3905" y="1864360"/>
                        <a:ext cx="807359" cy="36000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26100" y="716280"/>
          <a:ext cx="2517596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308100" imgH="1155700" progId="Equation.KSEE3">
                  <p:embed/>
                </p:oleObj>
              </mc:Choice>
              <mc:Fallback>
                <p:oleObj name="" r:id="rId5" imgW="13081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26100" y="716280"/>
                        <a:ext cx="2517596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6"/>
          <p:cNvGrpSpPr/>
          <p:nvPr/>
        </p:nvGrpSpPr>
        <p:grpSpPr>
          <a:xfrm>
            <a:off x="407670" y="4108450"/>
            <a:ext cx="1079487" cy="520700"/>
            <a:chOff x="654" y="2706"/>
            <a:chExt cx="680" cy="328"/>
          </a:xfrm>
        </p:grpSpPr>
        <p:graphicFrame>
          <p:nvGraphicFramePr>
            <p:cNvPr id="43015" name="Object 17"/>
            <p:cNvGraphicFramePr>
              <a:graphicFrameLocks noChangeAspect="1"/>
            </p:cNvGraphicFramePr>
            <p:nvPr/>
          </p:nvGraphicFramePr>
          <p:xfrm>
            <a:off x="730" y="2706"/>
            <a:ext cx="568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27" name="" r:id="rId7" imgW="25908000" imgH="10363200" progId="">
                    <p:embed/>
                  </p:oleObj>
                </mc:Choice>
                <mc:Fallback>
                  <p:oleObj name="" r:id="rId7" imgW="25908000" imgH="10363200" progId="">
                    <p:embed/>
                    <p:pic>
                      <p:nvPicPr>
                        <p:cNvPr id="0" name="图片 3278" descr="image14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30" y="2706"/>
                          <a:ext cx="568" cy="2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23" name="Group 18"/>
            <p:cNvGrpSpPr/>
            <p:nvPr/>
          </p:nvGrpSpPr>
          <p:grpSpPr>
            <a:xfrm>
              <a:off x="654" y="2978"/>
              <a:ext cx="680" cy="56"/>
              <a:chOff x="1440" y="3216"/>
              <a:chExt cx="691" cy="48"/>
            </a:xfrm>
          </p:grpSpPr>
          <p:sp>
            <p:nvSpPr>
              <p:cNvPr id="154643" name="Line 19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69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4644" name="Line 20"/>
              <p:cNvSpPr>
                <a:spLocks noChangeShapeType="1"/>
              </p:cNvSpPr>
              <p:nvPr/>
            </p:nvSpPr>
            <p:spPr bwMode="auto">
              <a:xfrm>
                <a:off x="1440" y="3264"/>
                <a:ext cx="69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24330" y="3463608"/>
          <a:ext cx="2515597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1308100" imgH="1155700" progId="Equation.KSEE3">
                  <p:embed/>
                </p:oleObj>
              </mc:Choice>
              <mc:Fallback>
                <p:oleObj name="" r:id="rId9" imgW="13081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24330" y="3463608"/>
                        <a:ext cx="2515597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646" name="Line 22"/>
          <p:cNvSpPr>
            <a:spLocks noChangeShapeType="1"/>
          </p:cNvSpPr>
          <p:nvPr/>
        </p:nvSpPr>
        <p:spPr bwMode="auto">
          <a:xfrm>
            <a:off x="1748155" y="3616325"/>
            <a:ext cx="2412018" cy="2088015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</a:ln>
          <a:effectLst/>
        </p:spPr>
        <p:txBody>
          <a:bodyPr wrap="none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31335" y="4408805"/>
          <a:ext cx="4022725" cy="415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1" imgW="1968500" imgH="203200" progId="Equation.KSEE3">
                  <p:embed/>
                </p:oleObj>
              </mc:Choice>
              <mc:Fallback>
                <p:oleObj name="" r:id="rId11" imgW="1968500" imgH="203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31335" y="4408805"/>
                        <a:ext cx="4022725" cy="415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2"/>
          <p:cNvGrpSpPr/>
          <p:nvPr/>
        </p:nvGrpSpPr>
        <p:grpSpPr>
          <a:xfrm>
            <a:off x="348615" y="1359853"/>
            <a:ext cx="1007478" cy="492125"/>
            <a:chOff x="864" y="1090"/>
            <a:chExt cx="681" cy="310"/>
          </a:xfrm>
        </p:grpSpPr>
        <p:graphicFrame>
          <p:nvGraphicFramePr>
            <p:cNvPr id="39" name="Object 3"/>
            <p:cNvGraphicFramePr>
              <a:graphicFrameLocks noChangeAspect="1"/>
            </p:cNvGraphicFramePr>
            <p:nvPr/>
          </p:nvGraphicFramePr>
          <p:xfrm>
            <a:off x="967" y="1090"/>
            <a:ext cx="474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" name="" r:id="rId13" imgW="21640800" imgH="10363200" progId="">
                    <p:embed/>
                  </p:oleObj>
                </mc:Choice>
                <mc:Fallback>
                  <p:oleObj name="" r:id="rId13" imgW="21640800" imgH="10363200" progId="">
                    <p:embed/>
                    <p:pic>
                      <p:nvPicPr>
                        <p:cNvPr id="0" name="图片 3267" descr="image14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967" y="1090"/>
                          <a:ext cx="474" cy="2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" name="Group 4"/>
            <p:cNvGrpSpPr/>
            <p:nvPr/>
          </p:nvGrpSpPr>
          <p:grpSpPr>
            <a:xfrm>
              <a:off x="864" y="1344"/>
              <a:ext cx="681" cy="56"/>
              <a:chOff x="1440" y="3216"/>
              <a:chExt cx="692" cy="48"/>
            </a:xfrm>
          </p:grpSpPr>
          <p:sp>
            <p:nvSpPr>
              <p:cNvPr id="49" name="Line 5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692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440" y="3264"/>
                <a:ext cx="692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51" name="对象 5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08125" y="726758"/>
          <a:ext cx="2666348" cy="2232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" name="" r:id="rId15" imgW="1384300" imgH="1155700" progId="Equation.KSEE3">
                  <p:embed/>
                </p:oleObj>
              </mc:Choice>
              <mc:Fallback>
                <p:oleObj name="" r:id="rId15" imgW="1384300" imgH="1155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08125" y="726758"/>
                        <a:ext cx="2666348" cy="2232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4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0" name="Rectangle 2"/>
          <p:cNvSpPr/>
          <p:nvPr/>
        </p:nvSpPr>
        <p:spPr>
          <a:xfrm>
            <a:off x="394335" y="250825"/>
            <a:ext cx="762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例2</a:t>
            </a:r>
            <a:endParaRPr lang="en-US" altLang="zh-CN" sz="2800" b="0" dirty="0">
              <a:solidFill>
                <a:srgbClr val="6600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5475" name="Object 3"/>
          <p:cNvGraphicFramePr/>
          <p:nvPr/>
        </p:nvGraphicFramePr>
        <p:xfrm>
          <a:off x="1232535" y="241935"/>
          <a:ext cx="2808021" cy="213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7" name="" r:id="rId1" imgW="31089600" imgH="21945600" progId="">
                  <p:embed/>
                </p:oleObj>
              </mc:Choice>
              <mc:Fallback>
                <p:oleObj name="" r:id="rId1" imgW="31089600" imgH="21945600" progId="">
                  <p:embed/>
                  <p:pic>
                    <p:nvPicPr>
                      <p:cNvPr id="0" name="图片 3303" descr="image1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32535" y="241935"/>
                        <a:ext cx="2808021" cy="213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/>
          <p:nvPr/>
        </p:nvGraphicFramePr>
        <p:xfrm>
          <a:off x="4040505" y="889000"/>
          <a:ext cx="10033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" r:id="rId3" imgW="12496800" imgH="5181600" progId="">
                  <p:embed/>
                </p:oleObj>
              </mc:Choice>
              <mc:Fallback>
                <p:oleObj name="" r:id="rId3" imgW="12496800" imgH="5181600" progId="">
                  <p:embed/>
                  <p:pic>
                    <p:nvPicPr>
                      <p:cNvPr id="0" name="图片 3302" descr="image15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40505" y="889000"/>
                        <a:ext cx="1003300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/>
          <p:nvPr/>
        </p:nvGrpSpPr>
        <p:grpSpPr>
          <a:xfrm>
            <a:off x="4065270" y="1308735"/>
            <a:ext cx="1044008" cy="52388"/>
            <a:chOff x="2545" y="3308"/>
            <a:chExt cx="755" cy="33"/>
          </a:xfrm>
        </p:grpSpPr>
        <p:sp>
          <p:nvSpPr>
            <p:cNvPr id="105478" name="Line 6"/>
            <p:cNvSpPr>
              <a:spLocks noChangeShapeType="1"/>
            </p:cNvSpPr>
            <p:nvPr/>
          </p:nvSpPr>
          <p:spPr bwMode="auto">
            <a:xfrm>
              <a:off x="2545" y="3308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479" name="Line 7"/>
            <p:cNvSpPr>
              <a:spLocks noChangeShapeType="1"/>
            </p:cNvSpPr>
            <p:nvPr/>
          </p:nvSpPr>
          <p:spPr bwMode="auto">
            <a:xfrm>
              <a:off x="2545" y="3341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05480" name="Object 8"/>
          <p:cNvGraphicFramePr/>
          <p:nvPr/>
        </p:nvGraphicFramePr>
        <p:xfrm>
          <a:off x="5199380" y="241935"/>
          <a:ext cx="2736020" cy="213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" name="" r:id="rId5" imgW="33832800" imgH="21945600" progId="">
                  <p:embed/>
                </p:oleObj>
              </mc:Choice>
              <mc:Fallback>
                <p:oleObj name="" r:id="rId5" imgW="33832800" imgH="21945600" progId="">
                  <p:embed/>
                  <p:pic>
                    <p:nvPicPr>
                      <p:cNvPr id="0" name="图片 3307" descr="image15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99380" y="241935"/>
                        <a:ext cx="2736020" cy="213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1" name="Oval 9"/>
          <p:cNvSpPr>
            <a:spLocks noChangeArrowheads="1"/>
          </p:cNvSpPr>
          <p:nvPr/>
        </p:nvSpPr>
        <p:spPr bwMode="auto">
          <a:xfrm flipH="1">
            <a:off x="5501640" y="778510"/>
            <a:ext cx="504004" cy="16002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5482" name="Object 10"/>
          <p:cNvGraphicFramePr/>
          <p:nvPr/>
        </p:nvGraphicFramePr>
        <p:xfrm>
          <a:off x="403860" y="2639695"/>
          <a:ext cx="119221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name="" r:id="rId7" imgW="14935200" imgH="5181600" progId="">
                  <p:embed/>
                </p:oleObj>
              </mc:Choice>
              <mc:Fallback>
                <p:oleObj name="" r:id="rId7" imgW="14935200" imgH="5181600" progId="">
                  <p:embed/>
                  <p:pic>
                    <p:nvPicPr>
                      <p:cNvPr id="0" name="图片 3304" descr="image15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3860" y="2639695"/>
                        <a:ext cx="1192213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3" name="Object 11"/>
          <p:cNvGraphicFramePr/>
          <p:nvPr/>
        </p:nvGraphicFramePr>
        <p:xfrm>
          <a:off x="546735" y="3020695"/>
          <a:ext cx="90328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" r:id="rId9" imgW="11277600" imgH="5181600" progId="">
                  <p:embed/>
                </p:oleObj>
              </mc:Choice>
              <mc:Fallback>
                <p:oleObj name="" r:id="rId9" imgW="11277600" imgH="5181600" progId="">
                  <p:embed/>
                  <p:pic>
                    <p:nvPicPr>
                      <p:cNvPr id="0" name="图片 3306" descr="image1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6735" y="3020695"/>
                        <a:ext cx="903288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2"/>
          <p:cNvGrpSpPr/>
          <p:nvPr/>
        </p:nvGrpSpPr>
        <p:grpSpPr>
          <a:xfrm>
            <a:off x="470535" y="3477895"/>
            <a:ext cx="1074738" cy="74613"/>
            <a:chOff x="278" y="875"/>
            <a:chExt cx="755" cy="33"/>
          </a:xfrm>
        </p:grpSpPr>
        <p:sp>
          <p:nvSpPr>
            <p:cNvPr id="105485" name="Line 13"/>
            <p:cNvSpPr>
              <a:spLocks noChangeShapeType="1"/>
            </p:cNvSpPr>
            <p:nvPr/>
          </p:nvSpPr>
          <p:spPr bwMode="auto">
            <a:xfrm>
              <a:off x="278" y="875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486" name="Line 14"/>
            <p:cNvSpPr>
              <a:spLocks noChangeShapeType="1"/>
            </p:cNvSpPr>
            <p:nvPr/>
          </p:nvSpPr>
          <p:spPr bwMode="auto">
            <a:xfrm>
              <a:off x="278" y="908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05487" name="Object 15"/>
          <p:cNvGraphicFramePr/>
          <p:nvPr/>
        </p:nvGraphicFramePr>
        <p:xfrm>
          <a:off x="1613535" y="2482850"/>
          <a:ext cx="2808021" cy="2016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" r:id="rId11" imgW="31699200" imgH="21945600" progId="">
                  <p:embed/>
                </p:oleObj>
              </mc:Choice>
              <mc:Fallback>
                <p:oleObj name="" r:id="rId11" imgW="31699200" imgH="21945600" progId="">
                  <p:embed/>
                  <p:pic>
                    <p:nvPicPr>
                      <p:cNvPr id="0" name="图片 3308" descr="image15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13535" y="2482850"/>
                        <a:ext cx="2808021" cy="2016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8" name="Object 16"/>
          <p:cNvGraphicFramePr/>
          <p:nvPr/>
        </p:nvGraphicFramePr>
        <p:xfrm>
          <a:off x="4522470" y="2935605"/>
          <a:ext cx="9477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3" name="" r:id="rId13" imgW="11887200" imgH="5486400" progId="">
                  <p:embed/>
                </p:oleObj>
              </mc:Choice>
              <mc:Fallback>
                <p:oleObj name="" r:id="rId13" imgW="11887200" imgH="5486400" progId="">
                  <p:embed/>
                  <p:pic>
                    <p:nvPicPr>
                      <p:cNvPr id="0" name="图片 3305" descr="image15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22470" y="2935605"/>
                        <a:ext cx="947738" cy="43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7"/>
          <p:cNvGrpSpPr/>
          <p:nvPr/>
        </p:nvGrpSpPr>
        <p:grpSpPr>
          <a:xfrm>
            <a:off x="4518025" y="3392805"/>
            <a:ext cx="1022350" cy="74613"/>
            <a:chOff x="2700" y="875"/>
            <a:chExt cx="755" cy="33"/>
          </a:xfrm>
        </p:grpSpPr>
        <p:sp>
          <p:nvSpPr>
            <p:cNvPr id="105490" name="Line 18"/>
            <p:cNvSpPr>
              <a:spLocks noChangeShapeType="1"/>
            </p:cNvSpPr>
            <p:nvPr/>
          </p:nvSpPr>
          <p:spPr bwMode="auto">
            <a:xfrm>
              <a:off x="2700" y="875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491" name="Line 19"/>
            <p:cNvSpPr>
              <a:spLocks noChangeShapeType="1"/>
            </p:cNvSpPr>
            <p:nvPr/>
          </p:nvSpPr>
          <p:spPr bwMode="auto">
            <a:xfrm>
              <a:off x="2700" y="908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05492" name="Object 20"/>
          <p:cNvGraphicFramePr>
            <a:graphicFrameLocks noChangeAspect="1"/>
          </p:cNvGraphicFramePr>
          <p:nvPr/>
        </p:nvGraphicFramePr>
        <p:xfrm>
          <a:off x="5584825" y="2478405"/>
          <a:ext cx="2592019" cy="1960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4" name="" r:id="rId15" imgW="28956000" imgH="21945600" progId="">
                  <p:embed/>
                </p:oleObj>
              </mc:Choice>
              <mc:Fallback>
                <p:oleObj name="" r:id="rId15" imgW="28956000" imgH="21945600" progId="">
                  <p:embed/>
                  <p:pic>
                    <p:nvPicPr>
                      <p:cNvPr id="0" name="图片 3310" descr="image15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84825" y="2478405"/>
                        <a:ext cx="2592019" cy="196003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12" name="Oval 16"/>
          <p:cNvSpPr>
            <a:spLocks noChangeArrowheads="1"/>
          </p:cNvSpPr>
          <p:nvPr/>
        </p:nvSpPr>
        <p:spPr bwMode="auto">
          <a:xfrm>
            <a:off x="6155690" y="3392805"/>
            <a:ext cx="540004" cy="1044008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</a:ln>
          <a:effectLst/>
        </p:spPr>
        <p:txBody>
          <a:bodyPr wrap="none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6499" name="Object 3"/>
          <p:cNvGraphicFramePr/>
          <p:nvPr/>
        </p:nvGraphicFramePr>
        <p:xfrm>
          <a:off x="464820" y="4660265"/>
          <a:ext cx="9239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" r:id="rId17" imgW="11582400" imgH="5486400" progId="">
                  <p:embed/>
                </p:oleObj>
              </mc:Choice>
              <mc:Fallback>
                <p:oleObj name="" r:id="rId17" imgW="11582400" imgH="5486400" progId="">
                  <p:embed/>
                  <p:pic>
                    <p:nvPicPr>
                      <p:cNvPr id="0" name="图片 3312" descr="image15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64820" y="4660265"/>
                        <a:ext cx="923925" cy="43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4"/>
          <p:cNvGraphicFramePr/>
          <p:nvPr/>
        </p:nvGraphicFramePr>
        <p:xfrm>
          <a:off x="464820" y="5041265"/>
          <a:ext cx="925513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name="" r:id="rId19" imgW="11582400" imgH="5181600" progId="">
                  <p:embed/>
                </p:oleObj>
              </mc:Choice>
              <mc:Fallback>
                <p:oleObj name="" r:id="rId19" imgW="11582400" imgH="5181600" progId="">
                  <p:embed/>
                  <p:pic>
                    <p:nvPicPr>
                      <p:cNvPr id="0" name="图片 3313" descr="image16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64820" y="5041265"/>
                        <a:ext cx="925513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"/>
          <p:cNvGrpSpPr/>
          <p:nvPr/>
        </p:nvGrpSpPr>
        <p:grpSpPr>
          <a:xfrm>
            <a:off x="388620" y="5498465"/>
            <a:ext cx="1039813" cy="74613"/>
            <a:chOff x="400" y="2611"/>
            <a:chExt cx="755" cy="33"/>
          </a:xfrm>
        </p:grpSpPr>
        <p:sp>
          <p:nvSpPr>
            <p:cNvPr id="106502" name="Line 6"/>
            <p:cNvSpPr>
              <a:spLocks noChangeShapeType="1"/>
            </p:cNvSpPr>
            <p:nvPr/>
          </p:nvSpPr>
          <p:spPr bwMode="auto">
            <a:xfrm>
              <a:off x="400" y="2611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503" name="Line 7"/>
            <p:cNvSpPr>
              <a:spLocks noChangeShapeType="1"/>
            </p:cNvSpPr>
            <p:nvPr/>
          </p:nvSpPr>
          <p:spPr bwMode="auto">
            <a:xfrm>
              <a:off x="400" y="2644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06504" name="Object 8"/>
          <p:cNvGraphicFramePr/>
          <p:nvPr/>
        </p:nvGraphicFramePr>
        <p:xfrm>
          <a:off x="1459865" y="4642485"/>
          <a:ext cx="2376018" cy="1866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" r:id="rId21" imgW="29565600" imgH="21945600" progId="">
                  <p:embed/>
                </p:oleObj>
              </mc:Choice>
              <mc:Fallback>
                <p:oleObj name="" r:id="rId21" imgW="29565600" imgH="21945600" progId="">
                  <p:embed/>
                  <p:pic>
                    <p:nvPicPr>
                      <p:cNvPr id="0" name="图片 3314" descr="image16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59865" y="4642485"/>
                        <a:ext cx="2376018" cy="186678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13" name="Oval 17"/>
          <p:cNvSpPr>
            <a:spLocks noChangeArrowheads="1"/>
          </p:cNvSpPr>
          <p:nvPr/>
        </p:nvSpPr>
        <p:spPr bwMode="auto">
          <a:xfrm>
            <a:off x="2381885" y="6040755"/>
            <a:ext cx="576004" cy="432003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</a:ln>
          <a:effectLst/>
        </p:spPr>
        <p:txBody>
          <a:bodyPr wrap="none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6505" name="Object 9"/>
          <p:cNvGraphicFramePr/>
          <p:nvPr/>
        </p:nvGraphicFramePr>
        <p:xfrm>
          <a:off x="5115560" y="4526280"/>
          <a:ext cx="2340017" cy="2160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" r:id="rId23" imgW="27432000" imgH="24384000" progId="">
                  <p:embed/>
                </p:oleObj>
              </mc:Choice>
              <mc:Fallback>
                <p:oleObj name="" r:id="rId23" imgW="27432000" imgH="24384000" progId="">
                  <p:embed/>
                  <p:pic>
                    <p:nvPicPr>
                      <p:cNvPr id="0" name="图片 3315" descr="image16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115560" y="4526280"/>
                        <a:ext cx="2340017" cy="2160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8" name="Object 12"/>
          <p:cNvGraphicFramePr/>
          <p:nvPr/>
        </p:nvGraphicFramePr>
        <p:xfrm>
          <a:off x="3972560" y="4687570"/>
          <a:ext cx="1000125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8" name="" r:id="rId25" imgW="12496800" imgH="9448800" progId="">
                  <p:embed/>
                </p:oleObj>
              </mc:Choice>
              <mc:Fallback>
                <p:oleObj name="" r:id="rId25" imgW="12496800" imgH="9448800" progId="">
                  <p:embed/>
                  <p:pic>
                    <p:nvPicPr>
                      <p:cNvPr id="0" name="图片 3318" descr="image16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972560" y="4687570"/>
                        <a:ext cx="1000125" cy="750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3"/>
          <p:cNvGrpSpPr/>
          <p:nvPr/>
        </p:nvGrpSpPr>
        <p:grpSpPr>
          <a:xfrm>
            <a:off x="3968115" y="5454015"/>
            <a:ext cx="1080008" cy="52388"/>
            <a:chOff x="2822" y="2611"/>
            <a:chExt cx="755" cy="33"/>
          </a:xfrm>
        </p:grpSpPr>
        <p:sp>
          <p:nvSpPr>
            <p:cNvPr id="106510" name="Line 14"/>
            <p:cNvSpPr>
              <a:spLocks noChangeShapeType="1"/>
            </p:cNvSpPr>
            <p:nvPr/>
          </p:nvSpPr>
          <p:spPr bwMode="auto">
            <a:xfrm>
              <a:off x="2822" y="2611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511" name="Line 15"/>
            <p:cNvSpPr>
              <a:spLocks noChangeShapeType="1"/>
            </p:cNvSpPr>
            <p:nvPr/>
          </p:nvSpPr>
          <p:spPr bwMode="auto">
            <a:xfrm>
              <a:off x="2822" y="2644"/>
              <a:ext cx="7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06507" name="Object 11"/>
          <p:cNvGraphicFramePr/>
          <p:nvPr/>
        </p:nvGraphicFramePr>
        <p:xfrm>
          <a:off x="7437120" y="5220970"/>
          <a:ext cx="7397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7" name="" r:id="rId27" imgW="7620000" imgH="4267200" progId="">
                  <p:embed/>
                </p:oleObj>
              </mc:Choice>
              <mc:Fallback>
                <p:oleObj name="" r:id="rId27" imgW="7620000" imgH="4267200" progId="">
                  <p:embed/>
                  <p:pic>
                    <p:nvPicPr>
                      <p:cNvPr id="0" name="图片 3317" descr="image16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437120" y="5220970"/>
                        <a:ext cx="739775" cy="411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0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1" grpId="0" bldLvl="0" animBg="1"/>
      <p:bldP spid="106512" grpId="0" bldLvl="0" animBg="1"/>
      <p:bldP spid="106513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8620" y="739775"/>
            <a:ext cx="2047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例3  计算</a:t>
            </a:r>
            <a:endParaRPr lang="zh-CN" altLang="en-US" sz="2800" dirty="0">
              <a:latin typeface="Times New Roman" panose="02020603050405020304" pitchFamily="18" charset="0"/>
              <a:cs typeface="+mn-ea"/>
            </a:endParaRPr>
          </a:p>
        </p:txBody>
      </p:sp>
      <p:graphicFrame>
        <p:nvGraphicFramePr>
          <p:cNvPr id="3" name="对象 2">
            <a:hlinkClick r:id="" action="ppaction://ole?verb=0"/>
          </p:cNvPr>
          <p:cNvGraphicFramePr/>
          <p:nvPr/>
        </p:nvGraphicFramePr>
        <p:xfrm>
          <a:off x="1934210" y="105410"/>
          <a:ext cx="4932036" cy="183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" r:id="rId1" imgW="69494400" imgH="21945600" progId="Equation.KSEE3">
                  <p:embed/>
                </p:oleObj>
              </mc:Choice>
              <mc:Fallback>
                <p:oleObj name="" r:id="rId1" imgW="69494400" imgH="21945600" progId="Equation.KSEE3">
                  <p:embed/>
                  <p:pic>
                    <p:nvPicPr>
                      <p:cNvPr id="0" name="图片 1024" descr="image16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34210" y="105410"/>
                        <a:ext cx="4932036" cy="183601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98145" y="2223770"/>
            <a:ext cx="9328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解：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214120" y="2232025"/>
            <a:ext cx="780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从第四行开始，依次前行的</a:t>
            </a:r>
            <a:r>
              <a:rPr lang="en-US" altLang="zh-CN">
                <a:latin typeface="+mn-ea"/>
                <a:ea typeface="+mn-ea"/>
              </a:rPr>
              <a:t>-</a:t>
            </a:r>
            <a:r>
              <a:rPr lang="en-US" altLang="zh-CN"/>
              <a:t>1</a:t>
            </a:r>
            <a:r>
              <a:rPr lang="zh-CN" altLang="en-US"/>
              <a:t>倍加到后行</a:t>
            </a:r>
            <a:endParaRPr lang="zh-CN" altLang="en-US"/>
          </a:p>
        </p:txBody>
      </p:sp>
      <p:grpSp>
        <p:nvGrpSpPr>
          <p:cNvPr id="8" name="Group 16"/>
          <p:cNvGrpSpPr/>
          <p:nvPr/>
        </p:nvGrpSpPr>
        <p:grpSpPr>
          <a:xfrm>
            <a:off x="919480" y="2968308"/>
            <a:ext cx="1274763" cy="1152525"/>
            <a:chOff x="654" y="2517"/>
            <a:chExt cx="803" cy="726"/>
          </a:xfrm>
        </p:grpSpPr>
        <p:graphicFrame>
          <p:nvGraphicFramePr>
            <p:cNvPr id="9" name="Object 17"/>
            <p:cNvGraphicFramePr/>
            <p:nvPr/>
          </p:nvGraphicFramePr>
          <p:xfrm>
            <a:off x="817" y="2517"/>
            <a:ext cx="499" cy="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4" name="" r:id="rId3" imgW="9448800" imgH="16459200" progId="">
                    <p:embed/>
                  </p:oleObj>
                </mc:Choice>
                <mc:Fallback>
                  <p:oleObj name="" r:id="rId3" imgW="9448800" imgH="16459200" progId="">
                    <p:embed/>
                    <p:pic>
                      <p:nvPicPr>
                        <p:cNvPr id="0" name="图片 3278" descr="image16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17" y="2517"/>
                          <a:ext cx="499" cy="7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" name="Group 18"/>
            <p:cNvGrpSpPr/>
            <p:nvPr/>
          </p:nvGrpSpPr>
          <p:grpSpPr>
            <a:xfrm>
              <a:off x="654" y="2978"/>
              <a:ext cx="803" cy="56"/>
              <a:chOff x="1440" y="3216"/>
              <a:chExt cx="816" cy="48"/>
            </a:xfrm>
          </p:grpSpPr>
          <p:sp>
            <p:nvSpPr>
              <p:cNvPr id="12" name="Line 19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20"/>
              <p:cNvSpPr>
                <a:spLocks noChangeShapeType="1"/>
              </p:cNvSpPr>
              <p:nvPr/>
            </p:nvSpPr>
            <p:spPr bwMode="auto">
              <a:xfrm>
                <a:off x="1440" y="3264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14" name="对象 13">
            <a:hlinkClick r:id="" action="ppaction://ole?verb=0"/>
          </p:cNvPr>
          <p:cNvGraphicFramePr/>
          <p:nvPr/>
        </p:nvGraphicFramePr>
        <p:xfrm>
          <a:off x="504004" y="3526307"/>
          <a:ext cx="360003" cy="360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" r:id="rId5" imgW="3962400" imgH="3962400" progId="Equation.KSEE3">
                  <p:embed/>
                </p:oleObj>
              </mc:Choice>
              <mc:Fallback>
                <p:oleObj name="" r:id="rId5" imgW="3962400" imgH="3962400" progId="Equation.KSEE3">
                  <p:embed/>
                  <p:pic>
                    <p:nvPicPr>
                      <p:cNvPr id="0" name="图片 1026" descr="image16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4" y="3526307"/>
                        <a:ext cx="360003" cy="36000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/>
          <p:nvPr/>
        </p:nvGraphicFramePr>
        <p:xfrm>
          <a:off x="2216785" y="2968625"/>
          <a:ext cx="2772020" cy="1540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name="" r:id="rId7" imgW="40538400" imgH="21945600" progId="Equation.KSEE3">
                  <p:embed/>
                </p:oleObj>
              </mc:Choice>
              <mc:Fallback>
                <p:oleObj name="" r:id="rId7" imgW="40538400" imgH="21945600" progId="Equation.KSEE3">
                  <p:embed/>
                  <p:pic>
                    <p:nvPicPr>
                      <p:cNvPr id="0" name="图片 1027" descr="image16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16785" y="2968625"/>
                        <a:ext cx="2772020" cy="154051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6"/>
          <p:cNvGrpSpPr/>
          <p:nvPr/>
        </p:nvGrpSpPr>
        <p:grpSpPr>
          <a:xfrm>
            <a:off x="4976062" y="3046730"/>
            <a:ext cx="1287261" cy="788194"/>
            <a:chOff x="646" y="2562"/>
            <a:chExt cx="811" cy="497"/>
          </a:xfrm>
        </p:grpSpPr>
        <p:graphicFrame>
          <p:nvGraphicFramePr>
            <p:cNvPr id="17" name="Object 17"/>
            <p:cNvGraphicFramePr/>
            <p:nvPr/>
          </p:nvGraphicFramePr>
          <p:xfrm>
            <a:off x="772" y="2562"/>
            <a:ext cx="522" cy="4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97" name="" r:id="rId9" imgW="9144000" imgH="10972800" progId="">
                    <p:embed/>
                  </p:oleObj>
                </mc:Choice>
                <mc:Fallback>
                  <p:oleObj name="" r:id="rId9" imgW="9144000" imgH="10972800" progId="">
                    <p:embed/>
                    <p:pic>
                      <p:nvPicPr>
                        <p:cNvPr id="0" name="图片 41988" descr="image17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72" y="2562"/>
                          <a:ext cx="522" cy="4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Group 18"/>
            <p:cNvGrpSpPr/>
            <p:nvPr/>
          </p:nvGrpSpPr>
          <p:grpSpPr>
            <a:xfrm>
              <a:off x="646" y="2978"/>
              <a:ext cx="811" cy="81"/>
              <a:chOff x="1432" y="3216"/>
              <a:chExt cx="824" cy="69"/>
            </a:xfrm>
          </p:grpSpPr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1432" y="3285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22" name="对象 21">
            <a:hlinkClick r:id="" action="ppaction://ole?verb=0"/>
          </p:cNvPr>
          <p:cNvGraphicFramePr/>
          <p:nvPr/>
        </p:nvGraphicFramePr>
        <p:xfrm>
          <a:off x="6250940" y="2754630"/>
          <a:ext cx="2772020" cy="1903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" r:id="rId11" imgW="35052000" imgH="21945600" progId="Equation.KSEE3">
                  <p:embed/>
                </p:oleObj>
              </mc:Choice>
              <mc:Fallback>
                <p:oleObj name="" r:id="rId11" imgW="35052000" imgH="21945600" progId="Equation.KSEE3">
                  <p:embed/>
                  <p:pic>
                    <p:nvPicPr>
                      <p:cNvPr id="0" name="图片 1028" descr="image17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50940" y="2754630"/>
                        <a:ext cx="2772020" cy="19037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6"/>
          <p:cNvGrpSpPr/>
          <p:nvPr/>
        </p:nvGrpSpPr>
        <p:grpSpPr>
          <a:xfrm>
            <a:off x="859357" y="5252800"/>
            <a:ext cx="1287261" cy="551894"/>
            <a:chOff x="646" y="2711"/>
            <a:chExt cx="811" cy="348"/>
          </a:xfrm>
        </p:grpSpPr>
        <p:graphicFrame>
          <p:nvGraphicFramePr>
            <p:cNvPr id="7" name="Object 17"/>
            <p:cNvGraphicFramePr/>
            <p:nvPr/>
          </p:nvGraphicFramePr>
          <p:xfrm>
            <a:off x="817" y="2711"/>
            <a:ext cx="476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013" name="" r:id="rId13" imgW="9144000" imgH="5486400" progId="">
                    <p:embed/>
                  </p:oleObj>
                </mc:Choice>
                <mc:Fallback>
                  <p:oleObj name="" r:id="rId13" imgW="9144000" imgH="5486400" progId="">
                    <p:embed/>
                    <p:pic>
                      <p:nvPicPr>
                        <p:cNvPr id="0" name="图片 3278" descr="image17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17" y="2711"/>
                          <a:ext cx="476" cy="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Group 18"/>
            <p:cNvGrpSpPr/>
            <p:nvPr/>
          </p:nvGrpSpPr>
          <p:grpSpPr>
            <a:xfrm>
              <a:off x="646" y="2978"/>
              <a:ext cx="811" cy="81"/>
              <a:chOff x="1432" y="3216"/>
              <a:chExt cx="824" cy="69"/>
            </a:xfrm>
          </p:grpSpPr>
          <p:sp>
            <p:nvSpPr>
              <p:cNvPr id="18" name="Line 19"/>
              <p:cNvSpPr>
                <a:spLocks noChangeShapeType="1"/>
              </p:cNvSpPr>
              <p:nvPr/>
            </p:nvSpPr>
            <p:spPr bwMode="auto">
              <a:xfrm>
                <a:off x="1440" y="3216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>
                <a:off x="1432" y="3285"/>
                <a:ext cx="816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</a:ln>
              <a:effectLst/>
            </p:spPr>
            <p:txBody>
              <a:bodyPr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24" name="对象 23">
            <a:hlinkClick r:id="" action="ppaction://ole?verb=0"/>
          </p:cNvPr>
          <p:cNvGraphicFramePr/>
          <p:nvPr/>
        </p:nvGraphicFramePr>
        <p:xfrm>
          <a:off x="2216785" y="4780915"/>
          <a:ext cx="3204024" cy="1903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" r:id="rId15" imgW="42062400" imgH="21945600" progId="Equation.KSEE3">
                  <p:embed/>
                </p:oleObj>
              </mc:Choice>
              <mc:Fallback>
                <p:oleObj name="" r:id="rId15" imgW="42062400" imgH="21945600" progId="Equation.KSEE3">
                  <p:embed/>
                  <p:pic>
                    <p:nvPicPr>
                      <p:cNvPr id="0" name="图片 1028" descr="image17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16785" y="4780915"/>
                        <a:ext cx="3204024" cy="19037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/>
          <p:nvPr/>
        </p:nvGraphicFramePr>
        <p:xfrm>
          <a:off x="1972945" y="64770"/>
          <a:ext cx="5868043" cy="183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" r:id="rId1" imgW="65227200" imgH="17068800" progId="">
                  <p:embed/>
                </p:oleObj>
              </mc:Choice>
              <mc:Fallback>
                <p:oleObj name="" r:id="rId1" imgW="65227200" imgH="17068800" progId="">
                  <p:embed/>
                  <p:pic>
                    <p:nvPicPr>
                      <p:cNvPr id="0" name="图片 3295" descr="image1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72945" y="64770"/>
                        <a:ext cx="5868043" cy="183601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8" name="Rectangle 3"/>
          <p:cNvSpPr/>
          <p:nvPr/>
        </p:nvSpPr>
        <p:spPr>
          <a:xfrm>
            <a:off x="322580" y="753110"/>
            <a:ext cx="24161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例4   证明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7109" name="Rectangle 4"/>
          <p:cNvSpPr/>
          <p:nvPr/>
        </p:nvSpPr>
        <p:spPr>
          <a:xfrm>
            <a:off x="292735" y="2106295"/>
            <a:ext cx="6921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证：</a:t>
            </a:r>
            <a:endParaRPr lang="zh-CN" altLang="en-US" sz="3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47107" name="Object 6"/>
          <p:cNvGraphicFramePr/>
          <p:nvPr/>
        </p:nvGraphicFramePr>
        <p:xfrm>
          <a:off x="1671955" y="1955165"/>
          <a:ext cx="5868043" cy="180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" r:id="rId3" imgW="67970400" imgH="17068800" progId="">
                  <p:embed/>
                </p:oleObj>
              </mc:Choice>
              <mc:Fallback>
                <p:oleObj name="" r:id="rId3" imgW="67970400" imgH="17068800" progId="">
                  <p:embed/>
                  <p:pic>
                    <p:nvPicPr>
                      <p:cNvPr id="0" name="图片 3294" descr="image1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1955" y="1955165"/>
                        <a:ext cx="5868043" cy="1800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41375" y="2618740"/>
            <a:ext cx="8794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cs typeface="+mn-ea"/>
                <a:sym typeface="+mn-ea"/>
              </a:rPr>
              <a:t> 左边</a:t>
            </a:r>
            <a:endParaRPr lang="zh-CN" altLang="en-US" sz="18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48130" name="Object 8"/>
          <p:cNvGraphicFramePr/>
          <p:nvPr/>
        </p:nvGraphicFramePr>
        <p:xfrm>
          <a:off x="1612583" y="3756025"/>
          <a:ext cx="5976044" cy="3060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1" name="" r:id="rId5" imgW="62484000" imgH="34137600" progId="">
                  <p:embed/>
                </p:oleObj>
              </mc:Choice>
              <mc:Fallback>
                <p:oleObj name="" r:id="rId5" imgW="62484000" imgH="34137600" progId="">
                  <p:embed/>
                  <p:pic>
                    <p:nvPicPr>
                      <p:cNvPr id="0" name="图片 3296" descr="image1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12583" y="3756025"/>
                        <a:ext cx="5976044" cy="30600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10"/>
          <p:cNvGraphicFramePr/>
          <p:nvPr/>
        </p:nvGraphicFramePr>
        <p:xfrm>
          <a:off x="76200" y="525780"/>
          <a:ext cx="4428033" cy="172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" r:id="rId1" imgW="55168800" imgH="17068800" progId="">
                  <p:embed/>
                </p:oleObj>
              </mc:Choice>
              <mc:Fallback>
                <p:oleObj name="" r:id="rId1" imgW="55168800" imgH="17068800" progId="">
                  <p:embed/>
                  <p:pic>
                    <p:nvPicPr>
                      <p:cNvPr id="0" name="图片 3297" descr="image1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" y="525780"/>
                        <a:ext cx="4428033" cy="172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4" name="Object 6"/>
          <p:cNvGraphicFramePr/>
          <p:nvPr/>
        </p:nvGraphicFramePr>
        <p:xfrm>
          <a:off x="4471670" y="562610"/>
          <a:ext cx="4536034" cy="331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" name="" r:id="rId3" imgW="49072800" imgH="34137600" progId="">
                  <p:embed/>
                </p:oleObj>
              </mc:Choice>
              <mc:Fallback>
                <p:oleObj name="" r:id="rId3" imgW="49072800" imgH="34137600" progId="">
                  <p:embed/>
                  <p:pic>
                    <p:nvPicPr>
                      <p:cNvPr id="0" name="图片 3298" descr="image1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71670" y="562610"/>
                        <a:ext cx="4536034" cy="331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5" name="Object 8"/>
          <p:cNvGraphicFramePr/>
          <p:nvPr/>
        </p:nvGraphicFramePr>
        <p:xfrm>
          <a:off x="16828" y="4165600"/>
          <a:ext cx="3600450" cy="176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" r:id="rId5" imgW="42367200" imgH="17068800" progId="">
                  <p:embed/>
                </p:oleObj>
              </mc:Choice>
              <mc:Fallback>
                <p:oleObj name="" r:id="rId5" imgW="42367200" imgH="17068800" progId="">
                  <p:embed/>
                  <p:pic>
                    <p:nvPicPr>
                      <p:cNvPr id="0" name="图片 3299" descr="image1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8" y="4165600"/>
                        <a:ext cx="3600450" cy="176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79" name="Object 10"/>
          <p:cNvGraphicFramePr/>
          <p:nvPr/>
        </p:nvGraphicFramePr>
        <p:xfrm>
          <a:off x="3617595" y="4138558"/>
          <a:ext cx="2160016" cy="176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" r:id="rId7" imgW="23469600" imgH="17068800" progId="">
                  <p:embed/>
                </p:oleObj>
              </mc:Choice>
              <mc:Fallback>
                <p:oleObj name="" r:id="rId7" imgW="23469600" imgH="17068800" progId="">
                  <p:embed/>
                  <p:pic>
                    <p:nvPicPr>
                      <p:cNvPr id="0" name="图片 3300" descr="image1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7595" y="4138558"/>
                        <a:ext cx="2160016" cy="1764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4" name="Rectangle 12"/>
          <p:cNvSpPr/>
          <p:nvPr/>
        </p:nvSpPr>
        <p:spPr>
          <a:xfrm>
            <a:off x="5686108" y="4872197"/>
            <a:ext cx="1441450" cy="460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eaLnBrk="1" hangingPunct="1"/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=右边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1026"/>
          <p:cNvSpPr/>
          <p:nvPr/>
        </p:nvSpPr>
        <p:spPr>
          <a:xfrm>
            <a:off x="563880" y="1075690"/>
            <a:ext cx="34163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例5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计算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阶行列式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5058" name="Object 1027"/>
          <p:cNvGraphicFramePr/>
          <p:nvPr/>
        </p:nvGraphicFramePr>
        <p:xfrm>
          <a:off x="3971290" y="89535"/>
          <a:ext cx="364490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5" name="" r:id="rId1" imgW="87477600" imgH="61874400" progId="">
                  <p:embed/>
                </p:oleObj>
              </mc:Choice>
              <mc:Fallback>
                <p:oleObj name="" r:id="rId1" imgW="87477600" imgH="61874400" progId="">
                  <p:embed/>
                  <p:pic>
                    <p:nvPicPr>
                      <p:cNvPr id="0" name="图片 3285" descr="image1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71290" y="89535"/>
                        <a:ext cx="3644900" cy="2578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Rectangle 1028"/>
          <p:cNvSpPr/>
          <p:nvPr/>
        </p:nvSpPr>
        <p:spPr>
          <a:xfrm>
            <a:off x="609600" y="2895600"/>
            <a:ext cx="7699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解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pSp>
        <p:nvGrpSpPr>
          <p:cNvPr id="2" name="Group 1029"/>
          <p:cNvGrpSpPr/>
          <p:nvPr/>
        </p:nvGrpSpPr>
        <p:grpSpPr>
          <a:xfrm>
            <a:off x="1241425" y="2909888"/>
            <a:ext cx="5334000" cy="519112"/>
            <a:chOff x="1344" y="2016"/>
            <a:chExt cx="3360" cy="327"/>
          </a:xfrm>
        </p:grpSpPr>
        <p:sp>
          <p:nvSpPr>
            <p:cNvPr id="45065" name="Text Box 1030"/>
            <p:cNvSpPr txBox="1"/>
            <p:nvPr/>
          </p:nvSpPr>
          <p:spPr>
            <a:xfrm>
              <a:off x="1344" y="2016"/>
              <a:ext cx="336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将第               列都加到第一列得</a:t>
              </a:r>
              <a:endPara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45061" name="Object 1031"/>
            <p:cNvGraphicFramePr/>
            <p:nvPr/>
          </p:nvGraphicFramePr>
          <p:xfrm>
            <a:off x="1872" y="2064"/>
            <a:ext cx="792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36" name="" r:id="rId3" imgW="30175200" imgH="8839200" progId="">
                    <p:embed/>
                  </p:oleObj>
                </mc:Choice>
                <mc:Fallback>
                  <p:oleObj name="" r:id="rId3" imgW="30175200" imgH="8839200" progId="">
                    <p:embed/>
                    <p:pic>
                      <p:nvPicPr>
                        <p:cNvPr id="0" name="图片 3286" descr="image18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72" y="2064"/>
                          <a:ext cx="792" cy="2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5656" name="Object 1032"/>
          <p:cNvGraphicFramePr/>
          <p:nvPr/>
        </p:nvGraphicFramePr>
        <p:xfrm>
          <a:off x="1600200" y="4724400"/>
          <a:ext cx="622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7" name="" r:id="rId5" imgW="14935200" imgH="7010400" progId="">
                  <p:embed/>
                </p:oleObj>
              </mc:Choice>
              <mc:Fallback>
                <p:oleObj name="" r:id="rId5" imgW="14935200" imgH="7010400" progId="">
                  <p:embed/>
                  <p:pic>
                    <p:nvPicPr>
                      <p:cNvPr id="0" name="图片 3289" descr="image18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0200" y="4724400"/>
                        <a:ext cx="6223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7" name="Object 1033"/>
          <p:cNvGraphicFramePr/>
          <p:nvPr/>
        </p:nvGraphicFramePr>
        <p:xfrm>
          <a:off x="2331720" y="3662045"/>
          <a:ext cx="5220038" cy="2448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8" name="" r:id="rId7" imgW="103936800" imgH="61874400" progId="">
                  <p:embed/>
                </p:oleObj>
              </mc:Choice>
              <mc:Fallback>
                <p:oleObj name="" r:id="rId7" imgW="103936800" imgH="61874400" progId="">
                  <p:embed/>
                  <p:pic>
                    <p:nvPicPr>
                      <p:cNvPr id="0" name="图片 3288" descr="image18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31720" y="3662045"/>
                        <a:ext cx="5220038" cy="24480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5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674" name="Object 2050"/>
          <p:cNvGraphicFramePr/>
          <p:nvPr/>
        </p:nvGraphicFramePr>
        <p:xfrm>
          <a:off x="63500" y="90805"/>
          <a:ext cx="556260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0" name="" r:id="rId1" imgW="125577600" imgH="61874400" progId="">
                  <p:embed/>
                </p:oleObj>
              </mc:Choice>
              <mc:Fallback>
                <p:oleObj name="" r:id="rId1" imgW="125577600" imgH="61874400" progId="">
                  <p:embed/>
                  <p:pic>
                    <p:nvPicPr>
                      <p:cNvPr id="0" name="图片 3287" descr="image1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3500" y="90805"/>
                        <a:ext cx="5562600" cy="2578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9" name="Object 2055"/>
          <p:cNvGraphicFramePr/>
          <p:nvPr/>
        </p:nvGraphicFramePr>
        <p:xfrm>
          <a:off x="5538470" y="4531043"/>
          <a:ext cx="287178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4" name="" r:id="rId3" imgW="85648800" imgH="11277600" progId="">
                  <p:embed/>
                </p:oleObj>
              </mc:Choice>
              <mc:Fallback>
                <p:oleObj name="" r:id="rId3" imgW="85648800" imgH="11277600" progId="">
                  <p:embed/>
                  <p:pic>
                    <p:nvPicPr>
                      <p:cNvPr id="0" name="图片 3291" descr="image1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8470" y="4531043"/>
                        <a:ext cx="287178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350" y="2943225"/>
            <a:ext cx="780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用第一列的</a:t>
            </a:r>
            <a:r>
              <a:rPr lang="en-US" altLang="zh-CN">
                <a:latin typeface="+mn-ea"/>
                <a:ea typeface="+mn-ea"/>
                <a:sym typeface="+mn-ea"/>
              </a:rPr>
              <a:t>-</a:t>
            </a:r>
            <a:r>
              <a:rPr lang="en-US" altLang="zh-CN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>
                <a:sym typeface="+mn-ea"/>
              </a:rPr>
              <a:t>倍</a:t>
            </a:r>
            <a:r>
              <a:rPr lang="zh-CN" altLang="en-US"/>
              <a:t>依次加到第</a:t>
            </a: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/>
              <a:t>3</a:t>
            </a:r>
            <a:r>
              <a:rPr lang="zh-CN" altLang="en-US"/>
              <a:t>、</a:t>
            </a:r>
            <a:r>
              <a:rPr lang="en-US" altLang="zh-CN"/>
              <a:t>4</a:t>
            </a:r>
            <a:r>
              <a:rPr lang="en-US" altLang="zh-CN">
                <a:cs typeface="Arial" panose="020B0604020202020204" pitchFamily="34" charset="0"/>
                <a:sym typeface="+mn-ea"/>
              </a:rPr>
              <a:t>······</a:t>
            </a:r>
            <a:r>
              <a:rPr lang="en-US" altLang="zh-CN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/>
              <a:t>列得</a:t>
            </a:r>
            <a:endParaRPr lang="zh-CN" altLang="en-US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470" y="3641090"/>
          <a:ext cx="5488878" cy="2376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2654300" imgH="1143000" progId="Equation.KSEE3">
                  <p:embed/>
                </p:oleObj>
              </mc:Choice>
              <mc:Fallback>
                <p:oleObj name="" r:id="rId5" imgW="2654300" imgH="1143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470" y="3641090"/>
                        <a:ext cx="5488878" cy="2376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3" name="Rectangle 2"/>
          <p:cNvSpPr>
            <a:spLocks noGrp="1"/>
          </p:cNvSpPr>
          <p:nvPr>
            <p:ph type="title"/>
          </p:nvPr>
        </p:nvSpPr>
        <p:spPr>
          <a:xfrm>
            <a:off x="170180" y="346393"/>
            <a:ext cx="8153400" cy="1143000"/>
          </a:xfrm>
        </p:spPr>
        <p:txBody>
          <a:bodyPr vert="horz" wrap="square" lIns="91440" tIns="45720" rIns="91440" bIns="45720" anchor="ctr"/>
          <a:lstStyle/>
          <a:p>
            <a:pPr marL="838200" indent="-838200" algn="l" eaLnBrk="1" hangingPunct="1"/>
            <a:r>
              <a:rPr lang="zh-CN" altLang="en-US" b="1" kern="1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ea"/>
              </a:rPr>
              <a:t>二、行列式展开定理</a:t>
            </a:r>
            <a:endParaRPr lang="zh-CN" altLang="en-US" b="1" kern="12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+mn-ea"/>
            </a:endParaRPr>
          </a:p>
        </p:txBody>
      </p:sp>
      <p:sp>
        <p:nvSpPr>
          <p:cNvPr id="53254" name="Rectangle 3"/>
          <p:cNvSpPr>
            <a:spLocks noGrp="1"/>
          </p:cNvSpPr>
          <p:nvPr>
            <p:ph idx="1"/>
          </p:nvPr>
        </p:nvSpPr>
        <p:spPr>
          <a:xfrm>
            <a:off x="241935" y="1600200"/>
            <a:ext cx="8657590" cy="1062990"/>
          </a:xfrm>
        </p:spPr>
        <p:txBody>
          <a:bodyPr vert="horz" wrap="square" lIns="91440" tIns="45720" rIns="91440" bIns="45720" anchor="t"/>
          <a:lstStyle/>
          <a:p>
            <a:pPr marL="0" indent="0" algn="just" eaLnBrk="1" latinLnBrk="0" hangingPunct="1">
              <a:spcBef>
                <a:spcPts val="0"/>
              </a:spcBef>
              <a:buNone/>
            </a:pPr>
            <a:r>
              <a:rPr lang="zh-CN" altLang="en-US" sz="3000" b="1" dirty="0">
                <a:solidFill>
                  <a:srgbClr val="0000CC"/>
                </a:solidFill>
              </a:rPr>
              <a:t>定理</a:t>
            </a:r>
            <a:r>
              <a:rPr lang="en-US" altLang="zh-CN" sz="3000" b="1" dirty="0">
                <a:solidFill>
                  <a:srgbClr val="0000CC"/>
                </a:solidFill>
              </a:rPr>
              <a:t>1</a:t>
            </a:r>
            <a:r>
              <a:rPr lang="zh-CN" altLang="en-US" sz="3000" b="1" dirty="0">
                <a:solidFill>
                  <a:srgbClr val="0000CC"/>
                </a:solidFill>
              </a:rPr>
              <a:t>：</a:t>
            </a:r>
            <a:r>
              <a:rPr lang="en-US" altLang="zh-C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3000" b="1" dirty="0"/>
              <a:t>阶行列式</a:t>
            </a:r>
            <a:r>
              <a:rPr lang="en-US" altLang="zh-C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3000" b="1" dirty="0"/>
              <a:t>等于它的任意一行（列）的各元素与其对应的代数余子式的乘积和。即</a:t>
            </a:r>
            <a:endParaRPr lang="zh-CN" altLang="en-US" sz="3000" b="1" dirty="0"/>
          </a:p>
        </p:txBody>
      </p:sp>
      <p:graphicFrame>
        <p:nvGraphicFramePr>
          <p:cNvPr id="53250" name="Object 4"/>
          <p:cNvGraphicFramePr/>
          <p:nvPr/>
        </p:nvGraphicFramePr>
        <p:xfrm>
          <a:off x="1214755" y="2780348"/>
          <a:ext cx="7056438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" r:id="rId1" imgW="44500800" imgH="10972800" progId="">
                  <p:embed/>
                </p:oleObj>
              </mc:Choice>
              <mc:Fallback>
                <p:oleObj name="" r:id="rId1" imgW="44500800" imgH="10972800" progId="">
                  <p:embed/>
                  <p:pic>
                    <p:nvPicPr>
                      <p:cNvPr id="0" name="图片 3319" descr="image1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4755" y="2780348"/>
                        <a:ext cx="7056438" cy="1296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Object 6"/>
          <p:cNvGraphicFramePr/>
          <p:nvPr/>
        </p:nvGraphicFramePr>
        <p:xfrm>
          <a:off x="1070293" y="4464033"/>
          <a:ext cx="73453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9" name="" r:id="rId3" imgW="46634400" imgH="5791200" progId="">
                  <p:embed/>
                </p:oleObj>
              </mc:Choice>
              <mc:Fallback>
                <p:oleObj name="" r:id="rId3" imgW="46634400" imgH="5791200" progId="">
                  <p:embed/>
                  <p:pic>
                    <p:nvPicPr>
                      <p:cNvPr id="0" name="图片 3309" descr="image19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0293" y="4464033"/>
                        <a:ext cx="7345362" cy="72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>
            <a:graphicFrameLocks noChangeAspect="1"/>
          </p:cNvGraphicFramePr>
          <p:nvPr/>
        </p:nvGraphicFramePr>
        <p:xfrm>
          <a:off x="3996055" y="5230813"/>
          <a:ext cx="4032259" cy="54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0" name="" r:id="rId5" imgW="26212800" imgH="5181600" progId="">
                  <p:embed/>
                </p:oleObj>
              </mc:Choice>
              <mc:Fallback>
                <p:oleObj name="" r:id="rId5" imgW="26212800" imgH="5181600" progId="">
                  <p:embed/>
                  <p:pic>
                    <p:nvPicPr>
                      <p:cNvPr id="0" name="图片 3320" descr="image19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6055" y="5230813"/>
                        <a:ext cx="4032259" cy="540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10"/>
          <p:cNvSpPr/>
          <p:nvPr/>
        </p:nvSpPr>
        <p:spPr>
          <a:xfrm>
            <a:off x="467360" y="4257040"/>
            <a:ext cx="576263" cy="10668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eaLnBrk="1" hangingPunct="1"/>
            <a:r>
              <a:rPr lang="zh-CN" altLang="en-US" sz="3200" b="0" dirty="0">
                <a:latin typeface="Arial" panose="020B0604020202020204" pitchFamily="34" charset="0"/>
                <a:ea typeface="宋体" panose="02010600030101010101" pitchFamily="2" charset="-122"/>
              </a:rPr>
              <a:t>或 </a:t>
            </a:r>
            <a:endParaRPr lang="zh-CN" altLang="en-US" sz="32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  <p:bldP spid="53254" grpId="0" build="p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2"/>
          <p:cNvSpPr/>
          <p:nvPr/>
        </p:nvSpPr>
        <p:spPr>
          <a:xfrm>
            <a:off x="237490" y="-27305"/>
            <a:ext cx="862901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hangingPunct="1"/>
            <a:r>
              <a:rPr lang="zh-CN" altLang="en-US" sz="36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引理</a:t>
            </a:r>
            <a:r>
              <a:rPr lang="en-US" altLang="zh-CN" sz="36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en-US" altLang="zh-CN" sz="36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一个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阶行列式，如果其中第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行(或第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列)所有元素除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000" i="1" kern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ij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外都为零，则这个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阶行列式等于</a:t>
            </a:r>
            <a:r>
              <a:rPr lang="zh-CN" altLang="en-US" sz="3000" i="1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000" i="1" kern="0" baseline="-250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ij</a:t>
            </a:r>
            <a:r>
              <a:rPr lang="zh-CN" altLang="en-US" sz="3000" kern="0" dirty="0">
                <a:latin typeface="+mn-lt"/>
                <a:ea typeface="+mn-ea"/>
                <a:cs typeface="+mn-cs"/>
              </a:rPr>
              <a:t>与它的代数余子式的乘积，即</a:t>
            </a:r>
            <a:endParaRPr lang="en-US" altLang="zh-CN" sz="3600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4274" name="Object 6"/>
          <p:cNvGraphicFramePr/>
          <p:nvPr/>
        </p:nvGraphicFramePr>
        <p:xfrm>
          <a:off x="3975100" y="1560195"/>
          <a:ext cx="1440011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4" name="" r:id="rId1" imgW="14630400" imgH="5791200" progId="">
                  <p:embed/>
                </p:oleObj>
              </mc:Choice>
              <mc:Fallback>
                <p:oleObj name="" r:id="rId1" imgW="14630400" imgH="5791200" progId="">
                  <p:embed/>
                  <p:pic>
                    <p:nvPicPr>
                      <p:cNvPr id="0" name="图片 3321" descr="image20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75100" y="1560195"/>
                        <a:ext cx="1440011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278" name="Group 10"/>
          <p:cNvGrpSpPr/>
          <p:nvPr/>
        </p:nvGrpSpPr>
        <p:grpSpPr>
          <a:xfrm>
            <a:off x="237490" y="2162888"/>
            <a:ext cx="8620152" cy="953187"/>
            <a:chOff x="597" y="497"/>
            <a:chExt cx="4674" cy="690"/>
          </a:xfrm>
        </p:grpSpPr>
        <p:sp>
          <p:nvSpPr>
            <p:cNvPr id="54279" name="Text Box 11"/>
            <p:cNvSpPr txBox="1"/>
            <p:nvPr/>
          </p:nvSpPr>
          <p:spPr>
            <a:xfrm>
              <a:off x="597" y="502"/>
              <a:ext cx="294" cy="3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证</a:t>
              </a:r>
              <a:endPara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54280" name="Text Box 12"/>
            <p:cNvSpPr txBox="1"/>
            <p:nvPr/>
          </p:nvSpPr>
          <p:spPr>
            <a:xfrm>
              <a:off x="859" y="497"/>
              <a:ext cx="4412" cy="6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l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当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=1(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即     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位于第一行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时，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由行列式的定义，按第一行展开即证</a:t>
              </a:r>
              <a:r>
                <a:rPr lang="en-US" altLang="zh-CN" sz="2800" dirty="0">
                  <a:latin typeface="Times New Roman" panose="02020603050405020304" pitchFamily="18" charset="0"/>
                  <a:sym typeface="+mn-ea"/>
                </a:rPr>
                <a:t>.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54276" name="Object 13"/>
            <p:cNvGraphicFramePr>
              <a:graphicFrameLocks noChangeAspect="1"/>
            </p:cNvGraphicFramePr>
            <p:nvPr/>
          </p:nvGraphicFramePr>
          <p:xfrm>
            <a:off x="1630" y="531"/>
            <a:ext cx="257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285" name="" r:id="rId3" imgW="8534400" imgH="11277600" progId="">
                    <p:embed/>
                  </p:oleObj>
                </mc:Choice>
                <mc:Fallback>
                  <p:oleObj name="" r:id="rId3" imgW="8534400" imgH="11277600" progId="">
                    <p:embed/>
                    <p:pic>
                      <p:nvPicPr>
                        <p:cNvPr id="0" name="图片 3325" descr="image20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30" y="531"/>
                          <a:ext cx="257" cy="3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9"/>
          <p:cNvGraphicFramePr/>
          <p:nvPr/>
        </p:nvGraphicFramePr>
        <p:xfrm>
          <a:off x="1245870" y="3493135"/>
          <a:ext cx="3435350" cy="2304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" r:id="rId5" imgW="28651200" imgH="18288000" progId="">
                  <p:embed/>
                </p:oleObj>
              </mc:Choice>
              <mc:Fallback>
                <p:oleObj name="" r:id="rId5" imgW="28651200" imgH="18288000" progId="">
                  <p:embed/>
                  <p:pic>
                    <p:nvPicPr>
                      <p:cNvPr id="0" name="图片 3327" descr="image2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5870" y="3493135"/>
                        <a:ext cx="3435350" cy="23040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2"/>
          <p:cNvSpPr txBox="1"/>
          <p:nvPr/>
        </p:nvSpPr>
        <p:spPr>
          <a:xfrm>
            <a:off x="648987" y="3096514"/>
            <a:ext cx="232791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下证一般情况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Text Box 12"/>
          <p:cNvSpPr txBox="1"/>
          <p:nvPr/>
        </p:nvSpPr>
        <p:spPr>
          <a:xfrm>
            <a:off x="752804" y="5868682"/>
            <a:ext cx="8105140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将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D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的第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行依次与第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i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-2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......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行交换</a:t>
            </a:r>
            <a:endParaRPr lang="zh-CN" altLang="en-US" sz="3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81220" y="4303395"/>
          <a:ext cx="1332010" cy="684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7" imgW="469900" imgH="241300" progId="Equation.KSEE3">
                  <p:embed/>
                </p:oleObj>
              </mc:Choice>
              <mc:Fallback>
                <p:oleObj name="" r:id="rId7" imgW="469900" imgH="2413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1220" y="4303395"/>
                        <a:ext cx="1332010" cy="684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/>
          <p:nvPr/>
        </p:nvGraphicFramePr>
        <p:xfrm>
          <a:off x="6013340" y="4352027"/>
          <a:ext cx="2340017" cy="64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9" imgW="939800" imgH="254000" progId="Equation.KSEE3">
                  <p:embed/>
                </p:oleObj>
              </mc:Choice>
              <mc:Fallback>
                <p:oleObj name="" r:id="rId9" imgW="9398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13340" y="4352027"/>
                        <a:ext cx="2340017" cy="648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7698" name="Object 1026"/>
          <p:cNvGraphicFramePr>
            <a:graphicFrameLocks noChangeAspect="1"/>
          </p:cNvGraphicFramePr>
          <p:nvPr/>
        </p:nvGraphicFramePr>
        <p:xfrm>
          <a:off x="2152015" y="4462780"/>
          <a:ext cx="4905327" cy="2376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" r:id="rId1" imgW="138684000" imgH="63093600" progId="">
                  <p:embed/>
                </p:oleObj>
              </mc:Choice>
              <mc:Fallback>
                <p:oleObj name="" r:id="rId1" imgW="138684000" imgH="63093600" progId="">
                  <p:embed/>
                  <p:pic>
                    <p:nvPicPr>
                      <p:cNvPr id="0" name="图片 3330" descr="image2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52015" y="4462780"/>
                        <a:ext cx="4905327" cy="23760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0"/>
          <p:cNvGrpSpPr/>
          <p:nvPr/>
        </p:nvGrpSpPr>
        <p:grpSpPr>
          <a:xfrm>
            <a:off x="237490" y="153748"/>
            <a:ext cx="8620152" cy="953187"/>
            <a:chOff x="597" y="497"/>
            <a:chExt cx="4674" cy="690"/>
          </a:xfrm>
        </p:grpSpPr>
        <p:sp>
          <p:nvSpPr>
            <p:cNvPr id="6" name="Text Box 11"/>
            <p:cNvSpPr txBox="1"/>
            <p:nvPr/>
          </p:nvSpPr>
          <p:spPr>
            <a:xfrm>
              <a:off x="597" y="502"/>
              <a:ext cx="294" cy="3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eaLnBrk="1" hangingPunct="1"/>
              <a:r>
                <a:rPr lang="zh-CN" altLang="en-US" sz="28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</a:rPr>
                <a:t>证</a:t>
              </a:r>
              <a:endPara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sp>
          <p:nvSpPr>
            <p:cNvPr id="7" name="Text Box 12"/>
            <p:cNvSpPr txBox="1"/>
            <p:nvPr/>
          </p:nvSpPr>
          <p:spPr>
            <a:xfrm>
              <a:off x="859" y="497"/>
              <a:ext cx="4412" cy="6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algn="l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当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=1(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即     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位于第一行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时，</a:t>
              </a:r>
              <a:r>
                <a:rPr lang="zh-CN" altLang="en-US" sz="2800" dirty="0">
                  <a:latin typeface="Times New Roman" panose="02020603050405020304" pitchFamily="18" charset="0"/>
                  <a:sym typeface="+mn-ea"/>
                </a:rPr>
                <a:t>由行列式的定义，按第一行展开即证</a:t>
              </a:r>
              <a:r>
                <a:rPr lang="en-US" altLang="zh-CN" sz="2800" dirty="0">
                  <a:latin typeface="Times New Roman" panose="02020603050405020304" pitchFamily="18" charset="0"/>
                  <a:sym typeface="+mn-ea"/>
                </a:rPr>
                <a:t>.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8" name="Object 13"/>
            <p:cNvGraphicFramePr>
              <a:graphicFrameLocks noChangeAspect="1"/>
            </p:cNvGraphicFramePr>
            <p:nvPr/>
          </p:nvGraphicFramePr>
          <p:xfrm>
            <a:off x="1630" y="531"/>
            <a:ext cx="257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3" imgW="8534400" imgH="11277600" progId="">
                    <p:embed/>
                  </p:oleObj>
                </mc:Choice>
                <mc:Fallback>
                  <p:oleObj name="" r:id="rId3" imgW="8534400" imgH="11277600" progId="">
                    <p:embed/>
                    <p:pic>
                      <p:nvPicPr>
                        <p:cNvPr id="0" name="图片 3325" descr="image20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30" y="531"/>
                          <a:ext cx="257" cy="3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Object 9"/>
          <p:cNvGraphicFramePr/>
          <p:nvPr/>
        </p:nvGraphicFramePr>
        <p:xfrm>
          <a:off x="1317625" y="1555750"/>
          <a:ext cx="3435350" cy="2304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5" imgW="28651200" imgH="18288000" progId="">
                  <p:embed/>
                </p:oleObj>
              </mc:Choice>
              <mc:Fallback>
                <p:oleObj name="" r:id="rId5" imgW="28651200" imgH="18288000" progId="">
                  <p:embed/>
                  <p:pic>
                    <p:nvPicPr>
                      <p:cNvPr id="0" name="图片 3327" descr="image2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7625" y="1555750"/>
                        <a:ext cx="3435350" cy="23040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2"/>
          <p:cNvSpPr txBox="1"/>
          <p:nvPr/>
        </p:nvSpPr>
        <p:spPr>
          <a:xfrm>
            <a:off x="648987" y="1087374"/>
            <a:ext cx="232791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下证一般情况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752804" y="3859542"/>
            <a:ext cx="8105140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eaLnBrk="1" hangingPunct="1"/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将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D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的第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i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行依次与第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i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-2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...... 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行交换</a:t>
            </a:r>
            <a:endParaRPr lang="zh-CN" altLang="en-US" sz="3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81220" y="2366010"/>
          <a:ext cx="1332010" cy="684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7" imgW="469900" imgH="241300" progId="Equation.KSEE3">
                  <p:embed/>
                </p:oleObj>
              </mc:Choice>
              <mc:Fallback>
                <p:oleObj name="" r:id="rId7" imgW="469900" imgH="2413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1220" y="2366010"/>
                        <a:ext cx="1332010" cy="684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/>
          <p:nvPr/>
        </p:nvGraphicFramePr>
        <p:xfrm>
          <a:off x="6013340" y="2414642"/>
          <a:ext cx="2340017" cy="64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9" imgW="939800" imgH="254000" progId="Equation.KSEE3">
                  <p:embed/>
                </p:oleObj>
              </mc:Choice>
              <mc:Fallback>
                <p:oleObj name="" r:id="rId9" imgW="939800" imgH="2540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13340" y="2414642"/>
                        <a:ext cx="2340017" cy="648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/>
          <p:nvPr/>
        </p:nvSpPr>
        <p:spPr>
          <a:xfrm>
            <a:off x="543889" y="2959747"/>
            <a:ext cx="5926455" cy="55308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3000" dirty="0">
                <a:latin typeface="Times New Roman" panose="02020603050405020304" pitchFamily="18" charset="0"/>
                <a:ea typeface="宋体" panose="02010600030101010101" pitchFamily="2" charset="-122"/>
              </a:rPr>
              <a:t>利用行列式的定义，按第一行展开</a:t>
            </a:r>
            <a:endParaRPr lang="zh-CN" altLang="en-US" sz="3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91870" y="3683635"/>
          <a:ext cx="5529340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" r:id="rId1" imgW="2438400" imgH="254000" progId="Equation.KSEE3">
                  <p:embed/>
                </p:oleObj>
              </mc:Choice>
              <mc:Fallback>
                <p:oleObj name="" r:id="rId1" imgW="2438400" imgH="2540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1870" y="3683635"/>
                        <a:ext cx="5529340" cy="576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035290" y="4382135"/>
            <a:ext cx="9531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/>
              <a:t>证毕</a:t>
            </a:r>
            <a:endParaRPr lang="zh-CN" altLang="en-US" sz="3000"/>
          </a:p>
        </p:txBody>
      </p:sp>
      <p:graphicFrame>
        <p:nvGraphicFramePr>
          <p:cNvPr id="2" name="Object 1026"/>
          <p:cNvGraphicFramePr>
            <a:graphicFrameLocks noChangeAspect="1"/>
          </p:cNvGraphicFramePr>
          <p:nvPr/>
        </p:nvGraphicFramePr>
        <p:xfrm>
          <a:off x="2047875" y="321310"/>
          <a:ext cx="4905327" cy="2376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3" imgW="138684000" imgH="63093600" progId="">
                  <p:embed/>
                </p:oleObj>
              </mc:Choice>
              <mc:Fallback>
                <p:oleObj name="" r:id="rId3" imgW="138684000" imgH="63093600" progId="">
                  <p:embed/>
                  <p:pic>
                    <p:nvPicPr>
                      <p:cNvPr id="0" name="图片 3330" descr="image2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7875" y="321310"/>
                        <a:ext cx="4905327" cy="237601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5755" y="3701415"/>
          <a:ext cx="1121693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5" imgW="469900" imgH="241300" progId="Equation.KSEE3">
                  <p:embed/>
                </p:oleObj>
              </mc:Choice>
              <mc:Fallback>
                <p:oleObj name="" r:id="rId5" imgW="469900" imgH="2413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75755" y="3701415"/>
                        <a:ext cx="1121693" cy="576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4"/>
          <p:cNvGraphicFramePr/>
          <p:nvPr/>
        </p:nvGraphicFramePr>
        <p:xfrm>
          <a:off x="5830888" y="5178425"/>
          <a:ext cx="2254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2" name="" r:id="rId1" imgW="114300" imgH="215900" progId="">
                  <p:embed/>
                </p:oleObj>
              </mc:Choice>
              <mc:Fallback>
                <p:oleObj name="" r:id="rId1" imgW="114300" imgH="215900" progId="">
                  <p:embed/>
                  <p:pic>
                    <p:nvPicPr>
                      <p:cNvPr id="0" name="图片 3338" descr="image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30888" y="5178425"/>
                        <a:ext cx="22542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Object 6"/>
          <p:cNvGraphicFramePr/>
          <p:nvPr/>
        </p:nvGraphicFramePr>
        <p:xfrm>
          <a:off x="612458" y="979805"/>
          <a:ext cx="7905750" cy="541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3" name="" r:id="rId3" imgW="87477600" imgH="56083200" progId="">
                  <p:embed/>
                </p:oleObj>
              </mc:Choice>
              <mc:Fallback>
                <p:oleObj name="" r:id="rId3" imgW="87477600" imgH="56083200" progId="">
                  <p:embed/>
                  <p:pic>
                    <p:nvPicPr>
                      <p:cNvPr id="0" name="图片 3333" descr="image2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2458" y="979805"/>
                        <a:ext cx="7905750" cy="5413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Rectangle 7"/>
          <p:cNvSpPr/>
          <p:nvPr/>
        </p:nvSpPr>
        <p:spPr>
          <a:xfrm>
            <a:off x="318135" y="304800"/>
            <a:ext cx="25908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定理</a:t>
            </a:r>
            <a:r>
              <a:rPr lang="en-US" altLang="zh-CN" sz="30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的证明：</a:t>
            </a:r>
            <a:endParaRPr lang="zh-CN" altLang="en-US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3"/>
          <p:cNvGraphicFramePr/>
          <p:nvPr/>
        </p:nvGraphicFramePr>
        <p:xfrm>
          <a:off x="5329555" y="4034155"/>
          <a:ext cx="3780028" cy="1080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9" name="" r:id="rId1" imgW="42672000" imgH="10972800" progId="">
                  <p:embed/>
                </p:oleObj>
              </mc:Choice>
              <mc:Fallback>
                <p:oleObj name="" r:id="rId1" imgW="42672000" imgH="10972800" progId="">
                  <p:embed/>
                  <p:pic>
                    <p:nvPicPr>
                      <p:cNvPr id="0" name="图片 3341" descr="image2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29555" y="4034155"/>
                        <a:ext cx="3780028" cy="10800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"/>
          <p:cNvGraphicFramePr/>
          <p:nvPr/>
        </p:nvGraphicFramePr>
        <p:xfrm>
          <a:off x="1371600" y="5832043"/>
          <a:ext cx="7056052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1" name="" r:id="rId3" imgW="67665600" imgH="5791200" progId="">
                  <p:embed/>
                </p:oleObj>
              </mc:Choice>
              <mc:Fallback>
                <p:oleObj name="" r:id="rId3" imgW="67665600" imgH="5791200" progId="">
                  <p:embed/>
                  <p:pic>
                    <p:nvPicPr>
                      <p:cNvPr id="0" name="图片 3343" descr="image2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5832043"/>
                        <a:ext cx="7056052" cy="576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0" name="Object 6"/>
          <p:cNvGraphicFramePr/>
          <p:nvPr/>
        </p:nvGraphicFramePr>
        <p:xfrm>
          <a:off x="381000" y="533400"/>
          <a:ext cx="84582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2" name="" r:id="rId5" imgW="75285600" imgH="56083200" progId="Equation.DSMT4">
                  <p:embed/>
                </p:oleObj>
              </mc:Choice>
              <mc:Fallback>
                <p:oleObj name="" r:id="rId5" imgW="75285600" imgH="56083200" progId="Equation.DSMT4">
                  <p:embed/>
                  <p:pic>
                    <p:nvPicPr>
                      <p:cNvPr id="0" name="图片 3344" descr="image2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533400"/>
                        <a:ext cx="8458200" cy="495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0" name="Rectangle 7"/>
          <p:cNvSpPr/>
          <p:nvPr/>
        </p:nvSpPr>
        <p:spPr>
          <a:xfrm>
            <a:off x="220345" y="5791200"/>
            <a:ext cx="259080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同理：</a:t>
            </a:r>
            <a:endParaRPr lang="zh-CN" altLang="en-US" sz="3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4"/>
          <p:cNvSpPr/>
          <p:nvPr/>
        </p:nvSpPr>
        <p:spPr>
          <a:xfrm>
            <a:off x="213360" y="398780"/>
            <a:ext cx="8625840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algn="just" eaLnBrk="1" hangingPunct="1"/>
            <a:r>
              <a:rPr lang="zh-CN" altLang="en-US" sz="30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推论：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阶行列式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</a:rPr>
              <a:t>中的任意一行（列）的各元素与另一行（列）的相应元素的代数余子式的乘积之和为零。即当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3000" i="1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US" altLang="zh-CN" sz="3000" i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30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sz="3000" dirty="0">
                <a:latin typeface="Arial" panose="020B0604020202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时，有</a:t>
            </a:r>
            <a:endParaRPr lang="zh-CN" altLang="en-US" sz="3000" dirty="0">
              <a:latin typeface="Arial" panose="020B0604020202020204" pitchFamily="3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62466" name="Object 5"/>
          <p:cNvGraphicFramePr/>
          <p:nvPr/>
        </p:nvGraphicFramePr>
        <p:xfrm>
          <a:off x="1726248" y="1918335"/>
          <a:ext cx="5580041" cy="64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4" name="" r:id="rId1" imgW="45110400" imgH="5791200" progId="">
                  <p:embed/>
                </p:oleObj>
              </mc:Choice>
              <mc:Fallback>
                <p:oleObj name="" r:id="rId1" imgW="45110400" imgH="5791200" progId="">
                  <p:embed/>
                  <p:pic>
                    <p:nvPicPr>
                      <p:cNvPr id="0" name="图片 3345" descr="image2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26248" y="1918335"/>
                        <a:ext cx="5580041" cy="6480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7"/>
          <p:cNvGraphicFramePr/>
          <p:nvPr/>
        </p:nvGraphicFramePr>
        <p:xfrm>
          <a:off x="1691640" y="2671445"/>
          <a:ext cx="5652042" cy="64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5" name="" r:id="rId3" imgW="44196000" imgH="5791200" progId="Equation.DSMT4">
                  <p:embed/>
                </p:oleObj>
              </mc:Choice>
              <mc:Fallback>
                <p:oleObj name="" r:id="rId3" imgW="44196000" imgH="5791200" progId="Equation.DSMT4">
                  <p:embed/>
                  <p:pic>
                    <p:nvPicPr>
                      <p:cNvPr id="0" name="图片 3346" descr="image2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40" y="2671445"/>
                        <a:ext cx="5652042" cy="6480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89535" y="3429000"/>
          <a:ext cx="8928066" cy="1116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6" name="" r:id="rId5" imgW="84734400" imgH="10972800" progId="">
                  <p:embed/>
                </p:oleObj>
              </mc:Choice>
              <mc:Fallback>
                <p:oleObj name="" r:id="rId5" imgW="84734400" imgH="10972800" progId="">
                  <p:embed/>
                  <p:pic>
                    <p:nvPicPr>
                      <p:cNvPr id="0" name="图片 3348" descr="image2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535" y="3429000"/>
                        <a:ext cx="8928066" cy="111600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/>
          <p:nvPr/>
        </p:nvGraphicFramePr>
        <p:xfrm>
          <a:off x="2280285" y="4038600"/>
          <a:ext cx="4176031" cy="2772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7" name="" r:id="rId7" imgW="35966400" imgH="39014400" progId="">
                  <p:embed/>
                </p:oleObj>
              </mc:Choice>
              <mc:Fallback>
                <p:oleObj name="" r:id="rId7" imgW="35966400" imgH="39014400" progId="">
                  <p:embed/>
                  <p:pic>
                    <p:nvPicPr>
                      <p:cNvPr id="0" name="图片 3349" descr="image2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0285" y="4038600"/>
                        <a:ext cx="4176031" cy="27720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1"/>
          <p:cNvGraphicFramePr/>
          <p:nvPr/>
        </p:nvGraphicFramePr>
        <p:xfrm>
          <a:off x="2522220" y="80645"/>
          <a:ext cx="4176031" cy="2772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7" name="" r:id="rId1" imgW="35966400" imgH="39014400" progId="">
                  <p:embed/>
                </p:oleObj>
              </mc:Choice>
              <mc:Fallback>
                <p:oleObj name="" r:id="rId1" imgW="35966400" imgH="39014400" progId="">
                  <p:embed/>
                  <p:pic>
                    <p:nvPicPr>
                      <p:cNvPr id="0" name="图片 3349" descr="image2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22220" y="80645"/>
                        <a:ext cx="4176031" cy="27720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01930" y="3070225"/>
            <a:ext cx="86925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3000"/>
              <a:t>        </a:t>
            </a:r>
            <a:r>
              <a:rPr lang="zh-CN" altLang="en-US" sz="3000"/>
              <a:t>一方面显然</a:t>
            </a:r>
            <a:r>
              <a:rPr lang="en-US" altLang="zh-CN" sz="30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lang="en-US" altLang="zh-CN" sz="3000" baseline="-25000">
                <a:sym typeface="+mn-ea"/>
              </a:rPr>
              <a:t>1</a:t>
            </a:r>
            <a:r>
              <a:rPr lang="en-US" altLang="zh-CN" sz="3000"/>
              <a:t>=0</a:t>
            </a:r>
            <a:r>
              <a:rPr lang="zh-CN" altLang="en-US" sz="3000"/>
              <a:t>，另一方面按第</a:t>
            </a:r>
            <a:r>
              <a:rPr lang="en-US" altLang="zh-CN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zh-CN" altLang="en-US" sz="3000"/>
              <a:t>行展开计算</a:t>
            </a:r>
            <a:r>
              <a:rPr lang="en-US" altLang="zh-CN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3000" baseline="-25000"/>
              <a:t>1</a:t>
            </a:r>
            <a:r>
              <a:rPr lang="zh-CN" altLang="en-US" sz="3000"/>
              <a:t>，由于这些元素的代数余子式和</a:t>
            </a:r>
            <a:r>
              <a:rPr lang="en-US" altLang="zh-CN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zh-CN" altLang="en-US" sz="3000"/>
              <a:t>中第</a:t>
            </a:r>
            <a:r>
              <a:rPr lang="en-US" altLang="zh-CN" sz="3000" i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zh-CN" altLang="en-US" sz="3000"/>
              <a:t>行对应元素的代数余子式相同，则</a:t>
            </a:r>
            <a:endParaRPr lang="zh-CN" altLang="en-US" sz="3000"/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25675" y="4629785"/>
          <a:ext cx="4759615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3" imgW="1993900" imgH="241300" progId="Equation.KSEE3">
                  <p:embed/>
                </p:oleObj>
              </mc:Choice>
              <mc:Fallback>
                <p:oleObj name="" r:id="rId3" imgW="1993900" imgH="2413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5675" y="4629785"/>
                        <a:ext cx="4759615" cy="576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48350" y="5259100"/>
          <a:ext cx="488124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5" imgW="2044700" imgH="241300" progId="Equation.KSEE3">
                  <p:embed/>
                </p:oleObj>
              </mc:Choice>
              <mc:Fallback>
                <p:oleObj name="" r:id="rId5" imgW="2044700" imgH="2413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8350" y="5259100"/>
                        <a:ext cx="4881245" cy="57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/>
          <p:nvPr/>
        </p:nvSpPr>
        <p:spPr>
          <a:xfrm>
            <a:off x="37783" y="1194595"/>
            <a:ext cx="4637087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例6：计算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阶行列式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cs typeface="+mn-ea"/>
            </a:endParaRPr>
          </a:p>
        </p:txBody>
      </p:sp>
      <p:graphicFrame>
        <p:nvGraphicFramePr>
          <p:cNvPr id="76805" name="Object 5"/>
          <p:cNvGraphicFramePr/>
          <p:nvPr/>
        </p:nvGraphicFramePr>
        <p:xfrm>
          <a:off x="3396298" y="123190"/>
          <a:ext cx="4140031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0" name="" r:id="rId1" imgW="38709600" imgH="27432000" progId="">
                  <p:embed/>
                </p:oleObj>
              </mc:Choice>
              <mc:Fallback>
                <p:oleObj name="" r:id="rId1" imgW="38709600" imgH="27432000" progId="">
                  <p:embed/>
                  <p:pic>
                    <p:nvPicPr>
                      <p:cNvPr id="0" name="图片 3368" descr="image2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96298" y="123190"/>
                        <a:ext cx="4140031" cy="2736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7" name="Rectangle 7"/>
          <p:cNvSpPr/>
          <p:nvPr/>
        </p:nvSpPr>
        <p:spPr>
          <a:xfrm>
            <a:off x="93980" y="3027204"/>
            <a:ext cx="1296988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解：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6808" name="Object 8"/>
          <p:cNvGraphicFramePr/>
          <p:nvPr/>
        </p:nvGraphicFramePr>
        <p:xfrm>
          <a:off x="174625" y="3818890"/>
          <a:ext cx="6732050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1" name="" r:id="rId3" imgW="85039200" imgH="27432000" progId="">
                  <p:embed/>
                </p:oleObj>
              </mc:Choice>
              <mc:Fallback>
                <p:oleObj name="" r:id="rId3" imgW="85039200" imgH="27432000" progId="">
                  <p:embed/>
                  <p:pic>
                    <p:nvPicPr>
                      <p:cNvPr id="0" name="图片 3376" descr="image2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625" y="3818890"/>
                        <a:ext cx="6732050" cy="2520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10" name="Object 10"/>
          <p:cNvGraphicFramePr/>
          <p:nvPr/>
        </p:nvGraphicFramePr>
        <p:xfrm>
          <a:off x="6876415" y="4805045"/>
          <a:ext cx="2088015" cy="576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2" name="" r:id="rId5" imgW="25298400" imgH="5486400" progId="">
                  <p:embed/>
                </p:oleObj>
              </mc:Choice>
              <mc:Fallback>
                <p:oleObj name="" r:id="rId5" imgW="25298400" imgH="5486400" progId="">
                  <p:embed/>
                  <p:pic>
                    <p:nvPicPr>
                      <p:cNvPr id="0" name="图片 3377" descr="image2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76415" y="4805045"/>
                        <a:ext cx="2088015" cy="57600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97560" y="3025495"/>
            <a:ext cx="3079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按第一列展开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7" grpId="0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2"/>
          <p:cNvSpPr/>
          <p:nvPr/>
        </p:nvSpPr>
        <p:spPr>
          <a:xfrm>
            <a:off x="7620" y="140970"/>
            <a:ext cx="411353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例7  证明范德蒙行列式：</a:t>
            </a:r>
            <a:endParaRPr lang="zh-CN" altLang="en-US" sz="2800" dirty="0">
              <a:latin typeface="Times New Roman" panose="02020603050405020304" pitchFamily="18" charset="0"/>
              <a:cs typeface="+mn-ea"/>
            </a:endParaRPr>
          </a:p>
        </p:txBody>
      </p:sp>
      <p:graphicFrame>
        <p:nvGraphicFramePr>
          <p:cNvPr id="69634" name="Object 3"/>
          <p:cNvGraphicFramePr/>
          <p:nvPr/>
        </p:nvGraphicFramePr>
        <p:xfrm>
          <a:off x="1447165" y="687705"/>
          <a:ext cx="6573838" cy="343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" r:id="rId1" imgW="67665600" imgH="38709600" progId="">
                  <p:embed/>
                </p:oleObj>
              </mc:Choice>
              <mc:Fallback>
                <p:oleObj name="" r:id="rId1" imgW="67665600" imgH="38709600" progId="">
                  <p:embed/>
                  <p:pic>
                    <p:nvPicPr>
                      <p:cNvPr id="0" name="图片 3375" descr="image2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47165" y="687705"/>
                        <a:ext cx="6573838" cy="343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9" name="Rectangle 4"/>
          <p:cNvSpPr/>
          <p:nvPr/>
        </p:nvSpPr>
        <p:spPr>
          <a:xfrm>
            <a:off x="491" y="3168023"/>
            <a:ext cx="68897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其中记号    表示全体同类因子的乘积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9635" name="Object 6"/>
          <p:cNvGraphicFramePr/>
          <p:nvPr/>
        </p:nvGraphicFramePr>
        <p:xfrm>
          <a:off x="1487805" y="3213735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" r:id="rId3" imgW="7620000" imgH="6096000" progId="">
                  <p:embed/>
                </p:oleObj>
              </mc:Choice>
              <mc:Fallback>
                <p:oleObj name="" r:id="rId3" imgW="7620000" imgH="6096000" progId="">
                  <p:embed/>
                  <p:pic>
                    <p:nvPicPr>
                      <p:cNvPr id="0" name="图片 3369" descr="image2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7805" y="3213735"/>
                        <a:ext cx="381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0" name="Rectangle 7"/>
          <p:cNvSpPr/>
          <p:nvPr/>
        </p:nvSpPr>
        <p:spPr>
          <a:xfrm>
            <a:off x="740410" y="3751580"/>
            <a:ext cx="39611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证明：用数学归纳法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9636" name="Object 8"/>
          <p:cNvGraphicFramePr/>
          <p:nvPr/>
        </p:nvGraphicFramePr>
        <p:xfrm>
          <a:off x="2106930" y="4352290"/>
          <a:ext cx="5400040" cy="1404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" r:id="rId5" imgW="55473600" imgH="17068800" progId="">
                  <p:embed/>
                </p:oleObj>
              </mc:Choice>
              <mc:Fallback>
                <p:oleObj name="" r:id="rId5" imgW="55473600" imgH="17068800" progId="">
                  <p:embed/>
                  <p:pic>
                    <p:nvPicPr>
                      <p:cNvPr id="0" name="图片 3378" descr="image2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6930" y="4352290"/>
                        <a:ext cx="5400040" cy="14040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9"/>
          <p:cNvGraphicFramePr/>
          <p:nvPr/>
        </p:nvGraphicFramePr>
        <p:xfrm>
          <a:off x="838200" y="5414645"/>
          <a:ext cx="72167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8" name="" r:id="rId7" imgW="62179200" imgH="10363200" progId="">
                  <p:embed/>
                </p:oleObj>
              </mc:Choice>
              <mc:Fallback>
                <p:oleObj name="" r:id="rId7" imgW="62179200" imgH="10363200" progId="">
                  <p:embed/>
                  <p:pic>
                    <p:nvPicPr>
                      <p:cNvPr id="0" name="图片 3379" descr="image2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5414645"/>
                        <a:ext cx="7216775" cy="1133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8" name="Rectangle 2"/>
          <p:cNvSpPr/>
          <p:nvPr/>
        </p:nvSpPr>
        <p:spPr>
          <a:xfrm>
            <a:off x="7620" y="140970"/>
            <a:ext cx="411353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cs typeface="+mn-ea"/>
              </a:rPr>
              <a:t>例7  证明范德蒙行列式：</a:t>
            </a:r>
            <a:endParaRPr lang="zh-CN" altLang="en-US" sz="2800" dirty="0">
              <a:latin typeface="Times New Roman" panose="02020603050405020304" pitchFamily="18" charset="0"/>
              <a:cs typeface="+mn-ea"/>
            </a:endParaRPr>
          </a:p>
        </p:txBody>
      </p:sp>
      <p:sp>
        <p:nvSpPr>
          <p:cNvPr id="69639" name="Rectangle 4"/>
          <p:cNvSpPr/>
          <p:nvPr/>
        </p:nvSpPr>
        <p:spPr>
          <a:xfrm>
            <a:off x="491" y="3168023"/>
            <a:ext cx="68897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其中记号    表示全体同类因子的乘积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9635" name="Object 6"/>
          <p:cNvGraphicFramePr/>
          <p:nvPr/>
        </p:nvGraphicFramePr>
        <p:xfrm>
          <a:off x="1487805" y="3213735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" r:id="rId1" imgW="7620000" imgH="6096000" progId="">
                  <p:embed/>
                </p:oleObj>
              </mc:Choice>
              <mc:Fallback>
                <p:oleObj name="" r:id="rId1" imgW="7620000" imgH="6096000" progId="">
                  <p:embed/>
                  <p:pic>
                    <p:nvPicPr>
                      <p:cNvPr id="0" name="图片 3369" descr="image24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87805" y="3213735"/>
                        <a:ext cx="3810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4" name="Object 3"/>
          <p:cNvGraphicFramePr/>
          <p:nvPr/>
        </p:nvGraphicFramePr>
        <p:xfrm>
          <a:off x="1447165" y="687705"/>
          <a:ext cx="6573838" cy="343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" r:id="rId3" imgW="67665600" imgH="38709600" progId="">
                  <p:embed/>
                </p:oleObj>
              </mc:Choice>
              <mc:Fallback>
                <p:oleObj name="" r:id="rId3" imgW="67665600" imgH="38709600" progId="">
                  <p:embed/>
                  <p:pic>
                    <p:nvPicPr>
                      <p:cNvPr id="0" name="图片 3375" descr="image2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165" y="687705"/>
                        <a:ext cx="6573838" cy="343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/>
          <p:nvPr/>
        </p:nvGraphicFramePr>
        <p:xfrm>
          <a:off x="7336" y="3734024"/>
          <a:ext cx="9144067" cy="5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5" imgW="4076700" imgH="241300" progId="Equation.KSEE3">
                  <p:embed/>
                </p:oleObj>
              </mc:Choice>
              <mc:Fallback>
                <p:oleObj name="" r:id="rId5" imgW="4076700" imgH="2413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36" y="3734024"/>
                        <a:ext cx="9144067" cy="532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/>
          <p:nvPr/>
        </p:nvGraphicFramePr>
        <p:xfrm>
          <a:off x="259147" y="4229959"/>
          <a:ext cx="8519795" cy="258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3797300" imgH="1168400" progId="Equation.KSEE3">
                  <p:embed/>
                </p:oleObj>
              </mc:Choice>
              <mc:Fallback>
                <p:oleObj name="" r:id="rId7" imgW="3797300" imgH="11684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9147" y="4229959"/>
                        <a:ext cx="8519795" cy="258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3" name="Object 3"/>
          <p:cNvGraphicFramePr/>
          <p:nvPr/>
        </p:nvGraphicFramePr>
        <p:xfrm>
          <a:off x="830580" y="47625"/>
          <a:ext cx="76962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" r:id="rId1" imgW="84124800" imgH="28041600" progId="Equation.DSMT4">
                  <p:embed/>
                </p:oleObj>
              </mc:Choice>
              <mc:Fallback>
                <p:oleObj name="" r:id="rId1" imgW="84124800" imgH="28041600" progId="Equation.DSMT4">
                  <p:embed/>
                  <p:pic>
                    <p:nvPicPr>
                      <p:cNvPr id="0" name="图片 3381" descr="image2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0580" y="47625"/>
                        <a:ext cx="7696200" cy="2514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2" name="Object 2"/>
          <p:cNvGraphicFramePr/>
          <p:nvPr/>
        </p:nvGraphicFramePr>
        <p:xfrm>
          <a:off x="761365" y="2842260"/>
          <a:ext cx="7308054" cy="1224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1" name="" r:id="rId3" imgW="69189600" imgH="11582400" progId="">
                  <p:embed/>
                </p:oleObj>
              </mc:Choice>
              <mc:Fallback>
                <p:oleObj name="" r:id="rId3" imgW="69189600" imgH="11582400" progId="">
                  <p:embed/>
                  <p:pic>
                    <p:nvPicPr>
                      <p:cNvPr id="0" name="图片 3382" descr="image25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365" y="2842260"/>
                        <a:ext cx="7308054" cy="122400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/>
          <p:nvPr/>
        </p:nvGraphicFramePr>
        <p:xfrm>
          <a:off x="682625" y="4240530"/>
          <a:ext cx="78486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" r:id="rId5" imgW="67360800" imgH="17678400" progId="">
                  <p:embed/>
                </p:oleObj>
              </mc:Choice>
              <mc:Fallback>
                <p:oleObj name="" r:id="rId5" imgW="67360800" imgH="17678400" progId="">
                  <p:embed/>
                  <p:pic>
                    <p:nvPicPr>
                      <p:cNvPr id="0" name="图片 3383" descr="image25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2625" y="4240530"/>
                        <a:ext cx="7848600" cy="182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文本框 1"/>
          <p:cNvSpPr txBox="1"/>
          <p:nvPr/>
        </p:nvSpPr>
        <p:spPr>
          <a:xfrm>
            <a:off x="48895" y="392113"/>
            <a:ext cx="798195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/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以下补充行列式的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Laplace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定理，可以不学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en-US" altLang="zh-CN" sz="3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5105" name="TextBox 2"/>
          <p:cNvSpPr txBox="1"/>
          <p:nvPr/>
        </p:nvSpPr>
        <p:spPr>
          <a:xfrm>
            <a:off x="-1587" y="1073150"/>
            <a:ext cx="913765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：在一个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阶的行列式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中，任意选定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行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列，位于这些行和列的交叉处的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k</a:t>
            </a:r>
            <a:r>
              <a:rPr lang="en-US" altLang="zh-CN" sz="2800" b="1" baseline="30000" dirty="0">
                <a:solidFill>
                  <a:srgbClr val="070709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个元素按照原来的位置所组成的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称为行列式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的一个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阶子式。当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时，在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D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中划去的这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行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列后余下的元素按照原来的位置所组成的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阶行列式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′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14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的余子式。</a:t>
            </a:r>
            <a:endParaRPr lang="zh-CN" altLang="en-US" sz="2800" b="1" dirty="0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547745"/>
            <a:ext cx="9227820" cy="2225040"/>
            <a:chOff x="0" y="5587"/>
            <a:chExt cx="14532" cy="3504"/>
          </a:xfrm>
        </p:grpSpPr>
        <p:graphicFrame>
          <p:nvGraphicFramePr>
            <p:cNvPr id="176129" name="Object 4"/>
            <p:cNvGraphicFramePr>
              <a:graphicFrameLocks noChangeAspect="1"/>
            </p:cNvGraphicFramePr>
            <p:nvPr/>
          </p:nvGraphicFramePr>
          <p:xfrm>
            <a:off x="0" y="5587"/>
            <a:ext cx="14533" cy="3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389" name="" r:id="rId1" imgW="3745865" imgH="939800" progId="Equation.3">
                    <p:embed/>
                  </p:oleObj>
                </mc:Choice>
                <mc:Fallback>
                  <p:oleObj name="" r:id="rId1" imgW="3745865" imgH="939800" progId="Equation.3">
                    <p:embed/>
                    <p:pic>
                      <p:nvPicPr>
                        <p:cNvPr id="0" name="图片 362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5587"/>
                          <a:ext cx="14533" cy="350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2" name="文本框 1"/>
            <p:cNvSpPr txBox="1"/>
            <p:nvPr/>
          </p:nvSpPr>
          <p:spPr>
            <a:xfrm>
              <a:off x="1154" y="5613"/>
              <a:ext cx="716" cy="774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r>
                <a:rPr lang="en-US" altLang="zh-CN" sz="2600">
                  <a:latin typeface="宋体" panose="02010600030101010101" pitchFamily="2" charset="-122"/>
                </a:rPr>
                <a:t>2:</a:t>
              </a:r>
              <a:endParaRPr lang="en-US" altLang="zh-CN" sz="2600"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5" grpId="0"/>
      <p:bldP spid="175105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TextBox 1"/>
          <p:cNvSpPr txBox="1"/>
          <p:nvPr/>
        </p:nvSpPr>
        <p:spPr>
          <a:xfrm>
            <a:off x="0" y="187325"/>
            <a:ext cx="9144000" cy="13827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Laplace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定理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：设在行列式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中任意取定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行，由这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行所组成的一切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阶子式与它们的代数余子式的乘积的和等于行列式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，其中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≤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≤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-1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8177" name="TextBox 1"/>
          <p:cNvSpPr txBox="1"/>
          <p:nvPr/>
        </p:nvSpPr>
        <p:spPr>
          <a:xfrm>
            <a:off x="-3175" y="2222500"/>
            <a:ext cx="77152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</a:t>
            </a:r>
            <a:r>
              <a:rPr lang="en-US" altLang="zh-CN" sz="2800" b="1" dirty="0">
                <a:latin typeface="Times New Roman" panose="02020603050405020304" pitchFamily="18" charset="0"/>
              </a:rPr>
              <a:t>Laplace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定理计算行列式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6504" name="Object 8"/>
          <p:cNvGraphicFramePr>
            <a:graphicFrameLocks noChangeAspect="1"/>
          </p:cNvGraphicFramePr>
          <p:nvPr/>
        </p:nvGraphicFramePr>
        <p:xfrm>
          <a:off x="4991100" y="1474788"/>
          <a:ext cx="21590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9" name="" r:id="rId1" imgW="990600" imgH="914400" progId="Equation.3">
                  <p:embed/>
                </p:oleObj>
              </mc:Choice>
              <mc:Fallback>
                <p:oleObj name="" r:id="rId1" imgW="990600" imgH="914400" progId="Equation.3">
                  <p:embed/>
                  <p:pic>
                    <p:nvPicPr>
                      <p:cNvPr id="0" name="图片 36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91100" y="1474788"/>
                        <a:ext cx="2159000" cy="199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5" name="Object 4"/>
          <p:cNvGraphicFramePr>
            <a:graphicFrameLocks noChangeAspect="1"/>
          </p:cNvGraphicFramePr>
          <p:nvPr/>
        </p:nvGraphicFramePr>
        <p:xfrm>
          <a:off x="0" y="3506788"/>
          <a:ext cx="9175750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0" name="" r:id="rId3" imgW="3581400" imgH="431800" progId="Equation.3">
                  <p:embed/>
                </p:oleObj>
              </mc:Choice>
              <mc:Fallback>
                <p:oleObj name="" r:id="rId3" imgW="3581400" imgH="431800" progId="Equation.3">
                  <p:embed/>
                  <p:pic>
                    <p:nvPicPr>
                      <p:cNvPr id="0" name="图片 36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506788"/>
                        <a:ext cx="9175750" cy="1068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9" name="Object 5"/>
          <p:cNvGraphicFramePr/>
          <p:nvPr/>
        </p:nvGraphicFramePr>
        <p:xfrm>
          <a:off x="2874963" y="4605338"/>
          <a:ext cx="3598862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1" name="" r:id="rId5" imgW="1498600" imgH="457200" progId="Equation.3">
                  <p:embed/>
                </p:oleObj>
              </mc:Choice>
              <mc:Fallback>
                <p:oleObj name="" r:id="rId5" imgW="1498600" imgH="457200" progId="Equation.3">
                  <p:embed/>
                  <p:pic>
                    <p:nvPicPr>
                      <p:cNvPr id="0" name="图片 36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4963" y="4605338"/>
                        <a:ext cx="3598862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-4762" y="5516563"/>
          <a:ext cx="87947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2" name="" r:id="rId7" imgW="3670300" imgH="457200" progId="Equation.3">
                  <p:embed/>
                </p:oleObj>
              </mc:Choice>
              <mc:Fallback>
                <p:oleObj name="" r:id="rId7" imgW="3670300" imgH="457200" progId="Equation.3">
                  <p:embed/>
                  <p:pic>
                    <p:nvPicPr>
                      <p:cNvPr id="0" name="图片 36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4762" y="5516563"/>
                        <a:ext cx="879475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7" grpId="0"/>
      <p:bldP spid="178177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extBox 1"/>
          <p:cNvSpPr txBox="1"/>
          <p:nvPr/>
        </p:nvSpPr>
        <p:spPr>
          <a:xfrm>
            <a:off x="-3175" y="787400"/>
            <a:ext cx="77152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latin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</a:t>
            </a:r>
            <a:r>
              <a:rPr lang="en-US" altLang="zh-CN" sz="2800" b="1" dirty="0">
                <a:latin typeface="Times New Roman" panose="02020603050405020304" pitchFamily="18" charset="0"/>
              </a:rPr>
              <a:t>Laplace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定理计算行列式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6504" name="Object 8"/>
          <p:cNvGraphicFramePr>
            <a:graphicFrameLocks noChangeAspect="1"/>
          </p:cNvGraphicFramePr>
          <p:nvPr/>
        </p:nvGraphicFramePr>
        <p:xfrm>
          <a:off x="4991100" y="39688"/>
          <a:ext cx="21590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7" name="" r:id="rId1" imgW="990600" imgH="914400" progId="Equation.3">
                  <p:embed/>
                </p:oleObj>
              </mc:Choice>
              <mc:Fallback>
                <p:oleObj name="" r:id="rId1" imgW="990600" imgH="914400" progId="Equation.3">
                  <p:embed/>
                  <p:pic>
                    <p:nvPicPr>
                      <p:cNvPr id="0" name="图片 36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91100" y="39688"/>
                        <a:ext cx="2159000" cy="1990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0" y="2071688"/>
          <a:ext cx="9175750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8" name="" r:id="rId3" imgW="3581400" imgH="431800" progId="Equation.3">
                  <p:embed/>
                </p:oleObj>
              </mc:Choice>
              <mc:Fallback>
                <p:oleObj name="" r:id="rId3" imgW="3581400" imgH="431800" progId="Equation.3">
                  <p:embed/>
                  <p:pic>
                    <p:nvPicPr>
                      <p:cNvPr id="0" name="图片 36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071688"/>
                        <a:ext cx="9175750" cy="1068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/>
          <p:nvPr/>
        </p:nvGraphicFramePr>
        <p:xfrm>
          <a:off x="2874963" y="3170238"/>
          <a:ext cx="3598862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99" name="" r:id="rId5" imgW="1498600" imgH="457200" progId="Equation.3">
                  <p:embed/>
                </p:oleObj>
              </mc:Choice>
              <mc:Fallback>
                <p:oleObj name="" r:id="rId5" imgW="1498600" imgH="457200" progId="Equation.3">
                  <p:embed/>
                  <p:pic>
                    <p:nvPicPr>
                      <p:cNvPr id="0" name="图片 36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4963" y="3170238"/>
                        <a:ext cx="3598862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-4762" y="4081463"/>
          <a:ext cx="87947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0" name="" r:id="rId7" imgW="3670300" imgH="457200" progId="Equation.3">
                  <p:embed/>
                </p:oleObj>
              </mc:Choice>
              <mc:Fallback>
                <p:oleObj name="" r:id="rId7" imgW="3670300" imgH="457200" progId="Equation.3">
                  <p:embed/>
                  <p:pic>
                    <p:nvPicPr>
                      <p:cNvPr id="0" name="图片 36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4762" y="4081463"/>
                        <a:ext cx="879475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698" name="Object 5"/>
          <p:cNvGraphicFramePr/>
          <p:nvPr/>
        </p:nvGraphicFramePr>
        <p:xfrm>
          <a:off x="0" y="6288088"/>
          <a:ext cx="88773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1" name="" r:id="rId9" imgW="3797300" imgH="215900" progId="Equation.3">
                  <p:embed/>
                </p:oleObj>
              </mc:Choice>
              <mc:Fallback>
                <p:oleObj name="" r:id="rId9" imgW="3797300" imgH="215900" progId="Equation.3">
                  <p:embed/>
                  <p:pic>
                    <p:nvPicPr>
                      <p:cNvPr id="0" name="图片 36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6288088"/>
                        <a:ext cx="88773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4113213" y="5160963"/>
          <a:ext cx="4930775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02" name="" r:id="rId11" imgW="2057400" imgH="457200" progId="Equation.3">
                  <p:embed/>
                </p:oleObj>
              </mc:Choice>
              <mc:Fallback>
                <p:oleObj name="" r:id="rId11" imgW="2057400" imgH="457200" progId="Equation.3">
                  <p:embed/>
                  <p:pic>
                    <p:nvPicPr>
                      <p:cNvPr id="0" name="图片 363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13213" y="5160963"/>
                        <a:ext cx="4930775" cy="1081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/>
          <p:cNvSpPr>
            <a:spLocks noGrp="1"/>
          </p:cNvSpPr>
          <p:nvPr>
            <p:ph idx="1"/>
          </p:nvPr>
        </p:nvSpPr>
        <p:spPr>
          <a:xfrm>
            <a:off x="1943735" y="2786380"/>
            <a:ext cx="5590540" cy="1846580"/>
          </a:xfrm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sz="3200" b="1" dirty="0">
                <a:solidFill>
                  <a:srgbClr val="0000CC"/>
                </a:solidFill>
              </a:rPr>
              <a:t>一、</a:t>
            </a:r>
            <a:r>
              <a:rPr lang="zh-CN" altLang="en-US" b="1" dirty="0">
                <a:solidFill>
                  <a:srgbClr val="0000CC"/>
                </a:solidFill>
                <a:sym typeface="+mn-ea"/>
              </a:rPr>
              <a:t>非齐次</a:t>
            </a:r>
            <a:r>
              <a:rPr lang="zh-CN" altLang="en-US" sz="3200" b="1" dirty="0">
                <a:solidFill>
                  <a:srgbClr val="0000CC"/>
                </a:solidFill>
              </a:rPr>
              <a:t>与</a:t>
            </a:r>
            <a:r>
              <a:rPr lang="zh-CN" altLang="en-US" b="1" dirty="0">
                <a:solidFill>
                  <a:srgbClr val="0000CC"/>
                </a:solidFill>
                <a:sym typeface="+mn-ea"/>
              </a:rPr>
              <a:t>齐次</a:t>
            </a:r>
            <a:r>
              <a:rPr lang="zh-CN" altLang="en-US" sz="3200" b="1" dirty="0">
                <a:solidFill>
                  <a:srgbClr val="0000CC"/>
                </a:solidFill>
              </a:rPr>
              <a:t>方程组概念</a:t>
            </a:r>
            <a:endParaRPr lang="zh-CN" altLang="en-US" sz="3200" b="1" dirty="0">
              <a:solidFill>
                <a:srgbClr val="0000CC"/>
              </a:solidFill>
            </a:endParaRPr>
          </a:p>
          <a:p>
            <a:pPr eaLnBrk="1" hangingPunct="1">
              <a:buNone/>
            </a:pPr>
            <a:r>
              <a:rPr lang="zh-CN" altLang="en-US" sz="3200" b="1" dirty="0">
                <a:solidFill>
                  <a:srgbClr val="0000CC"/>
                </a:solidFill>
              </a:rPr>
              <a:t>二、克莱姆法则</a:t>
            </a:r>
            <a:endParaRPr lang="zh-CN" altLang="en-US" sz="3200" b="1" dirty="0">
              <a:solidFill>
                <a:srgbClr val="0000CC"/>
              </a:solidFill>
            </a:endParaRPr>
          </a:p>
          <a:p>
            <a:pPr eaLnBrk="1" hangingPunct="1">
              <a:buNone/>
            </a:pPr>
            <a:r>
              <a:rPr lang="zh-CN" altLang="en-US" sz="3200" b="1" dirty="0">
                <a:solidFill>
                  <a:srgbClr val="0000CC"/>
                </a:solidFill>
              </a:rPr>
              <a:t>三、重要定理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  <p:sp>
        <p:nvSpPr>
          <p:cNvPr id="106499" name="Rectangle 5"/>
          <p:cNvSpPr>
            <a:spLocks noGrp="1"/>
          </p:cNvSpPr>
          <p:nvPr>
            <p:ph type="title"/>
          </p:nvPr>
        </p:nvSpPr>
        <p:spPr>
          <a:xfrm>
            <a:off x="457200" y="1063943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lang="en-US" altLang="zh-CN" b="1" dirty="0"/>
              <a:t>§3  </a:t>
            </a:r>
            <a:r>
              <a:rPr lang="zh-CN" altLang="en-US" b="1" dirty="0"/>
              <a:t>克莱姆法则</a:t>
            </a:r>
            <a:endParaRPr lang="zh-CN" altLang="en-US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6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6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7394" name="Object 2"/>
          <p:cNvGraphicFramePr/>
          <p:nvPr/>
        </p:nvGraphicFramePr>
        <p:xfrm>
          <a:off x="2202815" y="1364615"/>
          <a:ext cx="4495165" cy="1874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" r:id="rId1" imgW="57607200" imgH="22555200" progId="">
                  <p:embed/>
                </p:oleObj>
              </mc:Choice>
              <mc:Fallback>
                <p:oleObj name="" r:id="rId1" imgW="57607200" imgH="22555200" progId="">
                  <p:embed/>
                  <p:pic>
                    <p:nvPicPr>
                      <p:cNvPr id="0" name="图片 3384" descr="image25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02815" y="1364615"/>
                        <a:ext cx="4495165" cy="18745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5" name="Rectangle 3"/>
          <p:cNvSpPr/>
          <p:nvPr/>
        </p:nvSpPr>
        <p:spPr>
          <a:xfrm>
            <a:off x="-40640" y="2057400"/>
            <a:ext cx="2438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设线性方程组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87396" name="Object 4"/>
          <p:cNvGraphicFramePr/>
          <p:nvPr/>
        </p:nvGraphicFramePr>
        <p:xfrm>
          <a:off x="3792220" y="4953000"/>
          <a:ext cx="475200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7" name="" r:id="rId3" imgW="47548800" imgH="5486400" progId="">
                  <p:embed/>
                </p:oleObj>
              </mc:Choice>
              <mc:Fallback>
                <p:oleObj name="" r:id="rId3" imgW="47548800" imgH="5486400" progId="">
                  <p:embed/>
                  <p:pic>
                    <p:nvPicPr>
                      <p:cNvPr id="0" name="图片 3387" descr="image25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2220" y="4953000"/>
                        <a:ext cx="475200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7" name="Rectangle 5"/>
          <p:cNvSpPr/>
          <p:nvPr/>
        </p:nvSpPr>
        <p:spPr>
          <a:xfrm>
            <a:off x="391478" y="4953000"/>
            <a:ext cx="340042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非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sym typeface="+mn-ea"/>
              </a:rPr>
              <a:t>齐次线性方程组：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87399" name="Object 7"/>
          <p:cNvGraphicFramePr/>
          <p:nvPr/>
        </p:nvGraphicFramePr>
        <p:xfrm>
          <a:off x="3526790" y="5564505"/>
          <a:ext cx="4419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name="" r:id="rId5" imgW="106070400" imgH="10668000" progId="">
                  <p:embed/>
                </p:oleObj>
              </mc:Choice>
              <mc:Fallback>
                <p:oleObj name="" r:id="rId5" imgW="106070400" imgH="10668000" progId="">
                  <p:embed/>
                  <p:pic>
                    <p:nvPicPr>
                      <p:cNvPr id="0" name="图片 3388" descr="image25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26790" y="5564505"/>
                        <a:ext cx="4419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0" name="Rectangle 8"/>
          <p:cNvSpPr/>
          <p:nvPr/>
        </p:nvSpPr>
        <p:spPr>
          <a:xfrm>
            <a:off x="428625" y="5492750"/>
            <a:ext cx="28956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齐次线性方程组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13" name="Rectangle 9"/>
          <p:cNvSpPr>
            <a:spLocks noGrp="1"/>
          </p:cNvSpPr>
          <p:nvPr>
            <p:ph type="title"/>
          </p:nvPr>
        </p:nvSpPr>
        <p:spPr>
          <a:xfrm>
            <a:off x="98425" y="346393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b="1" dirty="0">
                <a:solidFill>
                  <a:srgbClr val="0000FF"/>
                </a:solidFill>
              </a:rPr>
              <a:t>一、非齐次与齐次线性方程组概念</a:t>
            </a:r>
            <a:endParaRPr lang="zh-CN" altLang="en-US" sz="4000" b="1" dirty="0">
              <a:solidFill>
                <a:srgbClr val="0000FF"/>
              </a:solidFill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53" y="3339846"/>
          <a:ext cx="9148445" cy="1102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7" imgW="4013200" imgH="482600" progId="Equation.KSEE3">
                  <p:embed/>
                </p:oleObj>
              </mc:Choice>
              <mc:Fallback>
                <p:oleObj name="" r:id="rId7" imgW="4013200" imgH="4826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3" y="3339846"/>
                        <a:ext cx="9148445" cy="1102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3" name="文本框 2"/>
          <p:cNvSpPr txBox="1"/>
          <p:nvPr/>
        </p:nvSpPr>
        <p:spPr>
          <a:xfrm>
            <a:off x="7845425" y="5812790"/>
            <a:ext cx="153035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18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"/>
                                        <p:tgtEl>
                                          <p:spTgt spid="18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/>
      <p:bldP spid="187397" grpId="0"/>
      <p:bldP spid="18740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2"/>
          <p:cNvSpPr>
            <a:spLocks noGrp="1"/>
          </p:cNvSpPr>
          <p:nvPr>
            <p:ph type="title"/>
          </p:nvPr>
        </p:nvSpPr>
        <p:spPr>
          <a:xfrm>
            <a:off x="98425" y="-84137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b="1" dirty="0">
                <a:solidFill>
                  <a:srgbClr val="0000FF"/>
                </a:solidFill>
              </a:rPr>
              <a:t>二、克莱姆法则</a:t>
            </a:r>
            <a:endParaRPr lang="zh-CN" altLang="en-US" sz="4000" b="1" dirty="0">
              <a:solidFill>
                <a:srgbClr val="0000FF"/>
              </a:solidFill>
            </a:endParaRPr>
          </a:p>
        </p:txBody>
      </p:sp>
      <p:sp>
        <p:nvSpPr>
          <p:cNvPr id="188419" name="Text Box 3"/>
          <p:cNvSpPr txBox="1"/>
          <p:nvPr/>
        </p:nvSpPr>
        <p:spPr>
          <a:xfrm>
            <a:off x="135890" y="1659255"/>
            <a:ext cx="26797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如果线性方程组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88420" name="Object 4"/>
          <p:cNvGraphicFramePr/>
          <p:nvPr/>
        </p:nvGraphicFramePr>
        <p:xfrm>
          <a:off x="2762885" y="934720"/>
          <a:ext cx="5976938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" r:id="rId1" imgW="149961600" imgH="49377600" progId="">
                  <p:embed/>
                </p:oleObj>
              </mc:Choice>
              <mc:Fallback>
                <p:oleObj name="" r:id="rId1" imgW="149961600" imgH="49377600" progId="">
                  <p:embed/>
                  <p:pic>
                    <p:nvPicPr>
                      <p:cNvPr id="0" name="图片 3385" descr="image2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62885" y="934720"/>
                        <a:ext cx="5976938" cy="196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1" name="Text Box 5"/>
          <p:cNvSpPr txBox="1"/>
          <p:nvPr/>
        </p:nvSpPr>
        <p:spPr>
          <a:xfrm>
            <a:off x="135890" y="3747770"/>
            <a:ext cx="44259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的系数行列式不等于零，即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88422" name="Object 6"/>
          <p:cNvGraphicFramePr/>
          <p:nvPr/>
        </p:nvGraphicFramePr>
        <p:xfrm>
          <a:off x="4534535" y="3108325"/>
          <a:ext cx="2959100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" r:id="rId3" imgW="85648800" imgH="53035200" progId="">
                  <p:embed/>
                </p:oleObj>
              </mc:Choice>
              <mc:Fallback>
                <p:oleObj name="" r:id="rId3" imgW="85648800" imgH="53035200" progId="">
                  <p:embed/>
                  <p:pic>
                    <p:nvPicPr>
                      <p:cNvPr id="0" name="图片 3391" descr="image2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4535" y="3108325"/>
                        <a:ext cx="2959100" cy="183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3" name="Object 7"/>
          <p:cNvGraphicFramePr/>
          <p:nvPr/>
        </p:nvGraphicFramePr>
        <p:xfrm>
          <a:off x="7637145" y="3816764"/>
          <a:ext cx="520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name="" r:id="rId5" imgW="12496800" imgH="7924800" progId="">
                  <p:embed/>
                </p:oleObj>
              </mc:Choice>
              <mc:Fallback>
                <p:oleObj name="" r:id="rId5" imgW="12496800" imgH="7924800" progId="">
                  <p:embed/>
                  <p:pic>
                    <p:nvPicPr>
                      <p:cNvPr id="0" name="图片 3392" descr="image2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37145" y="3816764"/>
                        <a:ext cx="520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4762" name="Group 1034"/>
          <p:cNvGrpSpPr/>
          <p:nvPr/>
        </p:nvGrpSpPr>
        <p:grpSpPr>
          <a:xfrm>
            <a:off x="107315" y="5083810"/>
            <a:ext cx="8829675" cy="522288"/>
            <a:chOff x="672" y="480"/>
            <a:chExt cx="5562" cy="329"/>
          </a:xfrm>
        </p:grpSpPr>
        <p:sp>
          <p:nvSpPr>
            <p:cNvPr id="74763" name="Rectangle 1035"/>
            <p:cNvSpPr/>
            <p:nvPr/>
          </p:nvSpPr>
          <p:spPr>
            <a:xfrm>
              <a:off x="672" y="480"/>
              <a:ext cx="5562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那么线性方程组     有解，且解唯一，可以表为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74756" name="Object 1036"/>
            <p:cNvGraphicFramePr/>
            <p:nvPr/>
          </p:nvGraphicFramePr>
          <p:xfrm>
            <a:off x="2276" y="528"/>
            <a:ext cx="27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44" name="" r:id="rId7" imgW="10668000" imgH="10363200" progId="">
                    <p:embed/>
                  </p:oleObj>
                </mc:Choice>
                <mc:Fallback>
                  <p:oleObj name="" r:id="rId7" imgW="10668000" imgH="10363200" progId="">
                    <p:embed/>
                    <p:pic>
                      <p:nvPicPr>
                        <p:cNvPr id="0" name="图片 3398" descr="image26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276" y="528"/>
                          <a:ext cx="279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59840" y="5621655"/>
          <a:ext cx="653224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9" imgW="2717800" imgH="393700" progId="Equation.3">
                  <p:embed/>
                </p:oleObj>
              </mc:Choice>
              <mc:Fallback>
                <p:oleObj name="" r:id="rId9" imgW="2717800" imgH="393700" progId="Equation.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59840" y="5621655"/>
                        <a:ext cx="653224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/>
      <p:bldP spid="18842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7"/>
          <p:cNvGrpSpPr/>
          <p:nvPr/>
        </p:nvGrpSpPr>
        <p:grpSpPr>
          <a:xfrm>
            <a:off x="206375" y="360045"/>
            <a:ext cx="8916988" cy="952500"/>
            <a:chOff x="432" y="1968"/>
            <a:chExt cx="5617" cy="600"/>
          </a:xfrm>
        </p:grpSpPr>
        <p:sp>
          <p:nvSpPr>
            <p:cNvPr id="74764" name="Text Box 1028"/>
            <p:cNvSpPr txBox="1"/>
            <p:nvPr/>
          </p:nvSpPr>
          <p:spPr>
            <a:xfrm>
              <a:off x="432" y="1968"/>
              <a:ext cx="5617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其中     是把系数行列式     中第   列的元素用方程组右端的常数项代替后所得到的    阶行列式，即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74757" name="Object 1029"/>
            <p:cNvGraphicFramePr/>
            <p:nvPr/>
          </p:nvGraphicFramePr>
          <p:xfrm>
            <a:off x="937" y="1991"/>
            <a:ext cx="271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39" name="" r:id="rId1" imgW="10363200" imgH="11887200" progId="">
                    <p:embed/>
                  </p:oleObj>
                </mc:Choice>
                <mc:Fallback>
                  <p:oleObj name="" r:id="rId1" imgW="10363200" imgH="11887200" progId="">
                    <p:embed/>
                    <p:pic>
                      <p:nvPicPr>
                        <p:cNvPr id="0" name="图片 3395" descr="image26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37" y="1991"/>
                          <a:ext cx="271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8" name="Object 1030"/>
            <p:cNvGraphicFramePr/>
            <p:nvPr/>
          </p:nvGraphicFramePr>
          <p:xfrm>
            <a:off x="2842" y="2022"/>
            <a:ext cx="215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40" name="" r:id="rId3" imgW="8229600" imgH="7620000" progId="">
                    <p:embed/>
                  </p:oleObj>
                </mc:Choice>
                <mc:Fallback>
                  <p:oleObj name="" r:id="rId3" imgW="8229600" imgH="7620000" progId="">
                    <p:embed/>
                    <p:pic>
                      <p:nvPicPr>
                        <p:cNvPr id="0" name="图片 3393" descr="image26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842" y="2022"/>
                          <a:ext cx="215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9" name="Object 1031"/>
            <p:cNvGraphicFramePr/>
            <p:nvPr/>
          </p:nvGraphicFramePr>
          <p:xfrm>
            <a:off x="3514" y="2022"/>
            <a:ext cx="144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41" name="" r:id="rId5" imgW="5486400" imgH="9753600" progId="">
                    <p:embed/>
                  </p:oleObj>
                </mc:Choice>
                <mc:Fallback>
                  <p:oleObj name="" r:id="rId5" imgW="5486400" imgH="9753600" progId="">
                    <p:embed/>
                    <p:pic>
                      <p:nvPicPr>
                        <p:cNvPr id="0" name="图片 3394" descr="image2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14" y="2022"/>
                          <a:ext cx="144" cy="2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60" name="Object 1032"/>
            <p:cNvGraphicFramePr/>
            <p:nvPr/>
          </p:nvGraphicFramePr>
          <p:xfrm>
            <a:off x="3023" y="2334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42" name="" r:id="rId7" imgW="5791200" imgH="6096000" progId="">
                    <p:embed/>
                  </p:oleObj>
                </mc:Choice>
                <mc:Fallback>
                  <p:oleObj name="" r:id="rId7" imgW="5791200" imgH="6096000" progId="">
                    <p:embed/>
                    <p:pic>
                      <p:nvPicPr>
                        <p:cNvPr id="0" name="图片 3389" descr="image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023" y="2334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9449" name="Object 1033"/>
          <p:cNvGraphicFramePr/>
          <p:nvPr/>
        </p:nvGraphicFramePr>
        <p:xfrm>
          <a:off x="1861820" y="1365885"/>
          <a:ext cx="515620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3" name="" r:id="rId9" imgW="123748800" imgH="40843200" progId="">
                  <p:embed/>
                </p:oleObj>
              </mc:Choice>
              <mc:Fallback>
                <p:oleObj name="" r:id="rId9" imgW="123748800" imgH="40843200" progId="">
                  <p:embed/>
                  <p:pic>
                    <p:nvPicPr>
                      <p:cNvPr id="0" name="图片 3390" descr="image26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61820" y="1365885"/>
                        <a:ext cx="5156200" cy="170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1" name="Text Box 5"/>
          <p:cNvSpPr txBox="1"/>
          <p:nvPr/>
        </p:nvSpPr>
        <p:spPr>
          <a:xfrm>
            <a:off x="135890" y="3317240"/>
            <a:ext cx="697547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上述解线性方程组的办法称为克莱姆法则。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88420" name="Object 4"/>
          <p:cNvGraphicFramePr/>
          <p:nvPr/>
        </p:nvGraphicFramePr>
        <p:xfrm>
          <a:off x="1701800" y="1062990"/>
          <a:ext cx="5976938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" r:id="rId1" imgW="149961600" imgH="49377600" progId="">
                  <p:embed/>
                </p:oleObj>
              </mc:Choice>
              <mc:Fallback>
                <p:oleObj name="" r:id="rId1" imgW="149961600" imgH="49377600" progId="">
                  <p:embed/>
                  <p:pic>
                    <p:nvPicPr>
                      <p:cNvPr id="0" name="图片 3385" descr="image2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01800" y="1062990"/>
                        <a:ext cx="5976938" cy="1968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Rectangle 2"/>
          <p:cNvSpPr/>
          <p:nvPr/>
        </p:nvSpPr>
        <p:spPr>
          <a:xfrm>
            <a:off x="121920" y="257810"/>
            <a:ext cx="12553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证明：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6710" y="3399790"/>
            <a:ext cx="504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将</a:t>
            </a:r>
            <a:endParaRPr lang="zh-CN" altLang="en-US" sz="2800"/>
          </a:p>
        </p:txBody>
      </p:sp>
      <p:sp>
        <p:nvSpPr>
          <p:cNvPr id="4" name="文本框 3"/>
          <p:cNvSpPr txBox="1"/>
          <p:nvPr/>
        </p:nvSpPr>
        <p:spPr>
          <a:xfrm>
            <a:off x="622300" y="4213860"/>
            <a:ext cx="56851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代入方程组 </a:t>
            </a:r>
            <a:r>
              <a:rPr lang="en-US" altLang="zh-CN" sz="2800" dirty="0">
                <a:latin typeface="Times New Roman" panose="02020603050405020304" pitchFamily="18" charset="0"/>
                <a:sym typeface="+mn-ea"/>
              </a:rPr>
              <a:t>(1)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，验证第 </a:t>
            </a:r>
            <a:r>
              <a:rPr lang="en-US" altLang="zh-CN" sz="2800" i="1" dirty="0">
                <a:latin typeface="Times New Roman" panose="02020603050405020304" pitchFamily="18" charset="0"/>
                <a:sym typeface="+mn-ea"/>
              </a:rPr>
              <a:t>i </a:t>
            </a:r>
            <a:r>
              <a:rPr lang="zh-CN" altLang="en-US" sz="2800" dirty="0">
                <a:latin typeface="Times New Roman" panose="02020603050405020304" pitchFamily="18" charset="0"/>
                <a:sym typeface="+mn-ea"/>
              </a:rPr>
              <a:t>个方程  </a:t>
            </a:r>
            <a:r>
              <a:rPr lang="zh-CN" altLang="en-US" dirty="0">
                <a:latin typeface="Times New Roman" panose="02020603050405020304" pitchFamily="18" charset="0"/>
                <a:sym typeface="+mn-ea"/>
              </a:rPr>
              <a:t>    </a:t>
            </a:r>
            <a:endParaRPr lang="zh-CN" altLang="en-US"/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0080" y="4735830"/>
          <a:ext cx="761301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" r:id="rId3" imgW="3860800" imgH="405765" progId="Equation.KSEE3">
                  <p:embed/>
                </p:oleObj>
              </mc:Choice>
              <mc:Fallback>
                <p:oleObj name="" r:id="rId3" imgW="3860800" imgH="4057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080" y="4735830"/>
                        <a:ext cx="761301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0670" y="5463858"/>
          <a:ext cx="8704580" cy="1299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" r:id="rId5" imgW="4254500" imgH="634365" progId="Equation.KSEE3">
                  <p:embed/>
                </p:oleObj>
              </mc:Choice>
              <mc:Fallback>
                <p:oleObj name="" r:id="rId5" imgW="4254500" imgH="6343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670" y="5463858"/>
                        <a:ext cx="8704580" cy="1299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31595" y="116205"/>
          <a:ext cx="653224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7" imgW="2717800" imgH="393700" progId="Equation.3">
                  <p:embed/>
                </p:oleObj>
              </mc:Choice>
              <mc:Fallback>
                <p:oleObj name="" r:id="rId7" imgW="2717800" imgH="393700" progId="Equation.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31595" y="116205"/>
                        <a:ext cx="653224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124075" y="3213100"/>
          <a:ext cx="653224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0" imgW="2717800" imgH="393700" progId="Equation.3">
                  <p:embed/>
                </p:oleObj>
              </mc:Choice>
              <mc:Fallback>
                <p:oleObj name="" r:id="rId10" imgW="2717800" imgH="393700" progId="Equation.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4075" y="3213100"/>
                        <a:ext cx="653224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1"/>
      <p:bldP spid="3" grpId="0"/>
      <p:bldP spid="3" grpId="1"/>
      <p:bldP spid="4" grpId="0"/>
      <p:bldP spid="4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3668" y="2257743"/>
          <a:ext cx="902017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" r:id="rId1" imgW="4406900" imgH="1041400" progId="Equation.KSEE3">
                  <p:embed/>
                </p:oleObj>
              </mc:Choice>
              <mc:Fallback>
                <p:oleObj name="" r:id="rId1" imgW="4406900" imgH="10414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668" y="2257743"/>
                        <a:ext cx="9020175" cy="213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1810" y="230505"/>
          <a:ext cx="761301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3" imgW="3860800" imgH="405765" progId="Equation.KSEE3">
                  <p:embed/>
                </p:oleObj>
              </mc:Choice>
              <mc:Fallback>
                <p:oleObj name="" r:id="rId3" imgW="3860800" imgH="405765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1810" y="230505"/>
                        <a:ext cx="7613015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2400" y="958533"/>
          <a:ext cx="8704580" cy="1299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5" imgW="4254500" imgH="634365" progId="Equation.KSEE3">
                  <p:embed/>
                </p:oleObj>
              </mc:Choice>
              <mc:Fallback>
                <p:oleObj name="" r:id="rId5" imgW="4254500" imgH="634365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" y="958533"/>
                        <a:ext cx="8704580" cy="1299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272415" y="4429125"/>
            <a:ext cx="8881110" cy="1566545"/>
            <a:chOff x="429" y="6975"/>
            <a:chExt cx="13986" cy="2467"/>
          </a:xfrm>
        </p:grpSpPr>
        <p:sp>
          <p:nvSpPr>
            <p:cNvPr id="11" name="文本框 10"/>
            <p:cNvSpPr txBox="1"/>
            <p:nvPr/>
          </p:nvSpPr>
          <p:spPr>
            <a:xfrm>
              <a:off x="429" y="7264"/>
              <a:ext cx="13987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/>
                <a:t>因此                                                                是方程组</a:t>
              </a:r>
              <a:endParaRPr lang="zh-CN" altLang="en-US" sz="2800"/>
            </a:p>
            <a:p>
              <a:endParaRPr lang="zh-CN" altLang="en-US" sz="2800"/>
            </a:p>
            <a:p>
              <a:r>
                <a:rPr lang="en-US" altLang="zh-CN" sz="2800"/>
                <a:t>(1)</a:t>
              </a:r>
              <a:r>
                <a:rPr lang="zh-CN" altLang="en-US" sz="2800"/>
                <a:t>有解，</a:t>
              </a:r>
              <a:endParaRPr lang="zh-CN" altLang="en-US" sz="2800">
                <a:cs typeface="+mn-ea"/>
              </a:endParaRPr>
            </a:p>
          </p:txBody>
        </p:sp>
        <p:graphicFrame>
          <p:nvGraphicFramePr>
            <p:cNvPr id="12" name="Object 1026"/>
            <p:cNvGraphicFramePr/>
            <p:nvPr/>
          </p:nvGraphicFramePr>
          <p:xfrm>
            <a:off x="1836" y="6975"/>
            <a:ext cx="9703" cy="1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38" name="" r:id="rId7" imgW="147828000" imgH="21336000" progId="">
                    <p:embed/>
                  </p:oleObj>
                </mc:Choice>
                <mc:Fallback>
                  <p:oleObj name="" r:id="rId7" imgW="147828000" imgH="21336000" progId="">
                    <p:embed/>
                    <p:pic>
                      <p:nvPicPr>
                        <p:cNvPr id="0" name="图片 3386" descr="image26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836" y="6975"/>
                          <a:ext cx="9703" cy="1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文本框 12"/>
          <p:cNvSpPr txBox="1"/>
          <p:nvPr/>
        </p:nvSpPr>
        <p:spPr>
          <a:xfrm>
            <a:off x="1717040" y="5474335"/>
            <a:ext cx="304292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800">
                <a:cs typeface="+mn-ea"/>
                <a:sym typeface="+mn-ea"/>
              </a:rPr>
              <a:t>下证解的唯一性。</a:t>
            </a:r>
            <a:endParaRPr lang="zh-CN" altLang="en-US" sz="2800"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467" name="Object 3"/>
          <p:cNvGraphicFramePr/>
          <p:nvPr/>
        </p:nvGraphicFramePr>
        <p:xfrm>
          <a:off x="1600200" y="2971800"/>
          <a:ext cx="6110288" cy="223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0" name="" r:id="rId1" imgW="146608800" imgH="53644800" progId="">
                  <p:embed/>
                </p:oleObj>
              </mc:Choice>
              <mc:Fallback>
                <p:oleObj name="" r:id="rId1" imgW="146608800" imgH="53644800" progId="">
                  <p:embed/>
                  <p:pic>
                    <p:nvPicPr>
                      <p:cNvPr id="0" name="图片 3396" descr="image26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00200" y="2971800"/>
                        <a:ext cx="6110288" cy="223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68" name="Object 4"/>
          <p:cNvGraphicFramePr/>
          <p:nvPr/>
        </p:nvGraphicFramePr>
        <p:xfrm>
          <a:off x="914400" y="1600200"/>
          <a:ext cx="69342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" r:id="rId3" imgW="163677600" imgH="24688800" progId="">
                  <p:embed/>
                </p:oleObj>
              </mc:Choice>
              <mc:Fallback>
                <p:oleObj name="" r:id="rId3" imgW="163677600" imgH="24688800" progId="">
                  <p:embed/>
                  <p:pic>
                    <p:nvPicPr>
                      <p:cNvPr id="0" name="图片 3397" descr="image26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6934200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/>
          <p:nvPr/>
        </p:nvGrpSpPr>
        <p:grpSpPr>
          <a:xfrm>
            <a:off x="914400" y="5486400"/>
            <a:ext cx="4543425" cy="519113"/>
            <a:chOff x="576" y="3465"/>
            <a:chExt cx="2862" cy="327"/>
          </a:xfrm>
        </p:grpSpPr>
        <p:sp>
          <p:nvSpPr>
            <p:cNvPr id="75783" name="Text Box 6"/>
            <p:cNvSpPr txBox="1"/>
            <p:nvPr/>
          </p:nvSpPr>
          <p:spPr>
            <a:xfrm>
              <a:off x="576" y="3465"/>
              <a:ext cx="286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在把     个方程依次相加，得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" name="Object 7"/>
            <p:cNvGraphicFramePr/>
            <p:nvPr/>
          </p:nvGraphicFramePr>
          <p:xfrm>
            <a:off x="1152" y="3537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82" name="" r:id="rId5" imgW="5791200" imgH="6096000" progId="">
                    <p:embed/>
                  </p:oleObj>
                </mc:Choice>
                <mc:Fallback>
                  <p:oleObj name="" r:id="rId5" imgW="5791200" imgH="6096000" progId="">
                    <p:embed/>
                    <p:pic>
                      <p:nvPicPr>
                        <p:cNvPr id="0" name="图片 3402" descr="image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52" y="3537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2" name="Object 2"/>
          <p:cNvGraphicFramePr/>
          <p:nvPr/>
        </p:nvGraphicFramePr>
        <p:xfrm>
          <a:off x="914400" y="762000"/>
          <a:ext cx="7696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0" name="" r:id="rId1" imgW="190500000" imgH="49072800" progId="">
                  <p:embed/>
                </p:oleObj>
              </mc:Choice>
              <mc:Fallback>
                <p:oleObj name="" r:id="rId1" imgW="190500000" imgH="49072800" progId="">
                  <p:embed/>
                  <p:pic>
                    <p:nvPicPr>
                      <p:cNvPr id="0" name="图片 3401" descr="image26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762000"/>
                        <a:ext cx="7696200" cy="205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1" name="Text Box 3"/>
          <p:cNvSpPr txBox="1"/>
          <p:nvPr/>
        </p:nvSpPr>
        <p:spPr>
          <a:xfrm>
            <a:off x="838200" y="2895600"/>
            <a:ext cx="42037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由代数余子式的性质可知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endParaRPr lang="en-US" altLang="zh-CN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91492" name="Object 4"/>
          <p:cNvGraphicFramePr/>
          <p:nvPr/>
        </p:nvGraphicFramePr>
        <p:xfrm>
          <a:off x="2343150" y="4203700"/>
          <a:ext cx="34671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1" name="" r:id="rId3" imgW="83210400" imgH="11277600" progId="">
                  <p:embed/>
                </p:oleObj>
              </mc:Choice>
              <mc:Fallback>
                <p:oleObj name="" r:id="rId3" imgW="83210400" imgH="11277600" progId="">
                  <p:embed/>
                  <p:pic>
                    <p:nvPicPr>
                      <p:cNvPr id="0" name="图片 3399" descr="image27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3150" y="4203700"/>
                        <a:ext cx="346710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4" name="Object 6"/>
          <p:cNvGraphicFramePr/>
          <p:nvPr/>
        </p:nvGraphicFramePr>
        <p:xfrm>
          <a:off x="5029200" y="2971800"/>
          <a:ext cx="3530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3" name="" r:id="rId5" imgW="84734400" imgH="11582400" progId="">
                  <p:embed/>
                </p:oleObj>
              </mc:Choice>
              <mc:Fallback>
                <p:oleObj name="" r:id="rId5" imgW="84734400" imgH="11582400" progId="">
                  <p:embed/>
                  <p:pic>
                    <p:nvPicPr>
                      <p:cNvPr id="0" name="图片 3405" descr="image27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29200" y="2971800"/>
                        <a:ext cx="35306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5" name="Object 7"/>
          <p:cNvGraphicFramePr/>
          <p:nvPr/>
        </p:nvGraphicFramePr>
        <p:xfrm>
          <a:off x="914400" y="3581400"/>
          <a:ext cx="4330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4" name="" r:id="rId7" imgW="103936800" imgH="10668000" progId="">
                  <p:embed/>
                </p:oleObj>
              </mc:Choice>
              <mc:Fallback>
                <p:oleObj name="" r:id="rId7" imgW="103936800" imgH="10668000" progId="">
                  <p:embed/>
                  <p:pic>
                    <p:nvPicPr>
                      <p:cNvPr id="0" name="图片 3406" descr="image2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3581400"/>
                        <a:ext cx="4330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6" name="Object 8"/>
          <p:cNvGraphicFramePr/>
          <p:nvPr/>
        </p:nvGraphicFramePr>
        <p:xfrm>
          <a:off x="5486400" y="3581400"/>
          <a:ext cx="2667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5" name="" r:id="rId9" imgW="64008000" imgH="11582400" progId="">
                  <p:embed/>
                </p:oleObj>
              </mc:Choice>
              <mc:Fallback>
                <p:oleObj name="" r:id="rId9" imgW="64008000" imgH="11582400" progId="">
                  <p:embed/>
                  <p:pic>
                    <p:nvPicPr>
                      <p:cNvPr id="0" name="图片 3407" descr="image27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86400" y="3581400"/>
                        <a:ext cx="26670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7" name="Text Box 9"/>
          <p:cNvSpPr txBox="1"/>
          <p:nvPr/>
        </p:nvSpPr>
        <p:spPr>
          <a:xfrm>
            <a:off x="838200" y="4114800"/>
            <a:ext cx="9017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于是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91498" name="Object 10"/>
          <p:cNvGraphicFramePr/>
          <p:nvPr/>
        </p:nvGraphicFramePr>
        <p:xfrm>
          <a:off x="7620000" y="4191000"/>
          <a:ext cx="444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6" name="" r:id="rId11" imgW="10668000" imgH="9753600" progId="">
                  <p:embed/>
                </p:oleObj>
              </mc:Choice>
              <mc:Fallback>
                <p:oleObj name="" r:id="rId11" imgW="10668000" imgH="9753600" progId="">
                  <p:embed/>
                  <p:pic>
                    <p:nvPicPr>
                      <p:cNvPr id="0" name="图片 3408" descr="image27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20000" y="4191000"/>
                        <a:ext cx="444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"/>
          <p:cNvGrpSpPr/>
          <p:nvPr/>
        </p:nvGrpSpPr>
        <p:grpSpPr>
          <a:xfrm>
            <a:off x="838200" y="4724400"/>
            <a:ext cx="6057900" cy="519113"/>
            <a:chOff x="528" y="2976"/>
            <a:chExt cx="3816" cy="327"/>
          </a:xfrm>
        </p:grpSpPr>
        <p:sp>
          <p:nvSpPr>
            <p:cNvPr id="3" name="Rectangle 12"/>
            <p:cNvSpPr/>
            <p:nvPr/>
          </p:nvSpPr>
          <p:spPr>
            <a:xfrm>
              <a:off x="528" y="2976"/>
              <a:ext cx="38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当           时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,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方程组      有唯一的一个解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76809" name="Object 13"/>
            <p:cNvGraphicFramePr/>
            <p:nvPr/>
          </p:nvGraphicFramePr>
          <p:xfrm>
            <a:off x="816" y="3072"/>
            <a:ext cx="57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17" name="" r:id="rId13" imgW="21945600" imgH="7924800" progId="">
                    <p:embed/>
                  </p:oleObj>
                </mc:Choice>
                <mc:Fallback>
                  <p:oleObj name="" r:id="rId13" imgW="21945600" imgH="7924800" progId="">
                    <p:embed/>
                    <p:pic>
                      <p:nvPicPr>
                        <p:cNvPr id="0" name="图片 3409" descr="image27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16" y="3072"/>
                          <a:ext cx="576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14"/>
            <p:cNvGraphicFramePr/>
            <p:nvPr/>
          </p:nvGraphicFramePr>
          <p:xfrm>
            <a:off x="2400" y="3024"/>
            <a:ext cx="280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6818" name="" r:id="rId15" imgW="10668000" imgH="9753600" progId="">
                    <p:embed/>
                  </p:oleObj>
                </mc:Choice>
                <mc:Fallback>
                  <p:oleObj name="" r:id="rId15" imgW="10668000" imgH="9753600" progId="">
                    <p:embed/>
                    <p:pic>
                      <p:nvPicPr>
                        <p:cNvPr id="0" name="图片 3410" descr="image27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400" y="3024"/>
                          <a:ext cx="280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259840" y="5262880"/>
          <a:ext cx="653224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7" imgW="2717800" imgH="393700" progId="Equation.3">
                  <p:embed/>
                </p:oleObj>
              </mc:Choice>
              <mc:Fallback>
                <p:oleObj name="" r:id="rId17" imgW="2717800" imgH="393700" progId="Equation.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59840" y="5262880"/>
                        <a:ext cx="653224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19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1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"/>
                                        <p:tgtEl>
                                          <p:spTgt spid="19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/>
      <p:bldP spid="19149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30" name="Group 2"/>
          <p:cNvGrpSpPr/>
          <p:nvPr/>
        </p:nvGrpSpPr>
        <p:grpSpPr>
          <a:xfrm>
            <a:off x="228283" y="523558"/>
            <a:ext cx="8796338" cy="1116014"/>
            <a:chOff x="189" y="719"/>
            <a:chExt cx="5541" cy="703"/>
          </a:xfrm>
        </p:grpSpPr>
        <p:sp>
          <p:nvSpPr>
            <p:cNvPr id="77833" name="Rectangle 3"/>
            <p:cNvSpPr/>
            <p:nvPr/>
          </p:nvSpPr>
          <p:spPr>
            <a:xfrm>
              <a:off x="216" y="719"/>
              <a:ext cx="5514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由于方程组 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(1)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的解必定是方程组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(2)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的解，而方程组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(2)</a:t>
              </a:r>
              <a:endPara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7834" name="Text Box 6"/>
            <p:cNvSpPr txBox="1"/>
            <p:nvPr/>
          </p:nvSpPr>
          <p:spPr>
            <a:xfrm>
              <a:off x="189" y="1093"/>
              <a:ext cx="307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有唯一解，方程组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(1)</a:t>
              </a:r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有解，故</a:t>
              </a:r>
              <a:endPara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268605" y="2833688"/>
            <a:ext cx="3576638" cy="522287"/>
            <a:chOff x="576" y="1550"/>
            <a:chExt cx="2253" cy="329"/>
          </a:xfrm>
        </p:grpSpPr>
        <p:sp>
          <p:nvSpPr>
            <p:cNvPr id="77832" name="Rectangle 9"/>
            <p:cNvSpPr/>
            <p:nvPr/>
          </p:nvSpPr>
          <p:spPr>
            <a:xfrm>
              <a:off x="576" y="1550"/>
              <a:ext cx="2253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是方程组     的唯一解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endPara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" name="Object 10"/>
            <p:cNvGraphicFramePr/>
            <p:nvPr/>
          </p:nvGraphicFramePr>
          <p:xfrm>
            <a:off x="1521" y="1584"/>
            <a:ext cx="264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828" name="" r:id="rId1" imgW="10058400" imgH="9753600" progId="">
                    <p:embed/>
                  </p:oleObj>
                </mc:Choice>
                <mc:Fallback>
                  <p:oleObj name="" r:id="rId1" imgW="10058400" imgH="9753600" progId="">
                    <p:embed/>
                    <p:pic>
                      <p:nvPicPr>
                        <p:cNvPr id="0" name="图片 3412" descr="image27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21" y="1584"/>
                          <a:ext cx="264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3778" name="Rectangle 2"/>
          <p:cNvSpPr/>
          <p:nvPr/>
        </p:nvSpPr>
        <p:spPr>
          <a:xfrm>
            <a:off x="755650" y="4217035"/>
            <a:ext cx="6440170" cy="518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zh-CN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注：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用克莱姆法则解方程组的两个条件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3779" name="Rectangle 3"/>
          <p:cNvSpPr/>
          <p:nvPr/>
        </p:nvSpPr>
        <p:spPr>
          <a:xfrm>
            <a:off x="755650" y="4826635"/>
            <a:ext cx="48228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(1)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方程个数等于未知量个数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3780" name="Text Box 4"/>
          <p:cNvSpPr txBox="1"/>
          <p:nvPr/>
        </p:nvSpPr>
        <p:spPr>
          <a:xfrm>
            <a:off x="755650" y="5414010"/>
            <a:ext cx="41132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(2)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系数行列式不等于零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403985" y="1701165"/>
          <a:ext cx="653224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4" imgW="2717800" imgH="393700" progId="Equation.3">
                  <p:embed/>
                </p:oleObj>
              </mc:Choice>
              <mc:Fallback>
                <p:oleObj name="" r:id="rId4" imgW="2717800" imgH="393700" progId="Equation.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3985" y="1701165"/>
                        <a:ext cx="653224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03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8" grpId="0"/>
      <p:bldP spid="203779" grpId="0"/>
      <p:bldP spid="20378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2"/>
          <p:cNvSpPr/>
          <p:nvPr/>
        </p:nvSpPr>
        <p:spPr>
          <a:xfrm>
            <a:off x="914400" y="762000"/>
            <a:ext cx="45577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例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用克莱姆法则解方程组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81922" name="Object 3"/>
          <p:cNvGraphicFramePr/>
          <p:nvPr/>
        </p:nvGraphicFramePr>
        <p:xfrm>
          <a:off x="1905000" y="1447800"/>
          <a:ext cx="4851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4" name="" r:id="rId1" imgW="116433600" imgH="49377600" progId="">
                  <p:embed/>
                </p:oleObj>
              </mc:Choice>
              <mc:Fallback>
                <p:oleObj name="" r:id="rId1" imgW="116433600" imgH="49377600" progId="">
                  <p:embed/>
                  <p:pic>
                    <p:nvPicPr>
                      <p:cNvPr id="0" name="图片 3426" descr="image2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5000" y="1447800"/>
                        <a:ext cx="4851400" cy="205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8116" name="Rectangle 4"/>
          <p:cNvSpPr/>
          <p:nvPr/>
        </p:nvSpPr>
        <p:spPr>
          <a:xfrm>
            <a:off x="914400" y="3581400"/>
            <a:ext cx="5429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2" charset="-122"/>
              </a:rPr>
              <a:t>解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218117" name="Object 5"/>
          <p:cNvGraphicFramePr/>
          <p:nvPr/>
        </p:nvGraphicFramePr>
        <p:xfrm>
          <a:off x="990600" y="3886200"/>
          <a:ext cx="32766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5" name="" r:id="rId3" imgW="78638400" imgH="49072800" progId="">
                  <p:embed/>
                </p:oleObj>
              </mc:Choice>
              <mc:Fallback>
                <p:oleObj name="" r:id="rId3" imgW="78638400" imgH="49072800" progId="">
                  <p:embed/>
                  <p:pic>
                    <p:nvPicPr>
                      <p:cNvPr id="0" name="图片 3425" descr="image2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3886200"/>
                        <a:ext cx="32766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/>
          <p:cNvGrpSpPr/>
          <p:nvPr/>
        </p:nvGrpSpPr>
        <p:grpSpPr>
          <a:xfrm>
            <a:off x="4267200" y="4800600"/>
            <a:ext cx="1600200" cy="76200"/>
            <a:chOff x="3216" y="2496"/>
            <a:chExt cx="1008" cy="48"/>
          </a:xfrm>
        </p:grpSpPr>
        <p:sp>
          <p:nvSpPr>
            <p:cNvPr id="218119" name="Line 7"/>
            <p:cNvSpPr>
              <a:spLocks noChangeShapeType="1"/>
            </p:cNvSpPr>
            <p:nvPr/>
          </p:nvSpPr>
          <p:spPr bwMode="auto">
            <a:xfrm>
              <a:off x="3216" y="249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8120" name="Line 8"/>
            <p:cNvSpPr>
              <a:spLocks noChangeShapeType="1"/>
            </p:cNvSpPr>
            <p:nvPr/>
          </p:nvSpPr>
          <p:spPr bwMode="auto">
            <a:xfrm>
              <a:off x="3216" y="254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18121" name="Object 9"/>
          <p:cNvGraphicFramePr/>
          <p:nvPr/>
        </p:nvGraphicFramePr>
        <p:xfrm>
          <a:off x="4572000" y="4343400"/>
          <a:ext cx="100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6" name="" r:id="rId5" imgW="24079200" imgH="10058400" progId="">
                  <p:embed/>
                </p:oleObj>
              </mc:Choice>
              <mc:Fallback>
                <p:oleObj name="" r:id="rId5" imgW="24079200" imgH="10058400" progId="">
                  <p:embed/>
                  <p:pic>
                    <p:nvPicPr>
                      <p:cNvPr id="0" name="图片 3430" descr="image2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4343400"/>
                        <a:ext cx="1003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22" name="Object 10"/>
          <p:cNvGraphicFramePr/>
          <p:nvPr/>
        </p:nvGraphicFramePr>
        <p:xfrm>
          <a:off x="4648200" y="4876800"/>
          <a:ext cx="838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7" name="" r:id="rId7" imgW="20116800" imgH="10058400" progId="">
                  <p:embed/>
                </p:oleObj>
              </mc:Choice>
              <mc:Fallback>
                <p:oleObj name="" r:id="rId7" imgW="20116800" imgH="10058400" progId="">
                  <p:embed/>
                  <p:pic>
                    <p:nvPicPr>
                      <p:cNvPr id="0" name="图片 3431" descr="image29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8200" y="4876800"/>
                        <a:ext cx="838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23" name="Object 11"/>
          <p:cNvGraphicFramePr/>
          <p:nvPr/>
        </p:nvGraphicFramePr>
        <p:xfrm>
          <a:off x="5994400" y="3886200"/>
          <a:ext cx="26162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8" name="" r:id="rId9" imgW="62788800" imgH="49072800" progId="">
                  <p:embed/>
                </p:oleObj>
              </mc:Choice>
              <mc:Fallback>
                <p:oleObj name="" r:id="rId9" imgW="62788800" imgH="49072800" progId="">
                  <p:embed/>
                  <p:pic>
                    <p:nvPicPr>
                      <p:cNvPr id="0" name="图片 3433" descr="image29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94400" y="3886200"/>
                        <a:ext cx="26162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8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8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6" name="Object 2"/>
          <p:cNvGraphicFramePr/>
          <p:nvPr/>
        </p:nvGraphicFramePr>
        <p:xfrm>
          <a:off x="1066800" y="762000"/>
          <a:ext cx="22479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3" name="" r:id="rId1" imgW="53949600" imgH="36271200" progId="">
                  <p:embed/>
                </p:oleObj>
              </mc:Choice>
              <mc:Fallback>
                <p:oleObj name="" r:id="rId1" imgW="53949600" imgH="36271200" progId="">
                  <p:embed/>
                  <p:pic>
                    <p:nvPicPr>
                      <p:cNvPr id="0" name="图片 3427" descr="image2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762000"/>
                        <a:ext cx="2247900" cy="151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"/>
          <p:cNvGrpSpPr/>
          <p:nvPr/>
        </p:nvGrpSpPr>
        <p:grpSpPr>
          <a:xfrm>
            <a:off x="3505200" y="1447800"/>
            <a:ext cx="1600200" cy="76200"/>
            <a:chOff x="3216" y="2496"/>
            <a:chExt cx="1008" cy="48"/>
          </a:xfrm>
        </p:grpSpPr>
        <p:sp>
          <p:nvSpPr>
            <p:cNvPr id="219140" name="Line 4"/>
            <p:cNvSpPr>
              <a:spLocks noChangeShapeType="1"/>
            </p:cNvSpPr>
            <p:nvPr/>
          </p:nvSpPr>
          <p:spPr bwMode="auto">
            <a:xfrm>
              <a:off x="3216" y="249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9141" name="Line 5"/>
            <p:cNvSpPr>
              <a:spLocks noChangeShapeType="1"/>
            </p:cNvSpPr>
            <p:nvPr/>
          </p:nvSpPr>
          <p:spPr bwMode="auto">
            <a:xfrm>
              <a:off x="3216" y="254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19142" name="Object 6"/>
          <p:cNvGraphicFramePr/>
          <p:nvPr/>
        </p:nvGraphicFramePr>
        <p:xfrm>
          <a:off x="3733800" y="990600"/>
          <a:ext cx="1104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4" name="" r:id="rId3" imgW="26517600" imgH="10058400" progId="">
                  <p:embed/>
                </p:oleObj>
              </mc:Choice>
              <mc:Fallback>
                <p:oleObj name="" r:id="rId3" imgW="26517600" imgH="10058400" progId="">
                  <p:embed/>
                  <p:pic>
                    <p:nvPicPr>
                      <p:cNvPr id="0" name="图片 3428" descr="image2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990600"/>
                        <a:ext cx="1104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3" name="Object 7"/>
          <p:cNvGraphicFramePr/>
          <p:nvPr/>
        </p:nvGraphicFramePr>
        <p:xfrm>
          <a:off x="3733800" y="1524000"/>
          <a:ext cx="1117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5" name="" r:id="rId5" imgW="26822400" imgH="10363200" progId="">
                  <p:embed/>
                </p:oleObj>
              </mc:Choice>
              <mc:Fallback>
                <p:oleObj name="" r:id="rId5" imgW="26822400" imgH="10363200" progId="">
                  <p:embed/>
                  <p:pic>
                    <p:nvPicPr>
                      <p:cNvPr id="0" name="图片 3429" descr="image2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800" y="1524000"/>
                        <a:ext cx="1117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4" name="Object 8"/>
          <p:cNvGraphicFramePr/>
          <p:nvPr/>
        </p:nvGraphicFramePr>
        <p:xfrm>
          <a:off x="5334000" y="762000"/>
          <a:ext cx="23876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6" name="" r:id="rId7" imgW="57302400" imgH="36271200" progId="">
                  <p:embed/>
                </p:oleObj>
              </mc:Choice>
              <mc:Fallback>
                <p:oleObj name="" r:id="rId7" imgW="57302400" imgH="36271200" progId="">
                  <p:embed/>
                  <p:pic>
                    <p:nvPicPr>
                      <p:cNvPr id="0" name="图片 3437" descr="image29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34000" y="762000"/>
                        <a:ext cx="2387600" cy="151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5" name="Object 9"/>
          <p:cNvGraphicFramePr/>
          <p:nvPr/>
        </p:nvGraphicFramePr>
        <p:xfrm>
          <a:off x="1066800" y="2514600"/>
          <a:ext cx="1625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7" name="" r:id="rId9" imgW="39014400" imgH="23469600" progId="">
                  <p:embed/>
                </p:oleObj>
              </mc:Choice>
              <mc:Fallback>
                <p:oleObj name="" r:id="rId9" imgW="39014400" imgH="23469600" progId="">
                  <p:embed/>
                  <p:pic>
                    <p:nvPicPr>
                      <p:cNvPr id="0" name="图片 3438" descr="image2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800" y="2514600"/>
                        <a:ext cx="16256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6" name="Object 10"/>
          <p:cNvGraphicFramePr/>
          <p:nvPr/>
        </p:nvGraphicFramePr>
        <p:xfrm>
          <a:off x="2667000" y="2819400"/>
          <a:ext cx="774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8" name="" r:id="rId11" imgW="18592800" imgH="8839200" progId="">
                  <p:embed/>
                </p:oleObj>
              </mc:Choice>
              <mc:Fallback>
                <p:oleObj name="" r:id="rId11" imgW="18592800" imgH="8839200" progId="">
                  <p:embed/>
                  <p:pic>
                    <p:nvPicPr>
                      <p:cNvPr id="0" name="图片 3439" descr="image2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67000" y="2819400"/>
                        <a:ext cx="7747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7" name="Object 11"/>
          <p:cNvGraphicFramePr/>
          <p:nvPr/>
        </p:nvGraphicFramePr>
        <p:xfrm>
          <a:off x="914400" y="3657600"/>
          <a:ext cx="3644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9" name="" r:id="rId13" imgW="87477600" imgH="49072800" progId="">
                  <p:embed/>
                </p:oleObj>
              </mc:Choice>
              <mc:Fallback>
                <p:oleObj name="" r:id="rId13" imgW="87477600" imgH="49072800" progId="">
                  <p:embed/>
                  <p:pic>
                    <p:nvPicPr>
                      <p:cNvPr id="0" name="图片 3440" descr="image30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4400" y="3657600"/>
                        <a:ext cx="36449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8" name="Object 12"/>
          <p:cNvGraphicFramePr/>
          <p:nvPr/>
        </p:nvGraphicFramePr>
        <p:xfrm>
          <a:off x="1371600" y="5791200"/>
          <a:ext cx="749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0" name="" r:id="rId15" imgW="17983200" imgH="8839200" progId="">
                  <p:embed/>
                </p:oleObj>
              </mc:Choice>
              <mc:Fallback>
                <p:oleObj name="" r:id="rId15" imgW="17983200" imgH="8839200" progId="">
                  <p:embed/>
                  <p:pic>
                    <p:nvPicPr>
                      <p:cNvPr id="0" name="图片 3441" descr="image30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71600" y="5791200"/>
                        <a:ext cx="7493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9" name="Object 13"/>
          <p:cNvGraphicFramePr/>
          <p:nvPr/>
        </p:nvGraphicFramePr>
        <p:xfrm>
          <a:off x="4953000" y="3505200"/>
          <a:ext cx="3390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1" name="" r:id="rId17" imgW="81381600" imgH="49072800" progId="">
                  <p:embed/>
                </p:oleObj>
              </mc:Choice>
              <mc:Fallback>
                <p:oleObj name="" r:id="rId17" imgW="81381600" imgH="49072800" progId="">
                  <p:embed/>
                  <p:pic>
                    <p:nvPicPr>
                      <p:cNvPr id="0" name="图片 3442" descr="image30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953000" y="3505200"/>
                        <a:ext cx="33909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50" name="Object 14"/>
          <p:cNvGraphicFramePr/>
          <p:nvPr/>
        </p:nvGraphicFramePr>
        <p:xfrm>
          <a:off x="5486400" y="5715000"/>
          <a:ext cx="1143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2" name="" r:id="rId19" imgW="27432000" imgH="8839200" progId="">
                  <p:embed/>
                </p:oleObj>
              </mc:Choice>
              <mc:Fallback>
                <p:oleObj name="" r:id="rId19" imgW="27432000" imgH="8839200" progId="">
                  <p:embed/>
                  <p:pic>
                    <p:nvPicPr>
                      <p:cNvPr id="0" name="图片 3443" descr="image30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486400" y="5715000"/>
                        <a:ext cx="11430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9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9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9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9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970" name="Object 2"/>
          <p:cNvGraphicFramePr/>
          <p:nvPr/>
        </p:nvGraphicFramePr>
        <p:xfrm>
          <a:off x="857250" y="762000"/>
          <a:ext cx="3390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5" name="" r:id="rId1" imgW="81381600" imgH="49072800" progId="">
                  <p:embed/>
                </p:oleObj>
              </mc:Choice>
              <mc:Fallback>
                <p:oleObj name="" r:id="rId1" imgW="81381600" imgH="49072800" progId="">
                  <p:embed/>
                  <p:pic>
                    <p:nvPicPr>
                      <p:cNvPr id="0" name="图片 3436" descr="image3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57250" y="762000"/>
                        <a:ext cx="33909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3" name="Object 3"/>
          <p:cNvGraphicFramePr/>
          <p:nvPr/>
        </p:nvGraphicFramePr>
        <p:xfrm>
          <a:off x="1371600" y="3124200"/>
          <a:ext cx="977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6" name="" r:id="rId3" imgW="23469600" imgH="8839200" progId="">
                  <p:embed/>
                </p:oleObj>
              </mc:Choice>
              <mc:Fallback>
                <p:oleObj name="" r:id="rId3" imgW="23469600" imgH="8839200" progId="">
                  <p:embed/>
                  <p:pic>
                    <p:nvPicPr>
                      <p:cNvPr id="0" name="图片 3434" descr="image3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3124200"/>
                        <a:ext cx="9779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4" name="Object 4"/>
          <p:cNvGraphicFramePr/>
          <p:nvPr/>
        </p:nvGraphicFramePr>
        <p:xfrm>
          <a:off x="4895850" y="762000"/>
          <a:ext cx="3390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7" name="" r:id="rId5" imgW="81381600" imgH="49072800" progId="">
                  <p:embed/>
                </p:oleObj>
              </mc:Choice>
              <mc:Fallback>
                <p:oleObj name="" r:id="rId5" imgW="81381600" imgH="49072800" progId="">
                  <p:embed/>
                  <p:pic>
                    <p:nvPicPr>
                      <p:cNvPr id="0" name="图片 3435" descr="image3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95850" y="762000"/>
                        <a:ext cx="3390900" cy="204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5" name="Object 5"/>
          <p:cNvGraphicFramePr/>
          <p:nvPr/>
        </p:nvGraphicFramePr>
        <p:xfrm>
          <a:off x="5410200" y="3124200"/>
          <a:ext cx="774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8" name="" r:id="rId7" imgW="18592800" imgH="8839200" progId="">
                  <p:embed/>
                </p:oleObj>
              </mc:Choice>
              <mc:Fallback>
                <p:oleObj name="" r:id="rId7" imgW="18592800" imgH="8839200" progId="">
                  <p:embed/>
                  <p:pic>
                    <p:nvPicPr>
                      <p:cNvPr id="0" name="图片 3445" descr="image30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0200" y="3124200"/>
                        <a:ext cx="7747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6" name="Object 6"/>
          <p:cNvGraphicFramePr/>
          <p:nvPr/>
        </p:nvGraphicFramePr>
        <p:xfrm>
          <a:off x="1439863" y="3865563"/>
          <a:ext cx="25288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9" name="" r:id="rId9" imgW="67970400" imgH="19812000" progId="">
                  <p:embed/>
                </p:oleObj>
              </mc:Choice>
              <mc:Fallback>
                <p:oleObj name="" r:id="rId9" imgW="67970400" imgH="19812000" progId="">
                  <p:embed/>
                  <p:pic>
                    <p:nvPicPr>
                      <p:cNvPr id="0" name="图片 3446" descr="image30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39863" y="3865563"/>
                        <a:ext cx="2528887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7" name="Object 7"/>
          <p:cNvGraphicFramePr/>
          <p:nvPr/>
        </p:nvGraphicFramePr>
        <p:xfrm>
          <a:off x="4953000" y="3810000"/>
          <a:ext cx="2679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0" name="" r:id="rId11" imgW="76809600" imgH="19812000" progId="">
                  <p:embed/>
                </p:oleObj>
              </mc:Choice>
              <mc:Fallback>
                <p:oleObj name="" r:id="rId11" imgW="76809600" imgH="19812000" progId="">
                  <p:embed/>
                  <p:pic>
                    <p:nvPicPr>
                      <p:cNvPr id="0" name="图片 3447" descr="image3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53000" y="3810000"/>
                        <a:ext cx="2679700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8" name="Object 8"/>
          <p:cNvGraphicFramePr/>
          <p:nvPr/>
        </p:nvGraphicFramePr>
        <p:xfrm>
          <a:off x="1676400" y="5181600"/>
          <a:ext cx="257968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1" name="" r:id="rId13" imgW="72847200" imgH="19812000" progId="">
                  <p:embed/>
                </p:oleObj>
              </mc:Choice>
              <mc:Fallback>
                <p:oleObj name="" r:id="rId13" imgW="72847200" imgH="19812000" progId="">
                  <p:embed/>
                  <p:pic>
                    <p:nvPicPr>
                      <p:cNvPr id="0" name="图片 3448" descr="image3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76400" y="5181600"/>
                        <a:ext cx="2579688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9" name="Object 9"/>
          <p:cNvGraphicFramePr/>
          <p:nvPr/>
        </p:nvGraphicFramePr>
        <p:xfrm>
          <a:off x="5029200" y="5181600"/>
          <a:ext cx="231616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2" name="" r:id="rId15" imgW="60960000" imgH="19812000" progId="">
                  <p:embed/>
                </p:oleObj>
              </mc:Choice>
              <mc:Fallback>
                <p:oleObj name="" r:id="rId15" imgW="60960000" imgH="19812000" progId="">
                  <p:embed/>
                  <p:pic>
                    <p:nvPicPr>
                      <p:cNvPr id="0" name="图片 3449" descr="image3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29200" y="5181600"/>
                        <a:ext cx="2316163" cy="752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0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0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4000" b="1" dirty="0">
                <a:solidFill>
                  <a:srgbClr val="0000FF"/>
                </a:solidFill>
              </a:rPr>
              <a:t>三、重要定理</a:t>
            </a:r>
            <a:endParaRPr lang="zh-CN" altLang="en-US" sz="4000" b="1" dirty="0">
              <a:solidFill>
                <a:srgbClr val="0000FF"/>
              </a:solidFill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775335" y="1945005"/>
            <a:ext cx="7620000" cy="946150"/>
            <a:chOff x="576" y="1104"/>
            <a:chExt cx="4800" cy="596"/>
          </a:xfrm>
        </p:grpSpPr>
        <p:sp>
          <p:nvSpPr>
            <p:cNvPr id="85002" name="Rectangle 4"/>
            <p:cNvSpPr/>
            <p:nvPr/>
          </p:nvSpPr>
          <p:spPr>
            <a:xfrm>
              <a:off x="576" y="1104"/>
              <a:ext cx="4800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>
                <a:spcBef>
                  <a:spcPct val="50000"/>
                </a:spcBef>
              </a:pPr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定理</a:t>
              </a:r>
              <a:r>
                <a:rPr lang="en-US" altLang="zh-CN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1</a:t>
              </a:r>
              <a:r>
                <a:rPr lang="en-US" altLang="zh-CN" sz="28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如果线性方程组  的系数行列式         则   一定有解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,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且解是唯一的 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.</a:t>
              </a:r>
              <a:endPara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aphicFrame>
          <p:nvGraphicFramePr>
            <p:cNvPr id="84995" name="Object 5"/>
            <p:cNvGraphicFramePr/>
            <p:nvPr/>
          </p:nvGraphicFramePr>
          <p:xfrm>
            <a:off x="2976" y="1152"/>
            <a:ext cx="27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5" name="" r:id="rId1" imgW="10668000" imgH="10363200" progId="">
                    <p:embed/>
                  </p:oleObj>
                </mc:Choice>
                <mc:Fallback>
                  <p:oleObj name="" r:id="rId1" imgW="10668000" imgH="10363200" progId="">
                    <p:embed/>
                    <p:pic>
                      <p:nvPicPr>
                        <p:cNvPr id="0" name="图片 3432" descr="image26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976" y="1152"/>
                          <a:ext cx="279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996" name="Object 6"/>
            <p:cNvGraphicFramePr/>
            <p:nvPr/>
          </p:nvGraphicFramePr>
          <p:xfrm>
            <a:off x="912" y="1392"/>
            <a:ext cx="27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6" name="" r:id="rId3" imgW="10668000" imgH="10363200" progId="">
                    <p:embed/>
                  </p:oleObj>
                </mc:Choice>
                <mc:Fallback>
                  <p:oleObj name="" r:id="rId3" imgW="10668000" imgH="10363200" progId="">
                    <p:embed/>
                    <p:pic>
                      <p:nvPicPr>
                        <p:cNvPr id="0" name="图片 3452" descr="image26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12" y="1392"/>
                          <a:ext cx="279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997" name="Object 7"/>
            <p:cNvGraphicFramePr/>
            <p:nvPr/>
          </p:nvGraphicFramePr>
          <p:xfrm>
            <a:off x="4704" y="1152"/>
            <a:ext cx="600" cy="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7" name="" r:id="rId4" imgW="22860000" imgH="8839200" progId="">
                    <p:embed/>
                  </p:oleObj>
                </mc:Choice>
                <mc:Fallback>
                  <p:oleObj name="" r:id="rId4" imgW="22860000" imgH="8839200" progId="">
                    <p:embed/>
                    <p:pic>
                      <p:nvPicPr>
                        <p:cNvPr id="0" name="图片 3451" descr="image31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704" y="1152"/>
                          <a:ext cx="600" cy="2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/>
          <p:nvPr/>
        </p:nvGrpSpPr>
        <p:grpSpPr>
          <a:xfrm>
            <a:off x="745490" y="3316605"/>
            <a:ext cx="7681913" cy="946150"/>
            <a:chOff x="576" y="1776"/>
            <a:chExt cx="4839" cy="596"/>
          </a:xfrm>
        </p:grpSpPr>
        <p:sp>
          <p:nvSpPr>
            <p:cNvPr id="85001" name="Rectangle 9"/>
            <p:cNvSpPr/>
            <p:nvPr/>
          </p:nvSpPr>
          <p:spPr>
            <a:xfrm>
              <a:off x="576" y="1776"/>
              <a:ext cx="4839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定理</a:t>
              </a:r>
              <a:r>
                <a:rPr lang="en-US" altLang="zh-CN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2</a:t>
              </a:r>
              <a:r>
                <a:rPr lang="en-US" altLang="zh-CN" sz="2800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如果线性方程组   无解或有两个不同的</a:t>
              </a:r>
              <a:endPara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lvl="0" eaLnBrk="1" hangingPunct="1"/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解，则它的系数行列式必为零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.</a:t>
              </a:r>
              <a:endPara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aphicFrame>
          <p:nvGraphicFramePr>
            <p:cNvPr id="84994" name="Object 10"/>
            <p:cNvGraphicFramePr/>
            <p:nvPr/>
          </p:nvGraphicFramePr>
          <p:xfrm>
            <a:off x="3024" y="1824"/>
            <a:ext cx="27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8" name="" r:id="rId6" imgW="10668000" imgH="10363200" progId="">
                    <p:embed/>
                  </p:oleObj>
                </mc:Choice>
                <mc:Fallback>
                  <p:oleObj name="" r:id="rId6" imgW="10668000" imgH="10363200" progId="">
                    <p:embed/>
                    <p:pic>
                      <p:nvPicPr>
                        <p:cNvPr id="0" name="图片 3444" descr="image26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024" y="1824"/>
                          <a:ext cx="279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2" name="Rectangle 2"/>
          <p:cNvSpPr/>
          <p:nvPr/>
        </p:nvSpPr>
        <p:spPr>
          <a:xfrm>
            <a:off x="201295" y="1062355"/>
            <a:ext cx="447294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齐次线性方程组的相关定理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graphicFrame>
        <p:nvGraphicFramePr>
          <p:cNvPr id="194563" name="Object 3"/>
          <p:cNvGraphicFramePr/>
          <p:nvPr/>
        </p:nvGraphicFramePr>
        <p:xfrm>
          <a:off x="1981200" y="1757045"/>
          <a:ext cx="5538788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9" name="" r:id="rId1" imgW="132892800" imgH="53035200" progId="">
                  <p:embed/>
                </p:oleObj>
              </mc:Choice>
              <mc:Fallback>
                <p:oleObj name="" r:id="rId1" imgW="132892800" imgH="53035200" progId="">
                  <p:embed/>
                  <p:pic>
                    <p:nvPicPr>
                      <p:cNvPr id="0" name="图片 3450" descr="image3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81200" y="1757045"/>
                        <a:ext cx="5538788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/>
          <p:nvPr/>
        </p:nvGrpSpPr>
        <p:grpSpPr>
          <a:xfrm>
            <a:off x="86995" y="4210685"/>
            <a:ext cx="8986520" cy="952501"/>
            <a:chOff x="44" y="348"/>
            <a:chExt cx="5520" cy="600"/>
          </a:xfrm>
        </p:grpSpPr>
        <p:sp>
          <p:nvSpPr>
            <p:cNvPr id="86024" name="Rectangle 5"/>
            <p:cNvSpPr/>
            <p:nvPr/>
          </p:nvSpPr>
          <p:spPr>
            <a:xfrm>
              <a:off x="44" y="348"/>
              <a:ext cx="5520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定理</a:t>
              </a:r>
              <a:r>
                <a:rPr lang="en-US" altLang="zh-CN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3</a:t>
              </a:r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　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如果齐次线性方程组   的系数行列式     ，则齐次线性方程组    只有零解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(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  <a:sym typeface="+mn-ea"/>
                </a:rPr>
                <a:t>未知量都等于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  <a:sym typeface="+mn-ea"/>
                </a:rPr>
                <a:t>0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  <a:sym typeface="+mn-ea"/>
                </a:rPr>
                <a:t>的一组解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）</a:t>
              </a:r>
              <a:endPara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aphicFrame>
          <p:nvGraphicFramePr>
            <p:cNvPr id="86019" name="Object 6"/>
            <p:cNvGraphicFramePr/>
            <p:nvPr/>
          </p:nvGraphicFramePr>
          <p:xfrm>
            <a:off x="4522" y="348"/>
            <a:ext cx="554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00" name="" r:id="rId3" imgW="9448800" imgH="4267200" progId="">
                    <p:embed/>
                  </p:oleObj>
                </mc:Choice>
                <mc:Fallback>
                  <p:oleObj name="" r:id="rId3" imgW="9448800" imgH="4267200" progId="">
                    <p:embed/>
                    <p:pic>
                      <p:nvPicPr>
                        <p:cNvPr id="0" name="图片 3455" descr="image31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522" y="348"/>
                          <a:ext cx="554" cy="2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20" name="Object 7"/>
            <p:cNvGraphicFramePr/>
            <p:nvPr/>
          </p:nvGraphicFramePr>
          <p:xfrm>
            <a:off x="1716" y="644"/>
            <a:ext cx="30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01" name="" r:id="rId5" imgW="11582400" imgH="10363200" progId="">
                    <p:embed/>
                  </p:oleObj>
                </mc:Choice>
                <mc:Fallback>
                  <p:oleObj name="" r:id="rId5" imgW="11582400" imgH="10363200" progId="">
                    <p:embed/>
                    <p:pic>
                      <p:nvPicPr>
                        <p:cNvPr id="0" name="图片 3456" descr="image31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16" y="644"/>
                          <a:ext cx="303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21" name="Object 8"/>
            <p:cNvGraphicFramePr/>
            <p:nvPr/>
          </p:nvGraphicFramePr>
          <p:xfrm>
            <a:off x="2882" y="393"/>
            <a:ext cx="30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02" name="" r:id="rId7" imgW="11582400" imgH="10363200" progId="">
                    <p:embed/>
                  </p:oleObj>
                </mc:Choice>
                <mc:Fallback>
                  <p:oleObj name="" r:id="rId7" imgW="11582400" imgH="10363200" progId="">
                    <p:embed/>
                    <p:pic>
                      <p:nvPicPr>
                        <p:cNvPr id="0" name="图片 3454" descr="image31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882" y="393"/>
                          <a:ext cx="303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6" name="Group 2"/>
          <p:cNvGrpSpPr/>
          <p:nvPr/>
        </p:nvGrpSpPr>
        <p:grpSpPr>
          <a:xfrm>
            <a:off x="755650" y="405130"/>
            <a:ext cx="8052849" cy="1065213"/>
            <a:chOff x="576" y="1248"/>
            <a:chExt cx="5058" cy="671"/>
          </a:xfrm>
        </p:grpSpPr>
        <p:sp>
          <p:nvSpPr>
            <p:cNvPr id="87054" name="Rectangle 3"/>
            <p:cNvSpPr/>
            <p:nvPr/>
          </p:nvSpPr>
          <p:spPr>
            <a:xfrm>
              <a:off x="576" y="1248"/>
              <a:ext cx="5058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定理</a:t>
              </a:r>
              <a:r>
                <a:rPr lang="en-US" altLang="zh-CN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4</a:t>
              </a:r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　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如果齐次线性方程组                    </a:t>
              </a:r>
              <a:endPara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  <a:p>
              <a:pPr lvl="0" eaLnBrk="1" hangingPunct="1"/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    </a:t>
              </a:r>
              <a:endPara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aphicFrame>
          <p:nvGraphicFramePr>
            <p:cNvPr id="87045" name="Object 4"/>
            <p:cNvGraphicFramePr/>
            <p:nvPr/>
          </p:nvGraphicFramePr>
          <p:xfrm>
            <a:off x="3504" y="1296"/>
            <a:ext cx="303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22" name="" r:id="rId1" imgW="11582400" imgH="10363200" progId="">
                    <p:embed/>
                  </p:oleObj>
                </mc:Choice>
                <mc:Fallback>
                  <p:oleObj name="" r:id="rId1" imgW="11582400" imgH="10363200" progId="">
                    <p:embed/>
                    <p:pic>
                      <p:nvPicPr>
                        <p:cNvPr id="0" name="图片 3453" descr="image31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504" y="1296"/>
                          <a:ext cx="303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055" name="Rectangle 5"/>
            <p:cNvSpPr/>
            <p:nvPr/>
          </p:nvSpPr>
          <p:spPr>
            <a:xfrm>
              <a:off x="3792" y="1248"/>
              <a:ext cx="1579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有非零解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,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则它</a:t>
              </a:r>
              <a:endPara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7056" name="Rectangle 6"/>
            <p:cNvSpPr/>
            <p:nvPr/>
          </p:nvSpPr>
          <p:spPr>
            <a:xfrm>
              <a:off x="576" y="1551"/>
              <a:ext cx="2383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/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的系数行列式</a:t>
              </a:r>
              <a:r>
                <a:rPr lang="en-US" altLang="zh-CN" sz="3200" i="1" dirty="0"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D</a:t>
              </a:r>
              <a:r>
                <a:rPr lang="zh-CN" altLang="en-US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必为零</a:t>
              </a:r>
              <a:r>
                <a:rPr lang="en-US" altLang="zh-CN" sz="2800" dirty="0">
                  <a:latin typeface="黑体" panose="02010609060101010101" pitchFamily="2" charset="-122"/>
                  <a:ea typeface="黑体" panose="02010609060101010101" pitchFamily="2" charset="-122"/>
                </a:rPr>
                <a:t>.</a:t>
              </a:r>
              <a:endParaRPr lang="en-US" altLang="zh-CN" sz="2800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aphicFrame>
        <p:nvGraphicFramePr>
          <p:cNvPr id="195591" name="Object 7"/>
          <p:cNvGraphicFramePr/>
          <p:nvPr/>
        </p:nvGraphicFramePr>
        <p:xfrm>
          <a:off x="2767965" y="2426018"/>
          <a:ext cx="486568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3" name="" r:id="rId3" imgW="116738400" imgH="49377600" progId="">
                  <p:embed/>
                </p:oleObj>
              </mc:Choice>
              <mc:Fallback>
                <p:oleObj name="" r:id="rId3" imgW="116738400" imgH="49377600" progId="">
                  <p:embed/>
                  <p:pic>
                    <p:nvPicPr>
                      <p:cNvPr id="0" name="图片 3457" descr="image3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7965" y="2426018"/>
                        <a:ext cx="4865688" cy="205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92" name="Rectangle 8"/>
          <p:cNvSpPr/>
          <p:nvPr/>
        </p:nvSpPr>
        <p:spPr>
          <a:xfrm>
            <a:off x="755333" y="4586605"/>
            <a:ext cx="197040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有非零解？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5593" name="Rectangle 9"/>
          <p:cNvSpPr/>
          <p:nvPr/>
        </p:nvSpPr>
        <p:spPr>
          <a:xfrm>
            <a:off x="684848" y="1706563"/>
            <a:ext cx="1970087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系数行列式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195594" name="Object 10"/>
          <p:cNvGraphicFramePr/>
          <p:nvPr/>
        </p:nvGraphicFramePr>
        <p:xfrm>
          <a:off x="2699703" y="1849438"/>
          <a:ext cx="850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4" name="" r:id="rId5" imgW="20421600" imgH="7620000" progId="">
                  <p:embed/>
                </p:oleObj>
              </mc:Choice>
              <mc:Fallback>
                <p:oleObj name="" r:id="rId5" imgW="20421600" imgH="7620000" progId="">
                  <p:embed/>
                  <p:pic>
                    <p:nvPicPr>
                      <p:cNvPr id="0" name="图片 3458" descr="image3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99703" y="1849438"/>
                        <a:ext cx="850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95" name="AutoShape 11"/>
          <p:cNvSpPr>
            <a:spLocks noChangeArrowheads="1"/>
          </p:cNvSpPr>
          <p:nvPr/>
        </p:nvSpPr>
        <p:spPr bwMode="auto">
          <a:xfrm>
            <a:off x="1832928" y="3289618"/>
            <a:ext cx="914400" cy="304800"/>
          </a:xfrm>
          <a:prstGeom prst="rightArrow">
            <a:avLst>
              <a:gd name="adj1" fmla="val 57639"/>
              <a:gd name="adj2" fmla="val 98431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195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5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5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"/>
                                        <p:tgtEl>
                                          <p:spTgt spid="195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2" grpId="0"/>
      <p:bldP spid="195593" grpId="0"/>
      <p:bldP spid="195595" grpId="0" bldLvl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6264275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zh-CN" altLang="en-US" sz="3200" b="1" dirty="0"/>
              <a:t>实际上我们有如下定理：</a:t>
            </a:r>
            <a:endParaRPr lang="zh-CN" altLang="en-US" sz="3200" b="1" dirty="0"/>
          </a:p>
        </p:txBody>
      </p:sp>
      <p:sp>
        <p:nvSpPr>
          <p:cNvPr id="2232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lang="zh-CN" altLang="en-US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定理</a:t>
            </a:r>
            <a:r>
              <a:rPr lang="en-US" altLang="zh-CN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   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齐次线性方程组</a:t>
            </a:r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有非零解的充要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buNone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条件是系数行列式</a:t>
            </a:r>
            <a:r>
              <a:rPr lang="en-US" altLang="zh-CN" b="1" i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=0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buNone/>
            </a:pP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buNone/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注：</a:t>
            </a: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定理的证明放在第四章。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/>
          <p:nvPr/>
        </p:nvSpPr>
        <p:spPr>
          <a:xfrm>
            <a:off x="685800" y="533400"/>
            <a:ext cx="430974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3200" dirty="0">
                <a:latin typeface="Arial" panose="020B0604020202020204" pitchFamily="34" charset="0"/>
                <a:ea typeface="宋体" panose="02010600030101010101" pitchFamily="2" charset="-122"/>
              </a:rPr>
              <a:t>2  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设齐次线性方程组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17091" name="Object 3"/>
          <p:cNvGraphicFramePr/>
          <p:nvPr/>
        </p:nvGraphicFramePr>
        <p:xfrm>
          <a:off x="2806065" y="1066800"/>
          <a:ext cx="3168023" cy="2016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" name="" r:id="rId1" imgW="23469600" imgH="17068800" progId="">
                  <p:embed/>
                </p:oleObj>
              </mc:Choice>
              <mc:Fallback>
                <p:oleObj name="" r:id="rId1" imgW="23469600" imgH="17068800" progId="">
                  <p:embed/>
                  <p:pic>
                    <p:nvPicPr>
                      <p:cNvPr id="0" name="图片 3462" descr="image3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06065" y="1066800"/>
                        <a:ext cx="3168023" cy="2016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2" name="Rectangle 4"/>
          <p:cNvSpPr/>
          <p:nvPr/>
        </p:nvSpPr>
        <p:spPr>
          <a:xfrm>
            <a:off x="533400" y="3801110"/>
            <a:ext cx="807593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解</a:t>
            </a:r>
            <a:r>
              <a:rPr lang="en-US" altLang="zh-CN" sz="3200" dirty="0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由齐次线性方程组有非零解的充要条件知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17093" name="Object 5"/>
          <p:cNvGraphicFramePr/>
          <p:nvPr/>
        </p:nvGraphicFramePr>
        <p:xfrm>
          <a:off x="2860993" y="4334510"/>
          <a:ext cx="331202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2" name="" r:id="rId3" imgW="28651200" imgH="17068800" progId="">
                  <p:embed/>
                </p:oleObj>
              </mc:Choice>
              <mc:Fallback>
                <p:oleObj name="" r:id="rId3" imgW="28651200" imgH="17068800" progId="">
                  <p:embed/>
                  <p:pic>
                    <p:nvPicPr>
                      <p:cNvPr id="0" name="图片 3464" descr="image3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0993" y="4334510"/>
                        <a:ext cx="3312025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4" name="Object 6"/>
          <p:cNvGraphicFramePr>
            <a:graphicFrameLocks noChangeAspect="1"/>
          </p:cNvGraphicFramePr>
          <p:nvPr/>
        </p:nvGraphicFramePr>
        <p:xfrm>
          <a:off x="609600" y="5786755"/>
          <a:ext cx="6228046" cy="61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3" name="" r:id="rId5" imgW="56388000" imgH="5486400" progId="">
                  <p:embed/>
                </p:oleObj>
              </mc:Choice>
              <mc:Fallback>
                <p:oleObj name="" r:id="rId5" imgW="56388000" imgH="5486400" progId="">
                  <p:embed/>
                  <p:pic>
                    <p:nvPicPr>
                      <p:cNvPr id="0" name="图片 3465" descr="image3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" y="5786755"/>
                        <a:ext cx="6228046" cy="612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5" name="Object 7"/>
          <p:cNvGraphicFramePr/>
          <p:nvPr/>
        </p:nvGraphicFramePr>
        <p:xfrm>
          <a:off x="684213" y="3068638"/>
          <a:ext cx="453548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4" name="" r:id="rId7" imgW="39014400" imgH="5181600" progId="Equation.DSMT4">
                  <p:embed/>
                </p:oleObj>
              </mc:Choice>
              <mc:Fallback>
                <p:oleObj name="" r:id="rId7" imgW="39014400" imgH="5181600" progId="Equation.DSMT4">
                  <p:embed/>
                  <p:pic>
                    <p:nvPicPr>
                      <p:cNvPr id="0" name="图片 3466" descr="image3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4213" y="3068638"/>
                        <a:ext cx="4535487" cy="601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7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7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/>
      <p:bldP spid="217092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PP_MARK_KEY" val="01c12ae3-43d3-4500-bcaf-6d2cebea888d"/>
  <p:tag name="COMMONDATA" val="eyJoZGlkIjoiMjUzMjMyYmRlZTNhZjFkNGEzMGNiMmE0NjNkMzA3N2YifQ=="/>
</p:tagLst>
</file>

<file path=ppt/theme/theme1.xml><?xml version="1.0" encoding="utf-8"?>
<a:theme xmlns:a="http://schemas.openxmlformats.org/drawingml/2006/main" name="C">
  <a:themeElements>
    <a:clrScheme name="C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C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</Template>
  <TotalTime>0</TotalTime>
  <Words>3836</Words>
  <Application>WPS 演示</Application>
  <PresentationFormat>全屏显示(4:3)</PresentationFormat>
  <Paragraphs>429</Paragraphs>
  <Slides>71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86</vt:i4>
      </vt:variant>
      <vt:variant>
        <vt:lpstr>幻灯片标题</vt:lpstr>
      </vt:variant>
      <vt:variant>
        <vt:i4>71</vt:i4>
      </vt:variant>
    </vt:vector>
  </HeadingPairs>
  <TitlesOfParts>
    <vt:vector size="168" baseType="lpstr">
      <vt:lpstr>Arial</vt:lpstr>
      <vt:lpstr>宋体</vt:lpstr>
      <vt:lpstr>Wingdings</vt:lpstr>
      <vt:lpstr>Times New Roman</vt:lpstr>
      <vt:lpstr>黑体</vt:lpstr>
      <vt:lpstr>微软雅黑</vt:lpstr>
      <vt:lpstr>Arial Unicode MS</vt:lpstr>
      <vt:lpstr>Calibri</vt:lpstr>
      <vt:lpstr>MT Extra</vt:lpstr>
      <vt:lpstr>Symbol</vt:lpstr>
      <vt:lpstr>C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Equation.KSEE3</vt:lpstr>
      <vt:lpstr>Equation.KSEE3</vt:lpstr>
      <vt:lpstr>Equation.3</vt:lpstr>
      <vt:lpstr>Equation.3</vt:lpstr>
      <vt:lpstr>Equation.KSEE3</vt:lpstr>
      <vt:lpstr>Equation.KSEE3</vt:lpstr>
      <vt:lpstr>Equation.KSEE3</vt:lpstr>
      <vt:lpstr>Equation.3</vt:lpstr>
      <vt:lpstr>Equation.3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线性代数 本学期教学安排</vt:lpstr>
      <vt:lpstr>第一章   n 阶行列式 </vt:lpstr>
      <vt:lpstr>§1   行列式的概念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§2  行列式的基本性质与计算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二、行列式展开定理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§3  克莱姆法则</vt:lpstr>
      <vt:lpstr>一、非齐次与齐次线性方程组概念</vt:lpstr>
      <vt:lpstr>二、克莱姆法则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三、重要定理</vt:lpstr>
      <vt:lpstr>PowerPoint 演示文稿</vt:lpstr>
      <vt:lpstr>PowerPoint 演示文稿</vt:lpstr>
      <vt:lpstr>实际上我们有如下定理：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线性代数</dc:title>
  <dc:creator>某同学</dc:creator>
  <cp:lastModifiedBy>某同学</cp:lastModifiedBy>
  <cp:revision>260</cp:revision>
  <dcterms:created xsi:type="dcterms:W3CDTF">2004-07-07T01:33:00Z</dcterms:created>
  <dcterms:modified xsi:type="dcterms:W3CDTF">2023-09-16T07:52:35Z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126B54C984274A41826199356887F4E7</vt:lpwstr>
  </property>
</Properties>
</file>