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wav" ContentType="audio/x-wav"/>
  <Default Extension="png" ContentType="image/png"/>
  <Default Extension="wmf" ContentType="image/x-wmf"/>
  <Default Extension="bmp" ContentType="image/bmp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10"/>
  </p:notesMasterIdLst>
  <p:sldIdLst>
    <p:sldId id="1445" r:id="rId4"/>
    <p:sldId id="296" r:id="rId5"/>
    <p:sldId id="797" r:id="rId6"/>
    <p:sldId id="798" r:id="rId7"/>
    <p:sldId id="257" r:id="rId8"/>
    <p:sldId id="419" r:id="rId9"/>
    <p:sldId id="435" r:id="rId11"/>
    <p:sldId id="421" r:id="rId12"/>
    <p:sldId id="350" r:id="rId13"/>
    <p:sldId id="352" r:id="rId14"/>
    <p:sldId id="353" r:id="rId15"/>
    <p:sldId id="354" r:id="rId16"/>
    <p:sldId id="276" r:id="rId17"/>
    <p:sldId id="356" r:id="rId18"/>
    <p:sldId id="357" r:id="rId19"/>
    <p:sldId id="359" r:id="rId20"/>
    <p:sldId id="373" r:id="rId21"/>
    <p:sldId id="453" r:id="rId22"/>
    <p:sldId id="363" r:id="rId23"/>
    <p:sldId id="287" r:id="rId24"/>
    <p:sldId id="364" r:id="rId25"/>
    <p:sldId id="564" r:id="rId26"/>
    <p:sldId id="260" r:id="rId27"/>
    <p:sldId id="294" r:id="rId28"/>
    <p:sldId id="304" r:id="rId29"/>
    <p:sldId id="297" r:id="rId30"/>
    <p:sldId id="436" r:id="rId31"/>
    <p:sldId id="299" r:id="rId32"/>
    <p:sldId id="302" r:id="rId33"/>
    <p:sldId id="303" r:id="rId34"/>
    <p:sldId id="306" r:id="rId35"/>
    <p:sldId id="307" r:id="rId36"/>
    <p:sldId id="372" r:id="rId37"/>
    <p:sldId id="1044" r:id="rId38"/>
    <p:sldId id="293" r:id="rId39"/>
    <p:sldId id="431" r:id="rId40"/>
    <p:sldId id="311" r:id="rId41"/>
    <p:sldId id="312" r:id="rId42"/>
    <p:sldId id="458" r:id="rId43"/>
    <p:sldId id="315" r:id="rId44"/>
    <p:sldId id="375" r:id="rId45"/>
    <p:sldId id="376" r:id="rId46"/>
    <p:sldId id="377" r:id="rId47"/>
    <p:sldId id="457" r:id="rId48"/>
    <p:sldId id="456" r:id="rId49"/>
    <p:sldId id="370" r:id="rId50"/>
    <p:sldId id="690" r:id="rId51"/>
    <p:sldId id="261" r:id="rId52"/>
    <p:sldId id="1128" r:id="rId53"/>
    <p:sldId id="321" r:id="rId54"/>
    <p:sldId id="323" r:id="rId55"/>
    <p:sldId id="326" r:id="rId56"/>
    <p:sldId id="935" r:id="rId57"/>
    <p:sldId id="692" r:id="rId58"/>
    <p:sldId id="327" r:id="rId59"/>
    <p:sldId id="328" r:id="rId60"/>
    <p:sldId id="1386" r:id="rId61"/>
    <p:sldId id="380" r:id="rId62"/>
    <p:sldId id="381" r:id="rId63"/>
    <p:sldId id="262" r:id="rId64"/>
    <p:sldId id="383" r:id="rId65"/>
    <p:sldId id="1129" r:id="rId66"/>
    <p:sldId id="1131" r:id="rId67"/>
    <p:sldId id="1132" r:id="rId68"/>
    <p:sldId id="1133" r:id="rId69"/>
    <p:sldId id="384" r:id="rId70"/>
    <p:sldId id="1135" r:id="rId71"/>
    <p:sldId id="400" r:id="rId72"/>
    <p:sldId id="1136" r:id="rId73"/>
    <p:sldId id="1137" r:id="rId74"/>
    <p:sldId id="1138" r:id="rId75"/>
    <p:sldId id="305" r:id="rId76"/>
    <p:sldId id="1306" r:id="rId77"/>
    <p:sldId id="1196" r:id="rId78"/>
    <p:sldId id="388" r:id="rId79"/>
    <p:sldId id="389" r:id="rId80"/>
    <p:sldId id="390" r:id="rId81"/>
    <p:sldId id="1305" r:id="rId82"/>
    <p:sldId id="1238" r:id="rId83"/>
    <p:sldId id="1239" r:id="rId84"/>
    <p:sldId id="1240" r:id="rId85"/>
    <p:sldId id="1307" r:id="rId86"/>
    <p:sldId id="1241" r:id="rId87"/>
    <p:sldId id="1243" r:id="rId88"/>
    <p:sldId id="1244" r:id="rId89"/>
    <p:sldId id="1245" r:id="rId90"/>
    <p:sldId id="1308" r:id="rId91"/>
    <p:sldId id="1309" r:id="rId92"/>
    <p:sldId id="394" r:id="rId93"/>
    <p:sldId id="396" r:id="rId94"/>
    <p:sldId id="397" r:id="rId95"/>
    <p:sldId id="263" r:id="rId96"/>
    <p:sldId id="402" r:id="rId97"/>
    <p:sldId id="403" r:id="rId98"/>
    <p:sldId id="404" r:id="rId99"/>
    <p:sldId id="336" r:id="rId100"/>
    <p:sldId id="1358" r:id="rId101"/>
    <p:sldId id="409" r:id="rId102"/>
    <p:sldId id="405" r:id="rId103"/>
    <p:sldId id="451" r:id="rId104"/>
    <p:sldId id="1253" r:id="rId105"/>
    <p:sldId id="782" r:id="rId106"/>
    <p:sldId id="783" r:id="rId107"/>
    <p:sldId id="1256" r:id="rId108"/>
    <p:sldId id="1257" r:id="rId109"/>
    <p:sldId id="1259" r:id="rId110"/>
  </p:sldIdLst>
  <p:sldSz cx="9144000" cy="6858000" type="screen4x3"/>
  <p:notesSz cx="6858000" cy="9144000"/>
  <p:custDataLst>
    <p:tags r:id="rId114"/>
  </p:custDataLst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39" userDrawn="1">
          <p15:clr>
            <a:srgbClr val="A4A3A4"/>
          </p15:clr>
        </p15:guide>
        <p15:guide id="2" pos="261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0709"/>
    <a:srgbClr val="210DB9"/>
    <a:srgbClr val="FFFF99"/>
    <a:srgbClr val="C0C0C0"/>
    <a:srgbClr val="5F5F5F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/>
    <p:restoredTop sz="94678"/>
  </p:normalViewPr>
  <p:slideViewPr>
    <p:cSldViewPr showGuides="1">
      <p:cViewPr varScale="1">
        <p:scale>
          <a:sx n="70" d="100"/>
          <a:sy n="70" d="100"/>
        </p:scale>
        <p:origin x="-606" y="-108"/>
      </p:cViewPr>
      <p:guideLst>
        <p:guide orient="horz" pos="1939"/>
        <p:guide pos="261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5.xml"/><Relationship Id="rId98" Type="http://schemas.openxmlformats.org/officeDocument/2006/relationships/slide" Target="slides/slide94.xml"/><Relationship Id="rId97" Type="http://schemas.openxmlformats.org/officeDocument/2006/relationships/slide" Target="slides/slide93.xml"/><Relationship Id="rId96" Type="http://schemas.openxmlformats.org/officeDocument/2006/relationships/slide" Target="slides/slide92.xml"/><Relationship Id="rId95" Type="http://schemas.openxmlformats.org/officeDocument/2006/relationships/slide" Target="slides/slide91.xml"/><Relationship Id="rId94" Type="http://schemas.openxmlformats.org/officeDocument/2006/relationships/slide" Target="slides/slide90.xml"/><Relationship Id="rId93" Type="http://schemas.openxmlformats.org/officeDocument/2006/relationships/slide" Target="slides/slide89.xml"/><Relationship Id="rId92" Type="http://schemas.openxmlformats.org/officeDocument/2006/relationships/slide" Target="slides/slide88.xml"/><Relationship Id="rId91" Type="http://schemas.openxmlformats.org/officeDocument/2006/relationships/slide" Target="slides/slide87.xml"/><Relationship Id="rId90" Type="http://schemas.openxmlformats.org/officeDocument/2006/relationships/slide" Target="slides/slide86.xml"/><Relationship Id="rId9" Type="http://schemas.openxmlformats.org/officeDocument/2006/relationships/slide" Target="slides/slide6.xml"/><Relationship Id="rId89" Type="http://schemas.openxmlformats.org/officeDocument/2006/relationships/slide" Target="slides/slide85.xml"/><Relationship Id="rId88" Type="http://schemas.openxmlformats.org/officeDocument/2006/relationships/slide" Target="slides/slide84.xml"/><Relationship Id="rId87" Type="http://schemas.openxmlformats.org/officeDocument/2006/relationships/slide" Target="slides/slide83.xml"/><Relationship Id="rId86" Type="http://schemas.openxmlformats.org/officeDocument/2006/relationships/slide" Target="slides/slide82.xml"/><Relationship Id="rId85" Type="http://schemas.openxmlformats.org/officeDocument/2006/relationships/slide" Target="slides/slide81.xml"/><Relationship Id="rId84" Type="http://schemas.openxmlformats.org/officeDocument/2006/relationships/slide" Target="slides/slide80.xml"/><Relationship Id="rId83" Type="http://schemas.openxmlformats.org/officeDocument/2006/relationships/slide" Target="slides/slide79.xml"/><Relationship Id="rId82" Type="http://schemas.openxmlformats.org/officeDocument/2006/relationships/slide" Target="slides/slide78.xml"/><Relationship Id="rId81" Type="http://schemas.openxmlformats.org/officeDocument/2006/relationships/slide" Target="slides/slide77.xml"/><Relationship Id="rId80" Type="http://schemas.openxmlformats.org/officeDocument/2006/relationships/slide" Target="slides/slide76.xml"/><Relationship Id="rId8" Type="http://schemas.openxmlformats.org/officeDocument/2006/relationships/slide" Target="slides/slide5.xml"/><Relationship Id="rId79" Type="http://schemas.openxmlformats.org/officeDocument/2006/relationships/slide" Target="slides/slide75.xml"/><Relationship Id="rId78" Type="http://schemas.openxmlformats.org/officeDocument/2006/relationships/slide" Target="slides/slide74.xml"/><Relationship Id="rId77" Type="http://schemas.openxmlformats.org/officeDocument/2006/relationships/slide" Target="slides/slide73.xml"/><Relationship Id="rId76" Type="http://schemas.openxmlformats.org/officeDocument/2006/relationships/slide" Target="slides/slide72.xml"/><Relationship Id="rId75" Type="http://schemas.openxmlformats.org/officeDocument/2006/relationships/slide" Target="slides/slide71.xml"/><Relationship Id="rId74" Type="http://schemas.openxmlformats.org/officeDocument/2006/relationships/slide" Target="slides/slide70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7" Type="http://schemas.openxmlformats.org/officeDocument/2006/relationships/slide" Target="slides/slide4.xml"/><Relationship Id="rId69" Type="http://schemas.openxmlformats.org/officeDocument/2006/relationships/slide" Target="slides/slide65.xml"/><Relationship Id="rId68" Type="http://schemas.openxmlformats.org/officeDocument/2006/relationships/slide" Target="slides/slide64.xml"/><Relationship Id="rId67" Type="http://schemas.openxmlformats.org/officeDocument/2006/relationships/slide" Target="slides/slide63.xml"/><Relationship Id="rId66" Type="http://schemas.openxmlformats.org/officeDocument/2006/relationships/slide" Target="slides/slide62.xml"/><Relationship Id="rId65" Type="http://schemas.openxmlformats.org/officeDocument/2006/relationships/slide" Target="slides/slide61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0" Type="http://schemas.openxmlformats.org/officeDocument/2006/relationships/slide" Target="slides/slide56.xml"/><Relationship Id="rId6" Type="http://schemas.openxmlformats.org/officeDocument/2006/relationships/slide" Target="slides/slide3.xml"/><Relationship Id="rId59" Type="http://schemas.openxmlformats.org/officeDocument/2006/relationships/slide" Target="slides/slide55.xml"/><Relationship Id="rId58" Type="http://schemas.openxmlformats.org/officeDocument/2006/relationships/slide" Target="slides/slide54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slide" Target="slides/slide2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4" Type="http://schemas.openxmlformats.org/officeDocument/2006/relationships/tags" Target="tags/tag51.xml"/><Relationship Id="rId113" Type="http://schemas.openxmlformats.org/officeDocument/2006/relationships/tableStyles" Target="tableStyles.xml"/><Relationship Id="rId112" Type="http://schemas.openxmlformats.org/officeDocument/2006/relationships/viewProps" Target="viewProps.xml"/><Relationship Id="rId111" Type="http://schemas.openxmlformats.org/officeDocument/2006/relationships/presProps" Target="presProps.xml"/><Relationship Id="rId110" Type="http://schemas.openxmlformats.org/officeDocument/2006/relationships/slide" Target="slides/slide106.xml"/><Relationship Id="rId11" Type="http://schemas.openxmlformats.org/officeDocument/2006/relationships/slide" Target="slides/slide7.xml"/><Relationship Id="rId109" Type="http://schemas.openxmlformats.org/officeDocument/2006/relationships/slide" Target="slides/slide105.xml"/><Relationship Id="rId108" Type="http://schemas.openxmlformats.org/officeDocument/2006/relationships/slide" Target="slides/slide104.xml"/><Relationship Id="rId107" Type="http://schemas.openxmlformats.org/officeDocument/2006/relationships/slide" Target="slides/slide103.xml"/><Relationship Id="rId106" Type="http://schemas.openxmlformats.org/officeDocument/2006/relationships/slide" Target="slides/slide102.xml"/><Relationship Id="rId105" Type="http://schemas.openxmlformats.org/officeDocument/2006/relationships/slide" Target="slides/slide101.xml"/><Relationship Id="rId104" Type="http://schemas.openxmlformats.org/officeDocument/2006/relationships/slide" Target="slides/slide100.xml"/><Relationship Id="rId103" Type="http://schemas.openxmlformats.org/officeDocument/2006/relationships/slide" Target="slides/slide99.xml"/><Relationship Id="rId102" Type="http://schemas.openxmlformats.org/officeDocument/2006/relationships/slide" Target="slides/slide98.xml"/><Relationship Id="rId101" Type="http://schemas.openxmlformats.org/officeDocument/2006/relationships/slide" Target="slides/slide97.xml"/><Relationship Id="rId100" Type="http://schemas.openxmlformats.org/officeDocument/2006/relationships/slide" Target="slides/slide96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5" Type="http://schemas.openxmlformats.org/officeDocument/2006/relationships/image" Target="../media/image12.wmf"/><Relationship Id="rId4" Type="http://schemas.openxmlformats.org/officeDocument/2006/relationships/image" Target="../media/image11.wmf"/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4" Type="http://schemas.openxmlformats.org/officeDocument/2006/relationships/image" Target="../media/image22.wmf"/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4" Type="http://schemas.openxmlformats.org/officeDocument/2006/relationships/image" Target="../media/image26.wmf"/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0.vml.rels><?xml version="1.0" encoding="UTF-8" standalone="yes"?>
<Relationships xmlns="http://schemas.openxmlformats.org/package/2006/relationships"><Relationship Id="rId6" Type="http://schemas.openxmlformats.org/officeDocument/2006/relationships/image" Target="../media/image44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1.vml.rels><?xml version="1.0" encoding="UTF-8" standalone="yes"?>
<Relationships xmlns="http://schemas.openxmlformats.org/package/2006/relationships"><Relationship Id="rId5" Type="http://schemas.openxmlformats.org/officeDocument/2006/relationships/image" Target="../media/image49.wmf"/><Relationship Id="rId4" Type="http://schemas.openxmlformats.org/officeDocument/2006/relationships/image" Target="../media/image48.wmf"/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7" Type="http://schemas.openxmlformats.org/officeDocument/2006/relationships/image" Target="../media/image58.wmf"/><Relationship Id="rId6" Type="http://schemas.openxmlformats.org/officeDocument/2006/relationships/image" Target="../media/image57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/Relationships>
</file>

<file path=ppt/drawings/_rels/vmlDrawing15.vml.rels><?xml version="1.0" encoding="UTF-8" standalone="yes"?>
<Relationships xmlns="http://schemas.openxmlformats.org/package/2006/relationships"><Relationship Id="rId6" Type="http://schemas.openxmlformats.org/officeDocument/2006/relationships/image" Target="../media/image65.wmf"/><Relationship Id="rId5" Type="http://schemas.openxmlformats.org/officeDocument/2006/relationships/image" Target="../media/image64.wmf"/><Relationship Id="rId4" Type="http://schemas.openxmlformats.org/officeDocument/2006/relationships/image" Target="../media/image63.wmf"/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/Relationships>
</file>

<file path=ppt/drawings/_rels/vmlDrawing16.vml.rels><?xml version="1.0" encoding="UTF-8" standalone="yes"?>
<Relationships xmlns="http://schemas.openxmlformats.org/package/2006/relationships"><Relationship Id="rId4" Type="http://schemas.openxmlformats.org/officeDocument/2006/relationships/image" Target="../media/image69.wmf"/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/Relationships>
</file>

<file path=ppt/drawings/_rels/vmlDrawing18.vml.rels><?xml version="1.0" encoding="UTF-8" standalone="yes"?>
<Relationships xmlns="http://schemas.openxmlformats.org/package/2006/relationships"><Relationship Id="rId9" Type="http://schemas.openxmlformats.org/officeDocument/2006/relationships/image" Target="../media/image81.wmf"/><Relationship Id="rId8" Type="http://schemas.openxmlformats.org/officeDocument/2006/relationships/image" Target="../media/image80.wmf"/><Relationship Id="rId7" Type="http://schemas.openxmlformats.org/officeDocument/2006/relationships/image" Target="../media/image79.wmf"/><Relationship Id="rId6" Type="http://schemas.openxmlformats.org/officeDocument/2006/relationships/image" Target="../media/image78.wmf"/><Relationship Id="rId5" Type="http://schemas.openxmlformats.org/officeDocument/2006/relationships/image" Target="../media/image77.wmf"/><Relationship Id="rId4" Type="http://schemas.openxmlformats.org/officeDocument/2006/relationships/image" Target="../media/image76.wmf"/><Relationship Id="rId3" Type="http://schemas.openxmlformats.org/officeDocument/2006/relationships/image" Target="../media/image75.wmf"/><Relationship Id="rId2" Type="http://schemas.openxmlformats.org/officeDocument/2006/relationships/image" Target="../media/image74.wmf"/><Relationship Id="rId10" Type="http://schemas.openxmlformats.org/officeDocument/2006/relationships/image" Target="../media/image82.wmf"/><Relationship Id="rId1" Type="http://schemas.openxmlformats.org/officeDocument/2006/relationships/image" Target="../media/image73.wmf"/></Relationships>
</file>

<file path=ppt/drawings/_rels/vmlDrawing19.vml.rels><?xml version="1.0" encoding="UTF-8" standalone="yes"?>
<Relationships xmlns="http://schemas.openxmlformats.org/package/2006/relationships"><Relationship Id="rId7" Type="http://schemas.openxmlformats.org/officeDocument/2006/relationships/image" Target="../media/image89.wmf"/><Relationship Id="rId6" Type="http://schemas.openxmlformats.org/officeDocument/2006/relationships/image" Target="../media/image88.wmf"/><Relationship Id="rId5" Type="http://schemas.openxmlformats.org/officeDocument/2006/relationships/image" Target="../media/image87.wmf"/><Relationship Id="rId4" Type="http://schemas.openxmlformats.org/officeDocument/2006/relationships/image" Target="../media/image86.wmf"/><Relationship Id="rId3" Type="http://schemas.openxmlformats.org/officeDocument/2006/relationships/image" Target="../media/image85.wmf"/><Relationship Id="rId2" Type="http://schemas.openxmlformats.org/officeDocument/2006/relationships/image" Target="../media/image84.wmf"/><Relationship Id="rId1" Type="http://schemas.openxmlformats.org/officeDocument/2006/relationships/image" Target="../media/image83.wmf"/></Relationships>
</file>

<file path=ppt/drawings/_rels/vmlDrawing20.vml.rels><?xml version="1.0" encoding="UTF-8" standalone="yes"?>
<Relationships xmlns="http://schemas.openxmlformats.org/package/2006/relationships"><Relationship Id="rId7" Type="http://schemas.openxmlformats.org/officeDocument/2006/relationships/image" Target="../media/image96.wmf"/><Relationship Id="rId6" Type="http://schemas.openxmlformats.org/officeDocument/2006/relationships/image" Target="../media/image95.wmf"/><Relationship Id="rId5" Type="http://schemas.openxmlformats.org/officeDocument/2006/relationships/image" Target="../media/image94.wmf"/><Relationship Id="rId4" Type="http://schemas.openxmlformats.org/officeDocument/2006/relationships/image" Target="../media/image93.wmf"/><Relationship Id="rId3" Type="http://schemas.openxmlformats.org/officeDocument/2006/relationships/image" Target="../media/image92.wmf"/><Relationship Id="rId2" Type="http://schemas.openxmlformats.org/officeDocument/2006/relationships/image" Target="../media/image91.wmf"/><Relationship Id="rId1" Type="http://schemas.openxmlformats.org/officeDocument/2006/relationships/image" Target="../media/image90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7.wmf"/></Relationships>
</file>

<file path=ppt/drawings/_rels/vmlDrawing22.vml.rels><?xml version="1.0" encoding="UTF-8" standalone="yes"?>
<Relationships xmlns="http://schemas.openxmlformats.org/package/2006/relationships"><Relationship Id="rId7" Type="http://schemas.openxmlformats.org/officeDocument/2006/relationships/image" Target="../media/image104.wmf"/><Relationship Id="rId6" Type="http://schemas.openxmlformats.org/officeDocument/2006/relationships/image" Target="../media/image103.wmf"/><Relationship Id="rId5" Type="http://schemas.openxmlformats.org/officeDocument/2006/relationships/image" Target="../media/image102.wmf"/><Relationship Id="rId4" Type="http://schemas.openxmlformats.org/officeDocument/2006/relationships/image" Target="../media/image101.wmf"/><Relationship Id="rId3" Type="http://schemas.openxmlformats.org/officeDocument/2006/relationships/image" Target="../media/image100.wmf"/><Relationship Id="rId2" Type="http://schemas.openxmlformats.org/officeDocument/2006/relationships/image" Target="../media/image99.wmf"/><Relationship Id="rId1" Type="http://schemas.openxmlformats.org/officeDocument/2006/relationships/image" Target="../media/image98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5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6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wmf"/><Relationship Id="rId1" Type="http://schemas.openxmlformats.org/officeDocument/2006/relationships/image" Target="../media/image107.wmf"/></Relationships>
</file>

<file path=ppt/drawings/_rels/vmlDrawing26.vml.rels><?xml version="1.0" encoding="UTF-8" standalone="yes"?>
<Relationships xmlns="http://schemas.openxmlformats.org/package/2006/relationships"><Relationship Id="rId9" Type="http://schemas.openxmlformats.org/officeDocument/2006/relationships/image" Target="../media/image117.wmf"/><Relationship Id="rId8" Type="http://schemas.openxmlformats.org/officeDocument/2006/relationships/image" Target="../media/image116.wmf"/><Relationship Id="rId7" Type="http://schemas.openxmlformats.org/officeDocument/2006/relationships/image" Target="../media/image115.wmf"/><Relationship Id="rId6" Type="http://schemas.openxmlformats.org/officeDocument/2006/relationships/image" Target="../media/image114.wmf"/><Relationship Id="rId5" Type="http://schemas.openxmlformats.org/officeDocument/2006/relationships/image" Target="../media/image113.wmf"/><Relationship Id="rId4" Type="http://schemas.openxmlformats.org/officeDocument/2006/relationships/image" Target="../media/image112.wmf"/><Relationship Id="rId3" Type="http://schemas.openxmlformats.org/officeDocument/2006/relationships/image" Target="../media/image111.wmf"/><Relationship Id="rId2" Type="http://schemas.openxmlformats.org/officeDocument/2006/relationships/image" Target="../media/image110.wmf"/><Relationship Id="rId11" Type="http://schemas.openxmlformats.org/officeDocument/2006/relationships/image" Target="../media/image119.wmf"/><Relationship Id="rId10" Type="http://schemas.openxmlformats.org/officeDocument/2006/relationships/image" Target="../media/image118.wmf"/><Relationship Id="rId1" Type="http://schemas.openxmlformats.org/officeDocument/2006/relationships/image" Target="../media/image109.wmf"/></Relationships>
</file>

<file path=ppt/drawings/_rels/vmlDrawing2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wmf"/><Relationship Id="rId7" Type="http://schemas.openxmlformats.org/officeDocument/2006/relationships/image" Target="../media/image126.wmf"/><Relationship Id="rId6" Type="http://schemas.openxmlformats.org/officeDocument/2006/relationships/image" Target="../media/image125.wmf"/><Relationship Id="rId5" Type="http://schemas.openxmlformats.org/officeDocument/2006/relationships/image" Target="../media/image124.wmf"/><Relationship Id="rId4" Type="http://schemas.openxmlformats.org/officeDocument/2006/relationships/image" Target="../media/image123.wmf"/><Relationship Id="rId3" Type="http://schemas.openxmlformats.org/officeDocument/2006/relationships/image" Target="../media/image122.wmf"/><Relationship Id="rId2" Type="http://schemas.openxmlformats.org/officeDocument/2006/relationships/image" Target="../media/image121.wmf"/><Relationship Id="rId1" Type="http://schemas.openxmlformats.org/officeDocument/2006/relationships/image" Target="../media/image120.wmf"/></Relationships>
</file>

<file path=ppt/drawings/_rels/vmlDrawing28.vml.rels><?xml version="1.0" encoding="UTF-8" standalone="yes"?>
<Relationships xmlns="http://schemas.openxmlformats.org/package/2006/relationships"><Relationship Id="rId5" Type="http://schemas.openxmlformats.org/officeDocument/2006/relationships/image" Target="../media/image132.wmf"/><Relationship Id="rId4" Type="http://schemas.openxmlformats.org/officeDocument/2006/relationships/image" Target="../media/image131.wmf"/><Relationship Id="rId3" Type="http://schemas.openxmlformats.org/officeDocument/2006/relationships/image" Target="../media/image130.wmf"/><Relationship Id="rId2" Type="http://schemas.openxmlformats.org/officeDocument/2006/relationships/image" Target="../media/image129.wmf"/><Relationship Id="rId1" Type="http://schemas.openxmlformats.org/officeDocument/2006/relationships/image" Target="../media/image128.wmf"/></Relationships>
</file>

<file path=ppt/drawings/_rels/vmlDrawing29.vml.rels><?xml version="1.0" encoding="UTF-8" standalone="yes"?>
<Relationships xmlns="http://schemas.openxmlformats.org/package/2006/relationships"><Relationship Id="rId7" Type="http://schemas.openxmlformats.org/officeDocument/2006/relationships/image" Target="../media/image139.wmf"/><Relationship Id="rId6" Type="http://schemas.openxmlformats.org/officeDocument/2006/relationships/image" Target="../media/image138.wmf"/><Relationship Id="rId5" Type="http://schemas.openxmlformats.org/officeDocument/2006/relationships/image" Target="../media/image137.wmf"/><Relationship Id="rId4" Type="http://schemas.openxmlformats.org/officeDocument/2006/relationships/image" Target="../media/image136.wmf"/><Relationship Id="rId3" Type="http://schemas.openxmlformats.org/officeDocument/2006/relationships/image" Target="../media/image135.wmf"/><Relationship Id="rId2" Type="http://schemas.openxmlformats.org/officeDocument/2006/relationships/image" Target="../media/image134.wmf"/><Relationship Id="rId1" Type="http://schemas.openxmlformats.org/officeDocument/2006/relationships/image" Target="../media/image133.wmf"/></Relationships>
</file>

<file path=ppt/drawings/_rels/vmlDrawing30.vml.rels><?xml version="1.0" encoding="UTF-8" standalone="yes"?>
<Relationships xmlns="http://schemas.openxmlformats.org/package/2006/relationships"><Relationship Id="rId4" Type="http://schemas.openxmlformats.org/officeDocument/2006/relationships/image" Target="../media/image143.wmf"/><Relationship Id="rId3" Type="http://schemas.openxmlformats.org/officeDocument/2006/relationships/image" Target="../media/image142.wmf"/><Relationship Id="rId2" Type="http://schemas.openxmlformats.org/officeDocument/2006/relationships/image" Target="../media/image141.wmf"/><Relationship Id="rId1" Type="http://schemas.openxmlformats.org/officeDocument/2006/relationships/image" Target="../media/image140.wmf"/></Relationships>
</file>

<file path=ppt/drawings/_rels/vmlDrawing31.vml.rels><?xml version="1.0" encoding="UTF-8" standalone="yes"?>
<Relationships xmlns="http://schemas.openxmlformats.org/package/2006/relationships"><Relationship Id="rId5" Type="http://schemas.openxmlformats.org/officeDocument/2006/relationships/image" Target="../media/image148.wmf"/><Relationship Id="rId4" Type="http://schemas.openxmlformats.org/officeDocument/2006/relationships/image" Target="../media/image147.wmf"/><Relationship Id="rId3" Type="http://schemas.openxmlformats.org/officeDocument/2006/relationships/image" Target="../media/image146.wmf"/><Relationship Id="rId2" Type="http://schemas.openxmlformats.org/officeDocument/2006/relationships/image" Target="../media/image145.wmf"/><Relationship Id="rId1" Type="http://schemas.openxmlformats.org/officeDocument/2006/relationships/image" Target="../media/image144.wmf"/></Relationships>
</file>

<file path=ppt/drawings/_rels/vmlDrawing32.vml.rels><?xml version="1.0" encoding="UTF-8" standalone="yes"?>
<Relationships xmlns="http://schemas.openxmlformats.org/package/2006/relationships"><Relationship Id="rId6" Type="http://schemas.openxmlformats.org/officeDocument/2006/relationships/image" Target="../media/image154.wmf"/><Relationship Id="rId5" Type="http://schemas.openxmlformats.org/officeDocument/2006/relationships/image" Target="../media/image153.wmf"/><Relationship Id="rId4" Type="http://schemas.openxmlformats.org/officeDocument/2006/relationships/image" Target="../media/image152.wmf"/><Relationship Id="rId3" Type="http://schemas.openxmlformats.org/officeDocument/2006/relationships/image" Target="../media/image151.wmf"/><Relationship Id="rId2" Type="http://schemas.openxmlformats.org/officeDocument/2006/relationships/image" Target="../media/image150.wmf"/><Relationship Id="rId1" Type="http://schemas.openxmlformats.org/officeDocument/2006/relationships/image" Target="../media/image149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wmf"/><Relationship Id="rId2" Type="http://schemas.openxmlformats.org/officeDocument/2006/relationships/image" Target="../media/image155.wmf"/><Relationship Id="rId1" Type="http://schemas.openxmlformats.org/officeDocument/2006/relationships/image" Target="../media/image150.wmf"/></Relationships>
</file>

<file path=ppt/drawings/_rels/vmlDrawing34.vml.rels><?xml version="1.0" encoding="UTF-8" standalone="yes"?>
<Relationships xmlns="http://schemas.openxmlformats.org/package/2006/relationships"><Relationship Id="rId6" Type="http://schemas.openxmlformats.org/officeDocument/2006/relationships/image" Target="../media/image161.wmf"/><Relationship Id="rId5" Type="http://schemas.openxmlformats.org/officeDocument/2006/relationships/image" Target="../media/image160.wmf"/><Relationship Id="rId4" Type="http://schemas.openxmlformats.org/officeDocument/2006/relationships/image" Target="../media/image159.wmf"/><Relationship Id="rId3" Type="http://schemas.openxmlformats.org/officeDocument/2006/relationships/image" Target="../media/image158.wmf"/><Relationship Id="rId2" Type="http://schemas.openxmlformats.org/officeDocument/2006/relationships/image" Target="../media/image157.wmf"/><Relationship Id="rId1" Type="http://schemas.openxmlformats.org/officeDocument/2006/relationships/image" Target="../media/image156.wmf"/></Relationships>
</file>

<file path=ppt/drawings/_rels/vmlDrawing35.vml.rels><?xml version="1.0" encoding="UTF-8" standalone="yes"?>
<Relationships xmlns="http://schemas.openxmlformats.org/package/2006/relationships"><Relationship Id="rId6" Type="http://schemas.openxmlformats.org/officeDocument/2006/relationships/image" Target="../media/image167.wmf"/><Relationship Id="rId5" Type="http://schemas.openxmlformats.org/officeDocument/2006/relationships/image" Target="../media/image166.wmf"/><Relationship Id="rId4" Type="http://schemas.openxmlformats.org/officeDocument/2006/relationships/image" Target="../media/image165.wmf"/><Relationship Id="rId3" Type="http://schemas.openxmlformats.org/officeDocument/2006/relationships/image" Target="../media/image164.wmf"/><Relationship Id="rId2" Type="http://schemas.openxmlformats.org/officeDocument/2006/relationships/image" Target="../media/image163.wmf"/><Relationship Id="rId1" Type="http://schemas.openxmlformats.org/officeDocument/2006/relationships/image" Target="../media/image162.w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wmf"/><Relationship Id="rId2" Type="http://schemas.openxmlformats.org/officeDocument/2006/relationships/image" Target="../media/image169.wmf"/><Relationship Id="rId1" Type="http://schemas.openxmlformats.org/officeDocument/2006/relationships/image" Target="../media/image168.wmf"/></Relationships>
</file>

<file path=ppt/drawings/_rels/vmlDrawing37.vml.rels><?xml version="1.0" encoding="UTF-8" standalone="yes"?>
<Relationships xmlns="http://schemas.openxmlformats.org/package/2006/relationships"><Relationship Id="rId9" Type="http://schemas.openxmlformats.org/officeDocument/2006/relationships/image" Target="../media/image179.wmf"/><Relationship Id="rId8" Type="http://schemas.openxmlformats.org/officeDocument/2006/relationships/image" Target="../media/image178.wmf"/><Relationship Id="rId7" Type="http://schemas.openxmlformats.org/officeDocument/2006/relationships/image" Target="../media/image177.wmf"/><Relationship Id="rId6" Type="http://schemas.openxmlformats.org/officeDocument/2006/relationships/image" Target="../media/image176.wmf"/><Relationship Id="rId5" Type="http://schemas.openxmlformats.org/officeDocument/2006/relationships/image" Target="../media/image175.wmf"/><Relationship Id="rId4" Type="http://schemas.openxmlformats.org/officeDocument/2006/relationships/image" Target="../media/image174.wmf"/><Relationship Id="rId3" Type="http://schemas.openxmlformats.org/officeDocument/2006/relationships/image" Target="../media/image173.wmf"/><Relationship Id="rId2" Type="http://schemas.openxmlformats.org/officeDocument/2006/relationships/image" Target="../media/image172.wmf"/><Relationship Id="rId11" Type="http://schemas.openxmlformats.org/officeDocument/2006/relationships/image" Target="../media/image181.wmf"/><Relationship Id="rId10" Type="http://schemas.openxmlformats.org/officeDocument/2006/relationships/image" Target="../media/image180.wmf"/><Relationship Id="rId1" Type="http://schemas.openxmlformats.org/officeDocument/2006/relationships/image" Target="../media/image171.wmf"/></Relationships>
</file>

<file path=ppt/drawings/_rels/vmlDrawing38.vml.rels><?xml version="1.0" encoding="UTF-8" standalone="yes"?>
<Relationships xmlns="http://schemas.openxmlformats.org/package/2006/relationships"><Relationship Id="rId9" Type="http://schemas.openxmlformats.org/officeDocument/2006/relationships/image" Target="../media/image190.wmf"/><Relationship Id="rId8" Type="http://schemas.openxmlformats.org/officeDocument/2006/relationships/image" Target="../media/image189.wmf"/><Relationship Id="rId7" Type="http://schemas.openxmlformats.org/officeDocument/2006/relationships/image" Target="../media/image188.wmf"/><Relationship Id="rId6" Type="http://schemas.openxmlformats.org/officeDocument/2006/relationships/image" Target="../media/image187.wmf"/><Relationship Id="rId5" Type="http://schemas.openxmlformats.org/officeDocument/2006/relationships/image" Target="../media/image186.wmf"/><Relationship Id="rId4" Type="http://schemas.openxmlformats.org/officeDocument/2006/relationships/image" Target="../media/image185.wmf"/><Relationship Id="rId3" Type="http://schemas.openxmlformats.org/officeDocument/2006/relationships/image" Target="../media/image184.wmf"/><Relationship Id="rId2" Type="http://schemas.openxmlformats.org/officeDocument/2006/relationships/image" Target="../media/image183.wmf"/><Relationship Id="rId1" Type="http://schemas.openxmlformats.org/officeDocument/2006/relationships/image" Target="../media/image182.wmf"/></Relationships>
</file>

<file path=ppt/drawings/_rels/vmlDrawing39.vml.rels><?xml version="1.0" encoding="UTF-8" standalone="yes"?>
<Relationships xmlns="http://schemas.openxmlformats.org/package/2006/relationships"><Relationship Id="rId9" Type="http://schemas.openxmlformats.org/officeDocument/2006/relationships/image" Target="../media/image199.wmf"/><Relationship Id="rId8" Type="http://schemas.openxmlformats.org/officeDocument/2006/relationships/image" Target="../media/image198.wmf"/><Relationship Id="rId7" Type="http://schemas.openxmlformats.org/officeDocument/2006/relationships/image" Target="../media/image197.wmf"/><Relationship Id="rId6" Type="http://schemas.openxmlformats.org/officeDocument/2006/relationships/image" Target="../media/image196.wmf"/><Relationship Id="rId5" Type="http://schemas.openxmlformats.org/officeDocument/2006/relationships/image" Target="../media/image195.wmf"/><Relationship Id="rId4" Type="http://schemas.openxmlformats.org/officeDocument/2006/relationships/image" Target="../media/image194.wmf"/><Relationship Id="rId3" Type="http://schemas.openxmlformats.org/officeDocument/2006/relationships/image" Target="../media/image193.wmf"/><Relationship Id="rId2" Type="http://schemas.openxmlformats.org/officeDocument/2006/relationships/image" Target="../media/image192.wmf"/><Relationship Id="rId1" Type="http://schemas.openxmlformats.org/officeDocument/2006/relationships/image" Target="../media/image191.wmf"/></Relationships>
</file>

<file path=ppt/drawings/_rels/vmlDrawing40.vml.rels><?xml version="1.0" encoding="UTF-8" standalone="yes"?>
<Relationships xmlns="http://schemas.openxmlformats.org/package/2006/relationships"><Relationship Id="rId9" Type="http://schemas.openxmlformats.org/officeDocument/2006/relationships/image" Target="../media/image208.wmf"/><Relationship Id="rId8" Type="http://schemas.openxmlformats.org/officeDocument/2006/relationships/image" Target="../media/image207.wmf"/><Relationship Id="rId7" Type="http://schemas.openxmlformats.org/officeDocument/2006/relationships/image" Target="../media/image206.wmf"/><Relationship Id="rId6" Type="http://schemas.openxmlformats.org/officeDocument/2006/relationships/image" Target="../media/image205.wmf"/><Relationship Id="rId5" Type="http://schemas.openxmlformats.org/officeDocument/2006/relationships/image" Target="../media/image204.wmf"/><Relationship Id="rId4" Type="http://schemas.openxmlformats.org/officeDocument/2006/relationships/image" Target="../media/image203.wmf"/><Relationship Id="rId3" Type="http://schemas.openxmlformats.org/officeDocument/2006/relationships/image" Target="../media/image202.wmf"/><Relationship Id="rId2" Type="http://schemas.openxmlformats.org/officeDocument/2006/relationships/image" Target="../media/image201.wmf"/><Relationship Id="rId12" Type="http://schemas.openxmlformats.org/officeDocument/2006/relationships/image" Target="../media/image211.wmf"/><Relationship Id="rId11" Type="http://schemas.openxmlformats.org/officeDocument/2006/relationships/image" Target="../media/image210.wmf"/><Relationship Id="rId10" Type="http://schemas.openxmlformats.org/officeDocument/2006/relationships/image" Target="../media/image209.wmf"/><Relationship Id="rId1" Type="http://schemas.openxmlformats.org/officeDocument/2006/relationships/image" Target="../media/image200.wmf"/></Relationships>
</file>

<file path=ppt/drawings/_rels/vmlDrawing41.vml.rels><?xml version="1.0" encoding="UTF-8" standalone="yes"?>
<Relationships xmlns="http://schemas.openxmlformats.org/package/2006/relationships"><Relationship Id="rId9" Type="http://schemas.openxmlformats.org/officeDocument/2006/relationships/image" Target="../media/image219.wmf"/><Relationship Id="rId8" Type="http://schemas.openxmlformats.org/officeDocument/2006/relationships/image" Target="../media/image218.wmf"/><Relationship Id="rId7" Type="http://schemas.openxmlformats.org/officeDocument/2006/relationships/image" Target="../media/image217.wmf"/><Relationship Id="rId6" Type="http://schemas.openxmlformats.org/officeDocument/2006/relationships/image" Target="../media/image216.wmf"/><Relationship Id="rId5" Type="http://schemas.openxmlformats.org/officeDocument/2006/relationships/image" Target="../media/image215.wmf"/><Relationship Id="rId4" Type="http://schemas.openxmlformats.org/officeDocument/2006/relationships/image" Target="../media/image214.wmf"/><Relationship Id="rId3" Type="http://schemas.openxmlformats.org/officeDocument/2006/relationships/image" Target="../media/image17.wmf"/><Relationship Id="rId2" Type="http://schemas.openxmlformats.org/officeDocument/2006/relationships/image" Target="../media/image213.wmf"/><Relationship Id="rId1" Type="http://schemas.openxmlformats.org/officeDocument/2006/relationships/image" Target="../media/image212.wmf"/></Relationships>
</file>

<file path=ppt/drawings/_rels/vmlDrawing4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wmf"/><Relationship Id="rId1" Type="http://schemas.openxmlformats.org/officeDocument/2006/relationships/image" Target="../media/image220.wmf"/></Relationships>
</file>

<file path=ppt/drawings/_rels/vmlDrawing43.vml.rels><?xml version="1.0" encoding="UTF-8" standalone="yes"?>
<Relationships xmlns="http://schemas.openxmlformats.org/package/2006/relationships"><Relationship Id="rId6" Type="http://schemas.openxmlformats.org/officeDocument/2006/relationships/image" Target="../media/image227.wmf"/><Relationship Id="rId5" Type="http://schemas.openxmlformats.org/officeDocument/2006/relationships/image" Target="../media/image226.wmf"/><Relationship Id="rId4" Type="http://schemas.openxmlformats.org/officeDocument/2006/relationships/image" Target="../media/image225.wmf"/><Relationship Id="rId3" Type="http://schemas.openxmlformats.org/officeDocument/2006/relationships/image" Target="../media/image224.wmf"/><Relationship Id="rId2" Type="http://schemas.openxmlformats.org/officeDocument/2006/relationships/image" Target="../media/image223.wmf"/><Relationship Id="rId1" Type="http://schemas.openxmlformats.org/officeDocument/2006/relationships/image" Target="../media/image222.wmf"/></Relationships>
</file>

<file path=ppt/drawings/_rels/vmlDrawing4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5.wmf"/><Relationship Id="rId7" Type="http://schemas.openxmlformats.org/officeDocument/2006/relationships/image" Target="../media/image234.wmf"/><Relationship Id="rId6" Type="http://schemas.openxmlformats.org/officeDocument/2006/relationships/image" Target="../media/image233.wmf"/><Relationship Id="rId5" Type="http://schemas.openxmlformats.org/officeDocument/2006/relationships/image" Target="../media/image232.wmf"/><Relationship Id="rId4" Type="http://schemas.openxmlformats.org/officeDocument/2006/relationships/image" Target="../media/image231.wmf"/><Relationship Id="rId3" Type="http://schemas.openxmlformats.org/officeDocument/2006/relationships/image" Target="../media/image230.wmf"/><Relationship Id="rId2" Type="http://schemas.openxmlformats.org/officeDocument/2006/relationships/image" Target="../media/image229.wmf"/><Relationship Id="rId1" Type="http://schemas.openxmlformats.org/officeDocument/2006/relationships/image" Target="../media/image228.wmf"/></Relationships>
</file>

<file path=ppt/drawings/_rels/vmlDrawing4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9.wmf"/><Relationship Id="rId1" Type="http://schemas.openxmlformats.org/officeDocument/2006/relationships/image" Target="../media/image228.wmf"/></Relationships>
</file>

<file path=ppt/drawings/_rels/vmlDrawing4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7.wmf"/><Relationship Id="rId1" Type="http://schemas.openxmlformats.org/officeDocument/2006/relationships/image" Target="../media/image236.wmf"/></Relationships>
</file>

<file path=ppt/drawings/_rels/vmlDrawing47.vml.rels><?xml version="1.0" encoding="UTF-8" standalone="yes"?>
<Relationships xmlns="http://schemas.openxmlformats.org/package/2006/relationships"><Relationship Id="rId4" Type="http://schemas.openxmlformats.org/officeDocument/2006/relationships/image" Target="../media/image241.wmf"/><Relationship Id="rId3" Type="http://schemas.openxmlformats.org/officeDocument/2006/relationships/image" Target="../media/image240.wmf"/><Relationship Id="rId2" Type="http://schemas.openxmlformats.org/officeDocument/2006/relationships/image" Target="../media/image239.wmf"/><Relationship Id="rId1" Type="http://schemas.openxmlformats.org/officeDocument/2006/relationships/image" Target="../media/image238.wmf"/></Relationships>
</file>

<file path=ppt/drawings/_rels/vmlDrawing48.vml.rels><?xml version="1.0" encoding="UTF-8" standalone="yes"?>
<Relationships xmlns="http://schemas.openxmlformats.org/package/2006/relationships"><Relationship Id="rId5" Type="http://schemas.openxmlformats.org/officeDocument/2006/relationships/image" Target="../media/image246.wmf"/><Relationship Id="rId4" Type="http://schemas.openxmlformats.org/officeDocument/2006/relationships/image" Target="../media/image245.wmf"/><Relationship Id="rId3" Type="http://schemas.openxmlformats.org/officeDocument/2006/relationships/image" Target="../media/image244.wmf"/><Relationship Id="rId2" Type="http://schemas.openxmlformats.org/officeDocument/2006/relationships/image" Target="../media/image243.wmf"/><Relationship Id="rId1" Type="http://schemas.openxmlformats.org/officeDocument/2006/relationships/image" Target="../media/image242.wmf"/></Relationships>
</file>

<file path=ppt/drawings/_rels/vmlDrawing4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wmf"/><Relationship Id="rId2" Type="http://schemas.openxmlformats.org/officeDocument/2006/relationships/image" Target="../media/image237.wmf"/><Relationship Id="rId1" Type="http://schemas.openxmlformats.org/officeDocument/2006/relationships/image" Target="../media/image247.wmf"/></Relationships>
</file>

<file path=ppt/drawings/_rels/vmlDrawing50.vml.rels><?xml version="1.0" encoding="UTF-8" standalone="yes"?>
<Relationships xmlns="http://schemas.openxmlformats.org/package/2006/relationships"><Relationship Id="rId9" Type="http://schemas.openxmlformats.org/officeDocument/2006/relationships/image" Target="../media/image253.wmf"/><Relationship Id="rId8" Type="http://schemas.openxmlformats.org/officeDocument/2006/relationships/image" Target="../media/image252.wmf"/><Relationship Id="rId7" Type="http://schemas.openxmlformats.org/officeDocument/2006/relationships/image" Target="../media/image251.wmf"/><Relationship Id="rId6" Type="http://schemas.openxmlformats.org/officeDocument/2006/relationships/image" Target="../media/image250.wmf"/><Relationship Id="rId5" Type="http://schemas.openxmlformats.org/officeDocument/2006/relationships/image" Target="../media/image249.wmf"/><Relationship Id="rId4" Type="http://schemas.openxmlformats.org/officeDocument/2006/relationships/image" Target="../media/image241.wmf"/><Relationship Id="rId3" Type="http://schemas.openxmlformats.org/officeDocument/2006/relationships/image" Target="../media/image240.wmf"/><Relationship Id="rId2" Type="http://schemas.openxmlformats.org/officeDocument/2006/relationships/image" Target="../media/image239.wmf"/><Relationship Id="rId1" Type="http://schemas.openxmlformats.org/officeDocument/2006/relationships/image" Target="../media/image238.wmf"/></Relationships>
</file>

<file path=ppt/drawings/_rels/vmlDrawing51.vml.rels><?xml version="1.0" encoding="UTF-8" standalone="yes"?>
<Relationships xmlns="http://schemas.openxmlformats.org/package/2006/relationships"><Relationship Id="rId9" Type="http://schemas.openxmlformats.org/officeDocument/2006/relationships/image" Target="../media/image262.wmf"/><Relationship Id="rId8" Type="http://schemas.openxmlformats.org/officeDocument/2006/relationships/image" Target="../media/image261.wmf"/><Relationship Id="rId7" Type="http://schemas.openxmlformats.org/officeDocument/2006/relationships/image" Target="../media/image260.wmf"/><Relationship Id="rId6" Type="http://schemas.openxmlformats.org/officeDocument/2006/relationships/image" Target="../media/image259.wmf"/><Relationship Id="rId5" Type="http://schemas.openxmlformats.org/officeDocument/2006/relationships/image" Target="../media/image258.wmf"/><Relationship Id="rId4" Type="http://schemas.openxmlformats.org/officeDocument/2006/relationships/image" Target="../media/image257.wmf"/><Relationship Id="rId3" Type="http://schemas.openxmlformats.org/officeDocument/2006/relationships/image" Target="../media/image256.wmf"/><Relationship Id="rId2" Type="http://schemas.openxmlformats.org/officeDocument/2006/relationships/image" Target="../media/image255.wmf"/><Relationship Id="rId10" Type="http://schemas.openxmlformats.org/officeDocument/2006/relationships/image" Target="../media/image263.wmf"/><Relationship Id="rId1" Type="http://schemas.openxmlformats.org/officeDocument/2006/relationships/image" Target="../media/image254.w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4.wmf"/></Relationships>
</file>

<file path=ppt/drawings/_rels/vmlDrawing5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wmf"/><Relationship Id="rId2" Type="http://schemas.openxmlformats.org/officeDocument/2006/relationships/image" Target="../media/image266.wmf"/><Relationship Id="rId1" Type="http://schemas.openxmlformats.org/officeDocument/2006/relationships/image" Target="../media/image265.wmf"/></Relationships>
</file>

<file path=ppt/drawings/_rels/vmlDrawing54.vml.rels><?xml version="1.0" encoding="UTF-8" standalone="yes"?>
<Relationships xmlns="http://schemas.openxmlformats.org/package/2006/relationships"><Relationship Id="rId5" Type="http://schemas.openxmlformats.org/officeDocument/2006/relationships/image" Target="../media/image272.wmf"/><Relationship Id="rId4" Type="http://schemas.openxmlformats.org/officeDocument/2006/relationships/image" Target="../media/image271.wmf"/><Relationship Id="rId3" Type="http://schemas.openxmlformats.org/officeDocument/2006/relationships/image" Target="../media/image270.wmf"/><Relationship Id="rId2" Type="http://schemas.openxmlformats.org/officeDocument/2006/relationships/image" Target="../media/image269.wmf"/><Relationship Id="rId1" Type="http://schemas.openxmlformats.org/officeDocument/2006/relationships/image" Target="../media/image268.wmf"/></Relationships>
</file>

<file path=ppt/drawings/_rels/vmlDrawing55.vml.rels><?xml version="1.0" encoding="UTF-8" standalone="yes"?>
<Relationships xmlns="http://schemas.openxmlformats.org/package/2006/relationships"><Relationship Id="rId7" Type="http://schemas.openxmlformats.org/officeDocument/2006/relationships/image" Target="../media/image279.wmf"/><Relationship Id="rId6" Type="http://schemas.openxmlformats.org/officeDocument/2006/relationships/image" Target="../media/image278.wmf"/><Relationship Id="rId5" Type="http://schemas.openxmlformats.org/officeDocument/2006/relationships/image" Target="../media/image277.wmf"/><Relationship Id="rId4" Type="http://schemas.openxmlformats.org/officeDocument/2006/relationships/image" Target="../media/image276.wmf"/><Relationship Id="rId3" Type="http://schemas.openxmlformats.org/officeDocument/2006/relationships/image" Target="../media/image275.wmf"/><Relationship Id="rId2" Type="http://schemas.openxmlformats.org/officeDocument/2006/relationships/image" Target="../media/image274.wmf"/><Relationship Id="rId1" Type="http://schemas.openxmlformats.org/officeDocument/2006/relationships/image" Target="../media/image273.wmf"/></Relationships>
</file>

<file path=ppt/drawings/_rels/vmlDrawing56.vml.rels><?xml version="1.0" encoding="UTF-8" standalone="yes"?>
<Relationships xmlns="http://schemas.openxmlformats.org/package/2006/relationships"><Relationship Id="rId6" Type="http://schemas.openxmlformats.org/officeDocument/2006/relationships/image" Target="../media/image279.wmf"/><Relationship Id="rId5" Type="http://schemas.openxmlformats.org/officeDocument/2006/relationships/image" Target="../media/image274.wmf"/><Relationship Id="rId4" Type="http://schemas.openxmlformats.org/officeDocument/2006/relationships/image" Target="../media/image282.wmf"/><Relationship Id="rId3" Type="http://schemas.openxmlformats.org/officeDocument/2006/relationships/image" Target="../media/image281.wmf"/><Relationship Id="rId2" Type="http://schemas.openxmlformats.org/officeDocument/2006/relationships/image" Target="../media/image280.wmf"/><Relationship Id="rId1" Type="http://schemas.openxmlformats.org/officeDocument/2006/relationships/image" Target="../media/image273.wmf"/></Relationships>
</file>

<file path=ppt/drawings/_rels/vmlDrawing57.vml.rels><?xml version="1.0" encoding="UTF-8" standalone="yes"?>
<Relationships xmlns="http://schemas.openxmlformats.org/package/2006/relationships"><Relationship Id="rId9" Type="http://schemas.openxmlformats.org/officeDocument/2006/relationships/image" Target="../media/image274.wmf"/><Relationship Id="rId8" Type="http://schemas.openxmlformats.org/officeDocument/2006/relationships/image" Target="../media/image273.wmf"/><Relationship Id="rId7" Type="http://schemas.openxmlformats.org/officeDocument/2006/relationships/image" Target="../media/image288.wmf"/><Relationship Id="rId6" Type="http://schemas.openxmlformats.org/officeDocument/2006/relationships/image" Target="../media/image287.wmf"/><Relationship Id="rId5" Type="http://schemas.openxmlformats.org/officeDocument/2006/relationships/image" Target="../media/image286.wmf"/><Relationship Id="rId4" Type="http://schemas.openxmlformats.org/officeDocument/2006/relationships/image" Target="../media/image285.wmf"/><Relationship Id="rId3" Type="http://schemas.openxmlformats.org/officeDocument/2006/relationships/image" Target="../media/image284.wmf"/><Relationship Id="rId2" Type="http://schemas.openxmlformats.org/officeDocument/2006/relationships/image" Target="../media/image282.wmf"/><Relationship Id="rId10" Type="http://schemas.openxmlformats.org/officeDocument/2006/relationships/image" Target="../media/image279.wmf"/><Relationship Id="rId1" Type="http://schemas.openxmlformats.org/officeDocument/2006/relationships/image" Target="../media/image283.wmf"/></Relationships>
</file>

<file path=ppt/drawings/_rels/vmlDrawing58.vml.rels><?xml version="1.0" encoding="UTF-8" standalone="yes"?>
<Relationships xmlns="http://schemas.openxmlformats.org/package/2006/relationships"><Relationship Id="rId9" Type="http://schemas.openxmlformats.org/officeDocument/2006/relationships/image" Target="../media/image294.wmf"/><Relationship Id="rId8" Type="http://schemas.openxmlformats.org/officeDocument/2006/relationships/image" Target="../media/image293.wmf"/><Relationship Id="rId7" Type="http://schemas.openxmlformats.org/officeDocument/2006/relationships/image" Target="../media/image292.wmf"/><Relationship Id="rId6" Type="http://schemas.openxmlformats.org/officeDocument/2006/relationships/image" Target="../media/image291.wmf"/><Relationship Id="rId5" Type="http://schemas.openxmlformats.org/officeDocument/2006/relationships/image" Target="../media/image290.wmf"/><Relationship Id="rId4" Type="http://schemas.openxmlformats.org/officeDocument/2006/relationships/image" Target="../media/image289.wmf"/><Relationship Id="rId3" Type="http://schemas.openxmlformats.org/officeDocument/2006/relationships/image" Target="../media/image288.wmf"/><Relationship Id="rId2" Type="http://schemas.openxmlformats.org/officeDocument/2006/relationships/image" Target="../media/image287.wmf"/><Relationship Id="rId12" Type="http://schemas.openxmlformats.org/officeDocument/2006/relationships/image" Target="../media/image279.wmf"/><Relationship Id="rId11" Type="http://schemas.openxmlformats.org/officeDocument/2006/relationships/image" Target="../media/image296.wmf"/><Relationship Id="rId10" Type="http://schemas.openxmlformats.org/officeDocument/2006/relationships/image" Target="../media/image295.wmf"/><Relationship Id="rId1" Type="http://schemas.openxmlformats.org/officeDocument/2006/relationships/image" Target="../media/image282.wmf"/></Relationships>
</file>

<file path=ppt/drawings/_rels/vmlDrawing59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9.wmf"/><Relationship Id="rId7" Type="http://schemas.openxmlformats.org/officeDocument/2006/relationships/image" Target="../media/image303.wmf"/><Relationship Id="rId6" Type="http://schemas.openxmlformats.org/officeDocument/2006/relationships/image" Target="../media/image302.wmf"/><Relationship Id="rId5" Type="http://schemas.openxmlformats.org/officeDocument/2006/relationships/image" Target="../media/image301.wmf"/><Relationship Id="rId4" Type="http://schemas.openxmlformats.org/officeDocument/2006/relationships/image" Target="../media/image300.wmf"/><Relationship Id="rId3" Type="http://schemas.openxmlformats.org/officeDocument/2006/relationships/image" Target="../media/image299.wmf"/><Relationship Id="rId2" Type="http://schemas.openxmlformats.org/officeDocument/2006/relationships/image" Target="../media/image298.wmf"/><Relationship Id="rId1" Type="http://schemas.openxmlformats.org/officeDocument/2006/relationships/image" Target="../media/image297.wmf"/></Relationships>
</file>

<file path=ppt/drawings/_rels/vmlDrawing60.vml.rels><?xml version="1.0" encoding="UTF-8" standalone="yes"?>
<Relationships xmlns="http://schemas.openxmlformats.org/package/2006/relationships"><Relationship Id="rId7" Type="http://schemas.openxmlformats.org/officeDocument/2006/relationships/image" Target="../media/image310.wmf"/><Relationship Id="rId6" Type="http://schemas.openxmlformats.org/officeDocument/2006/relationships/image" Target="../media/image309.wmf"/><Relationship Id="rId5" Type="http://schemas.openxmlformats.org/officeDocument/2006/relationships/image" Target="../media/image308.wmf"/><Relationship Id="rId4" Type="http://schemas.openxmlformats.org/officeDocument/2006/relationships/image" Target="../media/image307.wmf"/><Relationship Id="rId3" Type="http://schemas.openxmlformats.org/officeDocument/2006/relationships/image" Target="../media/image306.wmf"/><Relationship Id="rId2" Type="http://schemas.openxmlformats.org/officeDocument/2006/relationships/image" Target="../media/image305.wmf"/><Relationship Id="rId1" Type="http://schemas.openxmlformats.org/officeDocument/2006/relationships/image" Target="../media/image304.wmf"/></Relationships>
</file>

<file path=ppt/drawings/_rels/vmlDrawing61.vml.rels><?xml version="1.0" encoding="UTF-8" standalone="yes"?>
<Relationships xmlns="http://schemas.openxmlformats.org/package/2006/relationships"><Relationship Id="rId8" Type="http://schemas.openxmlformats.org/officeDocument/2006/relationships/image" Target="../media/image318.wmf"/><Relationship Id="rId7" Type="http://schemas.openxmlformats.org/officeDocument/2006/relationships/image" Target="../media/image317.wmf"/><Relationship Id="rId6" Type="http://schemas.openxmlformats.org/officeDocument/2006/relationships/image" Target="../media/image316.wmf"/><Relationship Id="rId5" Type="http://schemas.openxmlformats.org/officeDocument/2006/relationships/image" Target="../media/image315.wmf"/><Relationship Id="rId4" Type="http://schemas.openxmlformats.org/officeDocument/2006/relationships/image" Target="../media/image314.wmf"/><Relationship Id="rId3" Type="http://schemas.openxmlformats.org/officeDocument/2006/relationships/image" Target="../media/image313.wmf"/><Relationship Id="rId2" Type="http://schemas.openxmlformats.org/officeDocument/2006/relationships/image" Target="../media/image312.wmf"/><Relationship Id="rId1" Type="http://schemas.openxmlformats.org/officeDocument/2006/relationships/image" Target="../media/image311.wmf"/></Relationships>
</file>

<file path=ppt/drawings/_rels/vmlDrawing6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1.wmf"/><Relationship Id="rId2" Type="http://schemas.openxmlformats.org/officeDocument/2006/relationships/image" Target="../media/image320.wmf"/><Relationship Id="rId1" Type="http://schemas.openxmlformats.org/officeDocument/2006/relationships/image" Target="../media/image319.wmf"/></Relationships>
</file>

<file path=ppt/drawings/_rels/vmlDrawing63.vml.rels><?xml version="1.0" encoding="UTF-8" standalone="yes"?>
<Relationships xmlns="http://schemas.openxmlformats.org/package/2006/relationships"><Relationship Id="rId9" Type="http://schemas.openxmlformats.org/officeDocument/2006/relationships/image" Target="../media/image330.wmf"/><Relationship Id="rId8" Type="http://schemas.openxmlformats.org/officeDocument/2006/relationships/image" Target="../media/image329.wmf"/><Relationship Id="rId7" Type="http://schemas.openxmlformats.org/officeDocument/2006/relationships/image" Target="../media/image328.wmf"/><Relationship Id="rId6" Type="http://schemas.openxmlformats.org/officeDocument/2006/relationships/image" Target="../media/image327.wmf"/><Relationship Id="rId5" Type="http://schemas.openxmlformats.org/officeDocument/2006/relationships/image" Target="../media/image326.wmf"/><Relationship Id="rId4" Type="http://schemas.openxmlformats.org/officeDocument/2006/relationships/image" Target="../media/image325.wmf"/><Relationship Id="rId3" Type="http://schemas.openxmlformats.org/officeDocument/2006/relationships/image" Target="../media/image324.wmf"/><Relationship Id="rId2" Type="http://schemas.openxmlformats.org/officeDocument/2006/relationships/image" Target="../media/image323.wmf"/><Relationship Id="rId1" Type="http://schemas.openxmlformats.org/officeDocument/2006/relationships/image" Target="../media/image322.wmf"/></Relationships>
</file>

<file path=ppt/drawings/_rels/vmlDrawing6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24.wmf"/><Relationship Id="rId7" Type="http://schemas.openxmlformats.org/officeDocument/2006/relationships/image" Target="../media/image322.wmf"/><Relationship Id="rId6" Type="http://schemas.openxmlformats.org/officeDocument/2006/relationships/image" Target="../media/image336.wmf"/><Relationship Id="rId5" Type="http://schemas.openxmlformats.org/officeDocument/2006/relationships/image" Target="../media/image335.wmf"/><Relationship Id="rId4" Type="http://schemas.openxmlformats.org/officeDocument/2006/relationships/image" Target="../media/image334.wmf"/><Relationship Id="rId3" Type="http://schemas.openxmlformats.org/officeDocument/2006/relationships/image" Target="../media/image333.wmf"/><Relationship Id="rId2" Type="http://schemas.openxmlformats.org/officeDocument/2006/relationships/image" Target="../media/image332.wmf"/><Relationship Id="rId1" Type="http://schemas.openxmlformats.org/officeDocument/2006/relationships/image" Target="../media/image331.wmf"/></Relationships>
</file>

<file path=ppt/drawings/_rels/vmlDrawing65.vml.rels><?xml version="1.0" encoding="UTF-8" standalone="yes"?>
<Relationships xmlns="http://schemas.openxmlformats.org/package/2006/relationships"><Relationship Id="rId9" Type="http://schemas.openxmlformats.org/officeDocument/2006/relationships/image" Target="../media/image322.wmf"/><Relationship Id="rId8" Type="http://schemas.openxmlformats.org/officeDocument/2006/relationships/image" Target="../media/image336.wmf"/><Relationship Id="rId7" Type="http://schemas.openxmlformats.org/officeDocument/2006/relationships/image" Target="../media/image335.wmf"/><Relationship Id="rId6" Type="http://schemas.openxmlformats.org/officeDocument/2006/relationships/image" Target="../media/image334.wmf"/><Relationship Id="rId5" Type="http://schemas.openxmlformats.org/officeDocument/2006/relationships/image" Target="../media/image333.wmf"/><Relationship Id="rId4" Type="http://schemas.openxmlformats.org/officeDocument/2006/relationships/image" Target="../media/image340.wmf"/><Relationship Id="rId3" Type="http://schemas.openxmlformats.org/officeDocument/2006/relationships/image" Target="../media/image339.wmf"/><Relationship Id="rId2" Type="http://schemas.openxmlformats.org/officeDocument/2006/relationships/image" Target="../media/image338.wmf"/><Relationship Id="rId11" Type="http://schemas.openxmlformats.org/officeDocument/2006/relationships/image" Target="../media/image332.wmf"/><Relationship Id="rId10" Type="http://schemas.openxmlformats.org/officeDocument/2006/relationships/image" Target="../media/image324.wmf"/><Relationship Id="rId1" Type="http://schemas.openxmlformats.org/officeDocument/2006/relationships/image" Target="../media/image337.wmf"/></Relationships>
</file>

<file path=ppt/drawings/_rels/vmlDrawing66.vml.rels><?xml version="1.0" encoding="UTF-8" standalone="yes"?>
<Relationships xmlns="http://schemas.openxmlformats.org/package/2006/relationships"><Relationship Id="rId7" Type="http://schemas.openxmlformats.org/officeDocument/2006/relationships/image" Target="../media/image347.wmf"/><Relationship Id="rId6" Type="http://schemas.openxmlformats.org/officeDocument/2006/relationships/image" Target="../media/image346.wmf"/><Relationship Id="rId5" Type="http://schemas.openxmlformats.org/officeDocument/2006/relationships/image" Target="../media/image345.wmf"/><Relationship Id="rId4" Type="http://schemas.openxmlformats.org/officeDocument/2006/relationships/image" Target="../media/image344.wmf"/><Relationship Id="rId3" Type="http://schemas.openxmlformats.org/officeDocument/2006/relationships/image" Target="../media/image343.wmf"/><Relationship Id="rId2" Type="http://schemas.openxmlformats.org/officeDocument/2006/relationships/image" Target="../media/image342.wmf"/><Relationship Id="rId1" Type="http://schemas.openxmlformats.org/officeDocument/2006/relationships/image" Target="../media/image341.wmf"/></Relationships>
</file>

<file path=ppt/drawings/_rels/vmlDrawing6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348.wmf"/></Relationships>
</file>

<file path=ppt/drawings/_rels/vmlDrawing6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0.wmf"/><Relationship Id="rId1" Type="http://schemas.openxmlformats.org/officeDocument/2006/relationships/image" Target="../media/image349.wmf"/></Relationships>
</file>

<file path=ppt/drawings/_rels/vmlDrawing6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2.wmf"/><Relationship Id="rId1" Type="http://schemas.openxmlformats.org/officeDocument/2006/relationships/image" Target="../media/image351.wmf"/></Relationships>
</file>

<file path=ppt/drawings/_rels/vmlDrawing70.vml.rels><?xml version="1.0" encoding="UTF-8" standalone="yes"?>
<Relationships xmlns="http://schemas.openxmlformats.org/package/2006/relationships"><Relationship Id="rId6" Type="http://schemas.openxmlformats.org/officeDocument/2006/relationships/image" Target="../media/image358.wmf"/><Relationship Id="rId5" Type="http://schemas.openxmlformats.org/officeDocument/2006/relationships/image" Target="../media/image357.wmf"/><Relationship Id="rId4" Type="http://schemas.openxmlformats.org/officeDocument/2006/relationships/image" Target="../media/image356.wmf"/><Relationship Id="rId3" Type="http://schemas.openxmlformats.org/officeDocument/2006/relationships/image" Target="../media/image355.wmf"/><Relationship Id="rId2" Type="http://schemas.openxmlformats.org/officeDocument/2006/relationships/image" Target="../media/image354.wmf"/><Relationship Id="rId1" Type="http://schemas.openxmlformats.org/officeDocument/2006/relationships/image" Target="../media/image353.wmf"/></Relationships>
</file>

<file path=ppt/drawings/_rels/vmlDrawing71.vml.rels><?xml version="1.0" encoding="UTF-8" standalone="yes"?>
<Relationships xmlns="http://schemas.openxmlformats.org/package/2006/relationships"><Relationship Id="rId7" Type="http://schemas.openxmlformats.org/officeDocument/2006/relationships/image" Target="../media/image365.wmf"/><Relationship Id="rId6" Type="http://schemas.openxmlformats.org/officeDocument/2006/relationships/image" Target="../media/image364.wmf"/><Relationship Id="rId5" Type="http://schemas.openxmlformats.org/officeDocument/2006/relationships/image" Target="../media/image363.wmf"/><Relationship Id="rId4" Type="http://schemas.openxmlformats.org/officeDocument/2006/relationships/image" Target="../media/image362.wmf"/><Relationship Id="rId3" Type="http://schemas.openxmlformats.org/officeDocument/2006/relationships/image" Target="../media/image361.wmf"/><Relationship Id="rId2" Type="http://schemas.openxmlformats.org/officeDocument/2006/relationships/image" Target="../media/image360.wmf"/><Relationship Id="rId1" Type="http://schemas.openxmlformats.org/officeDocument/2006/relationships/image" Target="../media/image359.wmf"/></Relationships>
</file>

<file path=ppt/drawings/_rels/vmlDrawing72.vml.rels><?xml version="1.0" encoding="UTF-8" standalone="yes"?>
<Relationships xmlns="http://schemas.openxmlformats.org/package/2006/relationships"><Relationship Id="rId7" Type="http://schemas.openxmlformats.org/officeDocument/2006/relationships/image" Target="../media/image365.wmf"/><Relationship Id="rId6" Type="http://schemas.openxmlformats.org/officeDocument/2006/relationships/image" Target="../media/image364.wmf"/><Relationship Id="rId5" Type="http://schemas.openxmlformats.org/officeDocument/2006/relationships/image" Target="../media/image363.wmf"/><Relationship Id="rId4" Type="http://schemas.openxmlformats.org/officeDocument/2006/relationships/image" Target="../media/image362.wmf"/><Relationship Id="rId3" Type="http://schemas.openxmlformats.org/officeDocument/2006/relationships/image" Target="../media/image368.wmf"/><Relationship Id="rId2" Type="http://schemas.openxmlformats.org/officeDocument/2006/relationships/image" Target="../media/image367.wmf"/><Relationship Id="rId1" Type="http://schemas.openxmlformats.org/officeDocument/2006/relationships/image" Target="../media/image366.wmf"/></Relationships>
</file>

<file path=ppt/drawings/_rels/vmlDrawing73.vml.rels><?xml version="1.0" encoding="UTF-8" standalone="yes"?>
<Relationships xmlns="http://schemas.openxmlformats.org/package/2006/relationships"><Relationship Id="rId4" Type="http://schemas.openxmlformats.org/officeDocument/2006/relationships/image" Target="../media/image372.wmf"/><Relationship Id="rId3" Type="http://schemas.openxmlformats.org/officeDocument/2006/relationships/image" Target="../media/image371.wmf"/><Relationship Id="rId2" Type="http://schemas.openxmlformats.org/officeDocument/2006/relationships/image" Target="../media/image370.wmf"/><Relationship Id="rId1" Type="http://schemas.openxmlformats.org/officeDocument/2006/relationships/image" Target="../media/image369.wmf"/></Relationships>
</file>

<file path=ppt/drawings/_rels/vmlDrawing74.vml.rels><?xml version="1.0" encoding="UTF-8" standalone="yes"?>
<Relationships xmlns="http://schemas.openxmlformats.org/package/2006/relationships"><Relationship Id="rId5" Type="http://schemas.openxmlformats.org/officeDocument/2006/relationships/image" Target="../media/image372.wmf"/><Relationship Id="rId4" Type="http://schemas.openxmlformats.org/officeDocument/2006/relationships/image" Target="../media/image371.wmf"/><Relationship Id="rId3" Type="http://schemas.openxmlformats.org/officeDocument/2006/relationships/image" Target="../media/image370.wmf"/><Relationship Id="rId2" Type="http://schemas.openxmlformats.org/officeDocument/2006/relationships/image" Target="../media/image374.wmf"/><Relationship Id="rId1" Type="http://schemas.openxmlformats.org/officeDocument/2006/relationships/image" Target="../media/image373.wmf"/></Relationships>
</file>

<file path=ppt/drawings/_rels/vmlDrawing75.vml.rels><?xml version="1.0" encoding="UTF-8" standalone="yes"?>
<Relationships xmlns="http://schemas.openxmlformats.org/package/2006/relationships"><Relationship Id="rId5" Type="http://schemas.openxmlformats.org/officeDocument/2006/relationships/image" Target="../media/image379.wmf"/><Relationship Id="rId4" Type="http://schemas.openxmlformats.org/officeDocument/2006/relationships/image" Target="../media/image378.wmf"/><Relationship Id="rId3" Type="http://schemas.openxmlformats.org/officeDocument/2006/relationships/image" Target="../media/image377.wmf"/><Relationship Id="rId2" Type="http://schemas.openxmlformats.org/officeDocument/2006/relationships/image" Target="../media/image376.wmf"/><Relationship Id="rId1" Type="http://schemas.openxmlformats.org/officeDocument/2006/relationships/image" Target="../media/image375.wmf"/></Relationships>
</file>

<file path=ppt/drawings/_rels/vmlDrawing76.vml.rels><?xml version="1.0" encoding="UTF-8" standalone="yes"?>
<Relationships xmlns="http://schemas.openxmlformats.org/package/2006/relationships"><Relationship Id="rId7" Type="http://schemas.openxmlformats.org/officeDocument/2006/relationships/image" Target="../media/image386.wmf"/><Relationship Id="rId6" Type="http://schemas.openxmlformats.org/officeDocument/2006/relationships/image" Target="../media/image385.wmf"/><Relationship Id="rId5" Type="http://schemas.openxmlformats.org/officeDocument/2006/relationships/image" Target="../media/image384.wmf"/><Relationship Id="rId4" Type="http://schemas.openxmlformats.org/officeDocument/2006/relationships/image" Target="../media/image383.wmf"/><Relationship Id="rId3" Type="http://schemas.openxmlformats.org/officeDocument/2006/relationships/image" Target="../media/image382.wmf"/><Relationship Id="rId2" Type="http://schemas.openxmlformats.org/officeDocument/2006/relationships/image" Target="../media/image381.wmf"/><Relationship Id="rId1" Type="http://schemas.openxmlformats.org/officeDocument/2006/relationships/image" Target="../media/image380.wmf"/></Relationships>
</file>

<file path=ppt/drawings/_rels/vmlDrawing77.vml.rels><?xml version="1.0" encoding="UTF-8" standalone="yes"?>
<Relationships xmlns="http://schemas.openxmlformats.org/package/2006/relationships"><Relationship Id="rId7" Type="http://schemas.openxmlformats.org/officeDocument/2006/relationships/image" Target="../media/image381.wmf"/><Relationship Id="rId6" Type="http://schemas.openxmlformats.org/officeDocument/2006/relationships/image" Target="../media/image391.wmf"/><Relationship Id="rId5" Type="http://schemas.openxmlformats.org/officeDocument/2006/relationships/image" Target="../media/image380.wmf"/><Relationship Id="rId4" Type="http://schemas.openxmlformats.org/officeDocument/2006/relationships/image" Target="../media/image390.wmf"/><Relationship Id="rId3" Type="http://schemas.openxmlformats.org/officeDocument/2006/relationships/image" Target="../media/image389.wmf"/><Relationship Id="rId2" Type="http://schemas.openxmlformats.org/officeDocument/2006/relationships/image" Target="../media/image388.wmf"/><Relationship Id="rId1" Type="http://schemas.openxmlformats.org/officeDocument/2006/relationships/image" Target="../media/image387.wmf"/></Relationships>
</file>

<file path=ppt/drawings/_rels/vmlDrawing78.vml.rels><?xml version="1.0" encoding="UTF-8" standalone="yes"?>
<Relationships xmlns="http://schemas.openxmlformats.org/package/2006/relationships"><Relationship Id="rId7" Type="http://schemas.openxmlformats.org/officeDocument/2006/relationships/image" Target="../media/image365.wmf"/><Relationship Id="rId6" Type="http://schemas.openxmlformats.org/officeDocument/2006/relationships/image" Target="../media/image364.wmf"/><Relationship Id="rId5" Type="http://schemas.openxmlformats.org/officeDocument/2006/relationships/image" Target="../media/image363.wmf"/><Relationship Id="rId4" Type="http://schemas.openxmlformats.org/officeDocument/2006/relationships/image" Target="../media/image362.wmf"/><Relationship Id="rId3" Type="http://schemas.openxmlformats.org/officeDocument/2006/relationships/image" Target="../media/image368.wmf"/><Relationship Id="rId2" Type="http://schemas.openxmlformats.org/officeDocument/2006/relationships/image" Target="../media/image367.wmf"/><Relationship Id="rId1" Type="http://schemas.openxmlformats.org/officeDocument/2006/relationships/image" Target="../media/image366.wmf"/></Relationships>
</file>

<file path=ppt/drawings/_rels/vmlDrawing79.vml.rels><?xml version="1.0" encoding="UTF-8" standalone="yes"?>
<Relationships xmlns="http://schemas.openxmlformats.org/package/2006/relationships"><Relationship Id="rId6" Type="http://schemas.openxmlformats.org/officeDocument/2006/relationships/image" Target="../media/image362.wmf"/><Relationship Id="rId5" Type="http://schemas.openxmlformats.org/officeDocument/2006/relationships/image" Target="../media/image393.wmf"/><Relationship Id="rId4" Type="http://schemas.openxmlformats.org/officeDocument/2006/relationships/image" Target="../media/image392.wmf"/><Relationship Id="rId3" Type="http://schemas.openxmlformats.org/officeDocument/2006/relationships/image" Target="../media/image363.wmf"/><Relationship Id="rId2" Type="http://schemas.openxmlformats.org/officeDocument/2006/relationships/image" Target="../media/image368.wmf"/><Relationship Id="rId1" Type="http://schemas.openxmlformats.org/officeDocument/2006/relationships/image" Target="../media/image367.wmf"/></Relationships>
</file>

<file path=ppt/drawings/_rels/vmlDrawing8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5.wmf"/><Relationship Id="rId1" Type="http://schemas.openxmlformats.org/officeDocument/2006/relationships/image" Target="../media/image394.wmf"/></Relationships>
</file>

<file path=ppt/drawings/_rels/vmlDrawing81.vml.rels><?xml version="1.0" encoding="UTF-8" standalone="yes"?>
<Relationships xmlns="http://schemas.openxmlformats.org/package/2006/relationships"><Relationship Id="rId7" Type="http://schemas.openxmlformats.org/officeDocument/2006/relationships/image" Target="../media/image401.wmf"/><Relationship Id="rId6" Type="http://schemas.openxmlformats.org/officeDocument/2006/relationships/image" Target="../media/image400.wmf"/><Relationship Id="rId5" Type="http://schemas.openxmlformats.org/officeDocument/2006/relationships/image" Target="../media/image399.wmf"/><Relationship Id="rId4" Type="http://schemas.openxmlformats.org/officeDocument/2006/relationships/image" Target="../media/image404.bmp"/><Relationship Id="rId3" Type="http://schemas.openxmlformats.org/officeDocument/2006/relationships/image" Target="../media/image398.wmf"/><Relationship Id="rId2" Type="http://schemas.openxmlformats.org/officeDocument/2006/relationships/image" Target="../media/image397.wmf"/><Relationship Id="rId1" Type="http://schemas.openxmlformats.org/officeDocument/2006/relationships/image" Target="../media/image396.wmf"/></Relationships>
</file>

<file path=ppt/drawings/_rels/vmlDrawing82.vml.rels><?xml version="1.0" encoding="UTF-8" standalone="yes"?>
<Relationships xmlns="http://schemas.openxmlformats.org/package/2006/relationships"><Relationship Id="rId9" Type="http://schemas.openxmlformats.org/officeDocument/2006/relationships/image" Target="../media/image413.wmf"/><Relationship Id="rId8" Type="http://schemas.openxmlformats.org/officeDocument/2006/relationships/image" Target="../media/image412.wmf"/><Relationship Id="rId7" Type="http://schemas.openxmlformats.org/officeDocument/2006/relationships/image" Target="../media/image411.wmf"/><Relationship Id="rId6" Type="http://schemas.openxmlformats.org/officeDocument/2006/relationships/image" Target="../media/image410.wmf"/><Relationship Id="rId5" Type="http://schemas.openxmlformats.org/officeDocument/2006/relationships/image" Target="../media/image409.wmf"/><Relationship Id="rId4" Type="http://schemas.openxmlformats.org/officeDocument/2006/relationships/image" Target="../media/image408.wmf"/><Relationship Id="rId3" Type="http://schemas.openxmlformats.org/officeDocument/2006/relationships/image" Target="../media/image406.wmf"/><Relationship Id="rId2" Type="http://schemas.openxmlformats.org/officeDocument/2006/relationships/image" Target="../media/image404.bmp"/><Relationship Id="rId15" Type="http://schemas.openxmlformats.org/officeDocument/2006/relationships/image" Target="../media/image401.wmf"/><Relationship Id="rId14" Type="http://schemas.openxmlformats.org/officeDocument/2006/relationships/image" Target="../media/image400.wmf"/><Relationship Id="rId13" Type="http://schemas.openxmlformats.org/officeDocument/2006/relationships/image" Target="../media/image399.wmf"/><Relationship Id="rId12" Type="http://schemas.openxmlformats.org/officeDocument/2006/relationships/image" Target="../media/image398.wmf"/><Relationship Id="rId11" Type="http://schemas.openxmlformats.org/officeDocument/2006/relationships/image" Target="../media/image397.wmf"/><Relationship Id="rId10" Type="http://schemas.openxmlformats.org/officeDocument/2006/relationships/image" Target="../media/image396.wmf"/><Relationship Id="rId1" Type="http://schemas.openxmlformats.org/officeDocument/2006/relationships/image" Target="../media/image405.wmf"/></Relationships>
</file>

<file path=ppt/drawings/_rels/vmlDrawing83.vml.rels><?xml version="1.0" encoding="UTF-8" standalone="yes"?>
<Relationships xmlns="http://schemas.openxmlformats.org/package/2006/relationships"><Relationship Id="rId6" Type="http://schemas.openxmlformats.org/officeDocument/2006/relationships/image" Target="../media/image418.wmf"/><Relationship Id="rId5" Type="http://schemas.openxmlformats.org/officeDocument/2006/relationships/image" Target="../media/image404.bmp"/><Relationship Id="rId4" Type="http://schemas.openxmlformats.org/officeDocument/2006/relationships/image" Target="../media/image417.wmf"/><Relationship Id="rId3" Type="http://schemas.openxmlformats.org/officeDocument/2006/relationships/image" Target="../media/image416.wmf"/><Relationship Id="rId2" Type="http://schemas.openxmlformats.org/officeDocument/2006/relationships/image" Target="../media/image415.wmf"/><Relationship Id="rId1" Type="http://schemas.openxmlformats.org/officeDocument/2006/relationships/image" Target="../media/image414.wmf"/></Relationships>
</file>

<file path=ppt/drawings/_rels/vmlDrawing8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1.wmf"/><Relationship Id="rId2" Type="http://schemas.openxmlformats.org/officeDocument/2006/relationships/image" Target="../media/image420.wmf"/><Relationship Id="rId1" Type="http://schemas.openxmlformats.org/officeDocument/2006/relationships/image" Target="../media/image419.wmf"/></Relationships>
</file>

<file path=ppt/drawings/_rels/vmlDrawing85.vml.rels><?xml version="1.0" encoding="UTF-8" standalone="yes"?>
<Relationships xmlns="http://schemas.openxmlformats.org/package/2006/relationships"><Relationship Id="rId4" Type="http://schemas.openxmlformats.org/officeDocument/2006/relationships/image" Target="../media/image425.wmf"/><Relationship Id="rId3" Type="http://schemas.openxmlformats.org/officeDocument/2006/relationships/image" Target="../media/image424.wmf"/><Relationship Id="rId2" Type="http://schemas.openxmlformats.org/officeDocument/2006/relationships/image" Target="../media/image423.wmf"/><Relationship Id="rId1" Type="http://schemas.openxmlformats.org/officeDocument/2006/relationships/image" Target="../media/image422.wmf"/></Relationships>
</file>

<file path=ppt/drawings/_rels/vmlDrawing86.vml.rels><?xml version="1.0" encoding="UTF-8" standalone="yes"?>
<Relationships xmlns="http://schemas.openxmlformats.org/package/2006/relationships"><Relationship Id="rId6" Type="http://schemas.openxmlformats.org/officeDocument/2006/relationships/image" Target="../media/image431.wmf"/><Relationship Id="rId5" Type="http://schemas.openxmlformats.org/officeDocument/2006/relationships/image" Target="../media/image430.wmf"/><Relationship Id="rId4" Type="http://schemas.openxmlformats.org/officeDocument/2006/relationships/image" Target="../media/image429.wmf"/><Relationship Id="rId3" Type="http://schemas.openxmlformats.org/officeDocument/2006/relationships/image" Target="../media/image428.wmf"/><Relationship Id="rId2" Type="http://schemas.openxmlformats.org/officeDocument/2006/relationships/image" Target="../media/image427.wmf"/><Relationship Id="rId1" Type="http://schemas.openxmlformats.org/officeDocument/2006/relationships/image" Target="../media/image426.wmf"/></Relationships>
</file>

<file path=ppt/drawings/_rels/vmlDrawing87.vml.rels><?xml version="1.0" encoding="UTF-8" standalone="yes"?>
<Relationships xmlns="http://schemas.openxmlformats.org/package/2006/relationships"><Relationship Id="rId8" Type="http://schemas.openxmlformats.org/officeDocument/2006/relationships/image" Target="../media/image439.wmf"/><Relationship Id="rId7" Type="http://schemas.openxmlformats.org/officeDocument/2006/relationships/image" Target="../media/image438.wmf"/><Relationship Id="rId6" Type="http://schemas.openxmlformats.org/officeDocument/2006/relationships/image" Target="../media/image437.wmf"/><Relationship Id="rId5" Type="http://schemas.openxmlformats.org/officeDocument/2006/relationships/image" Target="../media/image436.wmf"/><Relationship Id="rId4" Type="http://schemas.openxmlformats.org/officeDocument/2006/relationships/image" Target="../media/image435.wmf"/><Relationship Id="rId3" Type="http://schemas.openxmlformats.org/officeDocument/2006/relationships/image" Target="../media/image434.wmf"/><Relationship Id="rId2" Type="http://schemas.openxmlformats.org/officeDocument/2006/relationships/image" Target="../media/image433.wmf"/><Relationship Id="rId1" Type="http://schemas.openxmlformats.org/officeDocument/2006/relationships/image" Target="../media/image432.wmf"/></Relationships>
</file>

<file path=ppt/drawings/_rels/vmlDrawing88.vml.rels><?xml version="1.0" encoding="UTF-8" standalone="yes"?>
<Relationships xmlns="http://schemas.openxmlformats.org/package/2006/relationships"><Relationship Id="rId9" Type="http://schemas.openxmlformats.org/officeDocument/2006/relationships/image" Target="../media/image448.wmf"/><Relationship Id="rId8" Type="http://schemas.openxmlformats.org/officeDocument/2006/relationships/image" Target="../media/image447.wmf"/><Relationship Id="rId7" Type="http://schemas.openxmlformats.org/officeDocument/2006/relationships/image" Target="../media/image446.wmf"/><Relationship Id="rId6" Type="http://schemas.openxmlformats.org/officeDocument/2006/relationships/image" Target="../media/image445.wmf"/><Relationship Id="rId5" Type="http://schemas.openxmlformats.org/officeDocument/2006/relationships/image" Target="../media/image444.wmf"/><Relationship Id="rId4" Type="http://schemas.openxmlformats.org/officeDocument/2006/relationships/image" Target="../media/image443.wmf"/><Relationship Id="rId3" Type="http://schemas.openxmlformats.org/officeDocument/2006/relationships/image" Target="../media/image442.wmf"/><Relationship Id="rId2" Type="http://schemas.openxmlformats.org/officeDocument/2006/relationships/image" Target="../media/image441.wmf"/><Relationship Id="rId16" Type="http://schemas.openxmlformats.org/officeDocument/2006/relationships/image" Target="../media/image455.wmf"/><Relationship Id="rId15" Type="http://schemas.openxmlformats.org/officeDocument/2006/relationships/image" Target="../media/image454.wmf"/><Relationship Id="rId14" Type="http://schemas.openxmlformats.org/officeDocument/2006/relationships/image" Target="../media/image453.wmf"/><Relationship Id="rId13" Type="http://schemas.openxmlformats.org/officeDocument/2006/relationships/image" Target="../media/image452.wmf"/><Relationship Id="rId12" Type="http://schemas.openxmlformats.org/officeDocument/2006/relationships/image" Target="../media/image451.wmf"/><Relationship Id="rId11" Type="http://schemas.openxmlformats.org/officeDocument/2006/relationships/image" Target="../media/image450.wmf"/><Relationship Id="rId10" Type="http://schemas.openxmlformats.org/officeDocument/2006/relationships/image" Target="../media/image449.wmf"/><Relationship Id="rId1" Type="http://schemas.openxmlformats.org/officeDocument/2006/relationships/image" Target="../media/image440.wmf"/></Relationships>
</file>

<file path=ppt/drawings/_rels/vmlDrawing89.vml.rels><?xml version="1.0" encoding="UTF-8" standalone="yes"?>
<Relationships xmlns="http://schemas.openxmlformats.org/package/2006/relationships"><Relationship Id="rId9" Type="http://schemas.openxmlformats.org/officeDocument/2006/relationships/image" Target="../media/image464.wmf"/><Relationship Id="rId8" Type="http://schemas.openxmlformats.org/officeDocument/2006/relationships/image" Target="../media/image463.wmf"/><Relationship Id="rId7" Type="http://schemas.openxmlformats.org/officeDocument/2006/relationships/image" Target="../media/image462.wmf"/><Relationship Id="rId6" Type="http://schemas.openxmlformats.org/officeDocument/2006/relationships/image" Target="../media/image461.wmf"/><Relationship Id="rId5" Type="http://schemas.openxmlformats.org/officeDocument/2006/relationships/image" Target="../media/image460.wmf"/><Relationship Id="rId4" Type="http://schemas.openxmlformats.org/officeDocument/2006/relationships/image" Target="../media/image459.wmf"/><Relationship Id="rId3" Type="http://schemas.openxmlformats.org/officeDocument/2006/relationships/image" Target="../media/image458.wmf"/><Relationship Id="rId2" Type="http://schemas.openxmlformats.org/officeDocument/2006/relationships/image" Target="../media/image457.wmf"/><Relationship Id="rId12" Type="http://schemas.openxmlformats.org/officeDocument/2006/relationships/image" Target="../media/image467.wmf"/><Relationship Id="rId11" Type="http://schemas.openxmlformats.org/officeDocument/2006/relationships/image" Target="../media/image466.wmf"/><Relationship Id="rId10" Type="http://schemas.openxmlformats.org/officeDocument/2006/relationships/image" Target="../media/image465.wmf"/><Relationship Id="rId1" Type="http://schemas.openxmlformats.org/officeDocument/2006/relationships/image" Target="../media/image456.wmf"/></Relationships>
</file>

<file path=ppt/drawings/_rels/vmlDrawing90.vml.rels><?xml version="1.0" encoding="UTF-8" standalone="yes"?>
<Relationships xmlns="http://schemas.openxmlformats.org/package/2006/relationships"><Relationship Id="rId6" Type="http://schemas.openxmlformats.org/officeDocument/2006/relationships/image" Target="../media/image467.wmf"/><Relationship Id="rId5" Type="http://schemas.openxmlformats.org/officeDocument/2006/relationships/image" Target="../media/image466.wmf"/><Relationship Id="rId4" Type="http://schemas.openxmlformats.org/officeDocument/2006/relationships/image" Target="../media/image465.wmf"/><Relationship Id="rId3" Type="http://schemas.openxmlformats.org/officeDocument/2006/relationships/image" Target="../media/image464.wmf"/><Relationship Id="rId2" Type="http://schemas.openxmlformats.org/officeDocument/2006/relationships/image" Target="../media/image469.wmf"/><Relationship Id="rId1" Type="http://schemas.openxmlformats.org/officeDocument/2006/relationships/image" Target="../media/image468.wmf"/></Relationships>
</file>

<file path=ppt/drawings/_rels/vmlDrawing91.vml.rels><?xml version="1.0" encoding="UTF-8" standalone="yes"?>
<Relationships xmlns="http://schemas.openxmlformats.org/package/2006/relationships"><Relationship Id="rId9" Type="http://schemas.openxmlformats.org/officeDocument/2006/relationships/image" Target="../media/image478.wmf"/><Relationship Id="rId8" Type="http://schemas.openxmlformats.org/officeDocument/2006/relationships/image" Target="../media/image477.wmf"/><Relationship Id="rId7" Type="http://schemas.openxmlformats.org/officeDocument/2006/relationships/image" Target="../media/image476.wmf"/><Relationship Id="rId6" Type="http://schemas.openxmlformats.org/officeDocument/2006/relationships/image" Target="../media/image475.wmf"/><Relationship Id="rId5" Type="http://schemas.openxmlformats.org/officeDocument/2006/relationships/image" Target="../media/image474.wmf"/><Relationship Id="rId4" Type="http://schemas.openxmlformats.org/officeDocument/2006/relationships/image" Target="../media/image473.wmf"/><Relationship Id="rId3" Type="http://schemas.openxmlformats.org/officeDocument/2006/relationships/image" Target="../media/image472.wmf"/><Relationship Id="rId2" Type="http://schemas.openxmlformats.org/officeDocument/2006/relationships/image" Target="../media/image471.wmf"/><Relationship Id="rId15" Type="http://schemas.openxmlformats.org/officeDocument/2006/relationships/image" Target="../media/image484.wmf"/><Relationship Id="rId14" Type="http://schemas.openxmlformats.org/officeDocument/2006/relationships/image" Target="../media/image483.wmf"/><Relationship Id="rId13" Type="http://schemas.openxmlformats.org/officeDocument/2006/relationships/image" Target="../media/image482.wmf"/><Relationship Id="rId12" Type="http://schemas.openxmlformats.org/officeDocument/2006/relationships/image" Target="../media/image481.wmf"/><Relationship Id="rId11" Type="http://schemas.openxmlformats.org/officeDocument/2006/relationships/image" Target="../media/image480.wmf"/><Relationship Id="rId10" Type="http://schemas.openxmlformats.org/officeDocument/2006/relationships/image" Target="../media/image479.wmf"/><Relationship Id="rId1" Type="http://schemas.openxmlformats.org/officeDocument/2006/relationships/image" Target="../media/image470.wmf"/></Relationships>
</file>

<file path=ppt/drawings/_rels/vmlDrawing92.vml.rels><?xml version="1.0" encoding="UTF-8" standalone="yes"?>
<Relationships xmlns="http://schemas.openxmlformats.org/package/2006/relationships"><Relationship Id="rId4" Type="http://schemas.openxmlformats.org/officeDocument/2006/relationships/image" Target="../media/image488.wmf"/><Relationship Id="rId3" Type="http://schemas.openxmlformats.org/officeDocument/2006/relationships/image" Target="../media/image487.wmf"/><Relationship Id="rId2" Type="http://schemas.openxmlformats.org/officeDocument/2006/relationships/image" Target="../media/image486.wmf"/><Relationship Id="rId1" Type="http://schemas.openxmlformats.org/officeDocument/2006/relationships/image" Target="../media/image485.wmf"/></Relationships>
</file>

<file path=ppt/drawings/_rels/vmlDrawing93.vml.rels><?xml version="1.0" encoding="UTF-8" standalone="yes"?>
<Relationships xmlns="http://schemas.openxmlformats.org/package/2006/relationships"><Relationship Id="rId9" Type="http://schemas.openxmlformats.org/officeDocument/2006/relationships/image" Target="../media/image497.wmf"/><Relationship Id="rId8" Type="http://schemas.openxmlformats.org/officeDocument/2006/relationships/image" Target="../media/image496.wmf"/><Relationship Id="rId7" Type="http://schemas.openxmlformats.org/officeDocument/2006/relationships/image" Target="../media/image495.wmf"/><Relationship Id="rId6" Type="http://schemas.openxmlformats.org/officeDocument/2006/relationships/image" Target="../media/image494.wmf"/><Relationship Id="rId5" Type="http://schemas.openxmlformats.org/officeDocument/2006/relationships/image" Target="../media/image493.wmf"/><Relationship Id="rId4" Type="http://schemas.openxmlformats.org/officeDocument/2006/relationships/image" Target="../media/image492.wmf"/><Relationship Id="rId3" Type="http://schemas.openxmlformats.org/officeDocument/2006/relationships/image" Target="../media/image491.wmf"/><Relationship Id="rId2" Type="http://schemas.openxmlformats.org/officeDocument/2006/relationships/image" Target="../media/image490.wmf"/><Relationship Id="rId1" Type="http://schemas.openxmlformats.org/officeDocument/2006/relationships/image" Target="../media/image489.wmf"/></Relationships>
</file>

<file path=ppt/drawings/_rels/vmlDrawing94.vml.rels><?xml version="1.0" encoding="UTF-8" standalone="yes"?>
<Relationships xmlns="http://schemas.openxmlformats.org/package/2006/relationships"><Relationship Id="rId6" Type="http://schemas.openxmlformats.org/officeDocument/2006/relationships/image" Target="../media/image503.wmf"/><Relationship Id="rId5" Type="http://schemas.openxmlformats.org/officeDocument/2006/relationships/image" Target="../media/image502.wmf"/><Relationship Id="rId4" Type="http://schemas.openxmlformats.org/officeDocument/2006/relationships/image" Target="../media/image501.wmf"/><Relationship Id="rId3" Type="http://schemas.openxmlformats.org/officeDocument/2006/relationships/image" Target="../media/image500.wmf"/><Relationship Id="rId2" Type="http://schemas.openxmlformats.org/officeDocument/2006/relationships/image" Target="../media/image499.wmf"/><Relationship Id="rId1" Type="http://schemas.openxmlformats.org/officeDocument/2006/relationships/image" Target="../media/image498.wmf"/></Relationships>
</file>

<file path=ppt/drawings/_rels/vmlDrawing95.vml.rels><?xml version="1.0" encoding="UTF-8" standalone="yes"?>
<Relationships xmlns="http://schemas.openxmlformats.org/package/2006/relationships"><Relationship Id="rId5" Type="http://schemas.openxmlformats.org/officeDocument/2006/relationships/image" Target="../media/image502.wmf"/><Relationship Id="rId4" Type="http://schemas.openxmlformats.org/officeDocument/2006/relationships/image" Target="../media/image501.wmf"/><Relationship Id="rId3" Type="http://schemas.openxmlformats.org/officeDocument/2006/relationships/image" Target="../media/image498.wmf"/><Relationship Id="rId2" Type="http://schemas.openxmlformats.org/officeDocument/2006/relationships/image" Target="../media/image503.wmf"/><Relationship Id="rId1" Type="http://schemas.openxmlformats.org/officeDocument/2006/relationships/image" Target="../media/image504.wmf"/></Relationships>
</file>

<file path=ppt/drawings/_rels/vmlDrawing96.vml.rels><?xml version="1.0" encoding="UTF-8" standalone="yes"?>
<Relationships xmlns="http://schemas.openxmlformats.org/package/2006/relationships"><Relationship Id="rId6" Type="http://schemas.openxmlformats.org/officeDocument/2006/relationships/image" Target="../media/image509.wmf"/><Relationship Id="rId5" Type="http://schemas.openxmlformats.org/officeDocument/2006/relationships/image" Target="../media/image508.wmf"/><Relationship Id="rId4" Type="http://schemas.openxmlformats.org/officeDocument/2006/relationships/image" Target="../media/image507.wmf"/><Relationship Id="rId3" Type="http://schemas.openxmlformats.org/officeDocument/2006/relationships/image" Target="../media/image506.wmf"/><Relationship Id="rId2" Type="http://schemas.openxmlformats.org/officeDocument/2006/relationships/image" Target="../media/image503.wmf"/><Relationship Id="rId1" Type="http://schemas.openxmlformats.org/officeDocument/2006/relationships/image" Target="../media/image50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2765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653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4818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9938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6082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60418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62466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71682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78850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4994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/>
          <p:nvPr/>
        </p:nvGrpSpPr>
        <p:grpSpPr>
          <a:xfrm>
            <a:off x="19050" y="1109663"/>
            <a:ext cx="9156700" cy="757237"/>
            <a:chOff x="0" y="0"/>
            <a:chExt cx="5768" cy="477"/>
          </a:xfrm>
        </p:grpSpPr>
        <p:sp>
          <p:nvSpPr>
            <p:cNvPr id="3075" name="Freeform 3"/>
            <p:cNvSpPr/>
            <p:nvPr userDrawn="1"/>
          </p:nvSpPr>
          <p:spPr>
            <a:xfrm>
              <a:off x="5" y="0"/>
              <a:ext cx="5763" cy="477"/>
            </a:xfrm>
            <a:custGeom>
              <a:avLst/>
              <a:gdLst/>
              <a:ahLst/>
              <a:cxnLst>
                <a:cxn ang="0">
                  <a:pos x="0" y="450"/>
                </a:cxn>
                <a:cxn ang="0">
                  <a:pos x="3" y="0"/>
                </a:cxn>
                <a:cxn ang="0">
                  <a:pos x="5763" y="0"/>
                </a:cxn>
                <a:cxn ang="0">
                  <a:pos x="5763" y="465"/>
                </a:cxn>
                <a:cxn ang="0">
                  <a:pos x="4821" y="477"/>
                </a:cxn>
                <a:cxn ang="0">
                  <a:pos x="4326" y="447"/>
                </a:cxn>
                <a:cxn ang="0">
                  <a:pos x="3783" y="465"/>
                </a:cxn>
                <a:cxn ang="0">
                  <a:pos x="3417" y="456"/>
                </a:cxn>
                <a:cxn ang="0">
                  <a:pos x="2973" y="459"/>
                </a:cxn>
                <a:cxn ang="0">
                  <a:pos x="2451" y="453"/>
                </a:cxn>
                <a:cxn ang="0">
                  <a:pos x="2289" y="441"/>
                </a:cxn>
                <a:cxn ang="0">
                  <a:pos x="2010" y="453"/>
                </a:cxn>
                <a:cxn ang="0">
                  <a:pos x="1827" y="450"/>
                </a:cxn>
                <a:cxn ang="0">
                  <a:pos x="1215" y="465"/>
                </a:cxn>
                <a:cxn ang="0">
                  <a:pos x="660" y="456"/>
                </a:cxn>
                <a:cxn ang="0">
                  <a:pos x="0" y="450"/>
                </a:cxn>
              </a:cxnLst>
              <a:rect l="0" t="0" r="0" b="0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4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6" name="Freeform 4"/>
            <p:cNvSpPr/>
            <p:nvPr userDrawn="1"/>
          </p:nvSpPr>
          <p:spPr>
            <a:xfrm>
              <a:off x="0" y="98"/>
              <a:ext cx="256" cy="253"/>
            </a:xfrm>
            <a:custGeom>
              <a:avLst/>
              <a:gdLst/>
              <a:ahLst/>
              <a:cxnLst>
                <a:cxn ang="0">
                  <a:pos x="8" y="190"/>
                </a:cxn>
                <a:cxn ang="0">
                  <a:pos x="71" y="115"/>
                </a:cxn>
                <a:cxn ang="0">
                  <a:pos x="203" y="16"/>
                </a:cxn>
                <a:cxn ang="0">
                  <a:pos x="251" y="19"/>
                </a:cxn>
                <a:cxn ang="0">
                  <a:pos x="236" y="46"/>
                </a:cxn>
                <a:cxn ang="0">
                  <a:pos x="176" y="82"/>
                </a:cxn>
                <a:cxn ang="0">
                  <a:pos x="92" y="154"/>
                </a:cxn>
                <a:cxn ang="0">
                  <a:pos x="23" y="247"/>
                </a:cxn>
                <a:cxn ang="0">
                  <a:pos x="8" y="190"/>
                </a:cxn>
              </a:cxnLst>
              <a:rect l="0" t="0" r="0" b="0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5"/>
            <p:cNvSpPr/>
            <p:nvPr/>
          </p:nvSpPr>
          <p:spPr bwMode="auto">
            <a:xfrm>
              <a:off x="56" y="0"/>
              <a:ext cx="708" cy="459"/>
            </a:xfrm>
            <a:custGeom>
              <a:avLst/>
              <a:gdLst/>
              <a:ahLst/>
              <a:cxnLst>
                <a:cxn ang="0">
                  <a:pos x="0" y="432"/>
                </a:cxn>
                <a:cxn ang="0">
                  <a:pos x="0" y="453"/>
                </a:cxn>
                <a:cxn ang="0">
                  <a:pos x="72" y="324"/>
                </a:cxn>
                <a:cxn ang="0">
                  <a:pos x="198" y="201"/>
                </a:cxn>
                <a:cxn ang="0">
                  <a:pos x="366" y="102"/>
                </a:cxn>
                <a:cxn ang="0">
                  <a:pos x="531" y="36"/>
                </a:cxn>
                <a:cxn ang="0">
                  <a:pos x="609" y="0"/>
                </a:cxn>
                <a:cxn ang="0">
                  <a:pos x="708" y="3"/>
                </a:cxn>
                <a:cxn ang="0">
                  <a:pos x="591" y="66"/>
                </a:cxn>
                <a:cxn ang="0">
                  <a:pos x="417" y="126"/>
                </a:cxn>
                <a:cxn ang="0">
                  <a:pos x="237" y="231"/>
                </a:cxn>
                <a:cxn ang="0">
                  <a:pos x="117" y="345"/>
                </a:cxn>
                <a:cxn ang="0">
                  <a:pos x="51" y="459"/>
                </a:cxn>
                <a:cxn ang="0">
                  <a:pos x="0" y="453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78" name="Freeform 6"/>
            <p:cNvSpPr/>
            <p:nvPr userDrawn="1"/>
          </p:nvSpPr>
          <p:spPr>
            <a:xfrm>
              <a:off x="131" y="269"/>
              <a:ext cx="251" cy="194"/>
            </a:xfrm>
            <a:custGeom>
              <a:avLst/>
              <a:gdLst/>
              <a:ahLst/>
              <a:cxnLst>
                <a:cxn ang="0">
                  <a:pos x="21" y="163"/>
                </a:cxn>
                <a:cxn ang="0">
                  <a:pos x="9" y="184"/>
                </a:cxn>
                <a:cxn ang="0">
                  <a:pos x="75" y="103"/>
                </a:cxn>
                <a:cxn ang="0">
                  <a:pos x="165" y="28"/>
                </a:cxn>
                <a:cxn ang="0">
                  <a:pos x="207" y="7"/>
                </a:cxn>
                <a:cxn ang="0">
                  <a:pos x="246" y="4"/>
                </a:cxn>
                <a:cxn ang="0">
                  <a:pos x="237" y="34"/>
                </a:cxn>
                <a:cxn ang="0">
                  <a:pos x="183" y="61"/>
                </a:cxn>
                <a:cxn ang="0">
                  <a:pos x="108" y="124"/>
                </a:cxn>
                <a:cxn ang="0">
                  <a:pos x="54" y="190"/>
                </a:cxn>
                <a:cxn ang="0">
                  <a:pos x="6" y="184"/>
                </a:cxn>
              </a:cxnLst>
              <a:rect l="0" t="0" r="0" b="0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9" name="Freeform 7"/>
            <p:cNvSpPr/>
            <p:nvPr userDrawn="1"/>
          </p:nvSpPr>
          <p:spPr>
            <a:xfrm>
              <a:off x="341" y="0"/>
              <a:ext cx="159" cy="72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5" y="36"/>
                </a:cxn>
                <a:cxn ang="0">
                  <a:pos x="6" y="60"/>
                </a:cxn>
                <a:cxn ang="0">
                  <a:pos x="36" y="69"/>
                </a:cxn>
                <a:cxn ang="0">
                  <a:pos x="87" y="42"/>
                </a:cxn>
                <a:cxn ang="0">
                  <a:pos x="159" y="0"/>
                </a:cxn>
                <a:cxn ang="0">
                  <a:pos x="99" y="0"/>
                </a:cxn>
              </a:cxnLst>
              <a:rect l="0" t="0" r="0" b="0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0" name="Freeform 8"/>
            <p:cNvSpPr/>
            <p:nvPr userDrawn="1"/>
          </p:nvSpPr>
          <p:spPr>
            <a:xfrm>
              <a:off x="488" y="0"/>
              <a:ext cx="455" cy="216"/>
            </a:xfrm>
            <a:custGeom>
              <a:avLst/>
              <a:gdLst/>
              <a:ahLst/>
              <a:cxnLst>
                <a:cxn ang="0">
                  <a:pos x="395" y="0"/>
                </a:cxn>
                <a:cxn ang="0">
                  <a:pos x="338" y="48"/>
                </a:cxn>
                <a:cxn ang="0">
                  <a:pos x="242" y="102"/>
                </a:cxn>
                <a:cxn ang="0">
                  <a:pos x="104" y="147"/>
                </a:cxn>
                <a:cxn ang="0">
                  <a:pos x="35" y="168"/>
                </a:cxn>
                <a:cxn ang="0">
                  <a:pos x="8" y="192"/>
                </a:cxn>
                <a:cxn ang="0">
                  <a:pos x="8" y="213"/>
                </a:cxn>
                <a:cxn ang="0">
                  <a:pos x="59" y="213"/>
                </a:cxn>
                <a:cxn ang="0">
                  <a:pos x="86" y="192"/>
                </a:cxn>
                <a:cxn ang="0">
                  <a:pos x="173" y="159"/>
                </a:cxn>
                <a:cxn ang="0">
                  <a:pos x="299" y="126"/>
                </a:cxn>
                <a:cxn ang="0">
                  <a:pos x="392" y="72"/>
                </a:cxn>
                <a:cxn ang="0">
                  <a:pos x="455" y="0"/>
                </a:cxn>
                <a:cxn ang="0">
                  <a:pos x="395" y="0"/>
                </a:cxn>
              </a:cxnLst>
              <a:rect l="0" t="0" r="0" b="0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1" name="Freeform 9"/>
            <p:cNvSpPr/>
            <p:nvPr userDrawn="1"/>
          </p:nvSpPr>
          <p:spPr>
            <a:xfrm>
              <a:off x="1448" y="37"/>
              <a:ext cx="414" cy="108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24" y="11"/>
                </a:cxn>
                <a:cxn ang="0">
                  <a:pos x="156" y="2"/>
                </a:cxn>
                <a:cxn ang="0">
                  <a:pos x="288" y="23"/>
                </a:cxn>
                <a:cxn ang="0">
                  <a:pos x="384" y="53"/>
                </a:cxn>
                <a:cxn ang="0">
                  <a:pos x="411" y="74"/>
                </a:cxn>
                <a:cxn ang="0">
                  <a:pos x="405" y="104"/>
                </a:cxn>
                <a:cxn ang="0">
                  <a:pos x="363" y="101"/>
                </a:cxn>
                <a:cxn ang="0">
                  <a:pos x="294" y="77"/>
                </a:cxn>
                <a:cxn ang="0">
                  <a:pos x="174" y="50"/>
                </a:cxn>
                <a:cxn ang="0">
                  <a:pos x="72" y="62"/>
                </a:cxn>
                <a:cxn ang="0">
                  <a:pos x="36" y="59"/>
                </a:cxn>
                <a:cxn ang="0">
                  <a:pos x="0" y="11"/>
                </a:cxn>
              </a:cxnLst>
              <a:rect l="0" t="0" r="0" b="0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2" name="Freeform 10"/>
            <p:cNvSpPr/>
            <p:nvPr userDrawn="1"/>
          </p:nvSpPr>
          <p:spPr>
            <a:xfrm>
              <a:off x="1790" y="0"/>
              <a:ext cx="520" cy="225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12" y="24"/>
                </a:cxn>
                <a:cxn ang="0">
                  <a:pos x="114" y="54"/>
                </a:cxn>
                <a:cxn ang="0">
                  <a:pos x="240" y="117"/>
                </a:cxn>
                <a:cxn ang="0">
                  <a:pos x="333" y="153"/>
                </a:cxn>
                <a:cxn ang="0">
                  <a:pos x="438" y="219"/>
                </a:cxn>
                <a:cxn ang="0">
                  <a:pos x="426" y="192"/>
                </a:cxn>
                <a:cxn ang="0">
                  <a:pos x="441" y="180"/>
                </a:cxn>
                <a:cxn ang="0">
                  <a:pos x="519" y="216"/>
                </a:cxn>
                <a:cxn ang="0">
                  <a:pos x="450" y="162"/>
                </a:cxn>
                <a:cxn ang="0">
                  <a:pos x="381" y="135"/>
                </a:cxn>
                <a:cxn ang="0">
                  <a:pos x="285" y="84"/>
                </a:cxn>
                <a:cxn ang="0">
                  <a:pos x="186" y="18"/>
                </a:cxn>
                <a:cxn ang="0">
                  <a:pos x="123" y="0"/>
                </a:cxn>
                <a:cxn ang="0">
                  <a:pos x="42" y="0"/>
                </a:cxn>
              </a:cxnLst>
              <a:rect l="0" t="0" r="0" b="0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3" name="Freeform 11"/>
            <p:cNvSpPr/>
            <p:nvPr userDrawn="1"/>
          </p:nvSpPr>
          <p:spPr>
            <a:xfrm>
              <a:off x="1943" y="154"/>
              <a:ext cx="431" cy="233"/>
            </a:xfrm>
            <a:custGeom>
              <a:avLst/>
              <a:gdLst/>
              <a:ahLst/>
              <a:cxnLst>
                <a:cxn ang="0">
                  <a:pos x="6" y="38"/>
                </a:cxn>
                <a:cxn ang="0">
                  <a:pos x="9" y="20"/>
                </a:cxn>
                <a:cxn ang="0">
                  <a:pos x="42" y="2"/>
                </a:cxn>
                <a:cxn ang="0">
                  <a:pos x="90" y="35"/>
                </a:cxn>
                <a:cxn ang="0">
                  <a:pos x="189" y="89"/>
                </a:cxn>
                <a:cxn ang="0">
                  <a:pos x="288" y="140"/>
                </a:cxn>
                <a:cxn ang="0">
                  <a:pos x="375" y="176"/>
                </a:cxn>
                <a:cxn ang="0">
                  <a:pos x="396" y="176"/>
                </a:cxn>
                <a:cxn ang="0">
                  <a:pos x="429" y="212"/>
                </a:cxn>
                <a:cxn ang="0">
                  <a:pos x="408" y="233"/>
                </a:cxn>
                <a:cxn ang="0">
                  <a:pos x="333" y="212"/>
                </a:cxn>
                <a:cxn ang="0">
                  <a:pos x="186" y="143"/>
                </a:cxn>
                <a:cxn ang="0">
                  <a:pos x="48" y="68"/>
                </a:cxn>
                <a:cxn ang="0">
                  <a:pos x="6" y="38"/>
                </a:cxn>
              </a:cxnLst>
              <a:rect l="0" t="0" r="0" b="0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4" name="Freeform 12"/>
            <p:cNvSpPr/>
            <p:nvPr userDrawn="1"/>
          </p:nvSpPr>
          <p:spPr>
            <a:xfrm>
              <a:off x="2262" y="87"/>
              <a:ext cx="396" cy="227"/>
            </a:xfrm>
            <a:custGeom>
              <a:avLst/>
              <a:gdLst/>
              <a:ahLst/>
              <a:cxnLst>
                <a:cxn ang="0">
                  <a:pos x="2" y="9"/>
                </a:cxn>
                <a:cxn ang="0">
                  <a:pos x="53" y="66"/>
                </a:cxn>
                <a:cxn ang="0">
                  <a:pos x="176" y="132"/>
                </a:cxn>
                <a:cxn ang="0">
                  <a:pos x="293" y="189"/>
                </a:cxn>
                <a:cxn ang="0">
                  <a:pos x="341" y="222"/>
                </a:cxn>
                <a:cxn ang="0">
                  <a:pos x="377" y="219"/>
                </a:cxn>
                <a:cxn ang="0">
                  <a:pos x="377" y="180"/>
                </a:cxn>
                <a:cxn ang="0">
                  <a:pos x="260" y="126"/>
                </a:cxn>
                <a:cxn ang="0">
                  <a:pos x="113" y="51"/>
                </a:cxn>
                <a:cxn ang="0">
                  <a:pos x="41" y="9"/>
                </a:cxn>
                <a:cxn ang="0">
                  <a:pos x="2" y="9"/>
                </a:cxn>
              </a:cxnLst>
              <a:rect l="0" t="0" r="0" b="0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5" name="Freeform 13"/>
            <p:cNvSpPr/>
            <p:nvPr userDrawn="1"/>
          </p:nvSpPr>
          <p:spPr>
            <a:xfrm>
              <a:off x="2264" y="240"/>
              <a:ext cx="516" cy="223"/>
            </a:xfrm>
            <a:custGeom>
              <a:avLst/>
              <a:gdLst/>
              <a:ahLst/>
              <a:cxnLst>
                <a:cxn ang="0">
                  <a:pos x="3" y="10"/>
                </a:cxn>
                <a:cxn ang="0">
                  <a:pos x="105" y="97"/>
                </a:cxn>
                <a:cxn ang="0">
                  <a:pos x="243" y="178"/>
                </a:cxn>
                <a:cxn ang="0">
                  <a:pos x="357" y="217"/>
                </a:cxn>
                <a:cxn ang="0">
                  <a:pos x="498" y="214"/>
                </a:cxn>
                <a:cxn ang="0">
                  <a:pos x="468" y="187"/>
                </a:cxn>
                <a:cxn ang="0">
                  <a:pos x="309" y="136"/>
                </a:cxn>
                <a:cxn ang="0">
                  <a:pos x="123" y="34"/>
                </a:cxn>
                <a:cxn ang="0">
                  <a:pos x="3" y="10"/>
                </a:cxn>
              </a:cxnLst>
              <a:rect l="0" t="0" r="0" b="0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6" name="Freeform 14"/>
            <p:cNvSpPr/>
            <p:nvPr userDrawn="1"/>
          </p:nvSpPr>
          <p:spPr>
            <a:xfrm>
              <a:off x="2723" y="324"/>
              <a:ext cx="414" cy="100"/>
            </a:xfrm>
            <a:custGeom>
              <a:avLst/>
              <a:gdLst/>
              <a:ahLst/>
              <a:cxnLst>
                <a:cxn ang="0">
                  <a:pos x="69" y="60"/>
                </a:cxn>
                <a:cxn ang="0">
                  <a:pos x="12" y="42"/>
                </a:cxn>
                <a:cxn ang="0">
                  <a:pos x="3" y="15"/>
                </a:cxn>
                <a:cxn ang="0">
                  <a:pos x="30" y="0"/>
                </a:cxn>
                <a:cxn ang="0">
                  <a:pos x="117" y="18"/>
                </a:cxn>
                <a:cxn ang="0">
                  <a:pos x="243" y="48"/>
                </a:cxn>
                <a:cxn ang="0">
                  <a:pos x="387" y="48"/>
                </a:cxn>
                <a:cxn ang="0">
                  <a:pos x="408" y="54"/>
                </a:cxn>
                <a:cxn ang="0">
                  <a:pos x="381" y="87"/>
                </a:cxn>
                <a:cxn ang="0">
                  <a:pos x="318" y="99"/>
                </a:cxn>
                <a:cxn ang="0">
                  <a:pos x="195" y="93"/>
                </a:cxn>
                <a:cxn ang="0">
                  <a:pos x="69" y="60"/>
                </a:cxn>
              </a:cxnLst>
              <a:rect l="0" t="0" r="0" b="0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7" name="Freeform 15"/>
            <p:cNvSpPr/>
            <p:nvPr userDrawn="1"/>
          </p:nvSpPr>
          <p:spPr>
            <a:xfrm>
              <a:off x="3165" y="375"/>
              <a:ext cx="150" cy="72"/>
            </a:xfrm>
            <a:custGeom>
              <a:avLst/>
              <a:gdLst/>
              <a:ahLst/>
              <a:cxnLst>
                <a:cxn ang="0">
                  <a:pos x="3" y="67"/>
                </a:cxn>
                <a:cxn ang="0">
                  <a:pos x="84" y="19"/>
                </a:cxn>
                <a:cxn ang="0">
                  <a:pos x="123" y="1"/>
                </a:cxn>
                <a:cxn ang="0">
                  <a:pos x="150" y="22"/>
                </a:cxn>
                <a:cxn ang="0">
                  <a:pos x="123" y="55"/>
                </a:cxn>
                <a:cxn ang="0">
                  <a:pos x="90" y="70"/>
                </a:cxn>
                <a:cxn ang="0">
                  <a:pos x="0" y="67"/>
                </a:cxn>
              </a:cxnLst>
              <a:rect l="0" t="0" r="0" b="0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8" name="Freeform 16"/>
            <p:cNvSpPr/>
            <p:nvPr userDrawn="1"/>
          </p:nvSpPr>
          <p:spPr>
            <a:xfrm>
              <a:off x="3463" y="267"/>
              <a:ext cx="148" cy="91"/>
            </a:xfrm>
            <a:custGeom>
              <a:avLst/>
              <a:gdLst/>
              <a:ahLst/>
              <a:cxnLst>
                <a:cxn ang="0">
                  <a:pos x="1" y="69"/>
                </a:cxn>
                <a:cxn ang="0">
                  <a:pos x="25" y="51"/>
                </a:cxn>
                <a:cxn ang="0">
                  <a:pos x="100" y="9"/>
                </a:cxn>
                <a:cxn ang="0">
                  <a:pos x="133" y="3"/>
                </a:cxn>
                <a:cxn ang="0">
                  <a:pos x="136" y="27"/>
                </a:cxn>
                <a:cxn ang="0">
                  <a:pos x="61" y="75"/>
                </a:cxn>
                <a:cxn ang="0">
                  <a:pos x="19" y="90"/>
                </a:cxn>
                <a:cxn ang="0">
                  <a:pos x="1" y="69"/>
                </a:cxn>
              </a:cxnLst>
              <a:rect l="0" t="0" r="0" b="0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9" name="Freeform 17"/>
            <p:cNvSpPr/>
            <p:nvPr userDrawn="1"/>
          </p:nvSpPr>
          <p:spPr>
            <a:xfrm>
              <a:off x="3580" y="58"/>
              <a:ext cx="938" cy="158"/>
            </a:xfrm>
            <a:custGeom>
              <a:avLst/>
              <a:gdLst/>
              <a:ahLst/>
              <a:cxnLst>
                <a:cxn ang="0">
                  <a:pos x="172" y="86"/>
                </a:cxn>
                <a:cxn ang="0">
                  <a:pos x="61" y="137"/>
                </a:cxn>
                <a:cxn ang="0">
                  <a:pos x="16" y="155"/>
                </a:cxn>
                <a:cxn ang="0">
                  <a:pos x="7" y="122"/>
                </a:cxn>
                <a:cxn ang="0">
                  <a:pos x="58" y="80"/>
                </a:cxn>
                <a:cxn ang="0">
                  <a:pos x="172" y="38"/>
                </a:cxn>
                <a:cxn ang="0">
                  <a:pos x="304" y="11"/>
                </a:cxn>
                <a:cxn ang="0">
                  <a:pos x="463" y="2"/>
                </a:cxn>
                <a:cxn ang="0">
                  <a:pos x="631" y="23"/>
                </a:cxn>
                <a:cxn ang="0">
                  <a:pos x="796" y="53"/>
                </a:cxn>
                <a:cxn ang="0">
                  <a:pos x="841" y="47"/>
                </a:cxn>
                <a:cxn ang="0">
                  <a:pos x="907" y="71"/>
                </a:cxn>
                <a:cxn ang="0">
                  <a:pos x="919" y="101"/>
                </a:cxn>
                <a:cxn ang="0">
                  <a:pos x="793" y="98"/>
                </a:cxn>
                <a:cxn ang="0">
                  <a:pos x="634" y="62"/>
                </a:cxn>
                <a:cxn ang="0">
                  <a:pos x="439" y="38"/>
                </a:cxn>
                <a:cxn ang="0">
                  <a:pos x="238" y="59"/>
                </a:cxn>
                <a:cxn ang="0">
                  <a:pos x="172" y="86"/>
                </a:cxn>
              </a:cxnLst>
              <a:rect l="0" t="0" r="0" b="0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0" name="Freeform 18"/>
            <p:cNvSpPr/>
            <p:nvPr userDrawn="1"/>
          </p:nvSpPr>
          <p:spPr>
            <a:xfrm>
              <a:off x="3686" y="145"/>
              <a:ext cx="372" cy="98"/>
            </a:xfrm>
            <a:custGeom>
              <a:avLst/>
              <a:gdLst/>
              <a:ahLst/>
              <a:cxnLst>
                <a:cxn ang="0">
                  <a:pos x="18" y="47"/>
                </a:cxn>
                <a:cxn ang="0">
                  <a:pos x="141" y="17"/>
                </a:cxn>
                <a:cxn ang="0">
                  <a:pos x="246" y="2"/>
                </a:cxn>
                <a:cxn ang="0">
                  <a:pos x="351" y="5"/>
                </a:cxn>
                <a:cxn ang="0">
                  <a:pos x="372" y="23"/>
                </a:cxn>
                <a:cxn ang="0">
                  <a:pos x="354" y="44"/>
                </a:cxn>
                <a:cxn ang="0">
                  <a:pos x="264" y="50"/>
                </a:cxn>
                <a:cxn ang="0">
                  <a:pos x="168" y="53"/>
                </a:cxn>
                <a:cxn ang="0">
                  <a:pos x="72" y="77"/>
                </a:cxn>
                <a:cxn ang="0">
                  <a:pos x="15" y="95"/>
                </a:cxn>
                <a:cxn ang="0">
                  <a:pos x="0" y="56"/>
                </a:cxn>
              </a:cxnLst>
              <a:rect l="0" t="0" r="0" b="0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19"/>
            <p:cNvSpPr/>
            <p:nvPr/>
          </p:nvSpPr>
          <p:spPr bwMode="auto">
            <a:xfrm>
              <a:off x="3618" y="308"/>
              <a:ext cx="318" cy="158"/>
            </a:xfrm>
            <a:custGeom>
              <a:avLst/>
              <a:gdLst/>
              <a:ahLst/>
              <a:cxnLst>
                <a:cxn ang="0">
                  <a:pos x="0" y="158"/>
                </a:cxn>
                <a:cxn ang="0">
                  <a:pos x="12" y="137"/>
                </a:cxn>
                <a:cxn ang="0">
                  <a:pos x="162" y="71"/>
                </a:cxn>
                <a:cxn ang="0">
                  <a:pos x="249" y="20"/>
                </a:cxn>
                <a:cxn ang="0">
                  <a:pos x="285" y="2"/>
                </a:cxn>
                <a:cxn ang="0">
                  <a:pos x="309" y="11"/>
                </a:cxn>
                <a:cxn ang="0">
                  <a:pos x="303" y="47"/>
                </a:cxn>
                <a:cxn ang="0">
                  <a:pos x="219" y="89"/>
                </a:cxn>
                <a:cxn ang="0">
                  <a:pos x="108" y="140"/>
                </a:cxn>
                <a:cxn ang="0">
                  <a:pos x="57" y="152"/>
                </a:cxn>
                <a:cxn ang="0">
                  <a:pos x="0" y="158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92" name="Freeform 20"/>
            <p:cNvSpPr/>
            <p:nvPr userDrawn="1"/>
          </p:nvSpPr>
          <p:spPr>
            <a:xfrm>
              <a:off x="3413" y="291"/>
              <a:ext cx="380" cy="174"/>
            </a:xfrm>
            <a:custGeom>
              <a:avLst/>
              <a:gdLst/>
              <a:ahLst/>
              <a:cxnLst>
                <a:cxn ang="0">
                  <a:pos x="3" y="165"/>
                </a:cxn>
                <a:cxn ang="0">
                  <a:pos x="129" y="93"/>
                </a:cxn>
                <a:cxn ang="0">
                  <a:pos x="261" y="30"/>
                </a:cxn>
                <a:cxn ang="0">
                  <a:pos x="351" y="0"/>
                </a:cxn>
                <a:cxn ang="0">
                  <a:pos x="378" y="27"/>
                </a:cxn>
                <a:cxn ang="0">
                  <a:pos x="336" y="51"/>
                </a:cxn>
                <a:cxn ang="0">
                  <a:pos x="291" y="60"/>
                </a:cxn>
                <a:cxn ang="0">
                  <a:pos x="240" y="75"/>
                </a:cxn>
                <a:cxn ang="0">
                  <a:pos x="189" y="120"/>
                </a:cxn>
                <a:cxn ang="0">
                  <a:pos x="102" y="174"/>
                </a:cxn>
                <a:cxn ang="0">
                  <a:pos x="0" y="162"/>
                </a:cxn>
              </a:cxnLst>
              <a:rect l="0" t="0" r="0" b="0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3" name="Freeform 21"/>
            <p:cNvSpPr/>
            <p:nvPr userDrawn="1"/>
          </p:nvSpPr>
          <p:spPr>
            <a:xfrm>
              <a:off x="4178" y="187"/>
              <a:ext cx="523" cy="69"/>
            </a:xfrm>
            <a:custGeom>
              <a:avLst/>
              <a:gdLst/>
              <a:ahLst/>
              <a:cxnLst>
                <a:cxn ang="0">
                  <a:pos x="84" y="11"/>
                </a:cxn>
                <a:cxn ang="0">
                  <a:pos x="27" y="5"/>
                </a:cxn>
                <a:cxn ang="0">
                  <a:pos x="9" y="35"/>
                </a:cxn>
                <a:cxn ang="0">
                  <a:pos x="81" y="56"/>
                </a:cxn>
                <a:cxn ang="0">
                  <a:pos x="255" y="68"/>
                </a:cxn>
                <a:cxn ang="0">
                  <a:pos x="432" y="50"/>
                </a:cxn>
                <a:cxn ang="0">
                  <a:pos x="513" y="5"/>
                </a:cxn>
                <a:cxn ang="0">
                  <a:pos x="372" y="20"/>
                </a:cxn>
                <a:cxn ang="0">
                  <a:pos x="141" y="14"/>
                </a:cxn>
                <a:cxn ang="0">
                  <a:pos x="84" y="11"/>
                </a:cxn>
              </a:cxnLst>
              <a:rect l="0" t="0" r="0" b="0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22"/>
            <p:cNvSpPr/>
            <p:nvPr/>
          </p:nvSpPr>
          <p:spPr bwMode="auto">
            <a:xfrm>
              <a:off x="4689" y="186"/>
              <a:ext cx="537" cy="120"/>
            </a:xfrm>
            <a:custGeom>
              <a:avLst/>
              <a:gdLst/>
              <a:ahLst/>
              <a:cxnLst>
                <a:cxn ang="0">
                  <a:pos x="23" y="6"/>
                </a:cxn>
                <a:cxn ang="0">
                  <a:pos x="188" y="3"/>
                </a:cxn>
                <a:cxn ang="0">
                  <a:pos x="323" y="27"/>
                </a:cxn>
                <a:cxn ang="0">
                  <a:pos x="464" y="69"/>
                </a:cxn>
                <a:cxn ang="0">
                  <a:pos x="521" y="90"/>
                </a:cxn>
                <a:cxn ang="0">
                  <a:pos x="533" y="105"/>
                </a:cxn>
                <a:cxn ang="0">
                  <a:pos x="497" y="120"/>
                </a:cxn>
                <a:cxn ang="0">
                  <a:pos x="452" y="108"/>
                </a:cxn>
                <a:cxn ang="0">
                  <a:pos x="350" y="72"/>
                </a:cxn>
                <a:cxn ang="0">
                  <a:pos x="158" y="39"/>
                </a:cxn>
                <a:cxn ang="0">
                  <a:pos x="50" y="39"/>
                </a:cxn>
                <a:cxn ang="0">
                  <a:pos x="23" y="6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" name="Freeform 23"/>
            <p:cNvSpPr/>
            <p:nvPr/>
          </p:nvSpPr>
          <p:spPr bwMode="auto">
            <a:xfrm>
              <a:off x="4968" y="312"/>
              <a:ext cx="800" cy="143"/>
            </a:xfrm>
            <a:custGeom>
              <a:avLst/>
              <a:gdLst/>
              <a:ahLst/>
              <a:cxnLst>
                <a:cxn ang="0">
                  <a:pos x="800" y="24"/>
                </a:cxn>
                <a:cxn ang="0">
                  <a:pos x="782" y="15"/>
                </a:cxn>
                <a:cxn ang="0">
                  <a:pos x="659" y="63"/>
                </a:cxn>
                <a:cxn ang="0">
                  <a:pos x="500" y="84"/>
                </a:cxn>
                <a:cxn ang="0">
                  <a:pos x="326" y="69"/>
                </a:cxn>
                <a:cxn ang="0">
                  <a:pos x="98" y="21"/>
                </a:cxn>
                <a:cxn ang="0">
                  <a:pos x="11" y="6"/>
                </a:cxn>
                <a:cxn ang="0">
                  <a:pos x="32" y="60"/>
                </a:cxn>
                <a:cxn ang="0">
                  <a:pos x="155" y="96"/>
                </a:cxn>
                <a:cxn ang="0">
                  <a:pos x="410" y="138"/>
                </a:cxn>
                <a:cxn ang="0">
                  <a:pos x="596" y="129"/>
                </a:cxn>
                <a:cxn ang="0">
                  <a:pos x="737" y="90"/>
                </a:cxn>
                <a:cxn ang="0">
                  <a:pos x="788" y="69"/>
                </a:cxn>
                <a:cxn ang="0">
                  <a:pos x="800" y="24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96" name="Freeform 24"/>
            <p:cNvSpPr/>
            <p:nvPr userDrawn="1"/>
          </p:nvSpPr>
          <p:spPr>
            <a:xfrm>
              <a:off x="5318" y="240"/>
              <a:ext cx="402" cy="115"/>
            </a:xfrm>
            <a:custGeom>
              <a:avLst/>
              <a:gdLst/>
              <a:ahLst/>
              <a:cxnLst>
                <a:cxn ang="0">
                  <a:pos x="402" y="0"/>
                </a:cxn>
                <a:cxn ang="0">
                  <a:pos x="384" y="12"/>
                </a:cxn>
                <a:cxn ang="0">
                  <a:pos x="276" y="51"/>
                </a:cxn>
                <a:cxn ang="0">
                  <a:pos x="165" y="66"/>
                </a:cxn>
                <a:cxn ang="0">
                  <a:pos x="51" y="57"/>
                </a:cxn>
                <a:cxn ang="0">
                  <a:pos x="15" y="54"/>
                </a:cxn>
                <a:cxn ang="0">
                  <a:pos x="3" y="69"/>
                </a:cxn>
                <a:cxn ang="0">
                  <a:pos x="9" y="93"/>
                </a:cxn>
                <a:cxn ang="0">
                  <a:pos x="54" y="102"/>
                </a:cxn>
                <a:cxn ang="0">
                  <a:pos x="198" y="111"/>
                </a:cxn>
                <a:cxn ang="0">
                  <a:pos x="336" y="75"/>
                </a:cxn>
                <a:cxn ang="0">
                  <a:pos x="375" y="54"/>
                </a:cxn>
                <a:cxn ang="0">
                  <a:pos x="402" y="0"/>
                </a:cxn>
              </a:cxnLst>
              <a:rect l="0" t="0" r="0" b="0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097" name="Group 25"/>
          <p:cNvGrpSpPr/>
          <p:nvPr/>
        </p:nvGrpSpPr>
        <p:grpSpPr>
          <a:xfrm>
            <a:off x="20638" y="6161088"/>
            <a:ext cx="9169400" cy="138112"/>
            <a:chOff x="0" y="4032"/>
            <a:chExt cx="5776" cy="87"/>
          </a:xfrm>
        </p:grpSpPr>
        <p:sp>
          <p:nvSpPr>
            <p:cNvPr id="3098" name="Freeform 26"/>
            <p:cNvSpPr/>
            <p:nvPr userDrawn="1"/>
          </p:nvSpPr>
          <p:spPr>
            <a:xfrm>
              <a:off x="4041" y="4047"/>
              <a:ext cx="1735" cy="72"/>
            </a:xfrm>
            <a:custGeom>
              <a:avLst/>
              <a:gdLst/>
              <a:ahLst/>
              <a:cxnLst>
                <a:cxn ang="0">
                  <a:pos x="165" y="6"/>
                </a:cxn>
                <a:cxn ang="0">
                  <a:pos x="450" y="3"/>
                </a:cxn>
                <a:cxn ang="0">
                  <a:pos x="714" y="12"/>
                </a:cxn>
                <a:cxn ang="0">
                  <a:pos x="957" y="24"/>
                </a:cxn>
                <a:cxn ang="0">
                  <a:pos x="1173" y="24"/>
                </a:cxn>
                <a:cxn ang="0">
                  <a:pos x="1473" y="15"/>
                </a:cxn>
                <a:cxn ang="0">
                  <a:pos x="1617" y="0"/>
                </a:cxn>
                <a:cxn ang="0">
                  <a:pos x="1719" y="15"/>
                </a:cxn>
                <a:cxn ang="0">
                  <a:pos x="1716" y="66"/>
                </a:cxn>
                <a:cxn ang="0">
                  <a:pos x="1632" y="51"/>
                </a:cxn>
                <a:cxn ang="0">
                  <a:pos x="1407" y="51"/>
                </a:cxn>
                <a:cxn ang="0">
                  <a:pos x="1191" y="48"/>
                </a:cxn>
                <a:cxn ang="0">
                  <a:pos x="870" y="60"/>
                </a:cxn>
                <a:cxn ang="0">
                  <a:pos x="492" y="48"/>
                </a:cxn>
                <a:cxn ang="0">
                  <a:pos x="291" y="27"/>
                </a:cxn>
                <a:cxn ang="0">
                  <a:pos x="21" y="36"/>
                </a:cxn>
                <a:cxn ang="0">
                  <a:pos x="165" y="6"/>
                </a:cxn>
              </a:cxnLst>
              <a:rect l="0" t="0" r="0" b="0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9" name="Freeform 27"/>
            <p:cNvSpPr/>
            <p:nvPr userDrawn="1"/>
          </p:nvSpPr>
          <p:spPr>
            <a:xfrm>
              <a:off x="1727" y="4038"/>
              <a:ext cx="2655" cy="60"/>
            </a:xfrm>
            <a:custGeom>
              <a:avLst/>
              <a:gdLst/>
              <a:ahLst/>
              <a:cxnLst>
                <a:cxn ang="0">
                  <a:pos x="2641" y="6"/>
                </a:cxn>
                <a:cxn ang="0">
                  <a:pos x="2620" y="30"/>
                </a:cxn>
                <a:cxn ang="0">
                  <a:pos x="2368" y="45"/>
                </a:cxn>
                <a:cxn ang="0">
                  <a:pos x="2023" y="60"/>
                </a:cxn>
                <a:cxn ang="0">
                  <a:pos x="1786" y="48"/>
                </a:cxn>
                <a:cxn ang="0">
                  <a:pos x="1525" y="36"/>
                </a:cxn>
                <a:cxn ang="0">
                  <a:pos x="1195" y="45"/>
                </a:cxn>
                <a:cxn ang="0">
                  <a:pos x="817" y="39"/>
                </a:cxn>
                <a:cxn ang="0">
                  <a:pos x="499" y="27"/>
                </a:cxn>
                <a:cxn ang="0">
                  <a:pos x="136" y="39"/>
                </a:cxn>
                <a:cxn ang="0">
                  <a:pos x="10" y="33"/>
                </a:cxn>
                <a:cxn ang="0">
                  <a:pos x="76" y="24"/>
                </a:cxn>
                <a:cxn ang="0">
                  <a:pos x="310" y="18"/>
                </a:cxn>
                <a:cxn ang="0">
                  <a:pos x="544" y="0"/>
                </a:cxn>
                <a:cxn ang="0">
                  <a:pos x="853" y="21"/>
                </a:cxn>
                <a:cxn ang="0">
                  <a:pos x="1114" y="21"/>
                </a:cxn>
                <a:cxn ang="0">
                  <a:pos x="1399" y="3"/>
                </a:cxn>
                <a:cxn ang="0">
                  <a:pos x="1588" y="9"/>
                </a:cxn>
                <a:cxn ang="0">
                  <a:pos x="1807" y="21"/>
                </a:cxn>
                <a:cxn ang="0">
                  <a:pos x="2035" y="12"/>
                </a:cxn>
                <a:cxn ang="0">
                  <a:pos x="2290" y="18"/>
                </a:cxn>
                <a:cxn ang="0">
                  <a:pos x="2596" y="3"/>
                </a:cxn>
                <a:cxn ang="0">
                  <a:pos x="2641" y="6"/>
                </a:cxn>
              </a:cxnLst>
              <a:rect l="0" t="0" r="0" b="0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0" name="Freeform 28"/>
            <p:cNvSpPr/>
            <p:nvPr userDrawn="1"/>
          </p:nvSpPr>
          <p:spPr>
            <a:xfrm>
              <a:off x="0" y="4032"/>
              <a:ext cx="2041" cy="62"/>
            </a:xfrm>
            <a:custGeom>
              <a:avLst/>
              <a:gdLst/>
              <a:ahLst/>
              <a:cxnLst>
                <a:cxn ang="0">
                  <a:pos x="1893" y="39"/>
                </a:cxn>
                <a:cxn ang="0">
                  <a:pos x="1578" y="45"/>
                </a:cxn>
                <a:cxn ang="0">
                  <a:pos x="1011" y="60"/>
                </a:cxn>
                <a:cxn ang="0">
                  <a:pos x="438" y="57"/>
                </a:cxn>
                <a:cxn ang="0">
                  <a:pos x="0" y="36"/>
                </a:cxn>
                <a:cxn ang="0">
                  <a:pos x="0" y="3"/>
                </a:cxn>
                <a:cxn ang="0">
                  <a:pos x="210" y="18"/>
                </a:cxn>
                <a:cxn ang="0">
                  <a:pos x="474" y="21"/>
                </a:cxn>
                <a:cxn ang="0">
                  <a:pos x="678" y="9"/>
                </a:cxn>
                <a:cxn ang="0">
                  <a:pos x="897" y="9"/>
                </a:cxn>
                <a:cxn ang="0">
                  <a:pos x="1167" y="30"/>
                </a:cxn>
                <a:cxn ang="0">
                  <a:pos x="1500" y="24"/>
                </a:cxn>
                <a:cxn ang="0">
                  <a:pos x="1758" y="3"/>
                </a:cxn>
                <a:cxn ang="0">
                  <a:pos x="1938" y="18"/>
                </a:cxn>
                <a:cxn ang="0">
                  <a:pos x="2034" y="33"/>
                </a:cxn>
                <a:cxn ang="0">
                  <a:pos x="1893" y="39"/>
                </a:cxn>
              </a:cxnLst>
              <a:rect l="0" t="0" r="0" b="0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72413" name="Rectangle 2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68488"/>
            <a:ext cx="7772400" cy="1600200"/>
          </a:xfrm>
        </p:spPr>
        <p:txBody>
          <a:bodyPr anchorCtr="1"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272414" name="Rectangle 3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3175" y="3729038"/>
            <a:ext cx="6400800" cy="1371600"/>
          </a:xfrm>
        </p:spPr>
        <p:txBody>
          <a:bodyPr anchorCtr="1"/>
          <a:lstStyle>
            <a:lvl1pPr marL="0" indent="0" algn="ctr">
              <a:buFontTx/>
              <a:buNone/>
              <a:defRPr/>
            </a:lvl1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61" name="Rectangle 3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685800" y="634841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2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48413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3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4841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algn="r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90000"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768350"/>
            <a:ext cx="1943100" cy="532765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768350"/>
            <a:ext cx="5676900" cy="532765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 showMasterSp="0">
  <p:cSld name="标题，文本与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/>
          <p:cNvGrpSpPr/>
          <p:nvPr/>
        </p:nvGrpSpPr>
        <p:grpSpPr>
          <a:xfrm>
            <a:off x="19050" y="1109663"/>
            <a:ext cx="9156700" cy="757237"/>
            <a:chOff x="0" y="0"/>
            <a:chExt cx="5768" cy="477"/>
          </a:xfrm>
        </p:grpSpPr>
        <p:sp>
          <p:nvSpPr>
            <p:cNvPr id="15363" name="Freeform 3"/>
            <p:cNvSpPr/>
            <p:nvPr userDrawn="1"/>
          </p:nvSpPr>
          <p:spPr>
            <a:xfrm>
              <a:off x="5" y="0"/>
              <a:ext cx="5763" cy="477"/>
            </a:xfrm>
            <a:custGeom>
              <a:avLst/>
              <a:gdLst/>
              <a:ahLst/>
              <a:cxnLst>
                <a:cxn ang="0">
                  <a:pos x="0" y="450"/>
                </a:cxn>
                <a:cxn ang="0">
                  <a:pos x="3" y="0"/>
                </a:cxn>
                <a:cxn ang="0">
                  <a:pos x="5763" y="0"/>
                </a:cxn>
                <a:cxn ang="0">
                  <a:pos x="5763" y="465"/>
                </a:cxn>
                <a:cxn ang="0">
                  <a:pos x="4821" y="477"/>
                </a:cxn>
                <a:cxn ang="0">
                  <a:pos x="4326" y="447"/>
                </a:cxn>
                <a:cxn ang="0">
                  <a:pos x="3783" y="465"/>
                </a:cxn>
                <a:cxn ang="0">
                  <a:pos x="3417" y="456"/>
                </a:cxn>
                <a:cxn ang="0">
                  <a:pos x="2973" y="459"/>
                </a:cxn>
                <a:cxn ang="0">
                  <a:pos x="2451" y="453"/>
                </a:cxn>
                <a:cxn ang="0">
                  <a:pos x="2289" y="441"/>
                </a:cxn>
                <a:cxn ang="0">
                  <a:pos x="2010" y="453"/>
                </a:cxn>
                <a:cxn ang="0">
                  <a:pos x="1827" y="450"/>
                </a:cxn>
                <a:cxn ang="0">
                  <a:pos x="1215" y="465"/>
                </a:cxn>
                <a:cxn ang="0">
                  <a:pos x="660" y="456"/>
                </a:cxn>
                <a:cxn ang="0">
                  <a:pos x="0" y="450"/>
                </a:cxn>
              </a:cxnLst>
              <a:rect l="0" t="0" r="0" b="0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4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64" name="Freeform 4"/>
            <p:cNvSpPr/>
            <p:nvPr userDrawn="1"/>
          </p:nvSpPr>
          <p:spPr>
            <a:xfrm>
              <a:off x="0" y="98"/>
              <a:ext cx="256" cy="253"/>
            </a:xfrm>
            <a:custGeom>
              <a:avLst/>
              <a:gdLst/>
              <a:ahLst/>
              <a:cxnLst>
                <a:cxn ang="0">
                  <a:pos x="8" y="190"/>
                </a:cxn>
                <a:cxn ang="0">
                  <a:pos x="71" y="115"/>
                </a:cxn>
                <a:cxn ang="0">
                  <a:pos x="203" y="16"/>
                </a:cxn>
                <a:cxn ang="0">
                  <a:pos x="251" y="19"/>
                </a:cxn>
                <a:cxn ang="0">
                  <a:pos x="236" y="46"/>
                </a:cxn>
                <a:cxn ang="0">
                  <a:pos x="176" y="82"/>
                </a:cxn>
                <a:cxn ang="0">
                  <a:pos x="92" y="154"/>
                </a:cxn>
                <a:cxn ang="0">
                  <a:pos x="23" y="247"/>
                </a:cxn>
                <a:cxn ang="0">
                  <a:pos x="8" y="190"/>
                </a:cxn>
              </a:cxnLst>
              <a:rect l="0" t="0" r="0" b="0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5"/>
            <p:cNvSpPr/>
            <p:nvPr/>
          </p:nvSpPr>
          <p:spPr bwMode="auto">
            <a:xfrm>
              <a:off x="56" y="0"/>
              <a:ext cx="708" cy="459"/>
            </a:xfrm>
            <a:custGeom>
              <a:avLst/>
              <a:gdLst/>
              <a:ahLst/>
              <a:cxnLst>
                <a:cxn ang="0">
                  <a:pos x="0" y="432"/>
                </a:cxn>
                <a:cxn ang="0">
                  <a:pos x="0" y="453"/>
                </a:cxn>
                <a:cxn ang="0">
                  <a:pos x="72" y="324"/>
                </a:cxn>
                <a:cxn ang="0">
                  <a:pos x="198" y="201"/>
                </a:cxn>
                <a:cxn ang="0">
                  <a:pos x="366" y="102"/>
                </a:cxn>
                <a:cxn ang="0">
                  <a:pos x="531" y="36"/>
                </a:cxn>
                <a:cxn ang="0">
                  <a:pos x="609" y="0"/>
                </a:cxn>
                <a:cxn ang="0">
                  <a:pos x="708" y="3"/>
                </a:cxn>
                <a:cxn ang="0">
                  <a:pos x="591" y="66"/>
                </a:cxn>
                <a:cxn ang="0">
                  <a:pos x="417" y="126"/>
                </a:cxn>
                <a:cxn ang="0">
                  <a:pos x="237" y="231"/>
                </a:cxn>
                <a:cxn ang="0">
                  <a:pos x="117" y="345"/>
                </a:cxn>
                <a:cxn ang="0">
                  <a:pos x="51" y="459"/>
                </a:cxn>
                <a:cxn ang="0">
                  <a:pos x="0" y="453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366" name="Freeform 6"/>
            <p:cNvSpPr/>
            <p:nvPr userDrawn="1"/>
          </p:nvSpPr>
          <p:spPr>
            <a:xfrm>
              <a:off x="131" y="269"/>
              <a:ext cx="251" cy="194"/>
            </a:xfrm>
            <a:custGeom>
              <a:avLst/>
              <a:gdLst/>
              <a:ahLst/>
              <a:cxnLst>
                <a:cxn ang="0">
                  <a:pos x="21" y="163"/>
                </a:cxn>
                <a:cxn ang="0">
                  <a:pos x="9" y="184"/>
                </a:cxn>
                <a:cxn ang="0">
                  <a:pos x="75" y="103"/>
                </a:cxn>
                <a:cxn ang="0">
                  <a:pos x="165" y="28"/>
                </a:cxn>
                <a:cxn ang="0">
                  <a:pos x="207" y="7"/>
                </a:cxn>
                <a:cxn ang="0">
                  <a:pos x="246" y="4"/>
                </a:cxn>
                <a:cxn ang="0">
                  <a:pos x="237" y="34"/>
                </a:cxn>
                <a:cxn ang="0">
                  <a:pos x="183" y="61"/>
                </a:cxn>
                <a:cxn ang="0">
                  <a:pos x="108" y="124"/>
                </a:cxn>
                <a:cxn ang="0">
                  <a:pos x="54" y="190"/>
                </a:cxn>
                <a:cxn ang="0">
                  <a:pos x="6" y="184"/>
                </a:cxn>
              </a:cxnLst>
              <a:rect l="0" t="0" r="0" b="0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67" name="Freeform 7"/>
            <p:cNvSpPr/>
            <p:nvPr userDrawn="1"/>
          </p:nvSpPr>
          <p:spPr>
            <a:xfrm>
              <a:off x="341" y="0"/>
              <a:ext cx="159" cy="72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5" y="36"/>
                </a:cxn>
                <a:cxn ang="0">
                  <a:pos x="6" y="60"/>
                </a:cxn>
                <a:cxn ang="0">
                  <a:pos x="36" y="69"/>
                </a:cxn>
                <a:cxn ang="0">
                  <a:pos x="87" y="42"/>
                </a:cxn>
                <a:cxn ang="0">
                  <a:pos x="159" y="0"/>
                </a:cxn>
                <a:cxn ang="0">
                  <a:pos x="99" y="0"/>
                </a:cxn>
              </a:cxnLst>
              <a:rect l="0" t="0" r="0" b="0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68" name="Freeform 8"/>
            <p:cNvSpPr/>
            <p:nvPr userDrawn="1"/>
          </p:nvSpPr>
          <p:spPr>
            <a:xfrm>
              <a:off x="488" y="0"/>
              <a:ext cx="455" cy="216"/>
            </a:xfrm>
            <a:custGeom>
              <a:avLst/>
              <a:gdLst/>
              <a:ahLst/>
              <a:cxnLst>
                <a:cxn ang="0">
                  <a:pos x="395" y="0"/>
                </a:cxn>
                <a:cxn ang="0">
                  <a:pos x="338" y="48"/>
                </a:cxn>
                <a:cxn ang="0">
                  <a:pos x="242" y="102"/>
                </a:cxn>
                <a:cxn ang="0">
                  <a:pos x="104" y="147"/>
                </a:cxn>
                <a:cxn ang="0">
                  <a:pos x="35" y="168"/>
                </a:cxn>
                <a:cxn ang="0">
                  <a:pos x="8" y="192"/>
                </a:cxn>
                <a:cxn ang="0">
                  <a:pos x="8" y="213"/>
                </a:cxn>
                <a:cxn ang="0">
                  <a:pos x="59" y="213"/>
                </a:cxn>
                <a:cxn ang="0">
                  <a:pos x="86" y="192"/>
                </a:cxn>
                <a:cxn ang="0">
                  <a:pos x="173" y="159"/>
                </a:cxn>
                <a:cxn ang="0">
                  <a:pos x="299" y="126"/>
                </a:cxn>
                <a:cxn ang="0">
                  <a:pos x="392" y="72"/>
                </a:cxn>
                <a:cxn ang="0">
                  <a:pos x="455" y="0"/>
                </a:cxn>
                <a:cxn ang="0">
                  <a:pos x="395" y="0"/>
                </a:cxn>
              </a:cxnLst>
              <a:rect l="0" t="0" r="0" b="0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69" name="Freeform 9"/>
            <p:cNvSpPr/>
            <p:nvPr userDrawn="1"/>
          </p:nvSpPr>
          <p:spPr>
            <a:xfrm>
              <a:off x="1448" y="37"/>
              <a:ext cx="414" cy="108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24" y="11"/>
                </a:cxn>
                <a:cxn ang="0">
                  <a:pos x="156" y="2"/>
                </a:cxn>
                <a:cxn ang="0">
                  <a:pos x="288" y="23"/>
                </a:cxn>
                <a:cxn ang="0">
                  <a:pos x="384" y="53"/>
                </a:cxn>
                <a:cxn ang="0">
                  <a:pos x="411" y="74"/>
                </a:cxn>
                <a:cxn ang="0">
                  <a:pos x="405" y="104"/>
                </a:cxn>
                <a:cxn ang="0">
                  <a:pos x="363" y="101"/>
                </a:cxn>
                <a:cxn ang="0">
                  <a:pos x="294" y="77"/>
                </a:cxn>
                <a:cxn ang="0">
                  <a:pos x="174" y="50"/>
                </a:cxn>
                <a:cxn ang="0">
                  <a:pos x="72" y="62"/>
                </a:cxn>
                <a:cxn ang="0">
                  <a:pos x="36" y="59"/>
                </a:cxn>
                <a:cxn ang="0">
                  <a:pos x="0" y="11"/>
                </a:cxn>
              </a:cxnLst>
              <a:rect l="0" t="0" r="0" b="0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70" name="Freeform 10"/>
            <p:cNvSpPr/>
            <p:nvPr userDrawn="1"/>
          </p:nvSpPr>
          <p:spPr>
            <a:xfrm>
              <a:off x="1790" y="0"/>
              <a:ext cx="520" cy="225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12" y="24"/>
                </a:cxn>
                <a:cxn ang="0">
                  <a:pos x="114" y="54"/>
                </a:cxn>
                <a:cxn ang="0">
                  <a:pos x="240" y="117"/>
                </a:cxn>
                <a:cxn ang="0">
                  <a:pos x="333" y="153"/>
                </a:cxn>
                <a:cxn ang="0">
                  <a:pos x="438" y="219"/>
                </a:cxn>
                <a:cxn ang="0">
                  <a:pos x="426" y="192"/>
                </a:cxn>
                <a:cxn ang="0">
                  <a:pos x="441" y="180"/>
                </a:cxn>
                <a:cxn ang="0">
                  <a:pos x="519" y="216"/>
                </a:cxn>
                <a:cxn ang="0">
                  <a:pos x="450" y="162"/>
                </a:cxn>
                <a:cxn ang="0">
                  <a:pos x="381" y="135"/>
                </a:cxn>
                <a:cxn ang="0">
                  <a:pos x="285" y="84"/>
                </a:cxn>
                <a:cxn ang="0">
                  <a:pos x="186" y="18"/>
                </a:cxn>
                <a:cxn ang="0">
                  <a:pos x="123" y="0"/>
                </a:cxn>
                <a:cxn ang="0">
                  <a:pos x="42" y="0"/>
                </a:cxn>
              </a:cxnLst>
              <a:rect l="0" t="0" r="0" b="0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71" name="Freeform 11"/>
            <p:cNvSpPr/>
            <p:nvPr userDrawn="1"/>
          </p:nvSpPr>
          <p:spPr>
            <a:xfrm>
              <a:off x="1943" y="154"/>
              <a:ext cx="431" cy="233"/>
            </a:xfrm>
            <a:custGeom>
              <a:avLst/>
              <a:gdLst/>
              <a:ahLst/>
              <a:cxnLst>
                <a:cxn ang="0">
                  <a:pos x="6" y="38"/>
                </a:cxn>
                <a:cxn ang="0">
                  <a:pos x="9" y="20"/>
                </a:cxn>
                <a:cxn ang="0">
                  <a:pos x="42" y="2"/>
                </a:cxn>
                <a:cxn ang="0">
                  <a:pos x="90" y="35"/>
                </a:cxn>
                <a:cxn ang="0">
                  <a:pos x="189" y="89"/>
                </a:cxn>
                <a:cxn ang="0">
                  <a:pos x="288" y="140"/>
                </a:cxn>
                <a:cxn ang="0">
                  <a:pos x="375" y="176"/>
                </a:cxn>
                <a:cxn ang="0">
                  <a:pos x="396" y="176"/>
                </a:cxn>
                <a:cxn ang="0">
                  <a:pos x="429" y="212"/>
                </a:cxn>
                <a:cxn ang="0">
                  <a:pos x="408" y="233"/>
                </a:cxn>
                <a:cxn ang="0">
                  <a:pos x="333" y="212"/>
                </a:cxn>
                <a:cxn ang="0">
                  <a:pos x="186" y="143"/>
                </a:cxn>
                <a:cxn ang="0">
                  <a:pos x="48" y="68"/>
                </a:cxn>
                <a:cxn ang="0">
                  <a:pos x="6" y="38"/>
                </a:cxn>
              </a:cxnLst>
              <a:rect l="0" t="0" r="0" b="0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72" name="Freeform 12"/>
            <p:cNvSpPr/>
            <p:nvPr userDrawn="1"/>
          </p:nvSpPr>
          <p:spPr>
            <a:xfrm>
              <a:off x="2262" y="87"/>
              <a:ext cx="396" cy="227"/>
            </a:xfrm>
            <a:custGeom>
              <a:avLst/>
              <a:gdLst/>
              <a:ahLst/>
              <a:cxnLst>
                <a:cxn ang="0">
                  <a:pos x="2" y="9"/>
                </a:cxn>
                <a:cxn ang="0">
                  <a:pos x="53" y="66"/>
                </a:cxn>
                <a:cxn ang="0">
                  <a:pos x="176" y="132"/>
                </a:cxn>
                <a:cxn ang="0">
                  <a:pos x="293" y="189"/>
                </a:cxn>
                <a:cxn ang="0">
                  <a:pos x="341" y="222"/>
                </a:cxn>
                <a:cxn ang="0">
                  <a:pos x="377" y="219"/>
                </a:cxn>
                <a:cxn ang="0">
                  <a:pos x="377" y="180"/>
                </a:cxn>
                <a:cxn ang="0">
                  <a:pos x="260" y="126"/>
                </a:cxn>
                <a:cxn ang="0">
                  <a:pos x="113" y="51"/>
                </a:cxn>
                <a:cxn ang="0">
                  <a:pos x="41" y="9"/>
                </a:cxn>
                <a:cxn ang="0">
                  <a:pos x="2" y="9"/>
                </a:cxn>
              </a:cxnLst>
              <a:rect l="0" t="0" r="0" b="0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73" name="Freeform 13"/>
            <p:cNvSpPr/>
            <p:nvPr userDrawn="1"/>
          </p:nvSpPr>
          <p:spPr>
            <a:xfrm>
              <a:off x="2264" y="240"/>
              <a:ext cx="516" cy="223"/>
            </a:xfrm>
            <a:custGeom>
              <a:avLst/>
              <a:gdLst/>
              <a:ahLst/>
              <a:cxnLst>
                <a:cxn ang="0">
                  <a:pos x="3" y="10"/>
                </a:cxn>
                <a:cxn ang="0">
                  <a:pos x="105" y="97"/>
                </a:cxn>
                <a:cxn ang="0">
                  <a:pos x="243" y="178"/>
                </a:cxn>
                <a:cxn ang="0">
                  <a:pos x="357" y="217"/>
                </a:cxn>
                <a:cxn ang="0">
                  <a:pos x="498" y="214"/>
                </a:cxn>
                <a:cxn ang="0">
                  <a:pos x="468" y="187"/>
                </a:cxn>
                <a:cxn ang="0">
                  <a:pos x="309" y="136"/>
                </a:cxn>
                <a:cxn ang="0">
                  <a:pos x="123" y="34"/>
                </a:cxn>
                <a:cxn ang="0">
                  <a:pos x="3" y="10"/>
                </a:cxn>
              </a:cxnLst>
              <a:rect l="0" t="0" r="0" b="0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74" name="Freeform 14"/>
            <p:cNvSpPr/>
            <p:nvPr userDrawn="1"/>
          </p:nvSpPr>
          <p:spPr>
            <a:xfrm>
              <a:off x="2723" y="324"/>
              <a:ext cx="414" cy="100"/>
            </a:xfrm>
            <a:custGeom>
              <a:avLst/>
              <a:gdLst/>
              <a:ahLst/>
              <a:cxnLst>
                <a:cxn ang="0">
                  <a:pos x="69" y="60"/>
                </a:cxn>
                <a:cxn ang="0">
                  <a:pos x="12" y="42"/>
                </a:cxn>
                <a:cxn ang="0">
                  <a:pos x="3" y="15"/>
                </a:cxn>
                <a:cxn ang="0">
                  <a:pos x="30" y="0"/>
                </a:cxn>
                <a:cxn ang="0">
                  <a:pos x="117" y="18"/>
                </a:cxn>
                <a:cxn ang="0">
                  <a:pos x="243" y="48"/>
                </a:cxn>
                <a:cxn ang="0">
                  <a:pos x="387" y="48"/>
                </a:cxn>
                <a:cxn ang="0">
                  <a:pos x="408" y="54"/>
                </a:cxn>
                <a:cxn ang="0">
                  <a:pos x="381" y="87"/>
                </a:cxn>
                <a:cxn ang="0">
                  <a:pos x="318" y="99"/>
                </a:cxn>
                <a:cxn ang="0">
                  <a:pos x="195" y="93"/>
                </a:cxn>
                <a:cxn ang="0">
                  <a:pos x="69" y="60"/>
                </a:cxn>
              </a:cxnLst>
              <a:rect l="0" t="0" r="0" b="0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75" name="Freeform 15"/>
            <p:cNvSpPr/>
            <p:nvPr userDrawn="1"/>
          </p:nvSpPr>
          <p:spPr>
            <a:xfrm>
              <a:off x="3165" y="375"/>
              <a:ext cx="150" cy="72"/>
            </a:xfrm>
            <a:custGeom>
              <a:avLst/>
              <a:gdLst/>
              <a:ahLst/>
              <a:cxnLst>
                <a:cxn ang="0">
                  <a:pos x="3" y="67"/>
                </a:cxn>
                <a:cxn ang="0">
                  <a:pos x="84" y="19"/>
                </a:cxn>
                <a:cxn ang="0">
                  <a:pos x="123" y="1"/>
                </a:cxn>
                <a:cxn ang="0">
                  <a:pos x="150" y="22"/>
                </a:cxn>
                <a:cxn ang="0">
                  <a:pos x="123" y="55"/>
                </a:cxn>
                <a:cxn ang="0">
                  <a:pos x="90" y="70"/>
                </a:cxn>
                <a:cxn ang="0">
                  <a:pos x="0" y="67"/>
                </a:cxn>
              </a:cxnLst>
              <a:rect l="0" t="0" r="0" b="0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76" name="Freeform 16"/>
            <p:cNvSpPr/>
            <p:nvPr userDrawn="1"/>
          </p:nvSpPr>
          <p:spPr>
            <a:xfrm>
              <a:off x="3463" y="267"/>
              <a:ext cx="148" cy="91"/>
            </a:xfrm>
            <a:custGeom>
              <a:avLst/>
              <a:gdLst/>
              <a:ahLst/>
              <a:cxnLst>
                <a:cxn ang="0">
                  <a:pos x="1" y="69"/>
                </a:cxn>
                <a:cxn ang="0">
                  <a:pos x="25" y="51"/>
                </a:cxn>
                <a:cxn ang="0">
                  <a:pos x="100" y="9"/>
                </a:cxn>
                <a:cxn ang="0">
                  <a:pos x="133" y="3"/>
                </a:cxn>
                <a:cxn ang="0">
                  <a:pos x="136" y="27"/>
                </a:cxn>
                <a:cxn ang="0">
                  <a:pos x="61" y="75"/>
                </a:cxn>
                <a:cxn ang="0">
                  <a:pos x="19" y="90"/>
                </a:cxn>
                <a:cxn ang="0">
                  <a:pos x="1" y="69"/>
                </a:cxn>
              </a:cxnLst>
              <a:rect l="0" t="0" r="0" b="0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77" name="Freeform 17"/>
            <p:cNvSpPr/>
            <p:nvPr userDrawn="1"/>
          </p:nvSpPr>
          <p:spPr>
            <a:xfrm>
              <a:off x="3580" y="58"/>
              <a:ext cx="938" cy="158"/>
            </a:xfrm>
            <a:custGeom>
              <a:avLst/>
              <a:gdLst/>
              <a:ahLst/>
              <a:cxnLst>
                <a:cxn ang="0">
                  <a:pos x="172" y="86"/>
                </a:cxn>
                <a:cxn ang="0">
                  <a:pos x="61" y="137"/>
                </a:cxn>
                <a:cxn ang="0">
                  <a:pos x="16" y="155"/>
                </a:cxn>
                <a:cxn ang="0">
                  <a:pos x="7" y="122"/>
                </a:cxn>
                <a:cxn ang="0">
                  <a:pos x="58" y="80"/>
                </a:cxn>
                <a:cxn ang="0">
                  <a:pos x="172" y="38"/>
                </a:cxn>
                <a:cxn ang="0">
                  <a:pos x="304" y="11"/>
                </a:cxn>
                <a:cxn ang="0">
                  <a:pos x="463" y="2"/>
                </a:cxn>
                <a:cxn ang="0">
                  <a:pos x="631" y="23"/>
                </a:cxn>
                <a:cxn ang="0">
                  <a:pos x="796" y="53"/>
                </a:cxn>
                <a:cxn ang="0">
                  <a:pos x="841" y="47"/>
                </a:cxn>
                <a:cxn ang="0">
                  <a:pos x="907" y="71"/>
                </a:cxn>
                <a:cxn ang="0">
                  <a:pos x="919" y="101"/>
                </a:cxn>
                <a:cxn ang="0">
                  <a:pos x="793" y="98"/>
                </a:cxn>
                <a:cxn ang="0">
                  <a:pos x="634" y="62"/>
                </a:cxn>
                <a:cxn ang="0">
                  <a:pos x="439" y="38"/>
                </a:cxn>
                <a:cxn ang="0">
                  <a:pos x="238" y="59"/>
                </a:cxn>
                <a:cxn ang="0">
                  <a:pos x="172" y="86"/>
                </a:cxn>
              </a:cxnLst>
              <a:rect l="0" t="0" r="0" b="0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78" name="Freeform 18"/>
            <p:cNvSpPr/>
            <p:nvPr userDrawn="1"/>
          </p:nvSpPr>
          <p:spPr>
            <a:xfrm>
              <a:off x="3686" y="145"/>
              <a:ext cx="372" cy="98"/>
            </a:xfrm>
            <a:custGeom>
              <a:avLst/>
              <a:gdLst/>
              <a:ahLst/>
              <a:cxnLst>
                <a:cxn ang="0">
                  <a:pos x="18" y="47"/>
                </a:cxn>
                <a:cxn ang="0">
                  <a:pos x="141" y="17"/>
                </a:cxn>
                <a:cxn ang="0">
                  <a:pos x="246" y="2"/>
                </a:cxn>
                <a:cxn ang="0">
                  <a:pos x="351" y="5"/>
                </a:cxn>
                <a:cxn ang="0">
                  <a:pos x="372" y="23"/>
                </a:cxn>
                <a:cxn ang="0">
                  <a:pos x="354" y="44"/>
                </a:cxn>
                <a:cxn ang="0">
                  <a:pos x="264" y="50"/>
                </a:cxn>
                <a:cxn ang="0">
                  <a:pos x="168" y="53"/>
                </a:cxn>
                <a:cxn ang="0">
                  <a:pos x="72" y="77"/>
                </a:cxn>
                <a:cxn ang="0">
                  <a:pos x="15" y="95"/>
                </a:cxn>
                <a:cxn ang="0">
                  <a:pos x="0" y="56"/>
                </a:cxn>
              </a:cxnLst>
              <a:rect l="0" t="0" r="0" b="0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19"/>
            <p:cNvSpPr/>
            <p:nvPr/>
          </p:nvSpPr>
          <p:spPr bwMode="auto">
            <a:xfrm>
              <a:off x="3618" y="308"/>
              <a:ext cx="318" cy="158"/>
            </a:xfrm>
            <a:custGeom>
              <a:avLst/>
              <a:gdLst/>
              <a:ahLst/>
              <a:cxnLst>
                <a:cxn ang="0">
                  <a:pos x="0" y="158"/>
                </a:cxn>
                <a:cxn ang="0">
                  <a:pos x="12" y="137"/>
                </a:cxn>
                <a:cxn ang="0">
                  <a:pos x="162" y="71"/>
                </a:cxn>
                <a:cxn ang="0">
                  <a:pos x="249" y="20"/>
                </a:cxn>
                <a:cxn ang="0">
                  <a:pos x="285" y="2"/>
                </a:cxn>
                <a:cxn ang="0">
                  <a:pos x="309" y="11"/>
                </a:cxn>
                <a:cxn ang="0">
                  <a:pos x="303" y="47"/>
                </a:cxn>
                <a:cxn ang="0">
                  <a:pos x="219" y="89"/>
                </a:cxn>
                <a:cxn ang="0">
                  <a:pos x="108" y="140"/>
                </a:cxn>
                <a:cxn ang="0">
                  <a:pos x="57" y="152"/>
                </a:cxn>
                <a:cxn ang="0">
                  <a:pos x="0" y="158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380" name="Freeform 20"/>
            <p:cNvSpPr/>
            <p:nvPr userDrawn="1"/>
          </p:nvSpPr>
          <p:spPr>
            <a:xfrm>
              <a:off x="3413" y="291"/>
              <a:ext cx="380" cy="174"/>
            </a:xfrm>
            <a:custGeom>
              <a:avLst/>
              <a:gdLst/>
              <a:ahLst/>
              <a:cxnLst>
                <a:cxn ang="0">
                  <a:pos x="3" y="165"/>
                </a:cxn>
                <a:cxn ang="0">
                  <a:pos x="129" y="93"/>
                </a:cxn>
                <a:cxn ang="0">
                  <a:pos x="261" y="30"/>
                </a:cxn>
                <a:cxn ang="0">
                  <a:pos x="351" y="0"/>
                </a:cxn>
                <a:cxn ang="0">
                  <a:pos x="378" y="27"/>
                </a:cxn>
                <a:cxn ang="0">
                  <a:pos x="336" y="51"/>
                </a:cxn>
                <a:cxn ang="0">
                  <a:pos x="291" y="60"/>
                </a:cxn>
                <a:cxn ang="0">
                  <a:pos x="240" y="75"/>
                </a:cxn>
                <a:cxn ang="0">
                  <a:pos x="189" y="120"/>
                </a:cxn>
                <a:cxn ang="0">
                  <a:pos x="102" y="174"/>
                </a:cxn>
                <a:cxn ang="0">
                  <a:pos x="0" y="162"/>
                </a:cxn>
              </a:cxnLst>
              <a:rect l="0" t="0" r="0" b="0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81" name="Freeform 21"/>
            <p:cNvSpPr/>
            <p:nvPr userDrawn="1"/>
          </p:nvSpPr>
          <p:spPr>
            <a:xfrm>
              <a:off x="4178" y="187"/>
              <a:ext cx="523" cy="69"/>
            </a:xfrm>
            <a:custGeom>
              <a:avLst/>
              <a:gdLst/>
              <a:ahLst/>
              <a:cxnLst>
                <a:cxn ang="0">
                  <a:pos x="84" y="11"/>
                </a:cxn>
                <a:cxn ang="0">
                  <a:pos x="27" y="5"/>
                </a:cxn>
                <a:cxn ang="0">
                  <a:pos x="9" y="35"/>
                </a:cxn>
                <a:cxn ang="0">
                  <a:pos x="81" y="56"/>
                </a:cxn>
                <a:cxn ang="0">
                  <a:pos x="255" y="68"/>
                </a:cxn>
                <a:cxn ang="0">
                  <a:pos x="432" y="50"/>
                </a:cxn>
                <a:cxn ang="0">
                  <a:pos x="513" y="5"/>
                </a:cxn>
                <a:cxn ang="0">
                  <a:pos x="372" y="20"/>
                </a:cxn>
                <a:cxn ang="0">
                  <a:pos x="141" y="14"/>
                </a:cxn>
                <a:cxn ang="0">
                  <a:pos x="84" y="11"/>
                </a:cxn>
              </a:cxnLst>
              <a:rect l="0" t="0" r="0" b="0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22"/>
            <p:cNvSpPr/>
            <p:nvPr/>
          </p:nvSpPr>
          <p:spPr bwMode="auto">
            <a:xfrm>
              <a:off x="4689" y="186"/>
              <a:ext cx="537" cy="120"/>
            </a:xfrm>
            <a:custGeom>
              <a:avLst/>
              <a:gdLst/>
              <a:ahLst/>
              <a:cxnLst>
                <a:cxn ang="0">
                  <a:pos x="23" y="6"/>
                </a:cxn>
                <a:cxn ang="0">
                  <a:pos x="188" y="3"/>
                </a:cxn>
                <a:cxn ang="0">
                  <a:pos x="323" y="27"/>
                </a:cxn>
                <a:cxn ang="0">
                  <a:pos x="464" y="69"/>
                </a:cxn>
                <a:cxn ang="0">
                  <a:pos x="521" y="90"/>
                </a:cxn>
                <a:cxn ang="0">
                  <a:pos x="533" y="105"/>
                </a:cxn>
                <a:cxn ang="0">
                  <a:pos x="497" y="120"/>
                </a:cxn>
                <a:cxn ang="0">
                  <a:pos x="452" y="108"/>
                </a:cxn>
                <a:cxn ang="0">
                  <a:pos x="350" y="72"/>
                </a:cxn>
                <a:cxn ang="0">
                  <a:pos x="158" y="39"/>
                </a:cxn>
                <a:cxn ang="0">
                  <a:pos x="50" y="39"/>
                </a:cxn>
                <a:cxn ang="0">
                  <a:pos x="23" y="6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" name="Freeform 23"/>
            <p:cNvSpPr/>
            <p:nvPr/>
          </p:nvSpPr>
          <p:spPr bwMode="auto">
            <a:xfrm>
              <a:off x="4968" y="312"/>
              <a:ext cx="800" cy="143"/>
            </a:xfrm>
            <a:custGeom>
              <a:avLst/>
              <a:gdLst/>
              <a:ahLst/>
              <a:cxnLst>
                <a:cxn ang="0">
                  <a:pos x="800" y="24"/>
                </a:cxn>
                <a:cxn ang="0">
                  <a:pos x="782" y="15"/>
                </a:cxn>
                <a:cxn ang="0">
                  <a:pos x="659" y="63"/>
                </a:cxn>
                <a:cxn ang="0">
                  <a:pos x="500" y="84"/>
                </a:cxn>
                <a:cxn ang="0">
                  <a:pos x="326" y="69"/>
                </a:cxn>
                <a:cxn ang="0">
                  <a:pos x="98" y="21"/>
                </a:cxn>
                <a:cxn ang="0">
                  <a:pos x="11" y="6"/>
                </a:cxn>
                <a:cxn ang="0">
                  <a:pos x="32" y="60"/>
                </a:cxn>
                <a:cxn ang="0">
                  <a:pos x="155" y="96"/>
                </a:cxn>
                <a:cxn ang="0">
                  <a:pos x="410" y="138"/>
                </a:cxn>
                <a:cxn ang="0">
                  <a:pos x="596" y="129"/>
                </a:cxn>
                <a:cxn ang="0">
                  <a:pos x="737" y="90"/>
                </a:cxn>
                <a:cxn ang="0">
                  <a:pos x="788" y="69"/>
                </a:cxn>
                <a:cxn ang="0">
                  <a:pos x="800" y="24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384" name="Freeform 24"/>
            <p:cNvSpPr/>
            <p:nvPr userDrawn="1"/>
          </p:nvSpPr>
          <p:spPr>
            <a:xfrm>
              <a:off x="5318" y="240"/>
              <a:ext cx="402" cy="115"/>
            </a:xfrm>
            <a:custGeom>
              <a:avLst/>
              <a:gdLst/>
              <a:ahLst/>
              <a:cxnLst>
                <a:cxn ang="0">
                  <a:pos x="402" y="0"/>
                </a:cxn>
                <a:cxn ang="0">
                  <a:pos x="384" y="12"/>
                </a:cxn>
                <a:cxn ang="0">
                  <a:pos x="276" y="51"/>
                </a:cxn>
                <a:cxn ang="0">
                  <a:pos x="165" y="66"/>
                </a:cxn>
                <a:cxn ang="0">
                  <a:pos x="51" y="57"/>
                </a:cxn>
                <a:cxn ang="0">
                  <a:pos x="15" y="54"/>
                </a:cxn>
                <a:cxn ang="0">
                  <a:pos x="3" y="69"/>
                </a:cxn>
                <a:cxn ang="0">
                  <a:pos x="9" y="93"/>
                </a:cxn>
                <a:cxn ang="0">
                  <a:pos x="54" y="102"/>
                </a:cxn>
                <a:cxn ang="0">
                  <a:pos x="198" y="111"/>
                </a:cxn>
                <a:cxn ang="0">
                  <a:pos x="336" y="75"/>
                </a:cxn>
                <a:cxn ang="0">
                  <a:pos x="375" y="54"/>
                </a:cxn>
                <a:cxn ang="0">
                  <a:pos x="402" y="0"/>
                </a:cxn>
              </a:cxnLst>
              <a:rect l="0" t="0" r="0" b="0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5385" name="Group 25"/>
          <p:cNvGrpSpPr/>
          <p:nvPr/>
        </p:nvGrpSpPr>
        <p:grpSpPr>
          <a:xfrm>
            <a:off x="20638" y="6161088"/>
            <a:ext cx="9169400" cy="138112"/>
            <a:chOff x="0" y="4032"/>
            <a:chExt cx="5776" cy="87"/>
          </a:xfrm>
        </p:grpSpPr>
        <p:sp>
          <p:nvSpPr>
            <p:cNvPr id="15386" name="Freeform 26"/>
            <p:cNvSpPr/>
            <p:nvPr userDrawn="1"/>
          </p:nvSpPr>
          <p:spPr>
            <a:xfrm>
              <a:off x="4041" y="4047"/>
              <a:ext cx="1735" cy="72"/>
            </a:xfrm>
            <a:custGeom>
              <a:avLst/>
              <a:gdLst/>
              <a:ahLst/>
              <a:cxnLst>
                <a:cxn ang="0">
                  <a:pos x="165" y="6"/>
                </a:cxn>
                <a:cxn ang="0">
                  <a:pos x="450" y="3"/>
                </a:cxn>
                <a:cxn ang="0">
                  <a:pos x="714" y="12"/>
                </a:cxn>
                <a:cxn ang="0">
                  <a:pos x="957" y="24"/>
                </a:cxn>
                <a:cxn ang="0">
                  <a:pos x="1173" y="24"/>
                </a:cxn>
                <a:cxn ang="0">
                  <a:pos x="1473" y="15"/>
                </a:cxn>
                <a:cxn ang="0">
                  <a:pos x="1617" y="0"/>
                </a:cxn>
                <a:cxn ang="0">
                  <a:pos x="1719" y="15"/>
                </a:cxn>
                <a:cxn ang="0">
                  <a:pos x="1716" y="66"/>
                </a:cxn>
                <a:cxn ang="0">
                  <a:pos x="1632" y="51"/>
                </a:cxn>
                <a:cxn ang="0">
                  <a:pos x="1407" y="51"/>
                </a:cxn>
                <a:cxn ang="0">
                  <a:pos x="1191" y="48"/>
                </a:cxn>
                <a:cxn ang="0">
                  <a:pos x="870" y="60"/>
                </a:cxn>
                <a:cxn ang="0">
                  <a:pos x="492" y="48"/>
                </a:cxn>
                <a:cxn ang="0">
                  <a:pos x="291" y="27"/>
                </a:cxn>
                <a:cxn ang="0">
                  <a:pos x="21" y="36"/>
                </a:cxn>
                <a:cxn ang="0">
                  <a:pos x="165" y="6"/>
                </a:cxn>
              </a:cxnLst>
              <a:rect l="0" t="0" r="0" b="0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87" name="Freeform 27"/>
            <p:cNvSpPr/>
            <p:nvPr userDrawn="1"/>
          </p:nvSpPr>
          <p:spPr>
            <a:xfrm>
              <a:off x="1727" y="4038"/>
              <a:ext cx="2655" cy="60"/>
            </a:xfrm>
            <a:custGeom>
              <a:avLst/>
              <a:gdLst/>
              <a:ahLst/>
              <a:cxnLst>
                <a:cxn ang="0">
                  <a:pos x="2641" y="6"/>
                </a:cxn>
                <a:cxn ang="0">
                  <a:pos x="2620" y="30"/>
                </a:cxn>
                <a:cxn ang="0">
                  <a:pos x="2368" y="45"/>
                </a:cxn>
                <a:cxn ang="0">
                  <a:pos x="2023" y="60"/>
                </a:cxn>
                <a:cxn ang="0">
                  <a:pos x="1786" y="48"/>
                </a:cxn>
                <a:cxn ang="0">
                  <a:pos x="1525" y="36"/>
                </a:cxn>
                <a:cxn ang="0">
                  <a:pos x="1195" y="45"/>
                </a:cxn>
                <a:cxn ang="0">
                  <a:pos x="817" y="39"/>
                </a:cxn>
                <a:cxn ang="0">
                  <a:pos x="499" y="27"/>
                </a:cxn>
                <a:cxn ang="0">
                  <a:pos x="136" y="39"/>
                </a:cxn>
                <a:cxn ang="0">
                  <a:pos x="10" y="33"/>
                </a:cxn>
                <a:cxn ang="0">
                  <a:pos x="76" y="24"/>
                </a:cxn>
                <a:cxn ang="0">
                  <a:pos x="310" y="18"/>
                </a:cxn>
                <a:cxn ang="0">
                  <a:pos x="544" y="0"/>
                </a:cxn>
                <a:cxn ang="0">
                  <a:pos x="853" y="21"/>
                </a:cxn>
                <a:cxn ang="0">
                  <a:pos x="1114" y="21"/>
                </a:cxn>
                <a:cxn ang="0">
                  <a:pos x="1399" y="3"/>
                </a:cxn>
                <a:cxn ang="0">
                  <a:pos x="1588" y="9"/>
                </a:cxn>
                <a:cxn ang="0">
                  <a:pos x="1807" y="21"/>
                </a:cxn>
                <a:cxn ang="0">
                  <a:pos x="2035" y="12"/>
                </a:cxn>
                <a:cxn ang="0">
                  <a:pos x="2290" y="18"/>
                </a:cxn>
                <a:cxn ang="0">
                  <a:pos x="2596" y="3"/>
                </a:cxn>
                <a:cxn ang="0">
                  <a:pos x="2641" y="6"/>
                </a:cxn>
              </a:cxnLst>
              <a:rect l="0" t="0" r="0" b="0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88" name="Freeform 28"/>
            <p:cNvSpPr/>
            <p:nvPr userDrawn="1"/>
          </p:nvSpPr>
          <p:spPr>
            <a:xfrm>
              <a:off x="0" y="4032"/>
              <a:ext cx="2041" cy="62"/>
            </a:xfrm>
            <a:custGeom>
              <a:avLst/>
              <a:gdLst/>
              <a:ahLst/>
              <a:cxnLst>
                <a:cxn ang="0">
                  <a:pos x="1893" y="39"/>
                </a:cxn>
                <a:cxn ang="0">
                  <a:pos x="1578" y="45"/>
                </a:cxn>
                <a:cxn ang="0">
                  <a:pos x="1011" y="60"/>
                </a:cxn>
                <a:cxn ang="0">
                  <a:pos x="438" y="57"/>
                </a:cxn>
                <a:cxn ang="0">
                  <a:pos x="0" y="36"/>
                </a:cxn>
                <a:cxn ang="0">
                  <a:pos x="0" y="3"/>
                </a:cxn>
                <a:cxn ang="0">
                  <a:pos x="210" y="18"/>
                </a:cxn>
                <a:cxn ang="0">
                  <a:pos x="474" y="21"/>
                </a:cxn>
                <a:cxn ang="0">
                  <a:pos x="678" y="9"/>
                </a:cxn>
                <a:cxn ang="0">
                  <a:pos x="897" y="9"/>
                </a:cxn>
                <a:cxn ang="0">
                  <a:pos x="1167" y="30"/>
                </a:cxn>
                <a:cxn ang="0">
                  <a:pos x="1500" y="24"/>
                </a:cxn>
                <a:cxn ang="0">
                  <a:pos x="1758" y="3"/>
                </a:cxn>
                <a:cxn ang="0">
                  <a:pos x="1938" y="18"/>
                </a:cxn>
                <a:cxn ang="0">
                  <a:pos x="2034" y="33"/>
                </a:cxn>
                <a:cxn ang="0">
                  <a:pos x="1893" y="39"/>
                </a:cxn>
              </a:cxnLst>
              <a:rect l="0" t="0" r="0" b="0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72413" name="Rectangle 2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68488"/>
            <a:ext cx="7772400" cy="1600200"/>
          </a:xfrm>
        </p:spPr>
        <p:txBody>
          <a:bodyPr anchorCtr="1"/>
          <a:lstStyle>
            <a:lvl1pPr>
              <a:defRPr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272414" name="Rectangle 3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73175" y="3729038"/>
            <a:ext cx="6400800" cy="1371600"/>
          </a:xfrm>
        </p:spPr>
        <p:txBody>
          <a:bodyPr anchorCtr="1"/>
          <a:lstStyle>
            <a:lvl1pPr marL="0" indent="0" algn="ctr">
              <a:buFontTx/>
              <a:buNone/>
              <a:defRPr/>
            </a:lvl1pPr>
          </a:lstStyle>
          <a:p>
            <a:pPr fontAlgn="base"/>
            <a:r>
              <a:rPr lang="zh-CN" altLang="en-US" strike="noStrike" noProof="1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61" name="Rectangle 3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685800" y="634841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2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48413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3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4841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algn="r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90000"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768350"/>
            <a:ext cx="1943100" cy="532765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768350"/>
            <a:ext cx="5676900" cy="532765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 showMasterSp="0">
  <p:cSld name="标题，文本与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image" Target="../media/image5.png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8" Type="http://schemas.openxmlformats.org/officeDocument/2006/relationships/theme" Target="../theme/theme2.xml"/><Relationship Id="rId17" Type="http://schemas.openxmlformats.org/officeDocument/2006/relationships/image" Target="../media/image5.png"/><Relationship Id="rId16" Type="http://schemas.openxmlformats.org/officeDocument/2006/relationships/image" Target="../media/image4.png"/><Relationship Id="rId15" Type="http://schemas.openxmlformats.org/officeDocument/2006/relationships/image" Target="../media/image3.png"/><Relationship Id="rId14" Type="http://schemas.openxmlformats.org/officeDocument/2006/relationships/image" Target="../media/image2.png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/>
          <p:nvPr/>
        </p:nvGrpSpPr>
        <p:grpSpPr>
          <a:xfrm>
            <a:off x="0" y="0"/>
            <a:ext cx="9156700" cy="757238"/>
            <a:chOff x="0" y="0"/>
            <a:chExt cx="5768" cy="477"/>
          </a:xfrm>
        </p:grpSpPr>
        <p:sp>
          <p:nvSpPr>
            <p:cNvPr id="1027" name="Freeform 3"/>
            <p:cNvSpPr/>
            <p:nvPr userDrawn="1"/>
          </p:nvSpPr>
          <p:spPr>
            <a:xfrm>
              <a:off x="5" y="0"/>
              <a:ext cx="5763" cy="477"/>
            </a:xfrm>
            <a:custGeom>
              <a:avLst/>
              <a:gdLst/>
              <a:ahLst/>
              <a:cxnLst>
                <a:cxn ang="0">
                  <a:pos x="0" y="450"/>
                </a:cxn>
                <a:cxn ang="0">
                  <a:pos x="3" y="0"/>
                </a:cxn>
                <a:cxn ang="0">
                  <a:pos x="5763" y="0"/>
                </a:cxn>
                <a:cxn ang="0">
                  <a:pos x="5763" y="465"/>
                </a:cxn>
                <a:cxn ang="0">
                  <a:pos x="4821" y="477"/>
                </a:cxn>
                <a:cxn ang="0">
                  <a:pos x="4326" y="447"/>
                </a:cxn>
                <a:cxn ang="0">
                  <a:pos x="3783" y="465"/>
                </a:cxn>
                <a:cxn ang="0">
                  <a:pos x="3417" y="456"/>
                </a:cxn>
                <a:cxn ang="0">
                  <a:pos x="2973" y="459"/>
                </a:cxn>
                <a:cxn ang="0">
                  <a:pos x="2451" y="453"/>
                </a:cxn>
                <a:cxn ang="0">
                  <a:pos x="2289" y="441"/>
                </a:cxn>
                <a:cxn ang="0">
                  <a:pos x="2010" y="453"/>
                </a:cxn>
                <a:cxn ang="0">
                  <a:pos x="1827" y="450"/>
                </a:cxn>
                <a:cxn ang="0">
                  <a:pos x="1215" y="465"/>
                </a:cxn>
                <a:cxn ang="0">
                  <a:pos x="660" y="456"/>
                </a:cxn>
                <a:cxn ang="0">
                  <a:pos x="0" y="450"/>
                </a:cxn>
              </a:cxnLst>
              <a:rect l="0" t="0" r="0" b="0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4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8" name="Freeform 4"/>
            <p:cNvSpPr/>
            <p:nvPr userDrawn="1"/>
          </p:nvSpPr>
          <p:spPr>
            <a:xfrm>
              <a:off x="0" y="98"/>
              <a:ext cx="256" cy="253"/>
            </a:xfrm>
            <a:custGeom>
              <a:avLst/>
              <a:gdLst/>
              <a:ahLst/>
              <a:cxnLst>
                <a:cxn ang="0">
                  <a:pos x="8" y="190"/>
                </a:cxn>
                <a:cxn ang="0">
                  <a:pos x="71" y="115"/>
                </a:cxn>
                <a:cxn ang="0">
                  <a:pos x="203" y="16"/>
                </a:cxn>
                <a:cxn ang="0">
                  <a:pos x="251" y="19"/>
                </a:cxn>
                <a:cxn ang="0">
                  <a:pos x="236" y="46"/>
                </a:cxn>
                <a:cxn ang="0">
                  <a:pos x="176" y="82"/>
                </a:cxn>
                <a:cxn ang="0">
                  <a:pos x="92" y="154"/>
                </a:cxn>
                <a:cxn ang="0">
                  <a:pos x="23" y="247"/>
                </a:cxn>
                <a:cxn ang="0">
                  <a:pos x="8" y="190"/>
                </a:cxn>
              </a:cxnLst>
              <a:rect l="0" t="0" r="0" b="0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1365" name="Freeform 5"/>
            <p:cNvSpPr/>
            <p:nvPr/>
          </p:nvSpPr>
          <p:spPr bwMode="auto">
            <a:xfrm>
              <a:off x="56" y="0"/>
              <a:ext cx="708" cy="459"/>
            </a:xfrm>
            <a:custGeom>
              <a:avLst/>
              <a:gdLst/>
              <a:ahLst/>
              <a:cxnLst>
                <a:cxn ang="0">
                  <a:pos x="0" y="432"/>
                </a:cxn>
                <a:cxn ang="0">
                  <a:pos x="0" y="453"/>
                </a:cxn>
                <a:cxn ang="0">
                  <a:pos x="72" y="324"/>
                </a:cxn>
                <a:cxn ang="0">
                  <a:pos x="198" y="201"/>
                </a:cxn>
                <a:cxn ang="0">
                  <a:pos x="366" y="102"/>
                </a:cxn>
                <a:cxn ang="0">
                  <a:pos x="531" y="36"/>
                </a:cxn>
                <a:cxn ang="0">
                  <a:pos x="609" y="0"/>
                </a:cxn>
                <a:cxn ang="0">
                  <a:pos x="708" y="3"/>
                </a:cxn>
                <a:cxn ang="0">
                  <a:pos x="591" y="66"/>
                </a:cxn>
                <a:cxn ang="0">
                  <a:pos x="417" y="126"/>
                </a:cxn>
                <a:cxn ang="0">
                  <a:pos x="237" y="231"/>
                </a:cxn>
                <a:cxn ang="0">
                  <a:pos x="117" y="345"/>
                </a:cxn>
                <a:cxn ang="0">
                  <a:pos x="51" y="459"/>
                </a:cxn>
                <a:cxn ang="0">
                  <a:pos x="0" y="453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0" name="Freeform 6"/>
            <p:cNvSpPr/>
            <p:nvPr userDrawn="1"/>
          </p:nvSpPr>
          <p:spPr>
            <a:xfrm>
              <a:off x="131" y="269"/>
              <a:ext cx="251" cy="194"/>
            </a:xfrm>
            <a:custGeom>
              <a:avLst/>
              <a:gdLst/>
              <a:ahLst/>
              <a:cxnLst>
                <a:cxn ang="0">
                  <a:pos x="21" y="163"/>
                </a:cxn>
                <a:cxn ang="0">
                  <a:pos x="9" y="184"/>
                </a:cxn>
                <a:cxn ang="0">
                  <a:pos x="75" y="103"/>
                </a:cxn>
                <a:cxn ang="0">
                  <a:pos x="165" y="28"/>
                </a:cxn>
                <a:cxn ang="0">
                  <a:pos x="207" y="7"/>
                </a:cxn>
                <a:cxn ang="0">
                  <a:pos x="246" y="4"/>
                </a:cxn>
                <a:cxn ang="0">
                  <a:pos x="237" y="34"/>
                </a:cxn>
                <a:cxn ang="0">
                  <a:pos x="183" y="61"/>
                </a:cxn>
                <a:cxn ang="0">
                  <a:pos x="108" y="124"/>
                </a:cxn>
                <a:cxn ang="0">
                  <a:pos x="54" y="190"/>
                </a:cxn>
                <a:cxn ang="0">
                  <a:pos x="6" y="184"/>
                </a:cxn>
              </a:cxnLst>
              <a:rect l="0" t="0" r="0" b="0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1" name="Freeform 7"/>
            <p:cNvSpPr/>
            <p:nvPr userDrawn="1"/>
          </p:nvSpPr>
          <p:spPr>
            <a:xfrm>
              <a:off x="341" y="0"/>
              <a:ext cx="159" cy="72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5" y="36"/>
                </a:cxn>
                <a:cxn ang="0">
                  <a:pos x="6" y="60"/>
                </a:cxn>
                <a:cxn ang="0">
                  <a:pos x="36" y="69"/>
                </a:cxn>
                <a:cxn ang="0">
                  <a:pos x="87" y="42"/>
                </a:cxn>
                <a:cxn ang="0">
                  <a:pos x="159" y="0"/>
                </a:cxn>
                <a:cxn ang="0">
                  <a:pos x="99" y="0"/>
                </a:cxn>
              </a:cxnLst>
              <a:rect l="0" t="0" r="0" b="0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2" name="Freeform 8"/>
            <p:cNvSpPr/>
            <p:nvPr userDrawn="1"/>
          </p:nvSpPr>
          <p:spPr>
            <a:xfrm>
              <a:off x="488" y="0"/>
              <a:ext cx="455" cy="216"/>
            </a:xfrm>
            <a:custGeom>
              <a:avLst/>
              <a:gdLst/>
              <a:ahLst/>
              <a:cxnLst>
                <a:cxn ang="0">
                  <a:pos x="395" y="0"/>
                </a:cxn>
                <a:cxn ang="0">
                  <a:pos x="338" y="48"/>
                </a:cxn>
                <a:cxn ang="0">
                  <a:pos x="242" y="102"/>
                </a:cxn>
                <a:cxn ang="0">
                  <a:pos x="104" y="147"/>
                </a:cxn>
                <a:cxn ang="0">
                  <a:pos x="35" y="168"/>
                </a:cxn>
                <a:cxn ang="0">
                  <a:pos x="8" y="192"/>
                </a:cxn>
                <a:cxn ang="0">
                  <a:pos x="8" y="213"/>
                </a:cxn>
                <a:cxn ang="0">
                  <a:pos x="59" y="213"/>
                </a:cxn>
                <a:cxn ang="0">
                  <a:pos x="86" y="192"/>
                </a:cxn>
                <a:cxn ang="0">
                  <a:pos x="173" y="159"/>
                </a:cxn>
                <a:cxn ang="0">
                  <a:pos x="299" y="126"/>
                </a:cxn>
                <a:cxn ang="0">
                  <a:pos x="392" y="72"/>
                </a:cxn>
                <a:cxn ang="0">
                  <a:pos x="455" y="0"/>
                </a:cxn>
                <a:cxn ang="0">
                  <a:pos x="395" y="0"/>
                </a:cxn>
              </a:cxnLst>
              <a:rect l="0" t="0" r="0" b="0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3" name="Freeform 9"/>
            <p:cNvSpPr/>
            <p:nvPr userDrawn="1"/>
          </p:nvSpPr>
          <p:spPr>
            <a:xfrm>
              <a:off x="1448" y="37"/>
              <a:ext cx="414" cy="108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24" y="11"/>
                </a:cxn>
                <a:cxn ang="0">
                  <a:pos x="156" y="2"/>
                </a:cxn>
                <a:cxn ang="0">
                  <a:pos x="288" y="23"/>
                </a:cxn>
                <a:cxn ang="0">
                  <a:pos x="384" y="53"/>
                </a:cxn>
                <a:cxn ang="0">
                  <a:pos x="411" y="74"/>
                </a:cxn>
                <a:cxn ang="0">
                  <a:pos x="405" y="104"/>
                </a:cxn>
                <a:cxn ang="0">
                  <a:pos x="363" y="101"/>
                </a:cxn>
                <a:cxn ang="0">
                  <a:pos x="294" y="77"/>
                </a:cxn>
                <a:cxn ang="0">
                  <a:pos x="174" y="50"/>
                </a:cxn>
                <a:cxn ang="0">
                  <a:pos x="72" y="62"/>
                </a:cxn>
                <a:cxn ang="0">
                  <a:pos x="36" y="59"/>
                </a:cxn>
                <a:cxn ang="0">
                  <a:pos x="0" y="11"/>
                </a:cxn>
              </a:cxnLst>
              <a:rect l="0" t="0" r="0" b="0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4" name="Freeform 10"/>
            <p:cNvSpPr/>
            <p:nvPr userDrawn="1"/>
          </p:nvSpPr>
          <p:spPr>
            <a:xfrm>
              <a:off x="1790" y="0"/>
              <a:ext cx="520" cy="225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12" y="24"/>
                </a:cxn>
                <a:cxn ang="0">
                  <a:pos x="114" y="54"/>
                </a:cxn>
                <a:cxn ang="0">
                  <a:pos x="240" y="117"/>
                </a:cxn>
                <a:cxn ang="0">
                  <a:pos x="333" y="153"/>
                </a:cxn>
                <a:cxn ang="0">
                  <a:pos x="438" y="219"/>
                </a:cxn>
                <a:cxn ang="0">
                  <a:pos x="426" y="192"/>
                </a:cxn>
                <a:cxn ang="0">
                  <a:pos x="441" y="180"/>
                </a:cxn>
                <a:cxn ang="0">
                  <a:pos x="519" y="216"/>
                </a:cxn>
                <a:cxn ang="0">
                  <a:pos x="450" y="162"/>
                </a:cxn>
                <a:cxn ang="0">
                  <a:pos x="381" y="135"/>
                </a:cxn>
                <a:cxn ang="0">
                  <a:pos x="285" y="84"/>
                </a:cxn>
                <a:cxn ang="0">
                  <a:pos x="186" y="18"/>
                </a:cxn>
                <a:cxn ang="0">
                  <a:pos x="123" y="0"/>
                </a:cxn>
                <a:cxn ang="0">
                  <a:pos x="42" y="0"/>
                </a:cxn>
              </a:cxnLst>
              <a:rect l="0" t="0" r="0" b="0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5" name="Freeform 11"/>
            <p:cNvSpPr/>
            <p:nvPr userDrawn="1"/>
          </p:nvSpPr>
          <p:spPr>
            <a:xfrm>
              <a:off x="1943" y="154"/>
              <a:ext cx="431" cy="233"/>
            </a:xfrm>
            <a:custGeom>
              <a:avLst/>
              <a:gdLst/>
              <a:ahLst/>
              <a:cxnLst>
                <a:cxn ang="0">
                  <a:pos x="6" y="38"/>
                </a:cxn>
                <a:cxn ang="0">
                  <a:pos x="9" y="20"/>
                </a:cxn>
                <a:cxn ang="0">
                  <a:pos x="42" y="2"/>
                </a:cxn>
                <a:cxn ang="0">
                  <a:pos x="90" y="35"/>
                </a:cxn>
                <a:cxn ang="0">
                  <a:pos x="189" y="89"/>
                </a:cxn>
                <a:cxn ang="0">
                  <a:pos x="288" y="140"/>
                </a:cxn>
                <a:cxn ang="0">
                  <a:pos x="375" y="176"/>
                </a:cxn>
                <a:cxn ang="0">
                  <a:pos x="396" y="176"/>
                </a:cxn>
                <a:cxn ang="0">
                  <a:pos x="429" y="212"/>
                </a:cxn>
                <a:cxn ang="0">
                  <a:pos x="408" y="233"/>
                </a:cxn>
                <a:cxn ang="0">
                  <a:pos x="333" y="212"/>
                </a:cxn>
                <a:cxn ang="0">
                  <a:pos x="186" y="143"/>
                </a:cxn>
                <a:cxn ang="0">
                  <a:pos x="48" y="68"/>
                </a:cxn>
                <a:cxn ang="0">
                  <a:pos x="6" y="38"/>
                </a:cxn>
              </a:cxnLst>
              <a:rect l="0" t="0" r="0" b="0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6" name="Freeform 12"/>
            <p:cNvSpPr/>
            <p:nvPr userDrawn="1"/>
          </p:nvSpPr>
          <p:spPr>
            <a:xfrm>
              <a:off x="2262" y="87"/>
              <a:ext cx="396" cy="227"/>
            </a:xfrm>
            <a:custGeom>
              <a:avLst/>
              <a:gdLst/>
              <a:ahLst/>
              <a:cxnLst>
                <a:cxn ang="0">
                  <a:pos x="2" y="9"/>
                </a:cxn>
                <a:cxn ang="0">
                  <a:pos x="53" y="66"/>
                </a:cxn>
                <a:cxn ang="0">
                  <a:pos x="176" y="132"/>
                </a:cxn>
                <a:cxn ang="0">
                  <a:pos x="293" y="189"/>
                </a:cxn>
                <a:cxn ang="0">
                  <a:pos x="341" y="222"/>
                </a:cxn>
                <a:cxn ang="0">
                  <a:pos x="377" y="219"/>
                </a:cxn>
                <a:cxn ang="0">
                  <a:pos x="377" y="180"/>
                </a:cxn>
                <a:cxn ang="0">
                  <a:pos x="260" y="126"/>
                </a:cxn>
                <a:cxn ang="0">
                  <a:pos x="113" y="51"/>
                </a:cxn>
                <a:cxn ang="0">
                  <a:pos x="41" y="9"/>
                </a:cxn>
                <a:cxn ang="0">
                  <a:pos x="2" y="9"/>
                </a:cxn>
              </a:cxnLst>
              <a:rect l="0" t="0" r="0" b="0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7" name="Freeform 13"/>
            <p:cNvSpPr/>
            <p:nvPr userDrawn="1"/>
          </p:nvSpPr>
          <p:spPr>
            <a:xfrm>
              <a:off x="2264" y="240"/>
              <a:ext cx="516" cy="223"/>
            </a:xfrm>
            <a:custGeom>
              <a:avLst/>
              <a:gdLst/>
              <a:ahLst/>
              <a:cxnLst>
                <a:cxn ang="0">
                  <a:pos x="3" y="10"/>
                </a:cxn>
                <a:cxn ang="0">
                  <a:pos x="105" y="97"/>
                </a:cxn>
                <a:cxn ang="0">
                  <a:pos x="243" y="178"/>
                </a:cxn>
                <a:cxn ang="0">
                  <a:pos x="357" y="217"/>
                </a:cxn>
                <a:cxn ang="0">
                  <a:pos x="498" y="214"/>
                </a:cxn>
                <a:cxn ang="0">
                  <a:pos x="468" y="187"/>
                </a:cxn>
                <a:cxn ang="0">
                  <a:pos x="309" y="136"/>
                </a:cxn>
                <a:cxn ang="0">
                  <a:pos x="123" y="34"/>
                </a:cxn>
                <a:cxn ang="0">
                  <a:pos x="3" y="10"/>
                </a:cxn>
              </a:cxnLst>
              <a:rect l="0" t="0" r="0" b="0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8" name="Freeform 14"/>
            <p:cNvSpPr/>
            <p:nvPr userDrawn="1"/>
          </p:nvSpPr>
          <p:spPr>
            <a:xfrm>
              <a:off x="2723" y="324"/>
              <a:ext cx="414" cy="100"/>
            </a:xfrm>
            <a:custGeom>
              <a:avLst/>
              <a:gdLst/>
              <a:ahLst/>
              <a:cxnLst>
                <a:cxn ang="0">
                  <a:pos x="69" y="60"/>
                </a:cxn>
                <a:cxn ang="0">
                  <a:pos x="12" y="42"/>
                </a:cxn>
                <a:cxn ang="0">
                  <a:pos x="3" y="15"/>
                </a:cxn>
                <a:cxn ang="0">
                  <a:pos x="30" y="0"/>
                </a:cxn>
                <a:cxn ang="0">
                  <a:pos x="117" y="18"/>
                </a:cxn>
                <a:cxn ang="0">
                  <a:pos x="243" y="48"/>
                </a:cxn>
                <a:cxn ang="0">
                  <a:pos x="387" y="48"/>
                </a:cxn>
                <a:cxn ang="0">
                  <a:pos x="408" y="54"/>
                </a:cxn>
                <a:cxn ang="0">
                  <a:pos x="381" y="87"/>
                </a:cxn>
                <a:cxn ang="0">
                  <a:pos x="318" y="99"/>
                </a:cxn>
                <a:cxn ang="0">
                  <a:pos x="195" y="93"/>
                </a:cxn>
                <a:cxn ang="0">
                  <a:pos x="69" y="60"/>
                </a:cxn>
              </a:cxnLst>
              <a:rect l="0" t="0" r="0" b="0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9" name="Freeform 15"/>
            <p:cNvSpPr/>
            <p:nvPr userDrawn="1"/>
          </p:nvSpPr>
          <p:spPr>
            <a:xfrm>
              <a:off x="3165" y="375"/>
              <a:ext cx="150" cy="72"/>
            </a:xfrm>
            <a:custGeom>
              <a:avLst/>
              <a:gdLst/>
              <a:ahLst/>
              <a:cxnLst>
                <a:cxn ang="0">
                  <a:pos x="3" y="67"/>
                </a:cxn>
                <a:cxn ang="0">
                  <a:pos x="84" y="19"/>
                </a:cxn>
                <a:cxn ang="0">
                  <a:pos x="123" y="1"/>
                </a:cxn>
                <a:cxn ang="0">
                  <a:pos x="150" y="22"/>
                </a:cxn>
                <a:cxn ang="0">
                  <a:pos x="123" y="55"/>
                </a:cxn>
                <a:cxn ang="0">
                  <a:pos x="90" y="70"/>
                </a:cxn>
                <a:cxn ang="0">
                  <a:pos x="0" y="67"/>
                </a:cxn>
              </a:cxnLst>
              <a:rect l="0" t="0" r="0" b="0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0" name="Freeform 16"/>
            <p:cNvSpPr/>
            <p:nvPr userDrawn="1"/>
          </p:nvSpPr>
          <p:spPr>
            <a:xfrm>
              <a:off x="3463" y="267"/>
              <a:ext cx="148" cy="91"/>
            </a:xfrm>
            <a:custGeom>
              <a:avLst/>
              <a:gdLst/>
              <a:ahLst/>
              <a:cxnLst>
                <a:cxn ang="0">
                  <a:pos x="1" y="69"/>
                </a:cxn>
                <a:cxn ang="0">
                  <a:pos x="25" y="51"/>
                </a:cxn>
                <a:cxn ang="0">
                  <a:pos x="100" y="9"/>
                </a:cxn>
                <a:cxn ang="0">
                  <a:pos x="133" y="3"/>
                </a:cxn>
                <a:cxn ang="0">
                  <a:pos x="136" y="27"/>
                </a:cxn>
                <a:cxn ang="0">
                  <a:pos x="61" y="75"/>
                </a:cxn>
                <a:cxn ang="0">
                  <a:pos x="19" y="90"/>
                </a:cxn>
                <a:cxn ang="0">
                  <a:pos x="1" y="69"/>
                </a:cxn>
              </a:cxnLst>
              <a:rect l="0" t="0" r="0" b="0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1" name="Freeform 17"/>
            <p:cNvSpPr/>
            <p:nvPr userDrawn="1"/>
          </p:nvSpPr>
          <p:spPr>
            <a:xfrm>
              <a:off x="3580" y="58"/>
              <a:ext cx="938" cy="158"/>
            </a:xfrm>
            <a:custGeom>
              <a:avLst/>
              <a:gdLst/>
              <a:ahLst/>
              <a:cxnLst>
                <a:cxn ang="0">
                  <a:pos x="172" y="86"/>
                </a:cxn>
                <a:cxn ang="0">
                  <a:pos x="61" y="137"/>
                </a:cxn>
                <a:cxn ang="0">
                  <a:pos x="16" y="155"/>
                </a:cxn>
                <a:cxn ang="0">
                  <a:pos x="7" y="122"/>
                </a:cxn>
                <a:cxn ang="0">
                  <a:pos x="58" y="80"/>
                </a:cxn>
                <a:cxn ang="0">
                  <a:pos x="172" y="38"/>
                </a:cxn>
                <a:cxn ang="0">
                  <a:pos x="304" y="11"/>
                </a:cxn>
                <a:cxn ang="0">
                  <a:pos x="463" y="2"/>
                </a:cxn>
                <a:cxn ang="0">
                  <a:pos x="631" y="23"/>
                </a:cxn>
                <a:cxn ang="0">
                  <a:pos x="796" y="53"/>
                </a:cxn>
                <a:cxn ang="0">
                  <a:pos x="841" y="47"/>
                </a:cxn>
                <a:cxn ang="0">
                  <a:pos x="907" y="71"/>
                </a:cxn>
                <a:cxn ang="0">
                  <a:pos x="919" y="101"/>
                </a:cxn>
                <a:cxn ang="0">
                  <a:pos x="793" y="98"/>
                </a:cxn>
                <a:cxn ang="0">
                  <a:pos x="634" y="62"/>
                </a:cxn>
                <a:cxn ang="0">
                  <a:pos x="439" y="38"/>
                </a:cxn>
                <a:cxn ang="0">
                  <a:pos x="238" y="59"/>
                </a:cxn>
                <a:cxn ang="0">
                  <a:pos x="172" y="86"/>
                </a:cxn>
              </a:cxnLst>
              <a:rect l="0" t="0" r="0" b="0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2" name="Freeform 18"/>
            <p:cNvSpPr/>
            <p:nvPr userDrawn="1"/>
          </p:nvSpPr>
          <p:spPr>
            <a:xfrm>
              <a:off x="3686" y="145"/>
              <a:ext cx="372" cy="98"/>
            </a:xfrm>
            <a:custGeom>
              <a:avLst/>
              <a:gdLst/>
              <a:ahLst/>
              <a:cxnLst>
                <a:cxn ang="0">
                  <a:pos x="18" y="47"/>
                </a:cxn>
                <a:cxn ang="0">
                  <a:pos x="141" y="17"/>
                </a:cxn>
                <a:cxn ang="0">
                  <a:pos x="246" y="2"/>
                </a:cxn>
                <a:cxn ang="0">
                  <a:pos x="351" y="5"/>
                </a:cxn>
                <a:cxn ang="0">
                  <a:pos x="372" y="23"/>
                </a:cxn>
                <a:cxn ang="0">
                  <a:pos x="354" y="44"/>
                </a:cxn>
                <a:cxn ang="0">
                  <a:pos x="264" y="50"/>
                </a:cxn>
                <a:cxn ang="0">
                  <a:pos x="168" y="53"/>
                </a:cxn>
                <a:cxn ang="0">
                  <a:pos x="72" y="77"/>
                </a:cxn>
                <a:cxn ang="0">
                  <a:pos x="15" y="95"/>
                </a:cxn>
                <a:cxn ang="0">
                  <a:pos x="0" y="56"/>
                </a:cxn>
              </a:cxnLst>
              <a:rect l="0" t="0" r="0" b="0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1379" name="Freeform 19"/>
            <p:cNvSpPr/>
            <p:nvPr/>
          </p:nvSpPr>
          <p:spPr bwMode="auto">
            <a:xfrm>
              <a:off x="3618" y="308"/>
              <a:ext cx="318" cy="158"/>
            </a:xfrm>
            <a:custGeom>
              <a:avLst/>
              <a:gdLst/>
              <a:ahLst/>
              <a:cxnLst>
                <a:cxn ang="0">
                  <a:pos x="0" y="158"/>
                </a:cxn>
                <a:cxn ang="0">
                  <a:pos x="12" y="137"/>
                </a:cxn>
                <a:cxn ang="0">
                  <a:pos x="162" y="71"/>
                </a:cxn>
                <a:cxn ang="0">
                  <a:pos x="249" y="20"/>
                </a:cxn>
                <a:cxn ang="0">
                  <a:pos x="285" y="2"/>
                </a:cxn>
                <a:cxn ang="0">
                  <a:pos x="309" y="11"/>
                </a:cxn>
                <a:cxn ang="0">
                  <a:pos x="303" y="47"/>
                </a:cxn>
                <a:cxn ang="0">
                  <a:pos x="219" y="89"/>
                </a:cxn>
                <a:cxn ang="0">
                  <a:pos x="108" y="140"/>
                </a:cxn>
                <a:cxn ang="0">
                  <a:pos x="57" y="152"/>
                </a:cxn>
                <a:cxn ang="0">
                  <a:pos x="0" y="158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4" name="Freeform 20"/>
            <p:cNvSpPr/>
            <p:nvPr userDrawn="1"/>
          </p:nvSpPr>
          <p:spPr>
            <a:xfrm>
              <a:off x="3413" y="291"/>
              <a:ext cx="380" cy="174"/>
            </a:xfrm>
            <a:custGeom>
              <a:avLst/>
              <a:gdLst/>
              <a:ahLst/>
              <a:cxnLst>
                <a:cxn ang="0">
                  <a:pos x="3" y="165"/>
                </a:cxn>
                <a:cxn ang="0">
                  <a:pos x="129" y="93"/>
                </a:cxn>
                <a:cxn ang="0">
                  <a:pos x="261" y="30"/>
                </a:cxn>
                <a:cxn ang="0">
                  <a:pos x="351" y="0"/>
                </a:cxn>
                <a:cxn ang="0">
                  <a:pos x="378" y="27"/>
                </a:cxn>
                <a:cxn ang="0">
                  <a:pos x="336" y="51"/>
                </a:cxn>
                <a:cxn ang="0">
                  <a:pos x="291" y="60"/>
                </a:cxn>
                <a:cxn ang="0">
                  <a:pos x="240" y="75"/>
                </a:cxn>
                <a:cxn ang="0">
                  <a:pos x="189" y="120"/>
                </a:cxn>
                <a:cxn ang="0">
                  <a:pos x="102" y="174"/>
                </a:cxn>
                <a:cxn ang="0">
                  <a:pos x="0" y="162"/>
                </a:cxn>
              </a:cxnLst>
              <a:rect l="0" t="0" r="0" b="0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5" name="Freeform 21"/>
            <p:cNvSpPr/>
            <p:nvPr userDrawn="1"/>
          </p:nvSpPr>
          <p:spPr>
            <a:xfrm>
              <a:off x="4178" y="187"/>
              <a:ext cx="523" cy="69"/>
            </a:xfrm>
            <a:custGeom>
              <a:avLst/>
              <a:gdLst/>
              <a:ahLst/>
              <a:cxnLst>
                <a:cxn ang="0">
                  <a:pos x="84" y="11"/>
                </a:cxn>
                <a:cxn ang="0">
                  <a:pos x="27" y="5"/>
                </a:cxn>
                <a:cxn ang="0">
                  <a:pos x="9" y="35"/>
                </a:cxn>
                <a:cxn ang="0">
                  <a:pos x="81" y="56"/>
                </a:cxn>
                <a:cxn ang="0">
                  <a:pos x="255" y="68"/>
                </a:cxn>
                <a:cxn ang="0">
                  <a:pos x="432" y="50"/>
                </a:cxn>
                <a:cxn ang="0">
                  <a:pos x="513" y="5"/>
                </a:cxn>
                <a:cxn ang="0">
                  <a:pos x="372" y="20"/>
                </a:cxn>
                <a:cxn ang="0">
                  <a:pos x="141" y="14"/>
                </a:cxn>
                <a:cxn ang="0">
                  <a:pos x="84" y="11"/>
                </a:cxn>
              </a:cxnLst>
              <a:rect l="0" t="0" r="0" b="0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1382" name="Freeform 22"/>
            <p:cNvSpPr/>
            <p:nvPr/>
          </p:nvSpPr>
          <p:spPr bwMode="auto">
            <a:xfrm>
              <a:off x="4689" y="186"/>
              <a:ext cx="537" cy="120"/>
            </a:xfrm>
            <a:custGeom>
              <a:avLst/>
              <a:gdLst/>
              <a:ahLst/>
              <a:cxnLst>
                <a:cxn ang="0">
                  <a:pos x="23" y="6"/>
                </a:cxn>
                <a:cxn ang="0">
                  <a:pos x="188" y="3"/>
                </a:cxn>
                <a:cxn ang="0">
                  <a:pos x="323" y="27"/>
                </a:cxn>
                <a:cxn ang="0">
                  <a:pos x="464" y="69"/>
                </a:cxn>
                <a:cxn ang="0">
                  <a:pos x="521" y="90"/>
                </a:cxn>
                <a:cxn ang="0">
                  <a:pos x="533" y="105"/>
                </a:cxn>
                <a:cxn ang="0">
                  <a:pos x="497" y="120"/>
                </a:cxn>
                <a:cxn ang="0">
                  <a:pos x="452" y="108"/>
                </a:cxn>
                <a:cxn ang="0">
                  <a:pos x="350" y="72"/>
                </a:cxn>
                <a:cxn ang="0">
                  <a:pos x="158" y="39"/>
                </a:cxn>
                <a:cxn ang="0">
                  <a:pos x="50" y="39"/>
                </a:cxn>
                <a:cxn ang="0">
                  <a:pos x="23" y="6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1383" name="Freeform 23"/>
            <p:cNvSpPr/>
            <p:nvPr/>
          </p:nvSpPr>
          <p:spPr bwMode="auto">
            <a:xfrm>
              <a:off x="4968" y="312"/>
              <a:ext cx="800" cy="143"/>
            </a:xfrm>
            <a:custGeom>
              <a:avLst/>
              <a:gdLst/>
              <a:ahLst/>
              <a:cxnLst>
                <a:cxn ang="0">
                  <a:pos x="800" y="24"/>
                </a:cxn>
                <a:cxn ang="0">
                  <a:pos x="782" y="15"/>
                </a:cxn>
                <a:cxn ang="0">
                  <a:pos x="659" y="63"/>
                </a:cxn>
                <a:cxn ang="0">
                  <a:pos x="500" y="84"/>
                </a:cxn>
                <a:cxn ang="0">
                  <a:pos x="326" y="69"/>
                </a:cxn>
                <a:cxn ang="0">
                  <a:pos x="98" y="21"/>
                </a:cxn>
                <a:cxn ang="0">
                  <a:pos x="11" y="6"/>
                </a:cxn>
                <a:cxn ang="0">
                  <a:pos x="32" y="60"/>
                </a:cxn>
                <a:cxn ang="0">
                  <a:pos x="155" y="96"/>
                </a:cxn>
                <a:cxn ang="0">
                  <a:pos x="410" y="138"/>
                </a:cxn>
                <a:cxn ang="0">
                  <a:pos x="596" y="129"/>
                </a:cxn>
                <a:cxn ang="0">
                  <a:pos x="737" y="90"/>
                </a:cxn>
                <a:cxn ang="0">
                  <a:pos x="788" y="69"/>
                </a:cxn>
                <a:cxn ang="0">
                  <a:pos x="800" y="24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8" name="Freeform 24"/>
            <p:cNvSpPr/>
            <p:nvPr userDrawn="1"/>
          </p:nvSpPr>
          <p:spPr>
            <a:xfrm>
              <a:off x="5318" y="240"/>
              <a:ext cx="402" cy="115"/>
            </a:xfrm>
            <a:custGeom>
              <a:avLst/>
              <a:gdLst/>
              <a:ahLst/>
              <a:cxnLst>
                <a:cxn ang="0">
                  <a:pos x="402" y="0"/>
                </a:cxn>
                <a:cxn ang="0">
                  <a:pos x="384" y="12"/>
                </a:cxn>
                <a:cxn ang="0">
                  <a:pos x="276" y="51"/>
                </a:cxn>
                <a:cxn ang="0">
                  <a:pos x="165" y="66"/>
                </a:cxn>
                <a:cxn ang="0">
                  <a:pos x="51" y="57"/>
                </a:cxn>
                <a:cxn ang="0">
                  <a:pos x="15" y="54"/>
                </a:cxn>
                <a:cxn ang="0">
                  <a:pos x="3" y="69"/>
                </a:cxn>
                <a:cxn ang="0">
                  <a:pos x="9" y="93"/>
                </a:cxn>
                <a:cxn ang="0">
                  <a:pos x="54" y="102"/>
                </a:cxn>
                <a:cxn ang="0">
                  <a:pos x="198" y="111"/>
                </a:cxn>
                <a:cxn ang="0">
                  <a:pos x="336" y="75"/>
                </a:cxn>
                <a:cxn ang="0">
                  <a:pos x="375" y="54"/>
                </a:cxn>
                <a:cxn ang="0">
                  <a:pos x="402" y="0"/>
                </a:cxn>
              </a:cxnLst>
              <a:rect l="0" t="0" r="0" b="0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49" name="Group 25"/>
          <p:cNvGrpSpPr/>
          <p:nvPr/>
        </p:nvGrpSpPr>
        <p:grpSpPr>
          <a:xfrm>
            <a:off x="0" y="6180138"/>
            <a:ext cx="9169400" cy="138112"/>
            <a:chOff x="0" y="4032"/>
            <a:chExt cx="5776" cy="87"/>
          </a:xfrm>
        </p:grpSpPr>
        <p:sp>
          <p:nvSpPr>
            <p:cNvPr id="1050" name="Freeform 26"/>
            <p:cNvSpPr/>
            <p:nvPr userDrawn="1"/>
          </p:nvSpPr>
          <p:spPr>
            <a:xfrm>
              <a:off x="4041" y="4047"/>
              <a:ext cx="1735" cy="72"/>
            </a:xfrm>
            <a:custGeom>
              <a:avLst/>
              <a:gdLst/>
              <a:ahLst/>
              <a:cxnLst>
                <a:cxn ang="0">
                  <a:pos x="165" y="6"/>
                </a:cxn>
                <a:cxn ang="0">
                  <a:pos x="450" y="3"/>
                </a:cxn>
                <a:cxn ang="0">
                  <a:pos x="714" y="12"/>
                </a:cxn>
                <a:cxn ang="0">
                  <a:pos x="957" y="24"/>
                </a:cxn>
                <a:cxn ang="0">
                  <a:pos x="1173" y="24"/>
                </a:cxn>
                <a:cxn ang="0">
                  <a:pos x="1473" y="15"/>
                </a:cxn>
                <a:cxn ang="0">
                  <a:pos x="1617" y="0"/>
                </a:cxn>
                <a:cxn ang="0">
                  <a:pos x="1719" y="15"/>
                </a:cxn>
                <a:cxn ang="0">
                  <a:pos x="1716" y="66"/>
                </a:cxn>
                <a:cxn ang="0">
                  <a:pos x="1632" y="51"/>
                </a:cxn>
                <a:cxn ang="0">
                  <a:pos x="1407" y="51"/>
                </a:cxn>
                <a:cxn ang="0">
                  <a:pos x="1191" y="48"/>
                </a:cxn>
                <a:cxn ang="0">
                  <a:pos x="870" y="60"/>
                </a:cxn>
                <a:cxn ang="0">
                  <a:pos x="492" y="48"/>
                </a:cxn>
                <a:cxn ang="0">
                  <a:pos x="291" y="27"/>
                </a:cxn>
                <a:cxn ang="0">
                  <a:pos x="21" y="36"/>
                </a:cxn>
                <a:cxn ang="0">
                  <a:pos x="165" y="6"/>
                </a:cxn>
              </a:cxnLst>
              <a:rect l="0" t="0" r="0" b="0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1" name="Freeform 27"/>
            <p:cNvSpPr/>
            <p:nvPr userDrawn="1"/>
          </p:nvSpPr>
          <p:spPr>
            <a:xfrm>
              <a:off x="1727" y="4038"/>
              <a:ext cx="2655" cy="60"/>
            </a:xfrm>
            <a:custGeom>
              <a:avLst/>
              <a:gdLst/>
              <a:ahLst/>
              <a:cxnLst>
                <a:cxn ang="0">
                  <a:pos x="2641" y="6"/>
                </a:cxn>
                <a:cxn ang="0">
                  <a:pos x="2620" y="30"/>
                </a:cxn>
                <a:cxn ang="0">
                  <a:pos x="2368" y="45"/>
                </a:cxn>
                <a:cxn ang="0">
                  <a:pos x="2023" y="60"/>
                </a:cxn>
                <a:cxn ang="0">
                  <a:pos x="1786" y="48"/>
                </a:cxn>
                <a:cxn ang="0">
                  <a:pos x="1525" y="36"/>
                </a:cxn>
                <a:cxn ang="0">
                  <a:pos x="1195" y="45"/>
                </a:cxn>
                <a:cxn ang="0">
                  <a:pos x="817" y="39"/>
                </a:cxn>
                <a:cxn ang="0">
                  <a:pos x="499" y="27"/>
                </a:cxn>
                <a:cxn ang="0">
                  <a:pos x="136" y="39"/>
                </a:cxn>
                <a:cxn ang="0">
                  <a:pos x="10" y="33"/>
                </a:cxn>
                <a:cxn ang="0">
                  <a:pos x="76" y="24"/>
                </a:cxn>
                <a:cxn ang="0">
                  <a:pos x="310" y="18"/>
                </a:cxn>
                <a:cxn ang="0">
                  <a:pos x="544" y="0"/>
                </a:cxn>
                <a:cxn ang="0">
                  <a:pos x="853" y="21"/>
                </a:cxn>
                <a:cxn ang="0">
                  <a:pos x="1114" y="21"/>
                </a:cxn>
                <a:cxn ang="0">
                  <a:pos x="1399" y="3"/>
                </a:cxn>
                <a:cxn ang="0">
                  <a:pos x="1588" y="9"/>
                </a:cxn>
                <a:cxn ang="0">
                  <a:pos x="1807" y="21"/>
                </a:cxn>
                <a:cxn ang="0">
                  <a:pos x="2035" y="12"/>
                </a:cxn>
                <a:cxn ang="0">
                  <a:pos x="2290" y="18"/>
                </a:cxn>
                <a:cxn ang="0">
                  <a:pos x="2596" y="3"/>
                </a:cxn>
                <a:cxn ang="0">
                  <a:pos x="2641" y="6"/>
                </a:cxn>
              </a:cxnLst>
              <a:rect l="0" t="0" r="0" b="0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2" name="Freeform 28"/>
            <p:cNvSpPr/>
            <p:nvPr userDrawn="1"/>
          </p:nvSpPr>
          <p:spPr>
            <a:xfrm>
              <a:off x="0" y="4032"/>
              <a:ext cx="2041" cy="62"/>
            </a:xfrm>
            <a:custGeom>
              <a:avLst/>
              <a:gdLst/>
              <a:ahLst/>
              <a:cxnLst>
                <a:cxn ang="0">
                  <a:pos x="1893" y="39"/>
                </a:cxn>
                <a:cxn ang="0">
                  <a:pos x="1578" y="45"/>
                </a:cxn>
                <a:cxn ang="0">
                  <a:pos x="1011" y="60"/>
                </a:cxn>
                <a:cxn ang="0">
                  <a:pos x="438" y="57"/>
                </a:cxn>
                <a:cxn ang="0">
                  <a:pos x="0" y="36"/>
                </a:cxn>
                <a:cxn ang="0">
                  <a:pos x="0" y="3"/>
                </a:cxn>
                <a:cxn ang="0">
                  <a:pos x="210" y="18"/>
                </a:cxn>
                <a:cxn ang="0">
                  <a:pos x="474" y="21"/>
                </a:cxn>
                <a:cxn ang="0">
                  <a:pos x="678" y="9"/>
                </a:cxn>
                <a:cxn ang="0">
                  <a:pos x="897" y="9"/>
                </a:cxn>
                <a:cxn ang="0">
                  <a:pos x="1167" y="30"/>
                </a:cxn>
                <a:cxn ang="0">
                  <a:pos x="1500" y="24"/>
                </a:cxn>
                <a:cxn ang="0">
                  <a:pos x="1758" y="3"/>
                </a:cxn>
                <a:cxn ang="0">
                  <a:pos x="1938" y="18"/>
                </a:cxn>
                <a:cxn ang="0">
                  <a:pos x="2034" y="33"/>
                </a:cxn>
                <a:cxn ang="0">
                  <a:pos x="1893" y="39"/>
                </a:cxn>
              </a:cxnLst>
              <a:rect l="0" t="0" r="0" b="0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053" name="Rectangle 29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54" name="Rectangle 30"/>
          <p:cNvSpPr>
            <a:spLocks noGrp="1"/>
          </p:cNvSpPr>
          <p:nvPr>
            <p:ph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271391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51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buFontTx/>
              <a:buNone/>
              <a:defRPr kumimoji="0"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1392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03563" y="6367463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ctr">
              <a:buFontTx/>
              <a:buNone/>
              <a:defRPr kumimoji="0"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1393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325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400"/>
            </a:lvl1pPr>
          </a:lstStyle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3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4"/>
        </a:buBlip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15"/>
        </a:buBlip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16"/>
        </a:buBlip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70000"/>
        <a:buBlip>
          <a:blip r:embed="rId17"/>
        </a:buBlip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70000"/>
        <a:buBlip>
          <a:blip r:embed="rId17"/>
        </a:buBlip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17"/>
        </a:buBlip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70000"/>
        <a:buBlip>
          <a:blip r:embed="rId17"/>
        </a:buBlip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/>
          <p:nvPr/>
        </p:nvGrpSpPr>
        <p:grpSpPr>
          <a:xfrm>
            <a:off x="0" y="0"/>
            <a:ext cx="9156700" cy="757238"/>
            <a:chOff x="0" y="0"/>
            <a:chExt cx="5768" cy="477"/>
          </a:xfrm>
        </p:grpSpPr>
        <p:sp>
          <p:nvSpPr>
            <p:cNvPr id="2051" name="Freeform 3"/>
            <p:cNvSpPr/>
            <p:nvPr userDrawn="1"/>
          </p:nvSpPr>
          <p:spPr>
            <a:xfrm>
              <a:off x="5" y="0"/>
              <a:ext cx="5763" cy="477"/>
            </a:xfrm>
            <a:custGeom>
              <a:avLst/>
              <a:gdLst/>
              <a:ahLst/>
              <a:cxnLst>
                <a:cxn ang="0">
                  <a:pos x="0" y="450"/>
                </a:cxn>
                <a:cxn ang="0">
                  <a:pos x="3" y="0"/>
                </a:cxn>
                <a:cxn ang="0">
                  <a:pos x="5763" y="0"/>
                </a:cxn>
                <a:cxn ang="0">
                  <a:pos x="5763" y="465"/>
                </a:cxn>
                <a:cxn ang="0">
                  <a:pos x="4821" y="477"/>
                </a:cxn>
                <a:cxn ang="0">
                  <a:pos x="4326" y="447"/>
                </a:cxn>
                <a:cxn ang="0">
                  <a:pos x="3783" y="465"/>
                </a:cxn>
                <a:cxn ang="0">
                  <a:pos x="3417" y="456"/>
                </a:cxn>
                <a:cxn ang="0">
                  <a:pos x="2973" y="459"/>
                </a:cxn>
                <a:cxn ang="0">
                  <a:pos x="2451" y="453"/>
                </a:cxn>
                <a:cxn ang="0">
                  <a:pos x="2289" y="441"/>
                </a:cxn>
                <a:cxn ang="0">
                  <a:pos x="2010" y="453"/>
                </a:cxn>
                <a:cxn ang="0">
                  <a:pos x="1827" y="450"/>
                </a:cxn>
                <a:cxn ang="0">
                  <a:pos x="1215" y="465"/>
                </a:cxn>
                <a:cxn ang="0">
                  <a:pos x="660" y="456"/>
                </a:cxn>
                <a:cxn ang="0">
                  <a:pos x="0" y="450"/>
                </a:cxn>
              </a:cxnLst>
              <a:rect l="0" t="0" r="0" b="0"/>
              <a:pathLst>
                <a:path w="5763" h="477">
                  <a:moveTo>
                    <a:pt x="0" y="450"/>
                  </a:moveTo>
                  <a:lnTo>
                    <a:pt x="3" y="0"/>
                  </a:lnTo>
                  <a:lnTo>
                    <a:pt x="5763" y="0"/>
                  </a:lnTo>
                  <a:lnTo>
                    <a:pt x="5763" y="465"/>
                  </a:lnTo>
                  <a:lnTo>
                    <a:pt x="4821" y="477"/>
                  </a:lnTo>
                  <a:lnTo>
                    <a:pt x="4326" y="447"/>
                  </a:lnTo>
                  <a:lnTo>
                    <a:pt x="3783" y="465"/>
                  </a:lnTo>
                  <a:lnTo>
                    <a:pt x="3417" y="456"/>
                  </a:lnTo>
                  <a:lnTo>
                    <a:pt x="2973" y="459"/>
                  </a:lnTo>
                  <a:lnTo>
                    <a:pt x="2451" y="453"/>
                  </a:lnTo>
                  <a:lnTo>
                    <a:pt x="2289" y="441"/>
                  </a:lnTo>
                  <a:lnTo>
                    <a:pt x="2010" y="453"/>
                  </a:lnTo>
                  <a:lnTo>
                    <a:pt x="1827" y="450"/>
                  </a:lnTo>
                  <a:lnTo>
                    <a:pt x="1215" y="465"/>
                  </a:lnTo>
                  <a:lnTo>
                    <a:pt x="660" y="456"/>
                  </a:lnTo>
                  <a:lnTo>
                    <a:pt x="0" y="450"/>
                  </a:lnTo>
                  <a:close/>
                </a:path>
              </a:pathLst>
            </a:custGeom>
            <a:solidFill>
              <a:schemeClr val="accent2">
                <a:alpha val="50194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" name="Freeform 4"/>
            <p:cNvSpPr/>
            <p:nvPr userDrawn="1"/>
          </p:nvSpPr>
          <p:spPr>
            <a:xfrm>
              <a:off x="0" y="98"/>
              <a:ext cx="256" cy="253"/>
            </a:xfrm>
            <a:custGeom>
              <a:avLst/>
              <a:gdLst/>
              <a:ahLst/>
              <a:cxnLst>
                <a:cxn ang="0">
                  <a:pos x="8" y="190"/>
                </a:cxn>
                <a:cxn ang="0">
                  <a:pos x="71" y="115"/>
                </a:cxn>
                <a:cxn ang="0">
                  <a:pos x="203" y="16"/>
                </a:cxn>
                <a:cxn ang="0">
                  <a:pos x="251" y="19"/>
                </a:cxn>
                <a:cxn ang="0">
                  <a:pos x="236" y="46"/>
                </a:cxn>
                <a:cxn ang="0">
                  <a:pos x="176" y="82"/>
                </a:cxn>
                <a:cxn ang="0">
                  <a:pos x="92" y="154"/>
                </a:cxn>
                <a:cxn ang="0">
                  <a:pos x="23" y="247"/>
                </a:cxn>
                <a:cxn ang="0">
                  <a:pos x="8" y="190"/>
                </a:cxn>
              </a:cxnLst>
              <a:rect l="0" t="0" r="0" b="0"/>
              <a:pathLst>
                <a:path w="256" h="253">
                  <a:moveTo>
                    <a:pt x="8" y="190"/>
                  </a:moveTo>
                  <a:cubicBezTo>
                    <a:pt x="16" y="168"/>
                    <a:pt x="38" y="144"/>
                    <a:pt x="71" y="115"/>
                  </a:cubicBezTo>
                  <a:cubicBezTo>
                    <a:pt x="104" y="86"/>
                    <a:pt x="173" y="32"/>
                    <a:pt x="203" y="16"/>
                  </a:cubicBezTo>
                  <a:cubicBezTo>
                    <a:pt x="233" y="0"/>
                    <a:pt x="246" y="14"/>
                    <a:pt x="251" y="19"/>
                  </a:cubicBezTo>
                  <a:cubicBezTo>
                    <a:pt x="256" y="24"/>
                    <a:pt x="249" y="35"/>
                    <a:pt x="236" y="46"/>
                  </a:cubicBezTo>
                  <a:cubicBezTo>
                    <a:pt x="223" y="57"/>
                    <a:pt x="200" y="64"/>
                    <a:pt x="176" y="82"/>
                  </a:cubicBezTo>
                  <a:cubicBezTo>
                    <a:pt x="152" y="100"/>
                    <a:pt x="118" y="126"/>
                    <a:pt x="92" y="154"/>
                  </a:cubicBezTo>
                  <a:cubicBezTo>
                    <a:pt x="66" y="182"/>
                    <a:pt x="36" y="241"/>
                    <a:pt x="23" y="247"/>
                  </a:cubicBezTo>
                  <a:cubicBezTo>
                    <a:pt x="10" y="253"/>
                    <a:pt x="0" y="212"/>
                    <a:pt x="8" y="19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1365" name="Freeform 5"/>
            <p:cNvSpPr/>
            <p:nvPr/>
          </p:nvSpPr>
          <p:spPr bwMode="auto">
            <a:xfrm>
              <a:off x="56" y="0"/>
              <a:ext cx="708" cy="459"/>
            </a:xfrm>
            <a:custGeom>
              <a:avLst/>
              <a:gdLst/>
              <a:ahLst/>
              <a:cxnLst>
                <a:cxn ang="0">
                  <a:pos x="0" y="432"/>
                </a:cxn>
                <a:cxn ang="0">
                  <a:pos x="0" y="453"/>
                </a:cxn>
                <a:cxn ang="0">
                  <a:pos x="72" y="324"/>
                </a:cxn>
                <a:cxn ang="0">
                  <a:pos x="198" y="201"/>
                </a:cxn>
                <a:cxn ang="0">
                  <a:pos x="366" y="102"/>
                </a:cxn>
                <a:cxn ang="0">
                  <a:pos x="531" y="36"/>
                </a:cxn>
                <a:cxn ang="0">
                  <a:pos x="609" y="0"/>
                </a:cxn>
                <a:cxn ang="0">
                  <a:pos x="708" y="3"/>
                </a:cxn>
                <a:cxn ang="0">
                  <a:pos x="591" y="66"/>
                </a:cxn>
                <a:cxn ang="0">
                  <a:pos x="417" y="126"/>
                </a:cxn>
                <a:cxn ang="0">
                  <a:pos x="237" y="231"/>
                </a:cxn>
                <a:cxn ang="0">
                  <a:pos x="117" y="345"/>
                </a:cxn>
                <a:cxn ang="0">
                  <a:pos x="51" y="459"/>
                </a:cxn>
                <a:cxn ang="0">
                  <a:pos x="0" y="453"/>
                </a:cxn>
              </a:cxnLst>
              <a:rect l="0" t="0" r="r" b="b"/>
              <a:pathLst>
                <a:path w="708" h="459">
                  <a:moveTo>
                    <a:pt x="0" y="432"/>
                  </a:moveTo>
                  <a:lnTo>
                    <a:pt x="0" y="453"/>
                  </a:lnTo>
                  <a:cubicBezTo>
                    <a:pt x="12" y="435"/>
                    <a:pt x="39" y="366"/>
                    <a:pt x="72" y="324"/>
                  </a:cubicBezTo>
                  <a:cubicBezTo>
                    <a:pt x="105" y="282"/>
                    <a:pt x="149" y="238"/>
                    <a:pt x="198" y="201"/>
                  </a:cubicBezTo>
                  <a:cubicBezTo>
                    <a:pt x="247" y="164"/>
                    <a:pt x="311" y="129"/>
                    <a:pt x="366" y="102"/>
                  </a:cubicBezTo>
                  <a:cubicBezTo>
                    <a:pt x="421" y="75"/>
                    <a:pt x="490" y="53"/>
                    <a:pt x="531" y="36"/>
                  </a:cubicBezTo>
                  <a:cubicBezTo>
                    <a:pt x="572" y="19"/>
                    <a:pt x="580" y="5"/>
                    <a:pt x="609" y="0"/>
                  </a:cubicBezTo>
                  <a:lnTo>
                    <a:pt x="708" y="3"/>
                  </a:lnTo>
                  <a:cubicBezTo>
                    <a:pt x="705" y="14"/>
                    <a:pt x="640" y="45"/>
                    <a:pt x="591" y="66"/>
                  </a:cubicBezTo>
                  <a:cubicBezTo>
                    <a:pt x="542" y="87"/>
                    <a:pt x="476" y="98"/>
                    <a:pt x="417" y="126"/>
                  </a:cubicBezTo>
                  <a:cubicBezTo>
                    <a:pt x="358" y="154"/>
                    <a:pt x="287" y="195"/>
                    <a:pt x="237" y="231"/>
                  </a:cubicBezTo>
                  <a:cubicBezTo>
                    <a:pt x="187" y="267"/>
                    <a:pt x="148" y="307"/>
                    <a:pt x="117" y="345"/>
                  </a:cubicBezTo>
                  <a:cubicBezTo>
                    <a:pt x="86" y="383"/>
                    <a:pt x="70" y="441"/>
                    <a:pt x="51" y="459"/>
                  </a:cubicBezTo>
                  <a:lnTo>
                    <a:pt x="0" y="453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54" name="Freeform 6"/>
            <p:cNvSpPr/>
            <p:nvPr userDrawn="1"/>
          </p:nvSpPr>
          <p:spPr>
            <a:xfrm>
              <a:off x="131" y="269"/>
              <a:ext cx="251" cy="194"/>
            </a:xfrm>
            <a:custGeom>
              <a:avLst/>
              <a:gdLst/>
              <a:ahLst/>
              <a:cxnLst>
                <a:cxn ang="0">
                  <a:pos x="21" y="163"/>
                </a:cxn>
                <a:cxn ang="0">
                  <a:pos x="9" y="184"/>
                </a:cxn>
                <a:cxn ang="0">
                  <a:pos x="75" y="103"/>
                </a:cxn>
                <a:cxn ang="0">
                  <a:pos x="165" y="28"/>
                </a:cxn>
                <a:cxn ang="0">
                  <a:pos x="207" y="7"/>
                </a:cxn>
                <a:cxn ang="0">
                  <a:pos x="246" y="4"/>
                </a:cxn>
                <a:cxn ang="0">
                  <a:pos x="237" y="34"/>
                </a:cxn>
                <a:cxn ang="0">
                  <a:pos x="183" y="61"/>
                </a:cxn>
                <a:cxn ang="0">
                  <a:pos x="108" y="124"/>
                </a:cxn>
                <a:cxn ang="0">
                  <a:pos x="54" y="190"/>
                </a:cxn>
                <a:cxn ang="0">
                  <a:pos x="6" y="184"/>
                </a:cxn>
              </a:cxnLst>
              <a:rect l="0" t="0" r="0" b="0"/>
              <a:pathLst>
                <a:path w="251" h="194">
                  <a:moveTo>
                    <a:pt x="21" y="163"/>
                  </a:moveTo>
                  <a:cubicBezTo>
                    <a:pt x="10" y="178"/>
                    <a:pt x="0" y="194"/>
                    <a:pt x="9" y="184"/>
                  </a:cubicBezTo>
                  <a:cubicBezTo>
                    <a:pt x="18" y="174"/>
                    <a:pt x="49" y="129"/>
                    <a:pt x="75" y="103"/>
                  </a:cubicBezTo>
                  <a:cubicBezTo>
                    <a:pt x="101" y="77"/>
                    <a:pt x="143" y="44"/>
                    <a:pt x="165" y="28"/>
                  </a:cubicBezTo>
                  <a:cubicBezTo>
                    <a:pt x="187" y="12"/>
                    <a:pt x="194" y="11"/>
                    <a:pt x="207" y="7"/>
                  </a:cubicBezTo>
                  <a:cubicBezTo>
                    <a:pt x="220" y="3"/>
                    <a:pt x="241" y="0"/>
                    <a:pt x="246" y="4"/>
                  </a:cubicBezTo>
                  <a:cubicBezTo>
                    <a:pt x="251" y="8"/>
                    <a:pt x="247" y="25"/>
                    <a:pt x="237" y="34"/>
                  </a:cubicBezTo>
                  <a:cubicBezTo>
                    <a:pt x="227" y="43"/>
                    <a:pt x="204" y="46"/>
                    <a:pt x="183" y="61"/>
                  </a:cubicBezTo>
                  <a:cubicBezTo>
                    <a:pt x="162" y="76"/>
                    <a:pt x="129" y="103"/>
                    <a:pt x="108" y="124"/>
                  </a:cubicBezTo>
                  <a:cubicBezTo>
                    <a:pt x="87" y="145"/>
                    <a:pt x="71" y="180"/>
                    <a:pt x="54" y="190"/>
                  </a:cubicBezTo>
                  <a:lnTo>
                    <a:pt x="6" y="18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5" name="Freeform 7"/>
            <p:cNvSpPr/>
            <p:nvPr userDrawn="1"/>
          </p:nvSpPr>
          <p:spPr>
            <a:xfrm>
              <a:off x="341" y="0"/>
              <a:ext cx="159" cy="72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5" y="36"/>
                </a:cxn>
                <a:cxn ang="0">
                  <a:pos x="6" y="60"/>
                </a:cxn>
                <a:cxn ang="0">
                  <a:pos x="36" y="69"/>
                </a:cxn>
                <a:cxn ang="0">
                  <a:pos x="87" y="42"/>
                </a:cxn>
                <a:cxn ang="0">
                  <a:pos x="159" y="0"/>
                </a:cxn>
                <a:cxn ang="0">
                  <a:pos x="99" y="0"/>
                </a:cxn>
              </a:cxnLst>
              <a:rect l="0" t="0" r="0" b="0"/>
              <a:pathLst>
                <a:path w="159" h="72">
                  <a:moveTo>
                    <a:pt x="99" y="0"/>
                  </a:moveTo>
                  <a:cubicBezTo>
                    <a:pt x="75" y="6"/>
                    <a:pt x="30" y="26"/>
                    <a:pt x="15" y="36"/>
                  </a:cubicBezTo>
                  <a:cubicBezTo>
                    <a:pt x="0" y="46"/>
                    <a:pt x="3" y="55"/>
                    <a:pt x="6" y="60"/>
                  </a:cubicBezTo>
                  <a:cubicBezTo>
                    <a:pt x="9" y="65"/>
                    <a:pt x="23" y="72"/>
                    <a:pt x="36" y="69"/>
                  </a:cubicBezTo>
                  <a:cubicBezTo>
                    <a:pt x="49" y="66"/>
                    <a:pt x="67" y="53"/>
                    <a:pt x="87" y="42"/>
                  </a:cubicBezTo>
                  <a:cubicBezTo>
                    <a:pt x="107" y="31"/>
                    <a:pt x="158" y="6"/>
                    <a:pt x="159" y="0"/>
                  </a:cubicBezTo>
                  <a:lnTo>
                    <a:pt x="99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6" name="Freeform 8"/>
            <p:cNvSpPr/>
            <p:nvPr userDrawn="1"/>
          </p:nvSpPr>
          <p:spPr>
            <a:xfrm>
              <a:off x="488" y="0"/>
              <a:ext cx="455" cy="216"/>
            </a:xfrm>
            <a:custGeom>
              <a:avLst/>
              <a:gdLst/>
              <a:ahLst/>
              <a:cxnLst>
                <a:cxn ang="0">
                  <a:pos x="395" y="0"/>
                </a:cxn>
                <a:cxn ang="0">
                  <a:pos x="338" y="48"/>
                </a:cxn>
                <a:cxn ang="0">
                  <a:pos x="242" y="102"/>
                </a:cxn>
                <a:cxn ang="0">
                  <a:pos x="104" y="147"/>
                </a:cxn>
                <a:cxn ang="0">
                  <a:pos x="35" y="168"/>
                </a:cxn>
                <a:cxn ang="0">
                  <a:pos x="8" y="192"/>
                </a:cxn>
                <a:cxn ang="0">
                  <a:pos x="8" y="213"/>
                </a:cxn>
                <a:cxn ang="0">
                  <a:pos x="59" y="213"/>
                </a:cxn>
                <a:cxn ang="0">
                  <a:pos x="86" y="192"/>
                </a:cxn>
                <a:cxn ang="0">
                  <a:pos x="173" y="159"/>
                </a:cxn>
                <a:cxn ang="0">
                  <a:pos x="299" y="126"/>
                </a:cxn>
                <a:cxn ang="0">
                  <a:pos x="392" y="72"/>
                </a:cxn>
                <a:cxn ang="0">
                  <a:pos x="455" y="0"/>
                </a:cxn>
                <a:cxn ang="0">
                  <a:pos x="395" y="0"/>
                </a:cxn>
              </a:cxnLst>
              <a:rect l="0" t="0" r="0" b="0"/>
              <a:pathLst>
                <a:path w="455" h="216">
                  <a:moveTo>
                    <a:pt x="395" y="0"/>
                  </a:moveTo>
                  <a:cubicBezTo>
                    <a:pt x="376" y="8"/>
                    <a:pt x="364" y="31"/>
                    <a:pt x="338" y="48"/>
                  </a:cubicBezTo>
                  <a:cubicBezTo>
                    <a:pt x="312" y="65"/>
                    <a:pt x="281" y="86"/>
                    <a:pt x="242" y="102"/>
                  </a:cubicBezTo>
                  <a:cubicBezTo>
                    <a:pt x="203" y="118"/>
                    <a:pt x="138" y="136"/>
                    <a:pt x="104" y="147"/>
                  </a:cubicBezTo>
                  <a:cubicBezTo>
                    <a:pt x="70" y="158"/>
                    <a:pt x="51" y="161"/>
                    <a:pt x="35" y="168"/>
                  </a:cubicBezTo>
                  <a:cubicBezTo>
                    <a:pt x="19" y="175"/>
                    <a:pt x="12" y="185"/>
                    <a:pt x="8" y="192"/>
                  </a:cubicBezTo>
                  <a:cubicBezTo>
                    <a:pt x="4" y="199"/>
                    <a:pt x="0" y="210"/>
                    <a:pt x="8" y="213"/>
                  </a:cubicBezTo>
                  <a:cubicBezTo>
                    <a:pt x="16" y="216"/>
                    <a:pt x="46" y="216"/>
                    <a:pt x="59" y="213"/>
                  </a:cubicBezTo>
                  <a:cubicBezTo>
                    <a:pt x="72" y="210"/>
                    <a:pt x="67" y="201"/>
                    <a:pt x="86" y="192"/>
                  </a:cubicBezTo>
                  <a:cubicBezTo>
                    <a:pt x="105" y="183"/>
                    <a:pt x="138" y="170"/>
                    <a:pt x="173" y="159"/>
                  </a:cubicBezTo>
                  <a:cubicBezTo>
                    <a:pt x="208" y="148"/>
                    <a:pt x="263" y="140"/>
                    <a:pt x="299" y="126"/>
                  </a:cubicBezTo>
                  <a:cubicBezTo>
                    <a:pt x="335" y="112"/>
                    <a:pt x="366" y="93"/>
                    <a:pt x="392" y="72"/>
                  </a:cubicBezTo>
                  <a:cubicBezTo>
                    <a:pt x="418" y="51"/>
                    <a:pt x="454" y="12"/>
                    <a:pt x="455" y="0"/>
                  </a:cubicBezTo>
                  <a:lnTo>
                    <a:pt x="39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7" name="Freeform 9"/>
            <p:cNvSpPr/>
            <p:nvPr userDrawn="1"/>
          </p:nvSpPr>
          <p:spPr>
            <a:xfrm>
              <a:off x="1448" y="37"/>
              <a:ext cx="414" cy="108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24" y="11"/>
                </a:cxn>
                <a:cxn ang="0">
                  <a:pos x="156" y="2"/>
                </a:cxn>
                <a:cxn ang="0">
                  <a:pos x="288" y="23"/>
                </a:cxn>
                <a:cxn ang="0">
                  <a:pos x="384" y="53"/>
                </a:cxn>
                <a:cxn ang="0">
                  <a:pos x="411" y="74"/>
                </a:cxn>
                <a:cxn ang="0">
                  <a:pos x="405" y="104"/>
                </a:cxn>
                <a:cxn ang="0">
                  <a:pos x="363" y="101"/>
                </a:cxn>
                <a:cxn ang="0">
                  <a:pos x="294" y="77"/>
                </a:cxn>
                <a:cxn ang="0">
                  <a:pos x="174" y="50"/>
                </a:cxn>
                <a:cxn ang="0">
                  <a:pos x="72" y="62"/>
                </a:cxn>
                <a:cxn ang="0">
                  <a:pos x="36" y="59"/>
                </a:cxn>
                <a:cxn ang="0">
                  <a:pos x="0" y="11"/>
                </a:cxn>
              </a:cxnLst>
              <a:rect l="0" t="0" r="0" b="0"/>
              <a:pathLst>
                <a:path w="414" h="108">
                  <a:moveTo>
                    <a:pt x="0" y="11"/>
                  </a:moveTo>
                  <a:lnTo>
                    <a:pt x="24" y="11"/>
                  </a:lnTo>
                  <a:cubicBezTo>
                    <a:pt x="50" y="9"/>
                    <a:pt x="112" y="0"/>
                    <a:pt x="156" y="2"/>
                  </a:cubicBezTo>
                  <a:cubicBezTo>
                    <a:pt x="200" y="4"/>
                    <a:pt x="250" y="15"/>
                    <a:pt x="288" y="23"/>
                  </a:cubicBezTo>
                  <a:cubicBezTo>
                    <a:pt x="326" y="31"/>
                    <a:pt x="363" y="44"/>
                    <a:pt x="384" y="53"/>
                  </a:cubicBezTo>
                  <a:cubicBezTo>
                    <a:pt x="405" y="62"/>
                    <a:pt x="408" y="66"/>
                    <a:pt x="411" y="74"/>
                  </a:cubicBezTo>
                  <a:cubicBezTo>
                    <a:pt x="414" y="82"/>
                    <a:pt x="413" y="100"/>
                    <a:pt x="405" y="104"/>
                  </a:cubicBezTo>
                  <a:cubicBezTo>
                    <a:pt x="397" y="108"/>
                    <a:pt x="381" y="105"/>
                    <a:pt x="363" y="101"/>
                  </a:cubicBezTo>
                  <a:cubicBezTo>
                    <a:pt x="345" y="97"/>
                    <a:pt x="325" y="85"/>
                    <a:pt x="294" y="77"/>
                  </a:cubicBezTo>
                  <a:cubicBezTo>
                    <a:pt x="263" y="69"/>
                    <a:pt x="211" y="53"/>
                    <a:pt x="174" y="50"/>
                  </a:cubicBezTo>
                  <a:cubicBezTo>
                    <a:pt x="137" y="47"/>
                    <a:pt x="95" y="61"/>
                    <a:pt x="72" y="62"/>
                  </a:cubicBezTo>
                  <a:cubicBezTo>
                    <a:pt x="49" y="63"/>
                    <a:pt x="48" y="66"/>
                    <a:pt x="36" y="59"/>
                  </a:cubicBezTo>
                  <a:cubicBezTo>
                    <a:pt x="24" y="52"/>
                    <a:pt x="13" y="36"/>
                    <a:pt x="0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8" name="Freeform 10"/>
            <p:cNvSpPr/>
            <p:nvPr userDrawn="1"/>
          </p:nvSpPr>
          <p:spPr>
            <a:xfrm>
              <a:off x="1790" y="0"/>
              <a:ext cx="520" cy="225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12" y="24"/>
                </a:cxn>
                <a:cxn ang="0">
                  <a:pos x="114" y="54"/>
                </a:cxn>
                <a:cxn ang="0">
                  <a:pos x="240" y="117"/>
                </a:cxn>
                <a:cxn ang="0">
                  <a:pos x="333" y="153"/>
                </a:cxn>
                <a:cxn ang="0">
                  <a:pos x="438" y="219"/>
                </a:cxn>
                <a:cxn ang="0">
                  <a:pos x="426" y="192"/>
                </a:cxn>
                <a:cxn ang="0">
                  <a:pos x="441" y="180"/>
                </a:cxn>
                <a:cxn ang="0">
                  <a:pos x="519" y="216"/>
                </a:cxn>
                <a:cxn ang="0">
                  <a:pos x="450" y="162"/>
                </a:cxn>
                <a:cxn ang="0">
                  <a:pos x="381" y="135"/>
                </a:cxn>
                <a:cxn ang="0">
                  <a:pos x="285" y="84"/>
                </a:cxn>
                <a:cxn ang="0">
                  <a:pos x="186" y="18"/>
                </a:cxn>
                <a:cxn ang="0">
                  <a:pos x="123" y="0"/>
                </a:cxn>
                <a:cxn ang="0">
                  <a:pos x="42" y="0"/>
                </a:cxn>
              </a:cxnLst>
              <a:rect l="0" t="0" r="0" b="0"/>
              <a:pathLst>
                <a:path w="520" h="225">
                  <a:moveTo>
                    <a:pt x="42" y="0"/>
                  </a:moveTo>
                  <a:cubicBezTo>
                    <a:pt x="24" y="4"/>
                    <a:pt x="0" y="15"/>
                    <a:pt x="12" y="24"/>
                  </a:cubicBezTo>
                  <a:cubicBezTo>
                    <a:pt x="24" y="33"/>
                    <a:pt x="76" y="39"/>
                    <a:pt x="114" y="54"/>
                  </a:cubicBezTo>
                  <a:cubicBezTo>
                    <a:pt x="152" y="69"/>
                    <a:pt x="203" y="100"/>
                    <a:pt x="240" y="117"/>
                  </a:cubicBezTo>
                  <a:cubicBezTo>
                    <a:pt x="277" y="134"/>
                    <a:pt x="300" y="136"/>
                    <a:pt x="333" y="153"/>
                  </a:cubicBezTo>
                  <a:cubicBezTo>
                    <a:pt x="366" y="170"/>
                    <a:pt x="423" y="213"/>
                    <a:pt x="438" y="219"/>
                  </a:cubicBezTo>
                  <a:cubicBezTo>
                    <a:pt x="453" y="225"/>
                    <a:pt x="426" y="198"/>
                    <a:pt x="426" y="192"/>
                  </a:cubicBezTo>
                  <a:cubicBezTo>
                    <a:pt x="426" y="186"/>
                    <a:pt x="426" y="176"/>
                    <a:pt x="441" y="180"/>
                  </a:cubicBezTo>
                  <a:cubicBezTo>
                    <a:pt x="456" y="184"/>
                    <a:pt x="518" y="219"/>
                    <a:pt x="519" y="216"/>
                  </a:cubicBezTo>
                  <a:cubicBezTo>
                    <a:pt x="520" y="213"/>
                    <a:pt x="473" y="176"/>
                    <a:pt x="450" y="162"/>
                  </a:cubicBezTo>
                  <a:cubicBezTo>
                    <a:pt x="427" y="148"/>
                    <a:pt x="408" y="148"/>
                    <a:pt x="381" y="135"/>
                  </a:cubicBezTo>
                  <a:cubicBezTo>
                    <a:pt x="354" y="122"/>
                    <a:pt x="318" y="104"/>
                    <a:pt x="285" y="84"/>
                  </a:cubicBezTo>
                  <a:cubicBezTo>
                    <a:pt x="252" y="64"/>
                    <a:pt x="213" y="32"/>
                    <a:pt x="186" y="18"/>
                  </a:cubicBezTo>
                  <a:cubicBezTo>
                    <a:pt x="159" y="4"/>
                    <a:pt x="147" y="2"/>
                    <a:pt x="123" y="0"/>
                  </a:cubicBezTo>
                  <a:lnTo>
                    <a:pt x="42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9" name="Freeform 11"/>
            <p:cNvSpPr/>
            <p:nvPr userDrawn="1"/>
          </p:nvSpPr>
          <p:spPr>
            <a:xfrm>
              <a:off x="1943" y="154"/>
              <a:ext cx="431" cy="233"/>
            </a:xfrm>
            <a:custGeom>
              <a:avLst/>
              <a:gdLst/>
              <a:ahLst/>
              <a:cxnLst>
                <a:cxn ang="0">
                  <a:pos x="6" y="38"/>
                </a:cxn>
                <a:cxn ang="0">
                  <a:pos x="9" y="20"/>
                </a:cxn>
                <a:cxn ang="0">
                  <a:pos x="42" y="2"/>
                </a:cxn>
                <a:cxn ang="0">
                  <a:pos x="90" y="35"/>
                </a:cxn>
                <a:cxn ang="0">
                  <a:pos x="189" y="89"/>
                </a:cxn>
                <a:cxn ang="0">
                  <a:pos x="288" y="140"/>
                </a:cxn>
                <a:cxn ang="0">
                  <a:pos x="375" y="176"/>
                </a:cxn>
                <a:cxn ang="0">
                  <a:pos x="396" y="176"/>
                </a:cxn>
                <a:cxn ang="0">
                  <a:pos x="429" y="212"/>
                </a:cxn>
                <a:cxn ang="0">
                  <a:pos x="408" y="233"/>
                </a:cxn>
                <a:cxn ang="0">
                  <a:pos x="333" y="212"/>
                </a:cxn>
                <a:cxn ang="0">
                  <a:pos x="186" y="143"/>
                </a:cxn>
                <a:cxn ang="0">
                  <a:pos x="48" y="68"/>
                </a:cxn>
                <a:cxn ang="0">
                  <a:pos x="6" y="38"/>
                </a:cxn>
              </a:cxnLst>
              <a:rect l="0" t="0" r="0" b="0"/>
              <a:pathLst>
                <a:path w="431" h="233">
                  <a:moveTo>
                    <a:pt x="6" y="38"/>
                  </a:moveTo>
                  <a:cubicBezTo>
                    <a:pt x="0" y="26"/>
                    <a:pt x="3" y="26"/>
                    <a:pt x="9" y="20"/>
                  </a:cubicBezTo>
                  <a:cubicBezTo>
                    <a:pt x="15" y="14"/>
                    <a:pt x="29" y="0"/>
                    <a:pt x="42" y="2"/>
                  </a:cubicBezTo>
                  <a:cubicBezTo>
                    <a:pt x="55" y="4"/>
                    <a:pt x="66" y="21"/>
                    <a:pt x="90" y="35"/>
                  </a:cubicBezTo>
                  <a:cubicBezTo>
                    <a:pt x="114" y="49"/>
                    <a:pt x="156" y="72"/>
                    <a:pt x="189" y="89"/>
                  </a:cubicBezTo>
                  <a:cubicBezTo>
                    <a:pt x="222" y="106"/>
                    <a:pt x="257" y="126"/>
                    <a:pt x="288" y="140"/>
                  </a:cubicBezTo>
                  <a:cubicBezTo>
                    <a:pt x="319" y="154"/>
                    <a:pt x="357" y="170"/>
                    <a:pt x="375" y="176"/>
                  </a:cubicBezTo>
                  <a:cubicBezTo>
                    <a:pt x="393" y="182"/>
                    <a:pt x="387" y="170"/>
                    <a:pt x="396" y="176"/>
                  </a:cubicBezTo>
                  <a:cubicBezTo>
                    <a:pt x="405" y="182"/>
                    <a:pt x="427" y="203"/>
                    <a:pt x="429" y="212"/>
                  </a:cubicBezTo>
                  <a:cubicBezTo>
                    <a:pt x="431" y="221"/>
                    <a:pt x="424" y="233"/>
                    <a:pt x="408" y="233"/>
                  </a:cubicBezTo>
                  <a:cubicBezTo>
                    <a:pt x="392" y="233"/>
                    <a:pt x="370" y="227"/>
                    <a:pt x="333" y="212"/>
                  </a:cubicBezTo>
                  <a:cubicBezTo>
                    <a:pt x="296" y="197"/>
                    <a:pt x="234" y="167"/>
                    <a:pt x="186" y="143"/>
                  </a:cubicBezTo>
                  <a:cubicBezTo>
                    <a:pt x="138" y="119"/>
                    <a:pt x="78" y="86"/>
                    <a:pt x="48" y="68"/>
                  </a:cubicBezTo>
                  <a:cubicBezTo>
                    <a:pt x="18" y="50"/>
                    <a:pt x="12" y="50"/>
                    <a:pt x="6" y="3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0" name="Freeform 12"/>
            <p:cNvSpPr/>
            <p:nvPr userDrawn="1"/>
          </p:nvSpPr>
          <p:spPr>
            <a:xfrm>
              <a:off x="2262" y="87"/>
              <a:ext cx="396" cy="227"/>
            </a:xfrm>
            <a:custGeom>
              <a:avLst/>
              <a:gdLst/>
              <a:ahLst/>
              <a:cxnLst>
                <a:cxn ang="0">
                  <a:pos x="2" y="9"/>
                </a:cxn>
                <a:cxn ang="0">
                  <a:pos x="53" y="66"/>
                </a:cxn>
                <a:cxn ang="0">
                  <a:pos x="176" y="132"/>
                </a:cxn>
                <a:cxn ang="0">
                  <a:pos x="293" y="189"/>
                </a:cxn>
                <a:cxn ang="0">
                  <a:pos x="341" y="222"/>
                </a:cxn>
                <a:cxn ang="0">
                  <a:pos x="377" y="219"/>
                </a:cxn>
                <a:cxn ang="0">
                  <a:pos x="377" y="180"/>
                </a:cxn>
                <a:cxn ang="0">
                  <a:pos x="260" y="126"/>
                </a:cxn>
                <a:cxn ang="0">
                  <a:pos x="113" y="51"/>
                </a:cxn>
                <a:cxn ang="0">
                  <a:pos x="41" y="9"/>
                </a:cxn>
                <a:cxn ang="0">
                  <a:pos x="2" y="9"/>
                </a:cxn>
              </a:cxnLst>
              <a:rect l="0" t="0" r="0" b="0"/>
              <a:pathLst>
                <a:path w="396" h="227">
                  <a:moveTo>
                    <a:pt x="2" y="9"/>
                  </a:moveTo>
                  <a:cubicBezTo>
                    <a:pt x="4" y="18"/>
                    <a:pt x="24" y="45"/>
                    <a:pt x="53" y="66"/>
                  </a:cubicBezTo>
                  <a:cubicBezTo>
                    <a:pt x="82" y="87"/>
                    <a:pt x="136" y="111"/>
                    <a:pt x="176" y="132"/>
                  </a:cubicBezTo>
                  <a:cubicBezTo>
                    <a:pt x="216" y="153"/>
                    <a:pt x="266" y="174"/>
                    <a:pt x="293" y="189"/>
                  </a:cubicBezTo>
                  <a:cubicBezTo>
                    <a:pt x="320" y="204"/>
                    <a:pt x="327" y="217"/>
                    <a:pt x="341" y="222"/>
                  </a:cubicBezTo>
                  <a:cubicBezTo>
                    <a:pt x="355" y="227"/>
                    <a:pt x="371" y="226"/>
                    <a:pt x="377" y="219"/>
                  </a:cubicBezTo>
                  <a:cubicBezTo>
                    <a:pt x="383" y="212"/>
                    <a:pt x="396" y="195"/>
                    <a:pt x="377" y="180"/>
                  </a:cubicBezTo>
                  <a:cubicBezTo>
                    <a:pt x="358" y="165"/>
                    <a:pt x="304" y="147"/>
                    <a:pt x="260" y="126"/>
                  </a:cubicBezTo>
                  <a:cubicBezTo>
                    <a:pt x="216" y="105"/>
                    <a:pt x="149" y="70"/>
                    <a:pt x="113" y="51"/>
                  </a:cubicBezTo>
                  <a:cubicBezTo>
                    <a:pt x="77" y="32"/>
                    <a:pt x="60" y="17"/>
                    <a:pt x="41" y="9"/>
                  </a:cubicBezTo>
                  <a:cubicBezTo>
                    <a:pt x="22" y="1"/>
                    <a:pt x="0" y="0"/>
                    <a:pt x="2" y="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1" name="Freeform 13"/>
            <p:cNvSpPr/>
            <p:nvPr userDrawn="1"/>
          </p:nvSpPr>
          <p:spPr>
            <a:xfrm>
              <a:off x="2264" y="240"/>
              <a:ext cx="516" cy="223"/>
            </a:xfrm>
            <a:custGeom>
              <a:avLst/>
              <a:gdLst/>
              <a:ahLst/>
              <a:cxnLst>
                <a:cxn ang="0">
                  <a:pos x="3" y="10"/>
                </a:cxn>
                <a:cxn ang="0">
                  <a:pos x="105" y="97"/>
                </a:cxn>
                <a:cxn ang="0">
                  <a:pos x="243" y="178"/>
                </a:cxn>
                <a:cxn ang="0">
                  <a:pos x="357" y="217"/>
                </a:cxn>
                <a:cxn ang="0">
                  <a:pos x="498" y="214"/>
                </a:cxn>
                <a:cxn ang="0">
                  <a:pos x="468" y="187"/>
                </a:cxn>
                <a:cxn ang="0">
                  <a:pos x="309" y="136"/>
                </a:cxn>
                <a:cxn ang="0">
                  <a:pos x="123" y="34"/>
                </a:cxn>
                <a:cxn ang="0">
                  <a:pos x="3" y="10"/>
                </a:cxn>
              </a:cxnLst>
              <a:rect l="0" t="0" r="0" b="0"/>
              <a:pathLst>
                <a:path w="516" h="223">
                  <a:moveTo>
                    <a:pt x="3" y="10"/>
                  </a:moveTo>
                  <a:cubicBezTo>
                    <a:pt x="0" y="20"/>
                    <a:pt x="65" y="69"/>
                    <a:pt x="105" y="97"/>
                  </a:cubicBezTo>
                  <a:cubicBezTo>
                    <a:pt x="145" y="125"/>
                    <a:pt x="201" y="158"/>
                    <a:pt x="243" y="178"/>
                  </a:cubicBezTo>
                  <a:cubicBezTo>
                    <a:pt x="285" y="198"/>
                    <a:pt x="315" y="211"/>
                    <a:pt x="357" y="217"/>
                  </a:cubicBezTo>
                  <a:cubicBezTo>
                    <a:pt x="399" y="223"/>
                    <a:pt x="480" y="219"/>
                    <a:pt x="498" y="214"/>
                  </a:cubicBezTo>
                  <a:cubicBezTo>
                    <a:pt x="516" y="209"/>
                    <a:pt x="499" y="200"/>
                    <a:pt x="468" y="187"/>
                  </a:cubicBezTo>
                  <a:cubicBezTo>
                    <a:pt x="437" y="174"/>
                    <a:pt x="366" y="161"/>
                    <a:pt x="309" y="136"/>
                  </a:cubicBezTo>
                  <a:cubicBezTo>
                    <a:pt x="252" y="111"/>
                    <a:pt x="172" y="54"/>
                    <a:pt x="123" y="34"/>
                  </a:cubicBezTo>
                  <a:cubicBezTo>
                    <a:pt x="74" y="14"/>
                    <a:pt x="6" y="0"/>
                    <a:pt x="3" y="1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2" name="Freeform 14"/>
            <p:cNvSpPr/>
            <p:nvPr userDrawn="1"/>
          </p:nvSpPr>
          <p:spPr>
            <a:xfrm>
              <a:off x="2723" y="324"/>
              <a:ext cx="414" cy="100"/>
            </a:xfrm>
            <a:custGeom>
              <a:avLst/>
              <a:gdLst/>
              <a:ahLst/>
              <a:cxnLst>
                <a:cxn ang="0">
                  <a:pos x="69" y="60"/>
                </a:cxn>
                <a:cxn ang="0">
                  <a:pos x="12" y="42"/>
                </a:cxn>
                <a:cxn ang="0">
                  <a:pos x="3" y="15"/>
                </a:cxn>
                <a:cxn ang="0">
                  <a:pos x="30" y="0"/>
                </a:cxn>
                <a:cxn ang="0">
                  <a:pos x="117" y="18"/>
                </a:cxn>
                <a:cxn ang="0">
                  <a:pos x="243" y="48"/>
                </a:cxn>
                <a:cxn ang="0">
                  <a:pos x="387" y="48"/>
                </a:cxn>
                <a:cxn ang="0">
                  <a:pos x="408" y="54"/>
                </a:cxn>
                <a:cxn ang="0">
                  <a:pos x="381" y="87"/>
                </a:cxn>
                <a:cxn ang="0">
                  <a:pos x="318" y="99"/>
                </a:cxn>
                <a:cxn ang="0">
                  <a:pos x="195" y="93"/>
                </a:cxn>
                <a:cxn ang="0">
                  <a:pos x="69" y="60"/>
                </a:cxn>
              </a:cxnLst>
              <a:rect l="0" t="0" r="0" b="0"/>
              <a:pathLst>
                <a:path w="414" h="100">
                  <a:moveTo>
                    <a:pt x="69" y="60"/>
                  </a:moveTo>
                  <a:cubicBezTo>
                    <a:pt x="39" y="52"/>
                    <a:pt x="23" y="49"/>
                    <a:pt x="12" y="42"/>
                  </a:cubicBezTo>
                  <a:cubicBezTo>
                    <a:pt x="1" y="35"/>
                    <a:pt x="0" y="22"/>
                    <a:pt x="3" y="15"/>
                  </a:cubicBezTo>
                  <a:cubicBezTo>
                    <a:pt x="6" y="8"/>
                    <a:pt x="11" y="0"/>
                    <a:pt x="30" y="0"/>
                  </a:cubicBezTo>
                  <a:cubicBezTo>
                    <a:pt x="49" y="0"/>
                    <a:pt x="82" y="10"/>
                    <a:pt x="117" y="18"/>
                  </a:cubicBezTo>
                  <a:cubicBezTo>
                    <a:pt x="152" y="26"/>
                    <a:pt x="198" y="43"/>
                    <a:pt x="243" y="48"/>
                  </a:cubicBezTo>
                  <a:cubicBezTo>
                    <a:pt x="288" y="53"/>
                    <a:pt x="360" y="47"/>
                    <a:pt x="387" y="48"/>
                  </a:cubicBezTo>
                  <a:cubicBezTo>
                    <a:pt x="414" y="49"/>
                    <a:pt x="409" y="48"/>
                    <a:pt x="408" y="54"/>
                  </a:cubicBezTo>
                  <a:cubicBezTo>
                    <a:pt x="407" y="60"/>
                    <a:pt x="396" y="80"/>
                    <a:pt x="381" y="87"/>
                  </a:cubicBezTo>
                  <a:cubicBezTo>
                    <a:pt x="366" y="94"/>
                    <a:pt x="349" y="98"/>
                    <a:pt x="318" y="99"/>
                  </a:cubicBezTo>
                  <a:cubicBezTo>
                    <a:pt x="287" y="100"/>
                    <a:pt x="237" y="99"/>
                    <a:pt x="195" y="93"/>
                  </a:cubicBezTo>
                  <a:cubicBezTo>
                    <a:pt x="153" y="87"/>
                    <a:pt x="99" y="68"/>
                    <a:pt x="69" y="6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3" name="Freeform 15"/>
            <p:cNvSpPr/>
            <p:nvPr userDrawn="1"/>
          </p:nvSpPr>
          <p:spPr>
            <a:xfrm>
              <a:off x="3165" y="375"/>
              <a:ext cx="150" cy="72"/>
            </a:xfrm>
            <a:custGeom>
              <a:avLst/>
              <a:gdLst/>
              <a:ahLst/>
              <a:cxnLst>
                <a:cxn ang="0">
                  <a:pos x="3" y="67"/>
                </a:cxn>
                <a:cxn ang="0">
                  <a:pos x="84" y="19"/>
                </a:cxn>
                <a:cxn ang="0">
                  <a:pos x="123" y="1"/>
                </a:cxn>
                <a:cxn ang="0">
                  <a:pos x="150" y="22"/>
                </a:cxn>
                <a:cxn ang="0">
                  <a:pos x="123" y="55"/>
                </a:cxn>
                <a:cxn ang="0">
                  <a:pos x="90" y="70"/>
                </a:cxn>
                <a:cxn ang="0">
                  <a:pos x="0" y="67"/>
                </a:cxn>
              </a:cxnLst>
              <a:rect l="0" t="0" r="0" b="0"/>
              <a:pathLst>
                <a:path w="150" h="72">
                  <a:moveTo>
                    <a:pt x="3" y="67"/>
                  </a:moveTo>
                  <a:cubicBezTo>
                    <a:pt x="16" y="59"/>
                    <a:pt x="64" y="30"/>
                    <a:pt x="84" y="19"/>
                  </a:cubicBezTo>
                  <a:cubicBezTo>
                    <a:pt x="104" y="8"/>
                    <a:pt x="112" y="0"/>
                    <a:pt x="123" y="1"/>
                  </a:cubicBezTo>
                  <a:cubicBezTo>
                    <a:pt x="134" y="2"/>
                    <a:pt x="150" y="13"/>
                    <a:pt x="150" y="22"/>
                  </a:cubicBezTo>
                  <a:cubicBezTo>
                    <a:pt x="150" y="31"/>
                    <a:pt x="133" y="47"/>
                    <a:pt x="123" y="55"/>
                  </a:cubicBezTo>
                  <a:cubicBezTo>
                    <a:pt x="113" y="63"/>
                    <a:pt x="110" y="68"/>
                    <a:pt x="90" y="70"/>
                  </a:cubicBezTo>
                  <a:cubicBezTo>
                    <a:pt x="70" y="72"/>
                    <a:pt x="35" y="69"/>
                    <a:pt x="0" y="67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4" name="Freeform 16"/>
            <p:cNvSpPr/>
            <p:nvPr userDrawn="1"/>
          </p:nvSpPr>
          <p:spPr>
            <a:xfrm>
              <a:off x="3463" y="267"/>
              <a:ext cx="148" cy="91"/>
            </a:xfrm>
            <a:custGeom>
              <a:avLst/>
              <a:gdLst/>
              <a:ahLst/>
              <a:cxnLst>
                <a:cxn ang="0">
                  <a:pos x="1" y="69"/>
                </a:cxn>
                <a:cxn ang="0">
                  <a:pos x="25" y="51"/>
                </a:cxn>
                <a:cxn ang="0">
                  <a:pos x="100" y="9"/>
                </a:cxn>
                <a:cxn ang="0">
                  <a:pos x="133" y="3"/>
                </a:cxn>
                <a:cxn ang="0">
                  <a:pos x="136" y="27"/>
                </a:cxn>
                <a:cxn ang="0">
                  <a:pos x="61" y="75"/>
                </a:cxn>
                <a:cxn ang="0">
                  <a:pos x="19" y="90"/>
                </a:cxn>
                <a:cxn ang="0">
                  <a:pos x="1" y="69"/>
                </a:cxn>
              </a:cxnLst>
              <a:rect l="0" t="0" r="0" b="0"/>
              <a:pathLst>
                <a:path w="148" h="91">
                  <a:moveTo>
                    <a:pt x="1" y="69"/>
                  </a:moveTo>
                  <a:cubicBezTo>
                    <a:pt x="2" y="63"/>
                    <a:pt x="9" y="61"/>
                    <a:pt x="25" y="51"/>
                  </a:cubicBezTo>
                  <a:cubicBezTo>
                    <a:pt x="41" y="41"/>
                    <a:pt x="82" y="17"/>
                    <a:pt x="100" y="9"/>
                  </a:cubicBezTo>
                  <a:cubicBezTo>
                    <a:pt x="118" y="1"/>
                    <a:pt x="127" y="0"/>
                    <a:pt x="133" y="3"/>
                  </a:cubicBezTo>
                  <a:cubicBezTo>
                    <a:pt x="139" y="6"/>
                    <a:pt x="148" y="15"/>
                    <a:pt x="136" y="27"/>
                  </a:cubicBezTo>
                  <a:cubicBezTo>
                    <a:pt x="124" y="39"/>
                    <a:pt x="80" y="65"/>
                    <a:pt x="61" y="75"/>
                  </a:cubicBezTo>
                  <a:cubicBezTo>
                    <a:pt x="42" y="85"/>
                    <a:pt x="29" y="91"/>
                    <a:pt x="19" y="90"/>
                  </a:cubicBezTo>
                  <a:cubicBezTo>
                    <a:pt x="9" y="89"/>
                    <a:pt x="0" y="75"/>
                    <a:pt x="1" y="6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5" name="Freeform 17"/>
            <p:cNvSpPr/>
            <p:nvPr userDrawn="1"/>
          </p:nvSpPr>
          <p:spPr>
            <a:xfrm>
              <a:off x="3580" y="58"/>
              <a:ext cx="938" cy="158"/>
            </a:xfrm>
            <a:custGeom>
              <a:avLst/>
              <a:gdLst/>
              <a:ahLst/>
              <a:cxnLst>
                <a:cxn ang="0">
                  <a:pos x="172" y="86"/>
                </a:cxn>
                <a:cxn ang="0">
                  <a:pos x="61" y="137"/>
                </a:cxn>
                <a:cxn ang="0">
                  <a:pos x="16" y="155"/>
                </a:cxn>
                <a:cxn ang="0">
                  <a:pos x="7" y="122"/>
                </a:cxn>
                <a:cxn ang="0">
                  <a:pos x="58" y="80"/>
                </a:cxn>
                <a:cxn ang="0">
                  <a:pos x="172" y="38"/>
                </a:cxn>
                <a:cxn ang="0">
                  <a:pos x="304" y="11"/>
                </a:cxn>
                <a:cxn ang="0">
                  <a:pos x="463" y="2"/>
                </a:cxn>
                <a:cxn ang="0">
                  <a:pos x="631" y="23"/>
                </a:cxn>
                <a:cxn ang="0">
                  <a:pos x="796" y="53"/>
                </a:cxn>
                <a:cxn ang="0">
                  <a:pos x="841" y="47"/>
                </a:cxn>
                <a:cxn ang="0">
                  <a:pos x="907" y="71"/>
                </a:cxn>
                <a:cxn ang="0">
                  <a:pos x="919" y="101"/>
                </a:cxn>
                <a:cxn ang="0">
                  <a:pos x="793" y="98"/>
                </a:cxn>
                <a:cxn ang="0">
                  <a:pos x="634" y="62"/>
                </a:cxn>
                <a:cxn ang="0">
                  <a:pos x="439" y="38"/>
                </a:cxn>
                <a:cxn ang="0">
                  <a:pos x="238" y="59"/>
                </a:cxn>
                <a:cxn ang="0">
                  <a:pos x="172" y="86"/>
                </a:cxn>
              </a:cxnLst>
              <a:rect l="0" t="0" r="0" b="0"/>
              <a:pathLst>
                <a:path w="938" h="158">
                  <a:moveTo>
                    <a:pt x="172" y="86"/>
                  </a:moveTo>
                  <a:cubicBezTo>
                    <a:pt x="142" y="99"/>
                    <a:pt x="87" y="126"/>
                    <a:pt x="61" y="137"/>
                  </a:cubicBezTo>
                  <a:cubicBezTo>
                    <a:pt x="35" y="148"/>
                    <a:pt x="25" y="158"/>
                    <a:pt x="16" y="155"/>
                  </a:cubicBezTo>
                  <a:cubicBezTo>
                    <a:pt x="7" y="152"/>
                    <a:pt x="0" y="134"/>
                    <a:pt x="7" y="122"/>
                  </a:cubicBezTo>
                  <a:cubicBezTo>
                    <a:pt x="14" y="110"/>
                    <a:pt x="31" y="94"/>
                    <a:pt x="58" y="80"/>
                  </a:cubicBezTo>
                  <a:cubicBezTo>
                    <a:pt x="85" y="66"/>
                    <a:pt x="131" y="49"/>
                    <a:pt x="172" y="38"/>
                  </a:cubicBezTo>
                  <a:cubicBezTo>
                    <a:pt x="213" y="27"/>
                    <a:pt x="256" y="17"/>
                    <a:pt x="304" y="11"/>
                  </a:cubicBezTo>
                  <a:cubicBezTo>
                    <a:pt x="352" y="5"/>
                    <a:pt x="409" y="0"/>
                    <a:pt x="463" y="2"/>
                  </a:cubicBezTo>
                  <a:cubicBezTo>
                    <a:pt x="517" y="4"/>
                    <a:pt x="576" y="15"/>
                    <a:pt x="631" y="23"/>
                  </a:cubicBezTo>
                  <a:cubicBezTo>
                    <a:pt x="686" y="31"/>
                    <a:pt x="761" y="49"/>
                    <a:pt x="796" y="53"/>
                  </a:cubicBezTo>
                  <a:cubicBezTo>
                    <a:pt x="831" y="57"/>
                    <a:pt x="823" y="44"/>
                    <a:pt x="841" y="47"/>
                  </a:cubicBezTo>
                  <a:cubicBezTo>
                    <a:pt x="859" y="50"/>
                    <a:pt x="894" y="62"/>
                    <a:pt x="907" y="71"/>
                  </a:cubicBezTo>
                  <a:cubicBezTo>
                    <a:pt x="920" y="80"/>
                    <a:pt x="938" y="97"/>
                    <a:pt x="919" y="101"/>
                  </a:cubicBezTo>
                  <a:cubicBezTo>
                    <a:pt x="900" y="105"/>
                    <a:pt x="840" y="104"/>
                    <a:pt x="793" y="98"/>
                  </a:cubicBezTo>
                  <a:cubicBezTo>
                    <a:pt x="746" y="92"/>
                    <a:pt x="693" y="72"/>
                    <a:pt x="634" y="62"/>
                  </a:cubicBezTo>
                  <a:cubicBezTo>
                    <a:pt x="575" y="52"/>
                    <a:pt x="505" y="38"/>
                    <a:pt x="439" y="38"/>
                  </a:cubicBezTo>
                  <a:cubicBezTo>
                    <a:pt x="373" y="38"/>
                    <a:pt x="284" y="51"/>
                    <a:pt x="238" y="59"/>
                  </a:cubicBezTo>
                  <a:cubicBezTo>
                    <a:pt x="192" y="67"/>
                    <a:pt x="202" y="73"/>
                    <a:pt x="172" y="8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6" name="Freeform 18"/>
            <p:cNvSpPr/>
            <p:nvPr userDrawn="1"/>
          </p:nvSpPr>
          <p:spPr>
            <a:xfrm>
              <a:off x="3686" y="145"/>
              <a:ext cx="372" cy="98"/>
            </a:xfrm>
            <a:custGeom>
              <a:avLst/>
              <a:gdLst/>
              <a:ahLst/>
              <a:cxnLst>
                <a:cxn ang="0">
                  <a:pos x="18" y="47"/>
                </a:cxn>
                <a:cxn ang="0">
                  <a:pos x="141" y="17"/>
                </a:cxn>
                <a:cxn ang="0">
                  <a:pos x="246" y="2"/>
                </a:cxn>
                <a:cxn ang="0">
                  <a:pos x="351" y="5"/>
                </a:cxn>
                <a:cxn ang="0">
                  <a:pos x="372" y="23"/>
                </a:cxn>
                <a:cxn ang="0">
                  <a:pos x="354" y="44"/>
                </a:cxn>
                <a:cxn ang="0">
                  <a:pos x="264" y="50"/>
                </a:cxn>
                <a:cxn ang="0">
                  <a:pos x="168" y="53"/>
                </a:cxn>
                <a:cxn ang="0">
                  <a:pos x="72" y="77"/>
                </a:cxn>
                <a:cxn ang="0">
                  <a:pos x="15" y="95"/>
                </a:cxn>
                <a:cxn ang="0">
                  <a:pos x="0" y="56"/>
                </a:cxn>
              </a:cxnLst>
              <a:rect l="0" t="0" r="0" b="0"/>
              <a:pathLst>
                <a:path w="372" h="98">
                  <a:moveTo>
                    <a:pt x="18" y="47"/>
                  </a:moveTo>
                  <a:cubicBezTo>
                    <a:pt x="60" y="36"/>
                    <a:pt x="103" y="25"/>
                    <a:pt x="141" y="17"/>
                  </a:cubicBezTo>
                  <a:cubicBezTo>
                    <a:pt x="179" y="9"/>
                    <a:pt x="211" y="4"/>
                    <a:pt x="246" y="2"/>
                  </a:cubicBezTo>
                  <a:cubicBezTo>
                    <a:pt x="281" y="0"/>
                    <a:pt x="330" y="1"/>
                    <a:pt x="351" y="5"/>
                  </a:cubicBezTo>
                  <a:cubicBezTo>
                    <a:pt x="372" y="9"/>
                    <a:pt x="372" y="17"/>
                    <a:pt x="372" y="23"/>
                  </a:cubicBezTo>
                  <a:cubicBezTo>
                    <a:pt x="372" y="29"/>
                    <a:pt x="372" y="40"/>
                    <a:pt x="354" y="44"/>
                  </a:cubicBezTo>
                  <a:cubicBezTo>
                    <a:pt x="336" y="48"/>
                    <a:pt x="295" y="49"/>
                    <a:pt x="264" y="50"/>
                  </a:cubicBezTo>
                  <a:cubicBezTo>
                    <a:pt x="233" y="51"/>
                    <a:pt x="200" y="49"/>
                    <a:pt x="168" y="53"/>
                  </a:cubicBezTo>
                  <a:cubicBezTo>
                    <a:pt x="136" y="57"/>
                    <a:pt x="98" y="70"/>
                    <a:pt x="72" y="77"/>
                  </a:cubicBezTo>
                  <a:cubicBezTo>
                    <a:pt x="46" y="84"/>
                    <a:pt x="27" y="98"/>
                    <a:pt x="15" y="95"/>
                  </a:cubicBezTo>
                  <a:cubicBezTo>
                    <a:pt x="3" y="92"/>
                    <a:pt x="1" y="74"/>
                    <a:pt x="0" y="56"/>
                  </a:cubicBez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1379" name="Freeform 19"/>
            <p:cNvSpPr/>
            <p:nvPr/>
          </p:nvSpPr>
          <p:spPr bwMode="auto">
            <a:xfrm>
              <a:off x="3618" y="308"/>
              <a:ext cx="318" cy="158"/>
            </a:xfrm>
            <a:custGeom>
              <a:avLst/>
              <a:gdLst/>
              <a:ahLst/>
              <a:cxnLst>
                <a:cxn ang="0">
                  <a:pos x="0" y="158"/>
                </a:cxn>
                <a:cxn ang="0">
                  <a:pos x="12" y="137"/>
                </a:cxn>
                <a:cxn ang="0">
                  <a:pos x="162" y="71"/>
                </a:cxn>
                <a:cxn ang="0">
                  <a:pos x="249" y="20"/>
                </a:cxn>
                <a:cxn ang="0">
                  <a:pos x="285" y="2"/>
                </a:cxn>
                <a:cxn ang="0">
                  <a:pos x="309" y="11"/>
                </a:cxn>
                <a:cxn ang="0">
                  <a:pos x="303" y="47"/>
                </a:cxn>
                <a:cxn ang="0">
                  <a:pos x="219" y="89"/>
                </a:cxn>
                <a:cxn ang="0">
                  <a:pos x="108" y="140"/>
                </a:cxn>
                <a:cxn ang="0">
                  <a:pos x="57" y="152"/>
                </a:cxn>
                <a:cxn ang="0">
                  <a:pos x="0" y="158"/>
                </a:cxn>
              </a:cxnLst>
              <a:rect l="0" t="0" r="r" b="b"/>
              <a:pathLst>
                <a:path w="318" h="158">
                  <a:moveTo>
                    <a:pt x="0" y="158"/>
                  </a:moveTo>
                  <a:lnTo>
                    <a:pt x="12" y="137"/>
                  </a:lnTo>
                  <a:cubicBezTo>
                    <a:pt x="39" y="123"/>
                    <a:pt x="122" y="90"/>
                    <a:pt x="162" y="71"/>
                  </a:cubicBezTo>
                  <a:cubicBezTo>
                    <a:pt x="202" y="52"/>
                    <a:pt x="229" y="31"/>
                    <a:pt x="249" y="20"/>
                  </a:cubicBezTo>
                  <a:cubicBezTo>
                    <a:pt x="269" y="9"/>
                    <a:pt x="275" y="4"/>
                    <a:pt x="285" y="2"/>
                  </a:cubicBezTo>
                  <a:cubicBezTo>
                    <a:pt x="295" y="0"/>
                    <a:pt x="306" y="4"/>
                    <a:pt x="309" y="11"/>
                  </a:cubicBezTo>
                  <a:cubicBezTo>
                    <a:pt x="312" y="18"/>
                    <a:pt x="318" y="34"/>
                    <a:pt x="303" y="47"/>
                  </a:cubicBezTo>
                  <a:cubicBezTo>
                    <a:pt x="288" y="60"/>
                    <a:pt x="252" y="74"/>
                    <a:pt x="219" y="89"/>
                  </a:cubicBezTo>
                  <a:cubicBezTo>
                    <a:pt x="186" y="104"/>
                    <a:pt x="135" y="130"/>
                    <a:pt x="108" y="140"/>
                  </a:cubicBezTo>
                  <a:cubicBezTo>
                    <a:pt x="81" y="150"/>
                    <a:pt x="74" y="150"/>
                    <a:pt x="57" y="152"/>
                  </a:cubicBezTo>
                  <a:cubicBezTo>
                    <a:pt x="40" y="154"/>
                    <a:pt x="23" y="154"/>
                    <a:pt x="0" y="15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68" name="Freeform 20"/>
            <p:cNvSpPr/>
            <p:nvPr userDrawn="1"/>
          </p:nvSpPr>
          <p:spPr>
            <a:xfrm>
              <a:off x="3413" y="291"/>
              <a:ext cx="380" cy="174"/>
            </a:xfrm>
            <a:custGeom>
              <a:avLst/>
              <a:gdLst/>
              <a:ahLst/>
              <a:cxnLst>
                <a:cxn ang="0">
                  <a:pos x="3" y="165"/>
                </a:cxn>
                <a:cxn ang="0">
                  <a:pos x="129" y="93"/>
                </a:cxn>
                <a:cxn ang="0">
                  <a:pos x="261" y="30"/>
                </a:cxn>
                <a:cxn ang="0">
                  <a:pos x="351" y="0"/>
                </a:cxn>
                <a:cxn ang="0">
                  <a:pos x="378" y="27"/>
                </a:cxn>
                <a:cxn ang="0">
                  <a:pos x="336" y="51"/>
                </a:cxn>
                <a:cxn ang="0">
                  <a:pos x="291" y="60"/>
                </a:cxn>
                <a:cxn ang="0">
                  <a:pos x="240" y="75"/>
                </a:cxn>
                <a:cxn ang="0">
                  <a:pos x="189" y="120"/>
                </a:cxn>
                <a:cxn ang="0">
                  <a:pos x="102" y="174"/>
                </a:cxn>
                <a:cxn ang="0">
                  <a:pos x="0" y="162"/>
                </a:cxn>
              </a:cxnLst>
              <a:rect l="0" t="0" r="0" b="0"/>
              <a:pathLst>
                <a:path w="380" h="174">
                  <a:moveTo>
                    <a:pt x="3" y="165"/>
                  </a:moveTo>
                  <a:cubicBezTo>
                    <a:pt x="24" y="153"/>
                    <a:pt x="86" y="115"/>
                    <a:pt x="129" y="93"/>
                  </a:cubicBezTo>
                  <a:cubicBezTo>
                    <a:pt x="172" y="71"/>
                    <a:pt x="224" y="45"/>
                    <a:pt x="261" y="30"/>
                  </a:cubicBezTo>
                  <a:cubicBezTo>
                    <a:pt x="298" y="15"/>
                    <a:pt x="332" y="0"/>
                    <a:pt x="351" y="0"/>
                  </a:cubicBezTo>
                  <a:cubicBezTo>
                    <a:pt x="370" y="0"/>
                    <a:pt x="380" y="19"/>
                    <a:pt x="378" y="27"/>
                  </a:cubicBezTo>
                  <a:cubicBezTo>
                    <a:pt x="376" y="35"/>
                    <a:pt x="350" y="46"/>
                    <a:pt x="336" y="51"/>
                  </a:cubicBezTo>
                  <a:cubicBezTo>
                    <a:pt x="322" y="56"/>
                    <a:pt x="307" y="56"/>
                    <a:pt x="291" y="60"/>
                  </a:cubicBezTo>
                  <a:cubicBezTo>
                    <a:pt x="275" y="64"/>
                    <a:pt x="257" y="65"/>
                    <a:pt x="240" y="75"/>
                  </a:cubicBezTo>
                  <a:cubicBezTo>
                    <a:pt x="223" y="85"/>
                    <a:pt x="212" y="104"/>
                    <a:pt x="189" y="120"/>
                  </a:cubicBezTo>
                  <a:cubicBezTo>
                    <a:pt x="166" y="136"/>
                    <a:pt x="133" y="167"/>
                    <a:pt x="102" y="174"/>
                  </a:cubicBezTo>
                  <a:lnTo>
                    <a:pt x="0" y="162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69" name="Freeform 21"/>
            <p:cNvSpPr/>
            <p:nvPr userDrawn="1"/>
          </p:nvSpPr>
          <p:spPr>
            <a:xfrm>
              <a:off x="4178" y="187"/>
              <a:ext cx="523" cy="69"/>
            </a:xfrm>
            <a:custGeom>
              <a:avLst/>
              <a:gdLst/>
              <a:ahLst/>
              <a:cxnLst>
                <a:cxn ang="0">
                  <a:pos x="84" y="11"/>
                </a:cxn>
                <a:cxn ang="0">
                  <a:pos x="27" y="5"/>
                </a:cxn>
                <a:cxn ang="0">
                  <a:pos x="9" y="35"/>
                </a:cxn>
                <a:cxn ang="0">
                  <a:pos x="81" y="56"/>
                </a:cxn>
                <a:cxn ang="0">
                  <a:pos x="255" y="68"/>
                </a:cxn>
                <a:cxn ang="0">
                  <a:pos x="432" y="50"/>
                </a:cxn>
                <a:cxn ang="0">
                  <a:pos x="513" y="5"/>
                </a:cxn>
                <a:cxn ang="0">
                  <a:pos x="372" y="20"/>
                </a:cxn>
                <a:cxn ang="0">
                  <a:pos x="141" y="14"/>
                </a:cxn>
                <a:cxn ang="0">
                  <a:pos x="84" y="11"/>
                </a:cxn>
              </a:cxnLst>
              <a:rect l="0" t="0" r="0" b="0"/>
              <a:pathLst>
                <a:path w="523" h="69">
                  <a:moveTo>
                    <a:pt x="84" y="11"/>
                  </a:moveTo>
                  <a:cubicBezTo>
                    <a:pt x="65" y="9"/>
                    <a:pt x="40" y="1"/>
                    <a:pt x="27" y="5"/>
                  </a:cubicBezTo>
                  <a:cubicBezTo>
                    <a:pt x="14" y="9"/>
                    <a:pt x="0" y="27"/>
                    <a:pt x="9" y="35"/>
                  </a:cubicBezTo>
                  <a:cubicBezTo>
                    <a:pt x="18" y="43"/>
                    <a:pt x="40" y="51"/>
                    <a:pt x="81" y="56"/>
                  </a:cubicBezTo>
                  <a:cubicBezTo>
                    <a:pt x="122" y="61"/>
                    <a:pt x="197" y="69"/>
                    <a:pt x="255" y="68"/>
                  </a:cubicBezTo>
                  <a:cubicBezTo>
                    <a:pt x="313" y="67"/>
                    <a:pt x="389" y="60"/>
                    <a:pt x="432" y="50"/>
                  </a:cubicBezTo>
                  <a:cubicBezTo>
                    <a:pt x="475" y="40"/>
                    <a:pt x="523" y="10"/>
                    <a:pt x="513" y="5"/>
                  </a:cubicBezTo>
                  <a:cubicBezTo>
                    <a:pt x="503" y="0"/>
                    <a:pt x="434" y="19"/>
                    <a:pt x="372" y="20"/>
                  </a:cubicBezTo>
                  <a:cubicBezTo>
                    <a:pt x="310" y="21"/>
                    <a:pt x="189" y="15"/>
                    <a:pt x="141" y="14"/>
                  </a:cubicBezTo>
                  <a:cubicBezTo>
                    <a:pt x="93" y="13"/>
                    <a:pt x="103" y="13"/>
                    <a:pt x="84" y="1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189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1382" name="Freeform 22"/>
            <p:cNvSpPr/>
            <p:nvPr/>
          </p:nvSpPr>
          <p:spPr bwMode="auto">
            <a:xfrm>
              <a:off x="4689" y="186"/>
              <a:ext cx="537" cy="120"/>
            </a:xfrm>
            <a:custGeom>
              <a:avLst/>
              <a:gdLst/>
              <a:ahLst/>
              <a:cxnLst>
                <a:cxn ang="0">
                  <a:pos x="23" y="6"/>
                </a:cxn>
                <a:cxn ang="0">
                  <a:pos x="188" y="3"/>
                </a:cxn>
                <a:cxn ang="0">
                  <a:pos x="323" y="27"/>
                </a:cxn>
                <a:cxn ang="0">
                  <a:pos x="464" y="69"/>
                </a:cxn>
                <a:cxn ang="0">
                  <a:pos x="521" y="90"/>
                </a:cxn>
                <a:cxn ang="0">
                  <a:pos x="533" y="105"/>
                </a:cxn>
                <a:cxn ang="0">
                  <a:pos x="497" y="120"/>
                </a:cxn>
                <a:cxn ang="0">
                  <a:pos x="452" y="108"/>
                </a:cxn>
                <a:cxn ang="0">
                  <a:pos x="350" y="72"/>
                </a:cxn>
                <a:cxn ang="0">
                  <a:pos x="158" y="39"/>
                </a:cxn>
                <a:cxn ang="0">
                  <a:pos x="50" y="39"/>
                </a:cxn>
                <a:cxn ang="0">
                  <a:pos x="23" y="6"/>
                </a:cxn>
              </a:cxnLst>
              <a:rect l="0" t="0" r="r" b="b"/>
              <a:pathLst>
                <a:path w="537" h="120">
                  <a:moveTo>
                    <a:pt x="23" y="6"/>
                  </a:moveTo>
                  <a:cubicBezTo>
                    <a:pt x="46" y="0"/>
                    <a:pt x="138" y="0"/>
                    <a:pt x="188" y="3"/>
                  </a:cubicBezTo>
                  <a:cubicBezTo>
                    <a:pt x="238" y="6"/>
                    <a:pt x="277" y="16"/>
                    <a:pt x="323" y="27"/>
                  </a:cubicBezTo>
                  <a:cubicBezTo>
                    <a:pt x="369" y="38"/>
                    <a:pt x="431" y="59"/>
                    <a:pt x="464" y="69"/>
                  </a:cubicBezTo>
                  <a:cubicBezTo>
                    <a:pt x="497" y="79"/>
                    <a:pt x="509" y="84"/>
                    <a:pt x="521" y="90"/>
                  </a:cubicBezTo>
                  <a:cubicBezTo>
                    <a:pt x="533" y="96"/>
                    <a:pt x="537" y="100"/>
                    <a:pt x="533" y="105"/>
                  </a:cubicBezTo>
                  <a:cubicBezTo>
                    <a:pt x="529" y="110"/>
                    <a:pt x="510" y="120"/>
                    <a:pt x="497" y="120"/>
                  </a:cubicBezTo>
                  <a:cubicBezTo>
                    <a:pt x="484" y="120"/>
                    <a:pt x="476" y="116"/>
                    <a:pt x="452" y="108"/>
                  </a:cubicBezTo>
                  <a:cubicBezTo>
                    <a:pt x="428" y="100"/>
                    <a:pt x="399" y="84"/>
                    <a:pt x="350" y="72"/>
                  </a:cubicBezTo>
                  <a:cubicBezTo>
                    <a:pt x="301" y="60"/>
                    <a:pt x="208" y="45"/>
                    <a:pt x="158" y="39"/>
                  </a:cubicBezTo>
                  <a:cubicBezTo>
                    <a:pt x="108" y="33"/>
                    <a:pt x="72" y="43"/>
                    <a:pt x="50" y="39"/>
                  </a:cubicBezTo>
                  <a:cubicBezTo>
                    <a:pt x="28" y="35"/>
                    <a:pt x="0" y="12"/>
                    <a:pt x="23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1383" name="Freeform 23"/>
            <p:cNvSpPr/>
            <p:nvPr/>
          </p:nvSpPr>
          <p:spPr bwMode="auto">
            <a:xfrm>
              <a:off x="4968" y="312"/>
              <a:ext cx="800" cy="143"/>
            </a:xfrm>
            <a:custGeom>
              <a:avLst/>
              <a:gdLst/>
              <a:ahLst/>
              <a:cxnLst>
                <a:cxn ang="0">
                  <a:pos x="800" y="24"/>
                </a:cxn>
                <a:cxn ang="0">
                  <a:pos x="782" y="15"/>
                </a:cxn>
                <a:cxn ang="0">
                  <a:pos x="659" y="63"/>
                </a:cxn>
                <a:cxn ang="0">
                  <a:pos x="500" y="84"/>
                </a:cxn>
                <a:cxn ang="0">
                  <a:pos x="326" y="69"/>
                </a:cxn>
                <a:cxn ang="0">
                  <a:pos x="98" y="21"/>
                </a:cxn>
                <a:cxn ang="0">
                  <a:pos x="11" y="6"/>
                </a:cxn>
                <a:cxn ang="0">
                  <a:pos x="32" y="60"/>
                </a:cxn>
                <a:cxn ang="0">
                  <a:pos x="155" y="96"/>
                </a:cxn>
                <a:cxn ang="0">
                  <a:pos x="410" y="138"/>
                </a:cxn>
                <a:cxn ang="0">
                  <a:pos x="596" y="129"/>
                </a:cxn>
                <a:cxn ang="0">
                  <a:pos x="737" y="90"/>
                </a:cxn>
                <a:cxn ang="0">
                  <a:pos x="788" y="69"/>
                </a:cxn>
                <a:cxn ang="0">
                  <a:pos x="800" y="24"/>
                </a:cxn>
              </a:cxnLst>
              <a:rect l="0" t="0" r="r" b="b"/>
              <a:pathLst>
                <a:path w="800" h="143">
                  <a:moveTo>
                    <a:pt x="800" y="24"/>
                  </a:moveTo>
                  <a:lnTo>
                    <a:pt x="782" y="15"/>
                  </a:lnTo>
                  <a:cubicBezTo>
                    <a:pt x="759" y="21"/>
                    <a:pt x="706" y="51"/>
                    <a:pt x="659" y="63"/>
                  </a:cubicBezTo>
                  <a:cubicBezTo>
                    <a:pt x="612" y="75"/>
                    <a:pt x="555" y="83"/>
                    <a:pt x="500" y="84"/>
                  </a:cubicBezTo>
                  <a:cubicBezTo>
                    <a:pt x="445" y="85"/>
                    <a:pt x="393" y="79"/>
                    <a:pt x="326" y="69"/>
                  </a:cubicBezTo>
                  <a:cubicBezTo>
                    <a:pt x="259" y="59"/>
                    <a:pt x="150" y="31"/>
                    <a:pt x="98" y="21"/>
                  </a:cubicBezTo>
                  <a:cubicBezTo>
                    <a:pt x="46" y="11"/>
                    <a:pt x="22" y="0"/>
                    <a:pt x="11" y="6"/>
                  </a:cubicBezTo>
                  <a:cubicBezTo>
                    <a:pt x="0" y="12"/>
                    <a:pt x="8" y="45"/>
                    <a:pt x="32" y="60"/>
                  </a:cubicBezTo>
                  <a:cubicBezTo>
                    <a:pt x="56" y="75"/>
                    <a:pt x="92" y="83"/>
                    <a:pt x="155" y="96"/>
                  </a:cubicBezTo>
                  <a:cubicBezTo>
                    <a:pt x="218" y="109"/>
                    <a:pt x="337" y="133"/>
                    <a:pt x="410" y="138"/>
                  </a:cubicBezTo>
                  <a:cubicBezTo>
                    <a:pt x="483" y="143"/>
                    <a:pt x="542" y="137"/>
                    <a:pt x="596" y="129"/>
                  </a:cubicBezTo>
                  <a:cubicBezTo>
                    <a:pt x="650" y="121"/>
                    <a:pt x="705" y="100"/>
                    <a:pt x="737" y="90"/>
                  </a:cubicBezTo>
                  <a:cubicBezTo>
                    <a:pt x="769" y="80"/>
                    <a:pt x="780" y="80"/>
                    <a:pt x="788" y="69"/>
                  </a:cubicBezTo>
                  <a:cubicBezTo>
                    <a:pt x="796" y="58"/>
                    <a:pt x="792" y="39"/>
                    <a:pt x="800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72" name="Freeform 24"/>
            <p:cNvSpPr/>
            <p:nvPr userDrawn="1"/>
          </p:nvSpPr>
          <p:spPr>
            <a:xfrm>
              <a:off x="5318" y="240"/>
              <a:ext cx="402" cy="115"/>
            </a:xfrm>
            <a:custGeom>
              <a:avLst/>
              <a:gdLst/>
              <a:ahLst/>
              <a:cxnLst>
                <a:cxn ang="0">
                  <a:pos x="402" y="0"/>
                </a:cxn>
                <a:cxn ang="0">
                  <a:pos x="384" y="12"/>
                </a:cxn>
                <a:cxn ang="0">
                  <a:pos x="276" y="51"/>
                </a:cxn>
                <a:cxn ang="0">
                  <a:pos x="165" y="66"/>
                </a:cxn>
                <a:cxn ang="0">
                  <a:pos x="51" y="57"/>
                </a:cxn>
                <a:cxn ang="0">
                  <a:pos x="15" y="54"/>
                </a:cxn>
                <a:cxn ang="0">
                  <a:pos x="3" y="69"/>
                </a:cxn>
                <a:cxn ang="0">
                  <a:pos x="9" y="93"/>
                </a:cxn>
                <a:cxn ang="0">
                  <a:pos x="54" y="102"/>
                </a:cxn>
                <a:cxn ang="0">
                  <a:pos x="198" y="111"/>
                </a:cxn>
                <a:cxn ang="0">
                  <a:pos x="336" y="75"/>
                </a:cxn>
                <a:cxn ang="0">
                  <a:pos x="375" y="54"/>
                </a:cxn>
                <a:cxn ang="0">
                  <a:pos x="402" y="0"/>
                </a:cxn>
              </a:cxnLst>
              <a:rect l="0" t="0" r="0" b="0"/>
              <a:pathLst>
                <a:path w="402" h="115">
                  <a:moveTo>
                    <a:pt x="402" y="0"/>
                  </a:moveTo>
                  <a:lnTo>
                    <a:pt x="384" y="12"/>
                  </a:lnTo>
                  <a:cubicBezTo>
                    <a:pt x="363" y="20"/>
                    <a:pt x="312" y="42"/>
                    <a:pt x="276" y="51"/>
                  </a:cubicBezTo>
                  <a:cubicBezTo>
                    <a:pt x="240" y="60"/>
                    <a:pt x="202" y="65"/>
                    <a:pt x="165" y="66"/>
                  </a:cubicBezTo>
                  <a:cubicBezTo>
                    <a:pt x="128" y="67"/>
                    <a:pt x="76" y="59"/>
                    <a:pt x="51" y="57"/>
                  </a:cubicBezTo>
                  <a:cubicBezTo>
                    <a:pt x="26" y="55"/>
                    <a:pt x="23" y="52"/>
                    <a:pt x="15" y="54"/>
                  </a:cubicBezTo>
                  <a:cubicBezTo>
                    <a:pt x="7" y="56"/>
                    <a:pt x="4" y="63"/>
                    <a:pt x="3" y="69"/>
                  </a:cubicBezTo>
                  <a:cubicBezTo>
                    <a:pt x="2" y="75"/>
                    <a:pt x="0" y="88"/>
                    <a:pt x="9" y="93"/>
                  </a:cubicBezTo>
                  <a:cubicBezTo>
                    <a:pt x="18" y="98"/>
                    <a:pt x="22" y="99"/>
                    <a:pt x="54" y="102"/>
                  </a:cubicBezTo>
                  <a:cubicBezTo>
                    <a:pt x="86" y="105"/>
                    <a:pt x="151" y="115"/>
                    <a:pt x="198" y="111"/>
                  </a:cubicBezTo>
                  <a:cubicBezTo>
                    <a:pt x="245" y="107"/>
                    <a:pt x="307" y="84"/>
                    <a:pt x="336" y="75"/>
                  </a:cubicBezTo>
                  <a:cubicBezTo>
                    <a:pt x="365" y="66"/>
                    <a:pt x="365" y="65"/>
                    <a:pt x="375" y="54"/>
                  </a:cubicBezTo>
                  <a:cubicBezTo>
                    <a:pt x="385" y="43"/>
                    <a:pt x="392" y="26"/>
                    <a:pt x="402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73" name="Group 25"/>
          <p:cNvGrpSpPr/>
          <p:nvPr/>
        </p:nvGrpSpPr>
        <p:grpSpPr>
          <a:xfrm>
            <a:off x="0" y="6180138"/>
            <a:ext cx="9169400" cy="138112"/>
            <a:chOff x="0" y="4032"/>
            <a:chExt cx="5776" cy="87"/>
          </a:xfrm>
        </p:grpSpPr>
        <p:sp>
          <p:nvSpPr>
            <p:cNvPr id="2074" name="Freeform 26"/>
            <p:cNvSpPr/>
            <p:nvPr userDrawn="1"/>
          </p:nvSpPr>
          <p:spPr>
            <a:xfrm>
              <a:off x="4041" y="4047"/>
              <a:ext cx="1735" cy="72"/>
            </a:xfrm>
            <a:custGeom>
              <a:avLst/>
              <a:gdLst/>
              <a:ahLst/>
              <a:cxnLst>
                <a:cxn ang="0">
                  <a:pos x="165" y="6"/>
                </a:cxn>
                <a:cxn ang="0">
                  <a:pos x="450" y="3"/>
                </a:cxn>
                <a:cxn ang="0">
                  <a:pos x="714" y="12"/>
                </a:cxn>
                <a:cxn ang="0">
                  <a:pos x="957" y="24"/>
                </a:cxn>
                <a:cxn ang="0">
                  <a:pos x="1173" y="24"/>
                </a:cxn>
                <a:cxn ang="0">
                  <a:pos x="1473" y="15"/>
                </a:cxn>
                <a:cxn ang="0">
                  <a:pos x="1617" y="0"/>
                </a:cxn>
                <a:cxn ang="0">
                  <a:pos x="1719" y="15"/>
                </a:cxn>
                <a:cxn ang="0">
                  <a:pos x="1716" y="66"/>
                </a:cxn>
                <a:cxn ang="0">
                  <a:pos x="1632" y="51"/>
                </a:cxn>
                <a:cxn ang="0">
                  <a:pos x="1407" y="51"/>
                </a:cxn>
                <a:cxn ang="0">
                  <a:pos x="1191" y="48"/>
                </a:cxn>
                <a:cxn ang="0">
                  <a:pos x="870" y="60"/>
                </a:cxn>
                <a:cxn ang="0">
                  <a:pos x="492" y="48"/>
                </a:cxn>
                <a:cxn ang="0">
                  <a:pos x="291" y="27"/>
                </a:cxn>
                <a:cxn ang="0">
                  <a:pos x="21" y="36"/>
                </a:cxn>
                <a:cxn ang="0">
                  <a:pos x="165" y="6"/>
                </a:cxn>
              </a:cxnLst>
              <a:rect l="0" t="0" r="0" b="0"/>
              <a:pathLst>
                <a:path w="1735" h="72">
                  <a:moveTo>
                    <a:pt x="165" y="6"/>
                  </a:moveTo>
                  <a:cubicBezTo>
                    <a:pt x="236" y="1"/>
                    <a:pt x="359" y="2"/>
                    <a:pt x="450" y="3"/>
                  </a:cubicBezTo>
                  <a:cubicBezTo>
                    <a:pt x="541" y="4"/>
                    <a:pt x="630" y="9"/>
                    <a:pt x="714" y="12"/>
                  </a:cubicBezTo>
                  <a:cubicBezTo>
                    <a:pt x="798" y="15"/>
                    <a:pt x="881" y="22"/>
                    <a:pt x="957" y="24"/>
                  </a:cubicBezTo>
                  <a:cubicBezTo>
                    <a:pt x="1033" y="26"/>
                    <a:pt x="1087" y="25"/>
                    <a:pt x="1173" y="24"/>
                  </a:cubicBezTo>
                  <a:cubicBezTo>
                    <a:pt x="1259" y="23"/>
                    <a:pt x="1399" y="19"/>
                    <a:pt x="1473" y="15"/>
                  </a:cubicBezTo>
                  <a:cubicBezTo>
                    <a:pt x="1547" y="11"/>
                    <a:pt x="1576" y="0"/>
                    <a:pt x="1617" y="0"/>
                  </a:cubicBezTo>
                  <a:cubicBezTo>
                    <a:pt x="1658" y="0"/>
                    <a:pt x="1703" y="4"/>
                    <a:pt x="1719" y="15"/>
                  </a:cubicBezTo>
                  <a:cubicBezTo>
                    <a:pt x="1735" y="26"/>
                    <a:pt x="1730" y="60"/>
                    <a:pt x="1716" y="66"/>
                  </a:cubicBezTo>
                  <a:cubicBezTo>
                    <a:pt x="1702" y="72"/>
                    <a:pt x="1683" y="53"/>
                    <a:pt x="1632" y="51"/>
                  </a:cubicBezTo>
                  <a:cubicBezTo>
                    <a:pt x="1581" y="49"/>
                    <a:pt x="1480" y="51"/>
                    <a:pt x="1407" y="51"/>
                  </a:cubicBezTo>
                  <a:cubicBezTo>
                    <a:pt x="1334" y="51"/>
                    <a:pt x="1280" y="47"/>
                    <a:pt x="1191" y="48"/>
                  </a:cubicBezTo>
                  <a:cubicBezTo>
                    <a:pt x="1102" y="49"/>
                    <a:pt x="986" y="60"/>
                    <a:pt x="870" y="60"/>
                  </a:cubicBezTo>
                  <a:cubicBezTo>
                    <a:pt x="754" y="60"/>
                    <a:pt x="588" y="53"/>
                    <a:pt x="492" y="48"/>
                  </a:cubicBezTo>
                  <a:cubicBezTo>
                    <a:pt x="396" y="43"/>
                    <a:pt x="369" y="29"/>
                    <a:pt x="291" y="27"/>
                  </a:cubicBezTo>
                  <a:cubicBezTo>
                    <a:pt x="213" y="25"/>
                    <a:pt x="42" y="39"/>
                    <a:pt x="21" y="36"/>
                  </a:cubicBezTo>
                  <a:cubicBezTo>
                    <a:pt x="0" y="33"/>
                    <a:pt x="94" y="11"/>
                    <a:pt x="165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5" name="Freeform 27"/>
            <p:cNvSpPr/>
            <p:nvPr userDrawn="1"/>
          </p:nvSpPr>
          <p:spPr>
            <a:xfrm>
              <a:off x="1727" y="4038"/>
              <a:ext cx="2655" cy="60"/>
            </a:xfrm>
            <a:custGeom>
              <a:avLst/>
              <a:gdLst/>
              <a:ahLst/>
              <a:cxnLst>
                <a:cxn ang="0">
                  <a:pos x="2641" y="6"/>
                </a:cxn>
                <a:cxn ang="0">
                  <a:pos x="2620" y="30"/>
                </a:cxn>
                <a:cxn ang="0">
                  <a:pos x="2368" y="45"/>
                </a:cxn>
                <a:cxn ang="0">
                  <a:pos x="2023" y="60"/>
                </a:cxn>
                <a:cxn ang="0">
                  <a:pos x="1786" y="48"/>
                </a:cxn>
                <a:cxn ang="0">
                  <a:pos x="1525" y="36"/>
                </a:cxn>
                <a:cxn ang="0">
                  <a:pos x="1195" y="45"/>
                </a:cxn>
                <a:cxn ang="0">
                  <a:pos x="817" y="39"/>
                </a:cxn>
                <a:cxn ang="0">
                  <a:pos x="499" y="27"/>
                </a:cxn>
                <a:cxn ang="0">
                  <a:pos x="136" y="39"/>
                </a:cxn>
                <a:cxn ang="0">
                  <a:pos x="10" y="33"/>
                </a:cxn>
                <a:cxn ang="0">
                  <a:pos x="76" y="24"/>
                </a:cxn>
                <a:cxn ang="0">
                  <a:pos x="310" y="18"/>
                </a:cxn>
                <a:cxn ang="0">
                  <a:pos x="544" y="0"/>
                </a:cxn>
                <a:cxn ang="0">
                  <a:pos x="853" y="21"/>
                </a:cxn>
                <a:cxn ang="0">
                  <a:pos x="1114" y="21"/>
                </a:cxn>
                <a:cxn ang="0">
                  <a:pos x="1399" y="3"/>
                </a:cxn>
                <a:cxn ang="0">
                  <a:pos x="1588" y="9"/>
                </a:cxn>
                <a:cxn ang="0">
                  <a:pos x="1807" y="21"/>
                </a:cxn>
                <a:cxn ang="0">
                  <a:pos x="2035" y="12"/>
                </a:cxn>
                <a:cxn ang="0">
                  <a:pos x="2290" y="18"/>
                </a:cxn>
                <a:cxn ang="0">
                  <a:pos x="2596" y="3"/>
                </a:cxn>
                <a:cxn ang="0">
                  <a:pos x="2641" y="6"/>
                </a:cxn>
              </a:cxnLst>
              <a:rect l="0" t="0" r="0" b="0"/>
              <a:pathLst>
                <a:path w="2655" h="60">
                  <a:moveTo>
                    <a:pt x="2641" y="6"/>
                  </a:moveTo>
                  <a:lnTo>
                    <a:pt x="2620" y="30"/>
                  </a:lnTo>
                  <a:cubicBezTo>
                    <a:pt x="2575" y="36"/>
                    <a:pt x="2467" y="40"/>
                    <a:pt x="2368" y="45"/>
                  </a:cubicBezTo>
                  <a:cubicBezTo>
                    <a:pt x="2269" y="50"/>
                    <a:pt x="2120" y="60"/>
                    <a:pt x="2023" y="60"/>
                  </a:cubicBezTo>
                  <a:cubicBezTo>
                    <a:pt x="1926" y="60"/>
                    <a:pt x="1869" y="52"/>
                    <a:pt x="1786" y="48"/>
                  </a:cubicBezTo>
                  <a:cubicBezTo>
                    <a:pt x="1703" y="44"/>
                    <a:pt x="1623" y="36"/>
                    <a:pt x="1525" y="36"/>
                  </a:cubicBezTo>
                  <a:cubicBezTo>
                    <a:pt x="1427" y="36"/>
                    <a:pt x="1313" y="44"/>
                    <a:pt x="1195" y="45"/>
                  </a:cubicBezTo>
                  <a:cubicBezTo>
                    <a:pt x="1077" y="46"/>
                    <a:pt x="933" y="42"/>
                    <a:pt x="817" y="39"/>
                  </a:cubicBezTo>
                  <a:cubicBezTo>
                    <a:pt x="701" y="36"/>
                    <a:pt x="612" y="27"/>
                    <a:pt x="499" y="27"/>
                  </a:cubicBezTo>
                  <a:cubicBezTo>
                    <a:pt x="386" y="27"/>
                    <a:pt x="217" y="38"/>
                    <a:pt x="136" y="39"/>
                  </a:cubicBezTo>
                  <a:cubicBezTo>
                    <a:pt x="55" y="40"/>
                    <a:pt x="20" y="36"/>
                    <a:pt x="10" y="33"/>
                  </a:cubicBezTo>
                  <a:cubicBezTo>
                    <a:pt x="0" y="30"/>
                    <a:pt x="26" y="27"/>
                    <a:pt x="76" y="24"/>
                  </a:cubicBezTo>
                  <a:cubicBezTo>
                    <a:pt x="126" y="21"/>
                    <a:pt x="232" y="22"/>
                    <a:pt x="310" y="18"/>
                  </a:cubicBezTo>
                  <a:cubicBezTo>
                    <a:pt x="388" y="14"/>
                    <a:pt x="454" y="0"/>
                    <a:pt x="544" y="0"/>
                  </a:cubicBezTo>
                  <a:cubicBezTo>
                    <a:pt x="634" y="0"/>
                    <a:pt x="758" y="18"/>
                    <a:pt x="853" y="21"/>
                  </a:cubicBezTo>
                  <a:cubicBezTo>
                    <a:pt x="948" y="24"/>
                    <a:pt x="1023" y="24"/>
                    <a:pt x="1114" y="21"/>
                  </a:cubicBezTo>
                  <a:cubicBezTo>
                    <a:pt x="1205" y="18"/>
                    <a:pt x="1320" y="5"/>
                    <a:pt x="1399" y="3"/>
                  </a:cubicBezTo>
                  <a:cubicBezTo>
                    <a:pt x="1478" y="1"/>
                    <a:pt x="1520" y="6"/>
                    <a:pt x="1588" y="9"/>
                  </a:cubicBezTo>
                  <a:cubicBezTo>
                    <a:pt x="1656" y="12"/>
                    <a:pt x="1733" y="21"/>
                    <a:pt x="1807" y="21"/>
                  </a:cubicBezTo>
                  <a:cubicBezTo>
                    <a:pt x="1881" y="21"/>
                    <a:pt x="1955" y="12"/>
                    <a:pt x="2035" y="12"/>
                  </a:cubicBezTo>
                  <a:cubicBezTo>
                    <a:pt x="2115" y="12"/>
                    <a:pt x="2197" y="19"/>
                    <a:pt x="2290" y="18"/>
                  </a:cubicBezTo>
                  <a:cubicBezTo>
                    <a:pt x="2383" y="17"/>
                    <a:pt x="2537" y="5"/>
                    <a:pt x="2596" y="3"/>
                  </a:cubicBezTo>
                  <a:cubicBezTo>
                    <a:pt x="2655" y="1"/>
                    <a:pt x="2651" y="3"/>
                    <a:pt x="2641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76" name="Freeform 28"/>
            <p:cNvSpPr/>
            <p:nvPr userDrawn="1"/>
          </p:nvSpPr>
          <p:spPr>
            <a:xfrm>
              <a:off x="0" y="4032"/>
              <a:ext cx="2041" cy="62"/>
            </a:xfrm>
            <a:custGeom>
              <a:avLst/>
              <a:gdLst/>
              <a:ahLst/>
              <a:cxnLst>
                <a:cxn ang="0">
                  <a:pos x="1893" y="39"/>
                </a:cxn>
                <a:cxn ang="0">
                  <a:pos x="1578" y="45"/>
                </a:cxn>
                <a:cxn ang="0">
                  <a:pos x="1011" y="60"/>
                </a:cxn>
                <a:cxn ang="0">
                  <a:pos x="438" y="57"/>
                </a:cxn>
                <a:cxn ang="0">
                  <a:pos x="0" y="36"/>
                </a:cxn>
                <a:cxn ang="0">
                  <a:pos x="0" y="3"/>
                </a:cxn>
                <a:cxn ang="0">
                  <a:pos x="210" y="18"/>
                </a:cxn>
                <a:cxn ang="0">
                  <a:pos x="474" y="21"/>
                </a:cxn>
                <a:cxn ang="0">
                  <a:pos x="678" y="9"/>
                </a:cxn>
                <a:cxn ang="0">
                  <a:pos x="897" y="9"/>
                </a:cxn>
                <a:cxn ang="0">
                  <a:pos x="1167" y="30"/>
                </a:cxn>
                <a:cxn ang="0">
                  <a:pos x="1500" y="24"/>
                </a:cxn>
                <a:cxn ang="0">
                  <a:pos x="1758" y="3"/>
                </a:cxn>
                <a:cxn ang="0">
                  <a:pos x="1938" y="18"/>
                </a:cxn>
                <a:cxn ang="0">
                  <a:pos x="2034" y="33"/>
                </a:cxn>
                <a:cxn ang="0">
                  <a:pos x="1893" y="39"/>
                </a:cxn>
              </a:cxnLst>
              <a:rect l="0" t="0" r="0" b="0"/>
              <a:pathLst>
                <a:path w="2041" h="62">
                  <a:moveTo>
                    <a:pt x="1893" y="39"/>
                  </a:moveTo>
                  <a:cubicBezTo>
                    <a:pt x="1817" y="41"/>
                    <a:pt x="1725" y="42"/>
                    <a:pt x="1578" y="45"/>
                  </a:cubicBezTo>
                  <a:cubicBezTo>
                    <a:pt x="1431" y="48"/>
                    <a:pt x="1201" y="58"/>
                    <a:pt x="1011" y="60"/>
                  </a:cubicBezTo>
                  <a:cubicBezTo>
                    <a:pt x="821" y="62"/>
                    <a:pt x="606" y="61"/>
                    <a:pt x="438" y="57"/>
                  </a:cubicBezTo>
                  <a:cubicBezTo>
                    <a:pt x="270" y="53"/>
                    <a:pt x="73" y="45"/>
                    <a:pt x="0" y="36"/>
                  </a:cubicBezTo>
                  <a:lnTo>
                    <a:pt x="0" y="3"/>
                  </a:lnTo>
                  <a:cubicBezTo>
                    <a:pt x="35" y="0"/>
                    <a:pt x="131" y="15"/>
                    <a:pt x="210" y="18"/>
                  </a:cubicBezTo>
                  <a:cubicBezTo>
                    <a:pt x="289" y="21"/>
                    <a:pt x="396" y="22"/>
                    <a:pt x="474" y="21"/>
                  </a:cubicBezTo>
                  <a:cubicBezTo>
                    <a:pt x="552" y="20"/>
                    <a:pt x="608" y="11"/>
                    <a:pt x="678" y="9"/>
                  </a:cubicBezTo>
                  <a:cubicBezTo>
                    <a:pt x="748" y="7"/>
                    <a:pt x="816" y="6"/>
                    <a:pt x="897" y="9"/>
                  </a:cubicBezTo>
                  <a:cubicBezTo>
                    <a:pt x="978" y="12"/>
                    <a:pt x="1067" y="28"/>
                    <a:pt x="1167" y="30"/>
                  </a:cubicBezTo>
                  <a:cubicBezTo>
                    <a:pt x="1267" y="32"/>
                    <a:pt x="1402" y="28"/>
                    <a:pt x="1500" y="24"/>
                  </a:cubicBezTo>
                  <a:cubicBezTo>
                    <a:pt x="1598" y="20"/>
                    <a:pt x="1685" y="4"/>
                    <a:pt x="1758" y="3"/>
                  </a:cubicBezTo>
                  <a:cubicBezTo>
                    <a:pt x="1831" y="2"/>
                    <a:pt x="1892" y="13"/>
                    <a:pt x="1938" y="18"/>
                  </a:cubicBezTo>
                  <a:cubicBezTo>
                    <a:pt x="1984" y="23"/>
                    <a:pt x="2041" y="30"/>
                    <a:pt x="2034" y="33"/>
                  </a:cubicBezTo>
                  <a:cubicBezTo>
                    <a:pt x="2027" y="36"/>
                    <a:pt x="1969" y="37"/>
                    <a:pt x="1893" y="39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77" name="Rectangle 29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78" name="Rectangle 30"/>
          <p:cNvSpPr>
            <a:spLocks noGrp="1"/>
          </p:cNvSpPr>
          <p:nvPr>
            <p:ph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271391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51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buFontTx/>
              <a:buNone/>
              <a:defRPr kumimoji="0"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1392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03563" y="6367463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ctr">
              <a:buFontTx/>
              <a:buNone/>
              <a:defRPr kumimoji="0"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1393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32563" y="6367463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400"/>
            </a:lvl1pPr>
          </a:lstStyle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anose="020B060403050404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90000"/>
        <a:buBlip>
          <a:blip r:embed="rId13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Blip>
          <a:blip r:embed="rId14"/>
        </a:buBlip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15"/>
        </a:buBlip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16"/>
        </a:buBlip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70000"/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70000"/>
        <a:buBlip>
          <a:blip r:embed="rId17"/>
        </a:buBlip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70000"/>
        <a:buBlip>
          <a:blip r:embed="rId17"/>
        </a:buBlip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17"/>
        </a:buBlip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70000"/>
        <a:buBlip>
          <a:blip r:embed="rId17"/>
        </a:buBlip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6.wmf"/><Relationship Id="rId1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.bin"/><Relationship Id="rId8" Type="http://schemas.openxmlformats.org/officeDocument/2006/relationships/image" Target="../media/image11.wmf"/><Relationship Id="rId7" Type="http://schemas.openxmlformats.org/officeDocument/2006/relationships/oleObject" Target="../embeddings/oleObject6.bin"/><Relationship Id="rId6" Type="http://schemas.openxmlformats.org/officeDocument/2006/relationships/image" Target="../media/image10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9.wmf"/><Relationship Id="rId3" Type="http://schemas.openxmlformats.org/officeDocument/2006/relationships/oleObject" Target="../embeddings/oleObject4.bin"/><Relationship Id="rId20" Type="http://schemas.openxmlformats.org/officeDocument/2006/relationships/vmlDrawing" Target="../drawings/vmlDrawing2.vml"/><Relationship Id="rId2" Type="http://schemas.openxmlformats.org/officeDocument/2006/relationships/image" Target="../media/image8.wmf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12.wmf"/><Relationship Id="rId17" Type="http://schemas.openxmlformats.org/officeDocument/2006/relationships/oleObject" Target="../embeddings/oleObject15.bin"/><Relationship Id="rId16" Type="http://schemas.openxmlformats.org/officeDocument/2006/relationships/oleObject" Target="../embeddings/oleObject14.bin"/><Relationship Id="rId15" Type="http://schemas.openxmlformats.org/officeDocument/2006/relationships/oleObject" Target="../embeddings/oleObject13.bin"/><Relationship Id="rId14" Type="http://schemas.openxmlformats.org/officeDocument/2006/relationships/oleObject" Target="../embeddings/oleObject12.bin"/><Relationship Id="rId13" Type="http://schemas.openxmlformats.org/officeDocument/2006/relationships/oleObject" Target="../embeddings/oleObject11.bin"/><Relationship Id="rId12" Type="http://schemas.openxmlformats.org/officeDocument/2006/relationships/oleObject" Target="../embeddings/oleObject10.bin"/><Relationship Id="rId11" Type="http://schemas.openxmlformats.org/officeDocument/2006/relationships/oleObject" Target="../embeddings/oleObject9.bin"/><Relationship Id="rId10" Type="http://schemas.openxmlformats.org/officeDocument/2006/relationships/oleObject" Target="../embeddings/oleObject8.bin"/><Relationship Id="rId1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3.vml"/><Relationship Id="rId8" Type="http://schemas.openxmlformats.org/officeDocument/2006/relationships/slideLayout" Target="../slideLayouts/slideLayout2.xml"/><Relationship Id="rId7" Type="http://schemas.openxmlformats.org/officeDocument/2006/relationships/oleObject" Target="../embeddings/oleObject19.bin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4.wmf"/><Relationship Id="rId3" Type="http://schemas.openxmlformats.org/officeDocument/2006/relationships/oleObject" Target="../embeddings/oleObject17.bin"/><Relationship Id="rId2" Type="http://schemas.openxmlformats.org/officeDocument/2006/relationships/image" Target="../media/image13.wmf"/><Relationship Id="rId1" Type="http://schemas.openxmlformats.org/officeDocument/2006/relationships/oleObject" Target="../embeddings/oleObject16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vmlDrawing" Target="../drawings/vmlDrawing4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17.wmf"/><Relationship Id="rId3" Type="http://schemas.openxmlformats.org/officeDocument/2006/relationships/oleObject" Target="../embeddings/oleObject21.bin"/><Relationship Id="rId2" Type="http://schemas.openxmlformats.org/officeDocument/2006/relationships/image" Target="../media/image16.wmf"/><Relationship Id="rId1" Type="http://schemas.openxmlformats.org/officeDocument/2006/relationships/oleObject" Target="../embeddings/oleObject20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2.wmf"/><Relationship Id="rId7" Type="http://schemas.openxmlformats.org/officeDocument/2006/relationships/oleObject" Target="../embeddings/oleObject26.bin"/><Relationship Id="rId6" Type="http://schemas.openxmlformats.org/officeDocument/2006/relationships/image" Target="../media/image21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0.wmf"/><Relationship Id="rId3" Type="http://schemas.openxmlformats.org/officeDocument/2006/relationships/oleObject" Target="../embeddings/oleObject24.bin"/><Relationship Id="rId2" Type="http://schemas.openxmlformats.org/officeDocument/2006/relationships/image" Target="../media/image19.wmf"/><Relationship Id="rId10" Type="http://schemas.openxmlformats.org/officeDocument/2006/relationships/vmlDrawing" Target="../drawings/vmlDrawing5.vml"/><Relationship Id="rId1" Type="http://schemas.openxmlformats.org/officeDocument/2006/relationships/oleObject" Target="../embeddings/oleObject23.bin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6.wmf"/><Relationship Id="rId7" Type="http://schemas.openxmlformats.org/officeDocument/2006/relationships/oleObject" Target="../embeddings/oleObject30.bin"/><Relationship Id="rId6" Type="http://schemas.openxmlformats.org/officeDocument/2006/relationships/image" Target="../media/image25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24.wmf"/><Relationship Id="rId3" Type="http://schemas.openxmlformats.org/officeDocument/2006/relationships/oleObject" Target="../embeddings/oleObject28.bin"/><Relationship Id="rId2" Type="http://schemas.openxmlformats.org/officeDocument/2006/relationships/image" Target="../media/image23.wmf"/><Relationship Id="rId10" Type="http://schemas.openxmlformats.org/officeDocument/2006/relationships/vmlDrawing" Target="../drawings/vmlDrawing6.vml"/><Relationship Id="rId1" Type="http://schemas.openxmlformats.org/officeDocument/2006/relationships/oleObject" Target="../embeddings/oleObject27.bin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5.bin"/><Relationship Id="rId8" Type="http://schemas.openxmlformats.org/officeDocument/2006/relationships/image" Target="../media/image30.wmf"/><Relationship Id="rId7" Type="http://schemas.openxmlformats.org/officeDocument/2006/relationships/oleObject" Target="../embeddings/oleObject34.bin"/><Relationship Id="rId6" Type="http://schemas.openxmlformats.org/officeDocument/2006/relationships/image" Target="../media/image29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28.wmf"/><Relationship Id="rId3" Type="http://schemas.openxmlformats.org/officeDocument/2006/relationships/oleObject" Target="../embeddings/oleObject32.bin"/><Relationship Id="rId2" Type="http://schemas.openxmlformats.org/officeDocument/2006/relationships/image" Target="../media/image27.wmf"/><Relationship Id="rId14" Type="http://schemas.openxmlformats.org/officeDocument/2006/relationships/vmlDrawing" Target="../drawings/vmlDrawing7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32.wmf"/><Relationship Id="rId11" Type="http://schemas.openxmlformats.org/officeDocument/2006/relationships/oleObject" Target="../embeddings/oleObject36.bin"/><Relationship Id="rId10" Type="http://schemas.openxmlformats.org/officeDocument/2006/relationships/image" Target="../media/image31.wmf"/><Relationship Id="rId1" Type="http://schemas.openxmlformats.org/officeDocument/2006/relationships/oleObject" Target="../embeddings/oleObject31.bin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vmlDrawing" Target="../drawings/vmlDrawing8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34.wmf"/><Relationship Id="rId3" Type="http://schemas.openxmlformats.org/officeDocument/2006/relationships/oleObject" Target="../embeddings/oleObject38.bin"/><Relationship Id="rId2" Type="http://schemas.openxmlformats.org/officeDocument/2006/relationships/image" Target="../media/image33.wmf"/><Relationship Id="rId1" Type="http://schemas.openxmlformats.org/officeDocument/2006/relationships/oleObject" Target="../embeddings/oleObject37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9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42.bin"/><Relationship Id="rId4" Type="http://schemas.openxmlformats.org/officeDocument/2006/relationships/image" Target="../media/image37.wmf"/><Relationship Id="rId3" Type="http://schemas.openxmlformats.org/officeDocument/2006/relationships/oleObject" Target="../embeddings/oleObject41.bin"/><Relationship Id="rId2" Type="http://schemas.openxmlformats.org/officeDocument/2006/relationships/image" Target="../media/image36.wmf"/><Relationship Id="rId1" Type="http://schemas.openxmlformats.org/officeDocument/2006/relationships/oleObject" Target="../embeddings/oleObject40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7.bin"/><Relationship Id="rId8" Type="http://schemas.openxmlformats.org/officeDocument/2006/relationships/image" Target="../media/image42.wmf"/><Relationship Id="rId7" Type="http://schemas.openxmlformats.org/officeDocument/2006/relationships/oleObject" Target="../embeddings/oleObject46.bin"/><Relationship Id="rId6" Type="http://schemas.openxmlformats.org/officeDocument/2006/relationships/image" Target="../media/image41.w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40.wmf"/><Relationship Id="rId3" Type="http://schemas.openxmlformats.org/officeDocument/2006/relationships/oleObject" Target="../embeddings/oleObject44.bin"/><Relationship Id="rId2" Type="http://schemas.openxmlformats.org/officeDocument/2006/relationships/image" Target="../media/image39.wmf"/><Relationship Id="rId14" Type="http://schemas.openxmlformats.org/officeDocument/2006/relationships/vmlDrawing" Target="../drawings/vmlDrawing10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44.wmf"/><Relationship Id="rId11" Type="http://schemas.openxmlformats.org/officeDocument/2006/relationships/oleObject" Target="../embeddings/oleObject48.bin"/><Relationship Id="rId10" Type="http://schemas.openxmlformats.org/officeDocument/2006/relationships/image" Target="../media/image43.wmf"/><Relationship Id="rId1" Type="http://schemas.openxmlformats.org/officeDocument/2006/relationships/oleObject" Target="../embeddings/oleObject43.bin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3.bin"/><Relationship Id="rId8" Type="http://schemas.openxmlformats.org/officeDocument/2006/relationships/image" Target="../media/image48.wmf"/><Relationship Id="rId7" Type="http://schemas.openxmlformats.org/officeDocument/2006/relationships/oleObject" Target="../embeddings/oleObject52.bin"/><Relationship Id="rId6" Type="http://schemas.openxmlformats.org/officeDocument/2006/relationships/image" Target="../media/image47.w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46.wmf"/><Relationship Id="rId3" Type="http://schemas.openxmlformats.org/officeDocument/2006/relationships/oleObject" Target="../embeddings/oleObject50.bin"/><Relationship Id="rId2" Type="http://schemas.openxmlformats.org/officeDocument/2006/relationships/image" Target="../media/image45.wmf"/><Relationship Id="rId12" Type="http://schemas.openxmlformats.org/officeDocument/2006/relationships/vmlDrawing" Target="../drawings/vmlDrawing11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49.wmf"/><Relationship Id="rId1" Type="http://schemas.openxmlformats.org/officeDocument/2006/relationships/oleObject" Target="../embeddings/oleObject49.bin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vmlDrawing" Target="../drawings/vmlDrawing12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56.bin"/><Relationship Id="rId4" Type="http://schemas.openxmlformats.org/officeDocument/2006/relationships/image" Target="../media/image48.wmf"/><Relationship Id="rId3" Type="http://schemas.openxmlformats.org/officeDocument/2006/relationships/oleObject" Target="../embeddings/oleObject55.bin"/><Relationship Id="rId2" Type="http://schemas.openxmlformats.org/officeDocument/2006/relationships/image" Target="../media/image47.wmf"/><Relationship Id="rId1" Type="http://schemas.openxmlformats.org/officeDocument/2006/relationships/oleObject" Target="../embeddings/oleObject54.bin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3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1.wmf"/><Relationship Id="rId3" Type="http://schemas.openxmlformats.org/officeDocument/2006/relationships/oleObject" Target="../embeddings/oleObject58.bin"/><Relationship Id="rId2" Type="http://schemas.openxmlformats.org/officeDocument/2006/relationships/image" Target="../media/image50.wmf"/><Relationship Id="rId1" Type="http://schemas.openxmlformats.org/officeDocument/2006/relationships/oleObject" Target="../embeddings/oleObject57.bin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3.bin"/><Relationship Id="rId8" Type="http://schemas.openxmlformats.org/officeDocument/2006/relationships/image" Target="../media/image55.wmf"/><Relationship Id="rId7" Type="http://schemas.openxmlformats.org/officeDocument/2006/relationships/oleObject" Target="../embeddings/oleObject62.bin"/><Relationship Id="rId6" Type="http://schemas.openxmlformats.org/officeDocument/2006/relationships/image" Target="../media/image54.wmf"/><Relationship Id="rId5" Type="http://schemas.openxmlformats.org/officeDocument/2006/relationships/oleObject" Target="../embeddings/oleObject61.bin"/><Relationship Id="rId4" Type="http://schemas.openxmlformats.org/officeDocument/2006/relationships/image" Target="../media/image53.wmf"/><Relationship Id="rId3" Type="http://schemas.openxmlformats.org/officeDocument/2006/relationships/oleObject" Target="../embeddings/oleObject60.bin"/><Relationship Id="rId2" Type="http://schemas.openxmlformats.org/officeDocument/2006/relationships/image" Target="../media/image52.wmf"/><Relationship Id="rId18" Type="http://schemas.openxmlformats.org/officeDocument/2006/relationships/vmlDrawing" Target="../drawings/vmlDrawing14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59.wmf"/><Relationship Id="rId15" Type="http://schemas.openxmlformats.org/officeDocument/2006/relationships/oleObject" Target="../embeddings/oleObject66.bin"/><Relationship Id="rId14" Type="http://schemas.openxmlformats.org/officeDocument/2006/relationships/image" Target="../media/image58.wmf"/><Relationship Id="rId13" Type="http://schemas.openxmlformats.org/officeDocument/2006/relationships/oleObject" Target="../embeddings/oleObject65.bin"/><Relationship Id="rId12" Type="http://schemas.openxmlformats.org/officeDocument/2006/relationships/image" Target="../media/image57.wmf"/><Relationship Id="rId11" Type="http://schemas.openxmlformats.org/officeDocument/2006/relationships/oleObject" Target="../embeddings/oleObject64.bin"/><Relationship Id="rId10" Type="http://schemas.openxmlformats.org/officeDocument/2006/relationships/image" Target="../media/image56.wmf"/><Relationship Id="rId1" Type="http://schemas.openxmlformats.org/officeDocument/2006/relationships/oleObject" Target="../embeddings/oleObject59.bin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1.bin"/><Relationship Id="rId8" Type="http://schemas.openxmlformats.org/officeDocument/2006/relationships/image" Target="../media/image63.wmf"/><Relationship Id="rId7" Type="http://schemas.openxmlformats.org/officeDocument/2006/relationships/oleObject" Target="../embeddings/oleObject70.bin"/><Relationship Id="rId6" Type="http://schemas.openxmlformats.org/officeDocument/2006/relationships/image" Target="../media/image62.wmf"/><Relationship Id="rId5" Type="http://schemas.openxmlformats.org/officeDocument/2006/relationships/oleObject" Target="../embeddings/oleObject69.bin"/><Relationship Id="rId4" Type="http://schemas.openxmlformats.org/officeDocument/2006/relationships/image" Target="../media/image61.wmf"/><Relationship Id="rId3" Type="http://schemas.openxmlformats.org/officeDocument/2006/relationships/oleObject" Target="../embeddings/oleObject68.bin"/><Relationship Id="rId2" Type="http://schemas.openxmlformats.org/officeDocument/2006/relationships/image" Target="../media/image60.wmf"/><Relationship Id="rId14" Type="http://schemas.openxmlformats.org/officeDocument/2006/relationships/vmlDrawing" Target="../drawings/vmlDrawing15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65.wmf"/><Relationship Id="rId11" Type="http://schemas.openxmlformats.org/officeDocument/2006/relationships/oleObject" Target="../embeddings/oleObject72.bin"/><Relationship Id="rId10" Type="http://schemas.openxmlformats.org/officeDocument/2006/relationships/image" Target="../media/image64.wmf"/><Relationship Id="rId1" Type="http://schemas.openxmlformats.org/officeDocument/2006/relationships/oleObject" Target="../embeddings/oleObject67.bin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69.wmf"/><Relationship Id="rId7" Type="http://schemas.openxmlformats.org/officeDocument/2006/relationships/oleObject" Target="../embeddings/oleObject76.bin"/><Relationship Id="rId6" Type="http://schemas.openxmlformats.org/officeDocument/2006/relationships/image" Target="../media/image68.wmf"/><Relationship Id="rId5" Type="http://schemas.openxmlformats.org/officeDocument/2006/relationships/oleObject" Target="../embeddings/oleObject75.bin"/><Relationship Id="rId4" Type="http://schemas.openxmlformats.org/officeDocument/2006/relationships/image" Target="../media/image67.wmf"/><Relationship Id="rId3" Type="http://schemas.openxmlformats.org/officeDocument/2006/relationships/oleObject" Target="../embeddings/oleObject74.bin"/><Relationship Id="rId2" Type="http://schemas.openxmlformats.org/officeDocument/2006/relationships/image" Target="../media/image66.wmf"/><Relationship Id="rId10" Type="http://schemas.openxmlformats.org/officeDocument/2006/relationships/vmlDrawing" Target="../drawings/vmlDrawing16.vml"/><Relationship Id="rId1" Type="http://schemas.openxmlformats.org/officeDocument/2006/relationships/oleObject" Target="../embeddings/oleObject73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7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72.wmf"/><Relationship Id="rId5" Type="http://schemas.openxmlformats.org/officeDocument/2006/relationships/oleObject" Target="../embeddings/oleObject79.bin"/><Relationship Id="rId4" Type="http://schemas.openxmlformats.org/officeDocument/2006/relationships/image" Target="../media/image71.wmf"/><Relationship Id="rId3" Type="http://schemas.openxmlformats.org/officeDocument/2006/relationships/oleObject" Target="../embeddings/oleObject78.bin"/><Relationship Id="rId2" Type="http://schemas.openxmlformats.org/officeDocument/2006/relationships/image" Target="../media/image70.wmf"/><Relationship Id="rId1" Type="http://schemas.openxmlformats.org/officeDocument/2006/relationships/oleObject" Target="../embeddings/oleObject77.bin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84.bin"/><Relationship Id="rId8" Type="http://schemas.openxmlformats.org/officeDocument/2006/relationships/image" Target="../media/image76.wmf"/><Relationship Id="rId7" Type="http://schemas.openxmlformats.org/officeDocument/2006/relationships/oleObject" Target="../embeddings/oleObject83.bin"/><Relationship Id="rId6" Type="http://schemas.openxmlformats.org/officeDocument/2006/relationships/image" Target="../media/image75.wmf"/><Relationship Id="rId5" Type="http://schemas.openxmlformats.org/officeDocument/2006/relationships/oleObject" Target="../embeddings/oleObject82.bin"/><Relationship Id="rId4" Type="http://schemas.openxmlformats.org/officeDocument/2006/relationships/image" Target="../media/image74.wmf"/><Relationship Id="rId3" Type="http://schemas.openxmlformats.org/officeDocument/2006/relationships/oleObject" Target="../embeddings/oleObject81.bin"/><Relationship Id="rId22" Type="http://schemas.openxmlformats.org/officeDocument/2006/relationships/vmlDrawing" Target="../drawings/vmlDrawing18.vml"/><Relationship Id="rId21" Type="http://schemas.openxmlformats.org/officeDocument/2006/relationships/slideLayout" Target="../slideLayouts/slideLayout7.xml"/><Relationship Id="rId20" Type="http://schemas.openxmlformats.org/officeDocument/2006/relationships/image" Target="../media/image82.wmf"/><Relationship Id="rId2" Type="http://schemas.openxmlformats.org/officeDocument/2006/relationships/image" Target="../media/image73.wmf"/><Relationship Id="rId19" Type="http://schemas.openxmlformats.org/officeDocument/2006/relationships/oleObject" Target="../embeddings/oleObject89.bin"/><Relationship Id="rId18" Type="http://schemas.openxmlformats.org/officeDocument/2006/relationships/image" Target="../media/image81.wmf"/><Relationship Id="rId17" Type="http://schemas.openxmlformats.org/officeDocument/2006/relationships/oleObject" Target="../embeddings/oleObject88.bin"/><Relationship Id="rId16" Type="http://schemas.openxmlformats.org/officeDocument/2006/relationships/image" Target="../media/image80.wmf"/><Relationship Id="rId15" Type="http://schemas.openxmlformats.org/officeDocument/2006/relationships/oleObject" Target="../embeddings/oleObject87.bin"/><Relationship Id="rId14" Type="http://schemas.openxmlformats.org/officeDocument/2006/relationships/image" Target="../media/image79.wmf"/><Relationship Id="rId13" Type="http://schemas.openxmlformats.org/officeDocument/2006/relationships/oleObject" Target="../embeddings/oleObject86.bin"/><Relationship Id="rId12" Type="http://schemas.openxmlformats.org/officeDocument/2006/relationships/image" Target="../media/image78.wmf"/><Relationship Id="rId11" Type="http://schemas.openxmlformats.org/officeDocument/2006/relationships/oleObject" Target="../embeddings/oleObject85.bin"/><Relationship Id="rId10" Type="http://schemas.openxmlformats.org/officeDocument/2006/relationships/image" Target="../media/image77.wmf"/><Relationship Id="rId1" Type="http://schemas.openxmlformats.org/officeDocument/2006/relationships/oleObject" Target="../embeddings/oleObject80.bin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4.bin"/><Relationship Id="rId8" Type="http://schemas.openxmlformats.org/officeDocument/2006/relationships/image" Target="../media/image86.wmf"/><Relationship Id="rId7" Type="http://schemas.openxmlformats.org/officeDocument/2006/relationships/oleObject" Target="../embeddings/oleObject93.bin"/><Relationship Id="rId6" Type="http://schemas.openxmlformats.org/officeDocument/2006/relationships/image" Target="../media/image85.wmf"/><Relationship Id="rId5" Type="http://schemas.openxmlformats.org/officeDocument/2006/relationships/oleObject" Target="../embeddings/oleObject92.bin"/><Relationship Id="rId4" Type="http://schemas.openxmlformats.org/officeDocument/2006/relationships/image" Target="../media/image84.wmf"/><Relationship Id="rId3" Type="http://schemas.openxmlformats.org/officeDocument/2006/relationships/oleObject" Target="../embeddings/oleObject91.bin"/><Relationship Id="rId2" Type="http://schemas.openxmlformats.org/officeDocument/2006/relationships/image" Target="../media/image83.wmf"/><Relationship Id="rId16" Type="http://schemas.openxmlformats.org/officeDocument/2006/relationships/vmlDrawing" Target="../drawings/vmlDrawing19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89.wmf"/><Relationship Id="rId13" Type="http://schemas.openxmlformats.org/officeDocument/2006/relationships/oleObject" Target="../embeddings/oleObject96.bin"/><Relationship Id="rId12" Type="http://schemas.openxmlformats.org/officeDocument/2006/relationships/image" Target="../media/image88.wmf"/><Relationship Id="rId11" Type="http://schemas.openxmlformats.org/officeDocument/2006/relationships/oleObject" Target="../embeddings/oleObject95.bin"/><Relationship Id="rId10" Type="http://schemas.openxmlformats.org/officeDocument/2006/relationships/image" Target="../media/image87.wmf"/><Relationship Id="rId1" Type="http://schemas.openxmlformats.org/officeDocument/2006/relationships/oleObject" Target="../embeddings/oleObject90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01.bin"/><Relationship Id="rId8" Type="http://schemas.openxmlformats.org/officeDocument/2006/relationships/image" Target="../media/image93.wmf"/><Relationship Id="rId7" Type="http://schemas.openxmlformats.org/officeDocument/2006/relationships/oleObject" Target="../embeddings/oleObject100.bin"/><Relationship Id="rId6" Type="http://schemas.openxmlformats.org/officeDocument/2006/relationships/image" Target="../media/image92.wmf"/><Relationship Id="rId5" Type="http://schemas.openxmlformats.org/officeDocument/2006/relationships/oleObject" Target="../embeddings/oleObject99.bin"/><Relationship Id="rId4" Type="http://schemas.openxmlformats.org/officeDocument/2006/relationships/image" Target="../media/image91.wmf"/><Relationship Id="rId3" Type="http://schemas.openxmlformats.org/officeDocument/2006/relationships/oleObject" Target="../embeddings/oleObject98.bin"/><Relationship Id="rId2" Type="http://schemas.openxmlformats.org/officeDocument/2006/relationships/image" Target="../media/image90.wmf"/><Relationship Id="rId16" Type="http://schemas.openxmlformats.org/officeDocument/2006/relationships/vmlDrawing" Target="../drawings/vmlDrawing20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96.wmf"/><Relationship Id="rId13" Type="http://schemas.openxmlformats.org/officeDocument/2006/relationships/oleObject" Target="../embeddings/oleObject103.bin"/><Relationship Id="rId12" Type="http://schemas.openxmlformats.org/officeDocument/2006/relationships/image" Target="../media/image95.wmf"/><Relationship Id="rId11" Type="http://schemas.openxmlformats.org/officeDocument/2006/relationships/oleObject" Target="../embeddings/oleObject102.bin"/><Relationship Id="rId10" Type="http://schemas.openxmlformats.org/officeDocument/2006/relationships/image" Target="../media/image94.wmf"/><Relationship Id="rId1" Type="http://schemas.openxmlformats.org/officeDocument/2006/relationships/oleObject" Target="../embeddings/oleObject97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7.wmf"/><Relationship Id="rId1" Type="http://schemas.openxmlformats.org/officeDocument/2006/relationships/oleObject" Target="../embeddings/oleObject104.bin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09.bin"/><Relationship Id="rId8" Type="http://schemas.openxmlformats.org/officeDocument/2006/relationships/image" Target="../media/image101.wmf"/><Relationship Id="rId7" Type="http://schemas.openxmlformats.org/officeDocument/2006/relationships/oleObject" Target="../embeddings/oleObject108.bin"/><Relationship Id="rId6" Type="http://schemas.openxmlformats.org/officeDocument/2006/relationships/image" Target="../media/image100.wmf"/><Relationship Id="rId5" Type="http://schemas.openxmlformats.org/officeDocument/2006/relationships/oleObject" Target="../embeddings/oleObject107.bin"/><Relationship Id="rId4" Type="http://schemas.openxmlformats.org/officeDocument/2006/relationships/image" Target="../media/image99.wmf"/><Relationship Id="rId3" Type="http://schemas.openxmlformats.org/officeDocument/2006/relationships/oleObject" Target="../embeddings/oleObject106.bin"/><Relationship Id="rId2" Type="http://schemas.openxmlformats.org/officeDocument/2006/relationships/image" Target="../media/image98.wmf"/><Relationship Id="rId16" Type="http://schemas.openxmlformats.org/officeDocument/2006/relationships/vmlDrawing" Target="../drawings/vmlDrawing22.vml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104.wmf"/><Relationship Id="rId13" Type="http://schemas.openxmlformats.org/officeDocument/2006/relationships/oleObject" Target="../embeddings/oleObject111.bin"/><Relationship Id="rId12" Type="http://schemas.openxmlformats.org/officeDocument/2006/relationships/image" Target="../media/image103.wmf"/><Relationship Id="rId11" Type="http://schemas.openxmlformats.org/officeDocument/2006/relationships/oleObject" Target="../embeddings/oleObject110.bin"/><Relationship Id="rId10" Type="http://schemas.openxmlformats.org/officeDocument/2006/relationships/image" Target="../media/image102.wmf"/><Relationship Id="rId1" Type="http://schemas.openxmlformats.org/officeDocument/2006/relationships/oleObject" Target="../embeddings/oleObject105.bin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vmlDrawing" Target="../drawings/vmlDrawing23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5.wmf"/><Relationship Id="rId1" Type="http://schemas.openxmlformats.org/officeDocument/2006/relationships/oleObject" Target="../embeddings/oleObject112.bin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vmlDrawing" Target="../drawings/vmlDrawing2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6.wmf"/><Relationship Id="rId1" Type="http://schemas.openxmlformats.org/officeDocument/2006/relationships/oleObject" Target="../embeddings/oleObject113.bin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5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8.wmf"/><Relationship Id="rId3" Type="http://schemas.openxmlformats.org/officeDocument/2006/relationships/oleObject" Target="../embeddings/oleObject115.bin"/><Relationship Id="rId2" Type="http://schemas.openxmlformats.org/officeDocument/2006/relationships/image" Target="../media/image107.wmf"/><Relationship Id="rId1" Type="http://schemas.openxmlformats.org/officeDocument/2006/relationships/oleObject" Target="../embeddings/oleObject114.bin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2.wmf"/><Relationship Id="rId8" Type="http://schemas.openxmlformats.org/officeDocument/2006/relationships/oleObject" Target="../embeddings/oleObject119.bin"/><Relationship Id="rId7" Type="http://schemas.openxmlformats.org/officeDocument/2006/relationships/image" Target="../media/image111.wmf"/><Relationship Id="rId6" Type="http://schemas.openxmlformats.org/officeDocument/2006/relationships/oleObject" Target="../embeddings/oleObject118.bin"/><Relationship Id="rId5" Type="http://schemas.openxmlformats.org/officeDocument/2006/relationships/image" Target="../media/image110.wmf"/><Relationship Id="rId4" Type="http://schemas.openxmlformats.org/officeDocument/2006/relationships/oleObject" Target="../embeddings/oleObject117.bin"/><Relationship Id="rId3" Type="http://schemas.openxmlformats.org/officeDocument/2006/relationships/image" Target="../media/image109.wmf"/><Relationship Id="rId25" Type="http://schemas.openxmlformats.org/officeDocument/2006/relationships/vmlDrawing" Target="../drawings/vmlDrawing26.vml"/><Relationship Id="rId24" Type="http://schemas.openxmlformats.org/officeDocument/2006/relationships/slideLayout" Target="../slideLayouts/slideLayout2.xml"/><Relationship Id="rId23" Type="http://schemas.openxmlformats.org/officeDocument/2006/relationships/image" Target="../media/image119.wmf"/><Relationship Id="rId22" Type="http://schemas.openxmlformats.org/officeDocument/2006/relationships/oleObject" Target="../embeddings/oleObject126.bin"/><Relationship Id="rId21" Type="http://schemas.openxmlformats.org/officeDocument/2006/relationships/image" Target="../media/image118.wmf"/><Relationship Id="rId20" Type="http://schemas.openxmlformats.org/officeDocument/2006/relationships/oleObject" Target="../embeddings/oleObject125.bin"/><Relationship Id="rId2" Type="http://schemas.openxmlformats.org/officeDocument/2006/relationships/oleObject" Target="../embeddings/oleObject116.bin"/><Relationship Id="rId19" Type="http://schemas.openxmlformats.org/officeDocument/2006/relationships/image" Target="../media/image117.wmf"/><Relationship Id="rId18" Type="http://schemas.openxmlformats.org/officeDocument/2006/relationships/oleObject" Target="../embeddings/oleObject124.bin"/><Relationship Id="rId17" Type="http://schemas.openxmlformats.org/officeDocument/2006/relationships/image" Target="../media/image116.wmf"/><Relationship Id="rId16" Type="http://schemas.openxmlformats.org/officeDocument/2006/relationships/oleObject" Target="../embeddings/oleObject123.bin"/><Relationship Id="rId15" Type="http://schemas.openxmlformats.org/officeDocument/2006/relationships/image" Target="../media/image115.wmf"/><Relationship Id="rId14" Type="http://schemas.openxmlformats.org/officeDocument/2006/relationships/oleObject" Target="../embeddings/oleObject122.bin"/><Relationship Id="rId13" Type="http://schemas.openxmlformats.org/officeDocument/2006/relationships/image" Target="../media/image114.wmf"/><Relationship Id="rId12" Type="http://schemas.openxmlformats.org/officeDocument/2006/relationships/oleObject" Target="../embeddings/oleObject121.bin"/><Relationship Id="rId11" Type="http://schemas.openxmlformats.org/officeDocument/2006/relationships/image" Target="../media/image113.wmf"/><Relationship Id="rId10" Type="http://schemas.openxmlformats.org/officeDocument/2006/relationships/oleObject" Target="../embeddings/oleObject120.bin"/><Relationship Id="rId1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31.bin"/><Relationship Id="rId8" Type="http://schemas.openxmlformats.org/officeDocument/2006/relationships/image" Target="../media/image123.wmf"/><Relationship Id="rId7" Type="http://schemas.openxmlformats.org/officeDocument/2006/relationships/oleObject" Target="../embeddings/oleObject130.bin"/><Relationship Id="rId6" Type="http://schemas.openxmlformats.org/officeDocument/2006/relationships/image" Target="../media/image122.wmf"/><Relationship Id="rId5" Type="http://schemas.openxmlformats.org/officeDocument/2006/relationships/oleObject" Target="../embeddings/oleObject129.bin"/><Relationship Id="rId4" Type="http://schemas.openxmlformats.org/officeDocument/2006/relationships/image" Target="../media/image121.wmf"/><Relationship Id="rId3" Type="http://schemas.openxmlformats.org/officeDocument/2006/relationships/oleObject" Target="../embeddings/oleObject128.bin"/><Relationship Id="rId2" Type="http://schemas.openxmlformats.org/officeDocument/2006/relationships/image" Target="../media/image120.wmf"/><Relationship Id="rId18" Type="http://schemas.openxmlformats.org/officeDocument/2006/relationships/vmlDrawing" Target="../drawings/vmlDrawing27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127.wmf"/><Relationship Id="rId15" Type="http://schemas.openxmlformats.org/officeDocument/2006/relationships/oleObject" Target="../embeddings/oleObject134.bin"/><Relationship Id="rId14" Type="http://schemas.openxmlformats.org/officeDocument/2006/relationships/image" Target="../media/image126.wmf"/><Relationship Id="rId13" Type="http://schemas.openxmlformats.org/officeDocument/2006/relationships/oleObject" Target="../embeddings/oleObject133.bin"/><Relationship Id="rId12" Type="http://schemas.openxmlformats.org/officeDocument/2006/relationships/image" Target="../media/image125.wmf"/><Relationship Id="rId11" Type="http://schemas.openxmlformats.org/officeDocument/2006/relationships/oleObject" Target="../embeddings/oleObject132.bin"/><Relationship Id="rId10" Type="http://schemas.openxmlformats.org/officeDocument/2006/relationships/image" Target="../media/image124.wmf"/><Relationship Id="rId1" Type="http://schemas.openxmlformats.org/officeDocument/2006/relationships/oleObject" Target="../embeddings/oleObject127.bin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39.bin"/><Relationship Id="rId8" Type="http://schemas.openxmlformats.org/officeDocument/2006/relationships/image" Target="../media/image131.wmf"/><Relationship Id="rId7" Type="http://schemas.openxmlformats.org/officeDocument/2006/relationships/oleObject" Target="../embeddings/oleObject138.bin"/><Relationship Id="rId6" Type="http://schemas.openxmlformats.org/officeDocument/2006/relationships/image" Target="../media/image130.wmf"/><Relationship Id="rId5" Type="http://schemas.openxmlformats.org/officeDocument/2006/relationships/oleObject" Target="../embeddings/oleObject137.bin"/><Relationship Id="rId4" Type="http://schemas.openxmlformats.org/officeDocument/2006/relationships/image" Target="../media/image129.wmf"/><Relationship Id="rId3" Type="http://schemas.openxmlformats.org/officeDocument/2006/relationships/oleObject" Target="../embeddings/oleObject136.bin"/><Relationship Id="rId2" Type="http://schemas.openxmlformats.org/officeDocument/2006/relationships/image" Target="../media/image128.wmf"/><Relationship Id="rId13" Type="http://schemas.openxmlformats.org/officeDocument/2006/relationships/notesSlide" Target="../notesSlides/notesSlide6.xml"/><Relationship Id="rId12" Type="http://schemas.openxmlformats.org/officeDocument/2006/relationships/vmlDrawing" Target="../drawings/vmlDrawing28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32.wmf"/><Relationship Id="rId1" Type="http://schemas.openxmlformats.org/officeDocument/2006/relationships/oleObject" Target="../embeddings/oleObject135.bin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44.bin"/><Relationship Id="rId8" Type="http://schemas.openxmlformats.org/officeDocument/2006/relationships/image" Target="../media/image136.wmf"/><Relationship Id="rId7" Type="http://schemas.openxmlformats.org/officeDocument/2006/relationships/oleObject" Target="../embeddings/oleObject143.bin"/><Relationship Id="rId6" Type="http://schemas.openxmlformats.org/officeDocument/2006/relationships/image" Target="../media/image135.wmf"/><Relationship Id="rId5" Type="http://schemas.openxmlformats.org/officeDocument/2006/relationships/oleObject" Target="../embeddings/oleObject142.bin"/><Relationship Id="rId4" Type="http://schemas.openxmlformats.org/officeDocument/2006/relationships/image" Target="../media/image134.wmf"/><Relationship Id="rId3" Type="http://schemas.openxmlformats.org/officeDocument/2006/relationships/oleObject" Target="../embeddings/oleObject141.bin"/><Relationship Id="rId2" Type="http://schemas.openxmlformats.org/officeDocument/2006/relationships/image" Target="../media/image133.wmf"/><Relationship Id="rId16" Type="http://schemas.openxmlformats.org/officeDocument/2006/relationships/vmlDrawing" Target="../drawings/vmlDrawing29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139.wmf"/><Relationship Id="rId13" Type="http://schemas.openxmlformats.org/officeDocument/2006/relationships/oleObject" Target="../embeddings/oleObject146.bin"/><Relationship Id="rId12" Type="http://schemas.openxmlformats.org/officeDocument/2006/relationships/image" Target="../media/image138.wmf"/><Relationship Id="rId11" Type="http://schemas.openxmlformats.org/officeDocument/2006/relationships/oleObject" Target="../embeddings/oleObject145.bin"/><Relationship Id="rId10" Type="http://schemas.openxmlformats.org/officeDocument/2006/relationships/image" Target="../media/image137.wmf"/><Relationship Id="rId1" Type="http://schemas.openxmlformats.org/officeDocument/2006/relationships/oleObject" Target="../embeddings/oleObject140.bin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51.bin"/><Relationship Id="rId8" Type="http://schemas.openxmlformats.org/officeDocument/2006/relationships/image" Target="../media/image143.wmf"/><Relationship Id="rId7" Type="http://schemas.openxmlformats.org/officeDocument/2006/relationships/oleObject" Target="../embeddings/oleObject150.bin"/><Relationship Id="rId6" Type="http://schemas.openxmlformats.org/officeDocument/2006/relationships/image" Target="../media/image142.wmf"/><Relationship Id="rId5" Type="http://schemas.openxmlformats.org/officeDocument/2006/relationships/oleObject" Target="../embeddings/oleObject149.bin"/><Relationship Id="rId4" Type="http://schemas.openxmlformats.org/officeDocument/2006/relationships/image" Target="../media/image141.wmf"/><Relationship Id="rId3" Type="http://schemas.openxmlformats.org/officeDocument/2006/relationships/oleObject" Target="../embeddings/oleObject148.bin"/><Relationship Id="rId2" Type="http://schemas.openxmlformats.org/officeDocument/2006/relationships/image" Target="../media/image140.wmf"/><Relationship Id="rId11" Type="http://schemas.openxmlformats.org/officeDocument/2006/relationships/vmlDrawing" Target="../drawings/vmlDrawing30.vml"/><Relationship Id="rId10" Type="http://schemas.openxmlformats.org/officeDocument/2006/relationships/slideLayout" Target="../slideLayouts/slideLayout7.xml"/><Relationship Id="rId1" Type="http://schemas.openxmlformats.org/officeDocument/2006/relationships/oleObject" Target="../embeddings/oleObject147.bin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56.bin"/><Relationship Id="rId8" Type="http://schemas.openxmlformats.org/officeDocument/2006/relationships/image" Target="../media/image147.wmf"/><Relationship Id="rId7" Type="http://schemas.openxmlformats.org/officeDocument/2006/relationships/oleObject" Target="../embeddings/oleObject155.bin"/><Relationship Id="rId6" Type="http://schemas.openxmlformats.org/officeDocument/2006/relationships/image" Target="../media/image146.wmf"/><Relationship Id="rId5" Type="http://schemas.openxmlformats.org/officeDocument/2006/relationships/oleObject" Target="../embeddings/oleObject154.bin"/><Relationship Id="rId4" Type="http://schemas.openxmlformats.org/officeDocument/2006/relationships/image" Target="../media/image145.wmf"/><Relationship Id="rId3" Type="http://schemas.openxmlformats.org/officeDocument/2006/relationships/oleObject" Target="../embeddings/oleObject153.bin"/><Relationship Id="rId2" Type="http://schemas.openxmlformats.org/officeDocument/2006/relationships/image" Target="../media/image144.wmf"/><Relationship Id="rId13" Type="http://schemas.openxmlformats.org/officeDocument/2006/relationships/notesSlide" Target="../notesSlides/notesSlide7.xml"/><Relationship Id="rId12" Type="http://schemas.openxmlformats.org/officeDocument/2006/relationships/vmlDrawing" Target="../drawings/vmlDrawing31.v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48.wmf"/><Relationship Id="rId1" Type="http://schemas.openxmlformats.org/officeDocument/2006/relationships/oleObject" Target="../embeddings/oleObject152.bin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61.bin"/><Relationship Id="rId8" Type="http://schemas.openxmlformats.org/officeDocument/2006/relationships/image" Target="../media/image152.wmf"/><Relationship Id="rId7" Type="http://schemas.openxmlformats.org/officeDocument/2006/relationships/oleObject" Target="../embeddings/oleObject160.bin"/><Relationship Id="rId6" Type="http://schemas.openxmlformats.org/officeDocument/2006/relationships/image" Target="../media/image151.wmf"/><Relationship Id="rId5" Type="http://schemas.openxmlformats.org/officeDocument/2006/relationships/oleObject" Target="../embeddings/oleObject159.bin"/><Relationship Id="rId4" Type="http://schemas.openxmlformats.org/officeDocument/2006/relationships/image" Target="../media/image150.wmf"/><Relationship Id="rId3" Type="http://schemas.openxmlformats.org/officeDocument/2006/relationships/oleObject" Target="../embeddings/oleObject158.bin"/><Relationship Id="rId2" Type="http://schemas.openxmlformats.org/officeDocument/2006/relationships/image" Target="../media/image149.wmf"/><Relationship Id="rId14" Type="http://schemas.openxmlformats.org/officeDocument/2006/relationships/vmlDrawing" Target="../drawings/vmlDrawing32.vml"/><Relationship Id="rId13" Type="http://schemas.openxmlformats.org/officeDocument/2006/relationships/slideLayout" Target="../slideLayouts/slideLayout12.xml"/><Relationship Id="rId12" Type="http://schemas.openxmlformats.org/officeDocument/2006/relationships/image" Target="../media/image154.wmf"/><Relationship Id="rId11" Type="http://schemas.openxmlformats.org/officeDocument/2006/relationships/oleObject" Target="../embeddings/oleObject162.bin"/><Relationship Id="rId10" Type="http://schemas.openxmlformats.org/officeDocument/2006/relationships/image" Target="../media/image153.wmf"/><Relationship Id="rId1" Type="http://schemas.openxmlformats.org/officeDocument/2006/relationships/oleObject" Target="../embeddings/oleObject157.bin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33.vml"/><Relationship Id="rId8" Type="http://schemas.openxmlformats.org/officeDocument/2006/relationships/slideLayout" Target="../slideLayouts/slideLayout7.xml"/><Relationship Id="rId7" Type="http://schemas.openxmlformats.org/officeDocument/2006/relationships/oleObject" Target="../embeddings/oleObject166.bin"/><Relationship Id="rId6" Type="http://schemas.openxmlformats.org/officeDocument/2006/relationships/image" Target="../media/image149.wmf"/><Relationship Id="rId5" Type="http://schemas.openxmlformats.org/officeDocument/2006/relationships/oleObject" Target="../embeddings/oleObject165.bin"/><Relationship Id="rId4" Type="http://schemas.openxmlformats.org/officeDocument/2006/relationships/image" Target="../media/image155.wmf"/><Relationship Id="rId3" Type="http://schemas.openxmlformats.org/officeDocument/2006/relationships/oleObject" Target="../embeddings/oleObject164.bin"/><Relationship Id="rId2" Type="http://schemas.openxmlformats.org/officeDocument/2006/relationships/image" Target="../media/image150.wmf"/><Relationship Id="rId1" Type="http://schemas.openxmlformats.org/officeDocument/2006/relationships/oleObject" Target="../embeddings/oleObject163.bin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71.bin"/><Relationship Id="rId8" Type="http://schemas.openxmlformats.org/officeDocument/2006/relationships/image" Target="../media/image159.wmf"/><Relationship Id="rId7" Type="http://schemas.openxmlformats.org/officeDocument/2006/relationships/oleObject" Target="../embeddings/oleObject170.bin"/><Relationship Id="rId6" Type="http://schemas.openxmlformats.org/officeDocument/2006/relationships/image" Target="../media/image158.wmf"/><Relationship Id="rId5" Type="http://schemas.openxmlformats.org/officeDocument/2006/relationships/oleObject" Target="../embeddings/oleObject169.bin"/><Relationship Id="rId4" Type="http://schemas.openxmlformats.org/officeDocument/2006/relationships/image" Target="../media/image157.wmf"/><Relationship Id="rId3" Type="http://schemas.openxmlformats.org/officeDocument/2006/relationships/oleObject" Target="../embeddings/oleObject168.bin"/><Relationship Id="rId2" Type="http://schemas.openxmlformats.org/officeDocument/2006/relationships/image" Target="../media/image156.wmf"/><Relationship Id="rId14" Type="http://schemas.openxmlformats.org/officeDocument/2006/relationships/vmlDrawing" Target="../drawings/vmlDrawing34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161.wmf"/><Relationship Id="rId11" Type="http://schemas.openxmlformats.org/officeDocument/2006/relationships/oleObject" Target="../embeddings/oleObject172.bin"/><Relationship Id="rId10" Type="http://schemas.openxmlformats.org/officeDocument/2006/relationships/image" Target="../media/image160.wmf"/><Relationship Id="rId1" Type="http://schemas.openxmlformats.org/officeDocument/2006/relationships/oleObject" Target="../embeddings/oleObject167.bin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77.bin"/><Relationship Id="rId8" Type="http://schemas.openxmlformats.org/officeDocument/2006/relationships/image" Target="../media/image165.wmf"/><Relationship Id="rId7" Type="http://schemas.openxmlformats.org/officeDocument/2006/relationships/oleObject" Target="../embeddings/oleObject176.bin"/><Relationship Id="rId6" Type="http://schemas.openxmlformats.org/officeDocument/2006/relationships/image" Target="../media/image164.wmf"/><Relationship Id="rId5" Type="http://schemas.openxmlformats.org/officeDocument/2006/relationships/oleObject" Target="../embeddings/oleObject175.bin"/><Relationship Id="rId4" Type="http://schemas.openxmlformats.org/officeDocument/2006/relationships/image" Target="../media/image163.wmf"/><Relationship Id="rId3" Type="http://schemas.openxmlformats.org/officeDocument/2006/relationships/oleObject" Target="../embeddings/oleObject174.bin"/><Relationship Id="rId2" Type="http://schemas.openxmlformats.org/officeDocument/2006/relationships/image" Target="../media/image162.wmf"/><Relationship Id="rId14" Type="http://schemas.openxmlformats.org/officeDocument/2006/relationships/vmlDrawing" Target="../drawings/vmlDrawing35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167.wmf"/><Relationship Id="rId11" Type="http://schemas.openxmlformats.org/officeDocument/2006/relationships/oleObject" Target="../embeddings/oleObject178.bin"/><Relationship Id="rId10" Type="http://schemas.openxmlformats.org/officeDocument/2006/relationships/image" Target="../media/image166.wmf"/><Relationship Id="rId1" Type="http://schemas.openxmlformats.org/officeDocument/2006/relationships/oleObject" Target="../embeddings/oleObject173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36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70.wmf"/><Relationship Id="rId5" Type="http://schemas.openxmlformats.org/officeDocument/2006/relationships/oleObject" Target="../embeddings/oleObject181.bin"/><Relationship Id="rId4" Type="http://schemas.openxmlformats.org/officeDocument/2006/relationships/image" Target="../media/image169.wmf"/><Relationship Id="rId3" Type="http://schemas.openxmlformats.org/officeDocument/2006/relationships/oleObject" Target="../embeddings/oleObject180.bin"/><Relationship Id="rId2" Type="http://schemas.openxmlformats.org/officeDocument/2006/relationships/image" Target="../media/image168.wmf"/><Relationship Id="rId1" Type="http://schemas.openxmlformats.org/officeDocument/2006/relationships/oleObject" Target="../embeddings/oleObject179.bin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86.bin"/><Relationship Id="rId8" Type="http://schemas.openxmlformats.org/officeDocument/2006/relationships/image" Target="../media/image174.wmf"/><Relationship Id="rId7" Type="http://schemas.openxmlformats.org/officeDocument/2006/relationships/oleObject" Target="../embeddings/oleObject185.bin"/><Relationship Id="rId6" Type="http://schemas.openxmlformats.org/officeDocument/2006/relationships/image" Target="../media/image173.wmf"/><Relationship Id="rId5" Type="http://schemas.openxmlformats.org/officeDocument/2006/relationships/oleObject" Target="../embeddings/oleObject184.bin"/><Relationship Id="rId4" Type="http://schemas.openxmlformats.org/officeDocument/2006/relationships/image" Target="../media/image172.wmf"/><Relationship Id="rId3" Type="http://schemas.openxmlformats.org/officeDocument/2006/relationships/oleObject" Target="../embeddings/oleObject183.bin"/><Relationship Id="rId25" Type="http://schemas.openxmlformats.org/officeDocument/2006/relationships/notesSlide" Target="../notesSlides/notesSlide8.xml"/><Relationship Id="rId24" Type="http://schemas.openxmlformats.org/officeDocument/2006/relationships/vmlDrawing" Target="../drawings/vmlDrawing37.vml"/><Relationship Id="rId23" Type="http://schemas.openxmlformats.org/officeDocument/2006/relationships/slideLayout" Target="../slideLayouts/slideLayout7.xml"/><Relationship Id="rId22" Type="http://schemas.openxmlformats.org/officeDocument/2006/relationships/image" Target="../media/image181.wmf"/><Relationship Id="rId21" Type="http://schemas.openxmlformats.org/officeDocument/2006/relationships/oleObject" Target="../embeddings/oleObject192.bin"/><Relationship Id="rId20" Type="http://schemas.openxmlformats.org/officeDocument/2006/relationships/image" Target="../media/image180.wmf"/><Relationship Id="rId2" Type="http://schemas.openxmlformats.org/officeDocument/2006/relationships/image" Target="../media/image171.wmf"/><Relationship Id="rId19" Type="http://schemas.openxmlformats.org/officeDocument/2006/relationships/oleObject" Target="../embeddings/oleObject191.bin"/><Relationship Id="rId18" Type="http://schemas.openxmlformats.org/officeDocument/2006/relationships/image" Target="../media/image179.wmf"/><Relationship Id="rId17" Type="http://schemas.openxmlformats.org/officeDocument/2006/relationships/oleObject" Target="../embeddings/oleObject190.bin"/><Relationship Id="rId16" Type="http://schemas.openxmlformats.org/officeDocument/2006/relationships/image" Target="../media/image178.wmf"/><Relationship Id="rId15" Type="http://schemas.openxmlformats.org/officeDocument/2006/relationships/oleObject" Target="../embeddings/oleObject189.bin"/><Relationship Id="rId14" Type="http://schemas.openxmlformats.org/officeDocument/2006/relationships/image" Target="../media/image177.wmf"/><Relationship Id="rId13" Type="http://schemas.openxmlformats.org/officeDocument/2006/relationships/oleObject" Target="../embeddings/oleObject188.bin"/><Relationship Id="rId12" Type="http://schemas.openxmlformats.org/officeDocument/2006/relationships/image" Target="../media/image176.wmf"/><Relationship Id="rId11" Type="http://schemas.openxmlformats.org/officeDocument/2006/relationships/oleObject" Target="../embeddings/oleObject187.bin"/><Relationship Id="rId10" Type="http://schemas.openxmlformats.org/officeDocument/2006/relationships/image" Target="../media/image175.wmf"/><Relationship Id="rId1" Type="http://schemas.openxmlformats.org/officeDocument/2006/relationships/oleObject" Target="../embeddings/oleObject182.bin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97.bin"/><Relationship Id="rId8" Type="http://schemas.openxmlformats.org/officeDocument/2006/relationships/image" Target="../media/image185.wmf"/><Relationship Id="rId7" Type="http://schemas.openxmlformats.org/officeDocument/2006/relationships/oleObject" Target="../embeddings/oleObject196.bin"/><Relationship Id="rId6" Type="http://schemas.openxmlformats.org/officeDocument/2006/relationships/image" Target="../media/image184.wmf"/><Relationship Id="rId5" Type="http://schemas.openxmlformats.org/officeDocument/2006/relationships/oleObject" Target="../embeddings/oleObject195.bin"/><Relationship Id="rId4" Type="http://schemas.openxmlformats.org/officeDocument/2006/relationships/image" Target="../media/image183.wmf"/><Relationship Id="rId3" Type="http://schemas.openxmlformats.org/officeDocument/2006/relationships/oleObject" Target="../embeddings/oleObject194.bin"/><Relationship Id="rId20" Type="http://schemas.openxmlformats.org/officeDocument/2006/relationships/vmlDrawing" Target="../drawings/vmlDrawing38.vml"/><Relationship Id="rId2" Type="http://schemas.openxmlformats.org/officeDocument/2006/relationships/image" Target="../media/image182.wmf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190.wmf"/><Relationship Id="rId17" Type="http://schemas.openxmlformats.org/officeDocument/2006/relationships/oleObject" Target="../embeddings/oleObject201.bin"/><Relationship Id="rId16" Type="http://schemas.openxmlformats.org/officeDocument/2006/relationships/image" Target="../media/image189.wmf"/><Relationship Id="rId15" Type="http://schemas.openxmlformats.org/officeDocument/2006/relationships/oleObject" Target="../embeddings/oleObject200.bin"/><Relationship Id="rId14" Type="http://schemas.openxmlformats.org/officeDocument/2006/relationships/image" Target="../media/image188.wmf"/><Relationship Id="rId13" Type="http://schemas.openxmlformats.org/officeDocument/2006/relationships/oleObject" Target="../embeddings/oleObject199.bin"/><Relationship Id="rId12" Type="http://schemas.openxmlformats.org/officeDocument/2006/relationships/image" Target="../media/image187.wmf"/><Relationship Id="rId11" Type="http://schemas.openxmlformats.org/officeDocument/2006/relationships/oleObject" Target="../embeddings/oleObject198.bin"/><Relationship Id="rId10" Type="http://schemas.openxmlformats.org/officeDocument/2006/relationships/image" Target="../media/image186.wmf"/><Relationship Id="rId1" Type="http://schemas.openxmlformats.org/officeDocument/2006/relationships/oleObject" Target="../embeddings/oleObject193.bin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06.bin"/><Relationship Id="rId8" Type="http://schemas.openxmlformats.org/officeDocument/2006/relationships/image" Target="../media/image194.wmf"/><Relationship Id="rId7" Type="http://schemas.openxmlformats.org/officeDocument/2006/relationships/oleObject" Target="../embeddings/oleObject205.bin"/><Relationship Id="rId6" Type="http://schemas.openxmlformats.org/officeDocument/2006/relationships/image" Target="../media/image193.wmf"/><Relationship Id="rId5" Type="http://schemas.openxmlformats.org/officeDocument/2006/relationships/oleObject" Target="../embeddings/oleObject204.bin"/><Relationship Id="rId4" Type="http://schemas.openxmlformats.org/officeDocument/2006/relationships/image" Target="../media/image192.wmf"/><Relationship Id="rId3" Type="http://schemas.openxmlformats.org/officeDocument/2006/relationships/oleObject" Target="../embeddings/oleObject203.bin"/><Relationship Id="rId20" Type="http://schemas.openxmlformats.org/officeDocument/2006/relationships/vmlDrawing" Target="../drawings/vmlDrawing39.vml"/><Relationship Id="rId2" Type="http://schemas.openxmlformats.org/officeDocument/2006/relationships/image" Target="../media/image191.wmf"/><Relationship Id="rId19" Type="http://schemas.openxmlformats.org/officeDocument/2006/relationships/slideLayout" Target="../slideLayouts/slideLayout2.xml"/><Relationship Id="rId18" Type="http://schemas.openxmlformats.org/officeDocument/2006/relationships/image" Target="../media/image199.wmf"/><Relationship Id="rId17" Type="http://schemas.openxmlformats.org/officeDocument/2006/relationships/oleObject" Target="../embeddings/oleObject210.bin"/><Relationship Id="rId16" Type="http://schemas.openxmlformats.org/officeDocument/2006/relationships/image" Target="../media/image198.wmf"/><Relationship Id="rId15" Type="http://schemas.openxmlformats.org/officeDocument/2006/relationships/oleObject" Target="../embeddings/oleObject209.bin"/><Relationship Id="rId14" Type="http://schemas.openxmlformats.org/officeDocument/2006/relationships/image" Target="../media/image197.wmf"/><Relationship Id="rId13" Type="http://schemas.openxmlformats.org/officeDocument/2006/relationships/oleObject" Target="../embeddings/oleObject208.bin"/><Relationship Id="rId12" Type="http://schemas.openxmlformats.org/officeDocument/2006/relationships/image" Target="../media/image196.wmf"/><Relationship Id="rId11" Type="http://schemas.openxmlformats.org/officeDocument/2006/relationships/oleObject" Target="../embeddings/oleObject207.bin"/><Relationship Id="rId10" Type="http://schemas.openxmlformats.org/officeDocument/2006/relationships/image" Target="../media/image195.wmf"/><Relationship Id="rId1" Type="http://schemas.openxmlformats.org/officeDocument/2006/relationships/oleObject" Target="../embeddings/oleObject202.bin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15.bin"/><Relationship Id="rId8" Type="http://schemas.openxmlformats.org/officeDocument/2006/relationships/image" Target="../media/image203.wmf"/><Relationship Id="rId7" Type="http://schemas.openxmlformats.org/officeDocument/2006/relationships/oleObject" Target="../embeddings/oleObject214.bin"/><Relationship Id="rId6" Type="http://schemas.openxmlformats.org/officeDocument/2006/relationships/image" Target="../media/image202.wmf"/><Relationship Id="rId5" Type="http://schemas.openxmlformats.org/officeDocument/2006/relationships/oleObject" Target="../embeddings/oleObject213.bin"/><Relationship Id="rId4" Type="http://schemas.openxmlformats.org/officeDocument/2006/relationships/image" Target="../media/image201.wmf"/><Relationship Id="rId3" Type="http://schemas.openxmlformats.org/officeDocument/2006/relationships/oleObject" Target="../embeddings/oleObject212.bin"/><Relationship Id="rId26" Type="http://schemas.openxmlformats.org/officeDocument/2006/relationships/vmlDrawing" Target="../drawings/vmlDrawing40.vml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211.wmf"/><Relationship Id="rId23" Type="http://schemas.openxmlformats.org/officeDocument/2006/relationships/oleObject" Target="../embeddings/oleObject222.bin"/><Relationship Id="rId22" Type="http://schemas.openxmlformats.org/officeDocument/2006/relationships/image" Target="../media/image210.wmf"/><Relationship Id="rId21" Type="http://schemas.openxmlformats.org/officeDocument/2006/relationships/oleObject" Target="../embeddings/oleObject221.bin"/><Relationship Id="rId20" Type="http://schemas.openxmlformats.org/officeDocument/2006/relationships/image" Target="../media/image209.wmf"/><Relationship Id="rId2" Type="http://schemas.openxmlformats.org/officeDocument/2006/relationships/image" Target="../media/image200.wmf"/><Relationship Id="rId19" Type="http://schemas.openxmlformats.org/officeDocument/2006/relationships/oleObject" Target="../embeddings/oleObject220.bin"/><Relationship Id="rId18" Type="http://schemas.openxmlformats.org/officeDocument/2006/relationships/image" Target="../media/image208.wmf"/><Relationship Id="rId17" Type="http://schemas.openxmlformats.org/officeDocument/2006/relationships/oleObject" Target="../embeddings/oleObject219.bin"/><Relationship Id="rId16" Type="http://schemas.openxmlformats.org/officeDocument/2006/relationships/image" Target="../media/image207.wmf"/><Relationship Id="rId15" Type="http://schemas.openxmlformats.org/officeDocument/2006/relationships/oleObject" Target="../embeddings/oleObject218.bin"/><Relationship Id="rId14" Type="http://schemas.openxmlformats.org/officeDocument/2006/relationships/image" Target="../media/image206.wmf"/><Relationship Id="rId13" Type="http://schemas.openxmlformats.org/officeDocument/2006/relationships/oleObject" Target="../embeddings/oleObject217.bin"/><Relationship Id="rId12" Type="http://schemas.openxmlformats.org/officeDocument/2006/relationships/image" Target="../media/image205.wmf"/><Relationship Id="rId11" Type="http://schemas.openxmlformats.org/officeDocument/2006/relationships/oleObject" Target="../embeddings/oleObject216.bin"/><Relationship Id="rId10" Type="http://schemas.openxmlformats.org/officeDocument/2006/relationships/image" Target="../media/image204.wmf"/><Relationship Id="rId1" Type="http://schemas.openxmlformats.org/officeDocument/2006/relationships/oleObject" Target="../embeddings/oleObject211.bin"/></Relationships>
</file>

<file path=ppt/slides/_rels/slide4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4.wmf"/><Relationship Id="rId8" Type="http://schemas.openxmlformats.org/officeDocument/2006/relationships/oleObject" Target="../embeddings/oleObject227.bin"/><Relationship Id="rId7" Type="http://schemas.openxmlformats.org/officeDocument/2006/relationships/oleObject" Target="../embeddings/oleObject226.bin"/><Relationship Id="rId6" Type="http://schemas.openxmlformats.org/officeDocument/2006/relationships/image" Target="../media/image17.wmf"/><Relationship Id="rId5" Type="http://schemas.openxmlformats.org/officeDocument/2006/relationships/oleObject" Target="../embeddings/oleObject225.bin"/><Relationship Id="rId4" Type="http://schemas.openxmlformats.org/officeDocument/2006/relationships/image" Target="../media/image213.wmf"/><Relationship Id="rId3" Type="http://schemas.openxmlformats.org/officeDocument/2006/relationships/oleObject" Target="../embeddings/oleObject224.bin"/><Relationship Id="rId21" Type="http://schemas.openxmlformats.org/officeDocument/2006/relationships/vmlDrawing" Target="../drawings/vmlDrawing41.vml"/><Relationship Id="rId20" Type="http://schemas.openxmlformats.org/officeDocument/2006/relationships/slideLayout" Target="../slideLayouts/slideLayout7.xml"/><Relationship Id="rId2" Type="http://schemas.openxmlformats.org/officeDocument/2006/relationships/image" Target="../media/image212.wmf"/><Relationship Id="rId19" Type="http://schemas.openxmlformats.org/officeDocument/2006/relationships/image" Target="../media/image219.wmf"/><Relationship Id="rId18" Type="http://schemas.openxmlformats.org/officeDocument/2006/relationships/oleObject" Target="../embeddings/oleObject232.bin"/><Relationship Id="rId17" Type="http://schemas.openxmlformats.org/officeDocument/2006/relationships/image" Target="../media/image218.wmf"/><Relationship Id="rId16" Type="http://schemas.openxmlformats.org/officeDocument/2006/relationships/oleObject" Target="../embeddings/oleObject231.bin"/><Relationship Id="rId15" Type="http://schemas.openxmlformats.org/officeDocument/2006/relationships/image" Target="../media/image217.wmf"/><Relationship Id="rId14" Type="http://schemas.openxmlformats.org/officeDocument/2006/relationships/oleObject" Target="../embeddings/oleObject230.bin"/><Relationship Id="rId13" Type="http://schemas.openxmlformats.org/officeDocument/2006/relationships/image" Target="../media/image216.wmf"/><Relationship Id="rId12" Type="http://schemas.openxmlformats.org/officeDocument/2006/relationships/oleObject" Target="../embeddings/oleObject229.bin"/><Relationship Id="rId11" Type="http://schemas.openxmlformats.org/officeDocument/2006/relationships/image" Target="../media/image215.wmf"/><Relationship Id="rId10" Type="http://schemas.openxmlformats.org/officeDocument/2006/relationships/oleObject" Target="../embeddings/oleObject228.bin"/><Relationship Id="rId1" Type="http://schemas.openxmlformats.org/officeDocument/2006/relationships/oleObject" Target="../embeddings/oleObject223.bin"/></Relationships>
</file>

<file path=ppt/slides/_rels/slide4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vmlDrawing" Target="../drawings/vmlDrawing42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21.wmf"/><Relationship Id="rId3" Type="http://schemas.openxmlformats.org/officeDocument/2006/relationships/oleObject" Target="../embeddings/oleObject234.bin"/><Relationship Id="rId2" Type="http://schemas.openxmlformats.org/officeDocument/2006/relationships/image" Target="../media/image220.wmf"/><Relationship Id="rId1" Type="http://schemas.openxmlformats.org/officeDocument/2006/relationships/oleObject" Target="../embeddings/oleObject233.bin"/></Relationships>
</file>

<file path=ppt/slides/_rels/slide4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39.bin"/><Relationship Id="rId8" Type="http://schemas.openxmlformats.org/officeDocument/2006/relationships/image" Target="../media/image225.wmf"/><Relationship Id="rId7" Type="http://schemas.openxmlformats.org/officeDocument/2006/relationships/oleObject" Target="../embeddings/oleObject238.bin"/><Relationship Id="rId6" Type="http://schemas.openxmlformats.org/officeDocument/2006/relationships/image" Target="../media/image224.wmf"/><Relationship Id="rId5" Type="http://schemas.openxmlformats.org/officeDocument/2006/relationships/oleObject" Target="../embeddings/oleObject237.bin"/><Relationship Id="rId4" Type="http://schemas.openxmlformats.org/officeDocument/2006/relationships/image" Target="../media/image223.wmf"/><Relationship Id="rId3" Type="http://schemas.openxmlformats.org/officeDocument/2006/relationships/oleObject" Target="../embeddings/oleObject236.bin"/><Relationship Id="rId2" Type="http://schemas.openxmlformats.org/officeDocument/2006/relationships/image" Target="../media/image222.wmf"/><Relationship Id="rId14" Type="http://schemas.openxmlformats.org/officeDocument/2006/relationships/vmlDrawing" Target="../drawings/vmlDrawing43.v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227.wmf"/><Relationship Id="rId11" Type="http://schemas.openxmlformats.org/officeDocument/2006/relationships/oleObject" Target="../embeddings/oleObject240.bin"/><Relationship Id="rId10" Type="http://schemas.openxmlformats.org/officeDocument/2006/relationships/image" Target="../media/image226.wmf"/><Relationship Id="rId1" Type="http://schemas.openxmlformats.org/officeDocument/2006/relationships/oleObject" Target="../embeddings/oleObject235.bin"/></Relationships>
</file>

<file path=ppt/slides/_rels/slide5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45.bin"/><Relationship Id="rId8" Type="http://schemas.openxmlformats.org/officeDocument/2006/relationships/image" Target="../media/image231.wmf"/><Relationship Id="rId7" Type="http://schemas.openxmlformats.org/officeDocument/2006/relationships/oleObject" Target="../embeddings/oleObject244.bin"/><Relationship Id="rId6" Type="http://schemas.openxmlformats.org/officeDocument/2006/relationships/image" Target="../media/image230.wmf"/><Relationship Id="rId5" Type="http://schemas.openxmlformats.org/officeDocument/2006/relationships/oleObject" Target="../embeddings/oleObject243.bin"/><Relationship Id="rId4" Type="http://schemas.openxmlformats.org/officeDocument/2006/relationships/image" Target="../media/image229.wmf"/><Relationship Id="rId3" Type="http://schemas.openxmlformats.org/officeDocument/2006/relationships/oleObject" Target="../embeddings/oleObject242.bin"/><Relationship Id="rId2" Type="http://schemas.openxmlformats.org/officeDocument/2006/relationships/image" Target="../media/image228.wmf"/><Relationship Id="rId18" Type="http://schemas.openxmlformats.org/officeDocument/2006/relationships/vmlDrawing" Target="../drawings/vmlDrawing44.vml"/><Relationship Id="rId17" Type="http://schemas.openxmlformats.org/officeDocument/2006/relationships/slideLayout" Target="../slideLayouts/slideLayout2.xml"/><Relationship Id="rId16" Type="http://schemas.openxmlformats.org/officeDocument/2006/relationships/image" Target="../media/image235.wmf"/><Relationship Id="rId15" Type="http://schemas.openxmlformats.org/officeDocument/2006/relationships/oleObject" Target="../embeddings/oleObject248.bin"/><Relationship Id="rId14" Type="http://schemas.openxmlformats.org/officeDocument/2006/relationships/image" Target="../media/image234.wmf"/><Relationship Id="rId13" Type="http://schemas.openxmlformats.org/officeDocument/2006/relationships/oleObject" Target="../embeddings/oleObject247.bin"/><Relationship Id="rId12" Type="http://schemas.openxmlformats.org/officeDocument/2006/relationships/image" Target="../media/image233.wmf"/><Relationship Id="rId11" Type="http://schemas.openxmlformats.org/officeDocument/2006/relationships/oleObject" Target="../embeddings/oleObject246.bin"/><Relationship Id="rId10" Type="http://schemas.openxmlformats.org/officeDocument/2006/relationships/image" Target="../media/image232.wmf"/><Relationship Id="rId1" Type="http://schemas.openxmlformats.org/officeDocument/2006/relationships/oleObject" Target="../embeddings/oleObject241.bin"/></Relationships>
</file>

<file path=ppt/slides/_rels/slide51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45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29.wmf"/><Relationship Id="rId3" Type="http://schemas.openxmlformats.org/officeDocument/2006/relationships/oleObject" Target="../embeddings/oleObject250.bin"/><Relationship Id="rId2" Type="http://schemas.openxmlformats.org/officeDocument/2006/relationships/image" Target="../media/image228.wmf"/><Relationship Id="rId1" Type="http://schemas.openxmlformats.org/officeDocument/2006/relationships/oleObject" Target="../embeddings/oleObject249.bin"/></Relationships>
</file>

<file path=ppt/slides/_rels/slide52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46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37.wmf"/><Relationship Id="rId3" Type="http://schemas.openxmlformats.org/officeDocument/2006/relationships/oleObject" Target="../embeddings/oleObject252.bin"/><Relationship Id="rId2" Type="http://schemas.openxmlformats.org/officeDocument/2006/relationships/image" Target="../media/image236.wmf"/><Relationship Id="rId1" Type="http://schemas.openxmlformats.org/officeDocument/2006/relationships/oleObject" Target="../embeddings/oleObject251.bin"/></Relationships>
</file>

<file path=ppt/slides/_rels/slide5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241.wmf"/><Relationship Id="rId7" Type="http://schemas.openxmlformats.org/officeDocument/2006/relationships/oleObject" Target="../embeddings/oleObject256.bin"/><Relationship Id="rId6" Type="http://schemas.openxmlformats.org/officeDocument/2006/relationships/image" Target="../media/image240.wmf"/><Relationship Id="rId5" Type="http://schemas.openxmlformats.org/officeDocument/2006/relationships/oleObject" Target="../embeddings/oleObject255.bin"/><Relationship Id="rId4" Type="http://schemas.openxmlformats.org/officeDocument/2006/relationships/image" Target="../media/image239.wmf"/><Relationship Id="rId3" Type="http://schemas.openxmlformats.org/officeDocument/2006/relationships/oleObject" Target="../embeddings/oleObject254.bin"/><Relationship Id="rId2" Type="http://schemas.openxmlformats.org/officeDocument/2006/relationships/image" Target="../media/image238.wmf"/><Relationship Id="rId10" Type="http://schemas.openxmlformats.org/officeDocument/2006/relationships/vmlDrawing" Target="../drawings/vmlDrawing47.vml"/><Relationship Id="rId1" Type="http://schemas.openxmlformats.org/officeDocument/2006/relationships/oleObject" Target="../embeddings/oleObject253.bin"/></Relationships>
</file>

<file path=ppt/slides/_rels/slide5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61.bin"/><Relationship Id="rId8" Type="http://schemas.openxmlformats.org/officeDocument/2006/relationships/image" Target="../media/image245.wmf"/><Relationship Id="rId7" Type="http://schemas.openxmlformats.org/officeDocument/2006/relationships/oleObject" Target="../embeddings/oleObject260.bin"/><Relationship Id="rId6" Type="http://schemas.openxmlformats.org/officeDocument/2006/relationships/image" Target="../media/image244.wmf"/><Relationship Id="rId5" Type="http://schemas.openxmlformats.org/officeDocument/2006/relationships/oleObject" Target="../embeddings/oleObject259.bin"/><Relationship Id="rId4" Type="http://schemas.openxmlformats.org/officeDocument/2006/relationships/image" Target="../media/image243.wmf"/><Relationship Id="rId3" Type="http://schemas.openxmlformats.org/officeDocument/2006/relationships/oleObject" Target="../embeddings/oleObject258.bin"/><Relationship Id="rId2" Type="http://schemas.openxmlformats.org/officeDocument/2006/relationships/image" Target="../media/image242.wmf"/><Relationship Id="rId12" Type="http://schemas.openxmlformats.org/officeDocument/2006/relationships/vmlDrawing" Target="../drawings/vmlDrawing48.v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246.wmf"/><Relationship Id="rId1" Type="http://schemas.openxmlformats.org/officeDocument/2006/relationships/oleObject" Target="../embeddings/oleObject257.bin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49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48.wmf"/><Relationship Id="rId5" Type="http://schemas.openxmlformats.org/officeDocument/2006/relationships/oleObject" Target="../embeddings/oleObject264.bin"/><Relationship Id="rId4" Type="http://schemas.openxmlformats.org/officeDocument/2006/relationships/image" Target="../media/image237.wmf"/><Relationship Id="rId3" Type="http://schemas.openxmlformats.org/officeDocument/2006/relationships/oleObject" Target="../embeddings/oleObject263.bin"/><Relationship Id="rId2" Type="http://schemas.openxmlformats.org/officeDocument/2006/relationships/image" Target="../media/image247.wmf"/><Relationship Id="rId1" Type="http://schemas.openxmlformats.org/officeDocument/2006/relationships/oleObject" Target="../embeddings/oleObject262.bin"/></Relationships>
</file>

<file path=ppt/slides/_rels/slide5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69.bin"/><Relationship Id="rId8" Type="http://schemas.openxmlformats.org/officeDocument/2006/relationships/image" Target="../media/image241.wmf"/><Relationship Id="rId7" Type="http://schemas.openxmlformats.org/officeDocument/2006/relationships/oleObject" Target="../embeddings/oleObject268.bin"/><Relationship Id="rId6" Type="http://schemas.openxmlformats.org/officeDocument/2006/relationships/image" Target="../media/image240.wmf"/><Relationship Id="rId5" Type="http://schemas.openxmlformats.org/officeDocument/2006/relationships/oleObject" Target="../embeddings/oleObject267.bin"/><Relationship Id="rId4" Type="http://schemas.openxmlformats.org/officeDocument/2006/relationships/image" Target="../media/image239.wmf"/><Relationship Id="rId3" Type="http://schemas.openxmlformats.org/officeDocument/2006/relationships/oleObject" Target="../embeddings/oleObject266.bin"/><Relationship Id="rId20" Type="http://schemas.openxmlformats.org/officeDocument/2006/relationships/vmlDrawing" Target="../drawings/vmlDrawing50.vml"/><Relationship Id="rId2" Type="http://schemas.openxmlformats.org/officeDocument/2006/relationships/image" Target="../media/image238.wmf"/><Relationship Id="rId19" Type="http://schemas.openxmlformats.org/officeDocument/2006/relationships/slideLayout" Target="../slideLayouts/slideLayout2.xml"/><Relationship Id="rId18" Type="http://schemas.openxmlformats.org/officeDocument/2006/relationships/image" Target="../media/image253.wmf"/><Relationship Id="rId17" Type="http://schemas.openxmlformats.org/officeDocument/2006/relationships/oleObject" Target="../embeddings/oleObject273.bin"/><Relationship Id="rId16" Type="http://schemas.openxmlformats.org/officeDocument/2006/relationships/image" Target="../media/image252.wmf"/><Relationship Id="rId15" Type="http://schemas.openxmlformats.org/officeDocument/2006/relationships/oleObject" Target="../embeddings/oleObject272.bin"/><Relationship Id="rId14" Type="http://schemas.openxmlformats.org/officeDocument/2006/relationships/image" Target="../media/image251.wmf"/><Relationship Id="rId13" Type="http://schemas.openxmlformats.org/officeDocument/2006/relationships/oleObject" Target="../embeddings/oleObject271.bin"/><Relationship Id="rId12" Type="http://schemas.openxmlformats.org/officeDocument/2006/relationships/image" Target="../media/image250.wmf"/><Relationship Id="rId11" Type="http://schemas.openxmlformats.org/officeDocument/2006/relationships/oleObject" Target="../embeddings/oleObject270.bin"/><Relationship Id="rId10" Type="http://schemas.openxmlformats.org/officeDocument/2006/relationships/image" Target="../media/image249.wmf"/><Relationship Id="rId1" Type="http://schemas.openxmlformats.org/officeDocument/2006/relationships/oleObject" Target="../embeddings/oleObject265.bin"/></Relationships>
</file>

<file path=ppt/slides/_rels/slide5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78.bin"/><Relationship Id="rId8" Type="http://schemas.openxmlformats.org/officeDocument/2006/relationships/image" Target="../media/image257.wmf"/><Relationship Id="rId7" Type="http://schemas.openxmlformats.org/officeDocument/2006/relationships/oleObject" Target="../embeddings/oleObject277.bin"/><Relationship Id="rId6" Type="http://schemas.openxmlformats.org/officeDocument/2006/relationships/image" Target="../media/image256.wmf"/><Relationship Id="rId5" Type="http://schemas.openxmlformats.org/officeDocument/2006/relationships/oleObject" Target="../embeddings/oleObject276.bin"/><Relationship Id="rId4" Type="http://schemas.openxmlformats.org/officeDocument/2006/relationships/image" Target="../media/image255.wmf"/><Relationship Id="rId3" Type="http://schemas.openxmlformats.org/officeDocument/2006/relationships/oleObject" Target="../embeddings/oleObject275.bin"/><Relationship Id="rId22" Type="http://schemas.openxmlformats.org/officeDocument/2006/relationships/vmlDrawing" Target="../drawings/vmlDrawing51.vml"/><Relationship Id="rId21" Type="http://schemas.openxmlformats.org/officeDocument/2006/relationships/slideLayout" Target="../slideLayouts/slideLayout2.xml"/><Relationship Id="rId20" Type="http://schemas.openxmlformats.org/officeDocument/2006/relationships/image" Target="../media/image263.wmf"/><Relationship Id="rId2" Type="http://schemas.openxmlformats.org/officeDocument/2006/relationships/image" Target="../media/image254.wmf"/><Relationship Id="rId19" Type="http://schemas.openxmlformats.org/officeDocument/2006/relationships/oleObject" Target="../embeddings/oleObject283.bin"/><Relationship Id="rId18" Type="http://schemas.openxmlformats.org/officeDocument/2006/relationships/image" Target="../media/image262.wmf"/><Relationship Id="rId17" Type="http://schemas.openxmlformats.org/officeDocument/2006/relationships/oleObject" Target="../embeddings/oleObject282.bin"/><Relationship Id="rId16" Type="http://schemas.openxmlformats.org/officeDocument/2006/relationships/image" Target="../media/image261.wmf"/><Relationship Id="rId15" Type="http://schemas.openxmlformats.org/officeDocument/2006/relationships/oleObject" Target="../embeddings/oleObject281.bin"/><Relationship Id="rId14" Type="http://schemas.openxmlformats.org/officeDocument/2006/relationships/image" Target="../media/image260.wmf"/><Relationship Id="rId13" Type="http://schemas.openxmlformats.org/officeDocument/2006/relationships/oleObject" Target="../embeddings/oleObject280.bin"/><Relationship Id="rId12" Type="http://schemas.openxmlformats.org/officeDocument/2006/relationships/image" Target="../media/image259.wmf"/><Relationship Id="rId11" Type="http://schemas.openxmlformats.org/officeDocument/2006/relationships/oleObject" Target="../embeddings/oleObject279.bin"/><Relationship Id="rId10" Type="http://schemas.openxmlformats.org/officeDocument/2006/relationships/image" Target="../media/image258.wmf"/><Relationship Id="rId1" Type="http://schemas.openxmlformats.org/officeDocument/2006/relationships/oleObject" Target="../embeddings/oleObject274.bin"/></Relationships>
</file>

<file path=ppt/slides/_rels/slide5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64.wmf"/><Relationship Id="rId1" Type="http://schemas.openxmlformats.org/officeDocument/2006/relationships/oleObject" Target="../embeddings/oleObject284.bin"/></Relationships>
</file>

<file path=ppt/slides/_rels/slide59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53.v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267.wmf"/><Relationship Id="rId6" Type="http://schemas.openxmlformats.org/officeDocument/2006/relationships/oleObject" Target="../embeddings/oleObject288.bin"/><Relationship Id="rId5" Type="http://schemas.openxmlformats.org/officeDocument/2006/relationships/oleObject" Target="../embeddings/oleObject287.bin"/><Relationship Id="rId4" Type="http://schemas.openxmlformats.org/officeDocument/2006/relationships/image" Target="../media/image266.wmf"/><Relationship Id="rId3" Type="http://schemas.openxmlformats.org/officeDocument/2006/relationships/oleObject" Target="../embeddings/oleObject286.bin"/><Relationship Id="rId2" Type="http://schemas.openxmlformats.org/officeDocument/2006/relationships/image" Target="../media/image265.wmf"/><Relationship Id="rId1" Type="http://schemas.openxmlformats.org/officeDocument/2006/relationships/oleObject" Target="../embeddings/oleObject285.bin"/></Relationships>
</file>

<file path=ppt/slides/_rels/slide6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93.bin"/><Relationship Id="rId8" Type="http://schemas.openxmlformats.org/officeDocument/2006/relationships/image" Target="../media/image271.wmf"/><Relationship Id="rId7" Type="http://schemas.openxmlformats.org/officeDocument/2006/relationships/oleObject" Target="../embeddings/oleObject292.bin"/><Relationship Id="rId6" Type="http://schemas.openxmlformats.org/officeDocument/2006/relationships/image" Target="../media/image270.wmf"/><Relationship Id="rId5" Type="http://schemas.openxmlformats.org/officeDocument/2006/relationships/oleObject" Target="../embeddings/oleObject291.bin"/><Relationship Id="rId4" Type="http://schemas.openxmlformats.org/officeDocument/2006/relationships/image" Target="../media/image269.wmf"/><Relationship Id="rId3" Type="http://schemas.openxmlformats.org/officeDocument/2006/relationships/oleObject" Target="../embeddings/oleObject290.bin"/><Relationship Id="rId2" Type="http://schemas.openxmlformats.org/officeDocument/2006/relationships/image" Target="../media/image268.wmf"/><Relationship Id="rId12" Type="http://schemas.openxmlformats.org/officeDocument/2006/relationships/vmlDrawing" Target="../drawings/vmlDrawing54.v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272.wmf"/><Relationship Id="rId1" Type="http://schemas.openxmlformats.org/officeDocument/2006/relationships/oleObject" Target="../embeddings/oleObject289.bin"/></Relationships>
</file>

<file path=ppt/slides/_rels/slide6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98.bin"/><Relationship Id="rId8" Type="http://schemas.openxmlformats.org/officeDocument/2006/relationships/image" Target="../media/image276.wmf"/><Relationship Id="rId7" Type="http://schemas.openxmlformats.org/officeDocument/2006/relationships/oleObject" Target="../embeddings/oleObject297.bin"/><Relationship Id="rId6" Type="http://schemas.openxmlformats.org/officeDocument/2006/relationships/image" Target="../media/image275.wmf"/><Relationship Id="rId5" Type="http://schemas.openxmlformats.org/officeDocument/2006/relationships/oleObject" Target="../embeddings/oleObject296.bin"/><Relationship Id="rId4" Type="http://schemas.openxmlformats.org/officeDocument/2006/relationships/image" Target="../media/image274.wmf"/><Relationship Id="rId3" Type="http://schemas.openxmlformats.org/officeDocument/2006/relationships/oleObject" Target="../embeddings/oleObject295.bin"/><Relationship Id="rId2" Type="http://schemas.openxmlformats.org/officeDocument/2006/relationships/image" Target="../media/image273.wmf"/><Relationship Id="rId16" Type="http://schemas.openxmlformats.org/officeDocument/2006/relationships/vmlDrawing" Target="../drawings/vmlDrawing55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279.wmf"/><Relationship Id="rId13" Type="http://schemas.openxmlformats.org/officeDocument/2006/relationships/oleObject" Target="../embeddings/oleObject300.bin"/><Relationship Id="rId12" Type="http://schemas.openxmlformats.org/officeDocument/2006/relationships/image" Target="../media/image278.wmf"/><Relationship Id="rId11" Type="http://schemas.openxmlformats.org/officeDocument/2006/relationships/oleObject" Target="../embeddings/oleObject299.bin"/><Relationship Id="rId10" Type="http://schemas.openxmlformats.org/officeDocument/2006/relationships/image" Target="../media/image277.wmf"/><Relationship Id="rId1" Type="http://schemas.openxmlformats.org/officeDocument/2006/relationships/oleObject" Target="../embeddings/oleObject294.bin"/></Relationships>
</file>

<file path=ppt/slides/_rels/slide6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05.bin"/><Relationship Id="rId8" Type="http://schemas.openxmlformats.org/officeDocument/2006/relationships/image" Target="../media/image282.wmf"/><Relationship Id="rId7" Type="http://schemas.openxmlformats.org/officeDocument/2006/relationships/oleObject" Target="../embeddings/oleObject304.bin"/><Relationship Id="rId6" Type="http://schemas.openxmlformats.org/officeDocument/2006/relationships/image" Target="../media/image281.wmf"/><Relationship Id="rId5" Type="http://schemas.openxmlformats.org/officeDocument/2006/relationships/oleObject" Target="../embeddings/oleObject303.bin"/><Relationship Id="rId4" Type="http://schemas.openxmlformats.org/officeDocument/2006/relationships/image" Target="../media/image280.wmf"/><Relationship Id="rId3" Type="http://schemas.openxmlformats.org/officeDocument/2006/relationships/oleObject" Target="../embeddings/oleObject302.bin"/><Relationship Id="rId2" Type="http://schemas.openxmlformats.org/officeDocument/2006/relationships/image" Target="../media/image273.wmf"/><Relationship Id="rId15" Type="http://schemas.openxmlformats.org/officeDocument/2006/relationships/vmlDrawing" Target="../drawings/vmlDrawing56.vml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279.wmf"/><Relationship Id="rId12" Type="http://schemas.openxmlformats.org/officeDocument/2006/relationships/oleObject" Target="../embeddings/oleObject306.bin"/><Relationship Id="rId11" Type="http://schemas.openxmlformats.org/officeDocument/2006/relationships/tags" Target="../tags/tag1.xml"/><Relationship Id="rId10" Type="http://schemas.openxmlformats.org/officeDocument/2006/relationships/image" Target="../media/image274.wmf"/><Relationship Id="rId1" Type="http://schemas.openxmlformats.org/officeDocument/2006/relationships/oleObject" Target="../embeddings/oleObject301.bin"/></Relationships>
</file>

<file path=ppt/slides/_rels/slide6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11.bin"/><Relationship Id="rId8" Type="http://schemas.openxmlformats.org/officeDocument/2006/relationships/image" Target="../media/image285.wmf"/><Relationship Id="rId7" Type="http://schemas.openxmlformats.org/officeDocument/2006/relationships/oleObject" Target="../embeddings/oleObject310.bin"/><Relationship Id="rId6" Type="http://schemas.openxmlformats.org/officeDocument/2006/relationships/image" Target="../media/image284.wmf"/><Relationship Id="rId5" Type="http://schemas.openxmlformats.org/officeDocument/2006/relationships/oleObject" Target="../embeddings/oleObject309.bin"/><Relationship Id="rId4" Type="http://schemas.openxmlformats.org/officeDocument/2006/relationships/image" Target="../media/image282.wmf"/><Relationship Id="rId3" Type="http://schemas.openxmlformats.org/officeDocument/2006/relationships/oleObject" Target="../embeddings/oleObject308.bin"/><Relationship Id="rId23" Type="http://schemas.openxmlformats.org/officeDocument/2006/relationships/vmlDrawing" Target="../drawings/vmlDrawing57.vml"/><Relationship Id="rId22" Type="http://schemas.openxmlformats.org/officeDocument/2006/relationships/slideLayout" Target="../slideLayouts/slideLayout7.xml"/><Relationship Id="rId21" Type="http://schemas.openxmlformats.org/officeDocument/2006/relationships/image" Target="../media/image279.wmf"/><Relationship Id="rId20" Type="http://schemas.openxmlformats.org/officeDocument/2006/relationships/oleObject" Target="../embeddings/oleObject316.bin"/><Relationship Id="rId2" Type="http://schemas.openxmlformats.org/officeDocument/2006/relationships/image" Target="../media/image283.wmf"/><Relationship Id="rId19" Type="http://schemas.openxmlformats.org/officeDocument/2006/relationships/tags" Target="../tags/tag2.xml"/><Relationship Id="rId18" Type="http://schemas.openxmlformats.org/officeDocument/2006/relationships/image" Target="../media/image274.wmf"/><Relationship Id="rId17" Type="http://schemas.openxmlformats.org/officeDocument/2006/relationships/oleObject" Target="../embeddings/oleObject315.bin"/><Relationship Id="rId16" Type="http://schemas.openxmlformats.org/officeDocument/2006/relationships/image" Target="../media/image273.wmf"/><Relationship Id="rId15" Type="http://schemas.openxmlformats.org/officeDocument/2006/relationships/oleObject" Target="../embeddings/oleObject314.bin"/><Relationship Id="rId14" Type="http://schemas.openxmlformats.org/officeDocument/2006/relationships/image" Target="../media/image288.wmf"/><Relationship Id="rId13" Type="http://schemas.openxmlformats.org/officeDocument/2006/relationships/oleObject" Target="../embeddings/oleObject313.bin"/><Relationship Id="rId12" Type="http://schemas.openxmlformats.org/officeDocument/2006/relationships/image" Target="../media/image287.wmf"/><Relationship Id="rId11" Type="http://schemas.openxmlformats.org/officeDocument/2006/relationships/oleObject" Target="../embeddings/oleObject312.bin"/><Relationship Id="rId10" Type="http://schemas.openxmlformats.org/officeDocument/2006/relationships/image" Target="../media/image286.wmf"/><Relationship Id="rId1" Type="http://schemas.openxmlformats.org/officeDocument/2006/relationships/oleObject" Target="../embeddings/oleObject307.bin"/></Relationships>
</file>

<file path=ppt/slides/_rels/slide6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21.bin"/><Relationship Id="rId8" Type="http://schemas.openxmlformats.org/officeDocument/2006/relationships/image" Target="../media/image289.wmf"/><Relationship Id="rId7" Type="http://schemas.openxmlformats.org/officeDocument/2006/relationships/oleObject" Target="../embeddings/oleObject320.bin"/><Relationship Id="rId6" Type="http://schemas.openxmlformats.org/officeDocument/2006/relationships/image" Target="../media/image288.wmf"/><Relationship Id="rId5" Type="http://schemas.openxmlformats.org/officeDocument/2006/relationships/oleObject" Target="../embeddings/oleObject319.bin"/><Relationship Id="rId4" Type="http://schemas.openxmlformats.org/officeDocument/2006/relationships/image" Target="../media/image287.wmf"/><Relationship Id="rId3" Type="http://schemas.openxmlformats.org/officeDocument/2006/relationships/oleObject" Target="../embeddings/oleObject318.bin"/><Relationship Id="rId27" Type="http://schemas.openxmlformats.org/officeDocument/2006/relationships/vmlDrawing" Target="../drawings/vmlDrawing58.vml"/><Relationship Id="rId26" Type="http://schemas.openxmlformats.org/officeDocument/2006/relationships/slideLayout" Target="../slideLayouts/slideLayout7.xml"/><Relationship Id="rId25" Type="http://schemas.openxmlformats.org/officeDocument/2006/relationships/image" Target="../media/image279.wmf"/><Relationship Id="rId24" Type="http://schemas.openxmlformats.org/officeDocument/2006/relationships/oleObject" Target="../embeddings/oleObject328.bin"/><Relationship Id="rId23" Type="http://schemas.openxmlformats.org/officeDocument/2006/relationships/tags" Target="../tags/tag3.xml"/><Relationship Id="rId22" Type="http://schemas.openxmlformats.org/officeDocument/2006/relationships/image" Target="../media/image296.wmf"/><Relationship Id="rId21" Type="http://schemas.openxmlformats.org/officeDocument/2006/relationships/oleObject" Target="../embeddings/oleObject327.bin"/><Relationship Id="rId20" Type="http://schemas.openxmlformats.org/officeDocument/2006/relationships/image" Target="../media/image295.wmf"/><Relationship Id="rId2" Type="http://schemas.openxmlformats.org/officeDocument/2006/relationships/image" Target="../media/image282.wmf"/><Relationship Id="rId19" Type="http://schemas.openxmlformats.org/officeDocument/2006/relationships/oleObject" Target="../embeddings/oleObject326.bin"/><Relationship Id="rId18" Type="http://schemas.openxmlformats.org/officeDocument/2006/relationships/image" Target="../media/image294.wmf"/><Relationship Id="rId17" Type="http://schemas.openxmlformats.org/officeDocument/2006/relationships/oleObject" Target="../embeddings/oleObject325.bin"/><Relationship Id="rId16" Type="http://schemas.openxmlformats.org/officeDocument/2006/relationships/image" Target="../media/image293.wmf"/><Relationship Id="rId15" Type="http://schemas.openxmlformats.org/officeDocument/2006/relationships/oleObject" Target="../embeddings/oleObject324.bin"/><Relationship Id="rId14" Type="http://schemas.openxmlformats.org/officeDocument/2006/relationships/image" Target="../media/image292.wmf"/><Relationship Id="rId13" Type="http://schemas.openxmlformats.org/officeDocument/2006/relationships/oleObject" Target="../embeddings/oleObject323.bin"/><Relationship Id="rId12" Type="http://schemas.openxmlformats.org/officeDocument/2006/relationships/image" Target="../media/image291.wmf"/><Relationship Id="rId11" Type="http://schemas.openxmlformats.org/officeDocument/2006/relationships/oleObject" Target="../embeddings/oleObject322.bin"/><Relationship Id="rId10" Type="http://schemas.openxmlformats.org/officeDocument/2006/relationships/image" Target="../media/image290.wmf"/><Relationship Id="rId1" Type="http://schemas.openxmlformats.org/officeDocument/2006/relationships/oleObject" Target="../embeddings/oleObject317.bin"/></Relationships>
</file>

<file path=ppt/slides/_rels/slide6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33.bin"/><Relationship Id="rId8" Type="http://schemas.openxmlformats.org/officeDocument/2006/relationships/image" Target="../media/image300.wmf"/><Relationship Id="rId7" Type="http://schemas.openxmlformats.org/officeDocument/2006/relationships/oleObject" Target="../embeddings/oleObject332.bin"/><Relationship Id="rId6" Type="http://schemas.openxmlformats.org/officeDocument/2006/relationships/image" Target="../media/image299.wmf"/><Relationship Id="rId5" Type="http://schemas.openxmlformats.org/officeDocument/2006/relationships/oleObject" Target="../embeddings/oleObject331.bin"/><Relationship Id="rId4" Type="http://schemas.openxmlformats.org/officeDocument/2006/relationships/image" Target="../media/image298.wmf"/><Relationship Id="rId3" Type="http://schemas.openxmlformats.org/officeDocument/2006/relationships/oleObject" Target="../embeddings/oleObject330.bin"/><Relationship Id="rId2" Type="http://schemas.openxmlformats.org/officeDocument/2006/relationships/image" Target="../media/image297.wmf"/><Relationship Id="rId19" Type="http://schemas.openxmlformats.org/officeDocument/2006/relationships/vmlDrawing" Target="../drawings/vmlDrawing59.vml"/><Relationship Id="rId18" Type="http://schemas.openxmlformats.org/officeDocument/2006/relationships/slideLayout" Target="../slideLayouts/slideLayout7.xml"/><Relationship Id="rId17" Type="http://schemas.openxmlformats.org/officeDocument/2006/relationships/image" Target="../media/image279.wmf"/><Relationship Id="rId16" Type="http://schemas.openxmlformats.org/officeDocument/2006/relationships/oleObject" Target="../embeddings/oleObject336.bin"/><Relationship Id="rId15" Type="http://schemas.openxmlformats.org/officeDocument/2006/relationships/tags" Target="../tags/tag4.xml"/><Relationship Id="rId14" Type="http://schemas.openxmlformats.org/officeDocument/2006/relationships/image" Target="../media/image303.wmf"/><Relationship Id="rId13" Type="http://schemas.openxmlformats.org/officeDocument/2006/relationships/oleObject" Target="../embeddings/oleObject335.bin"/><Relationship Id="rId12" Type="http://schemas.openxmlformats.org/officeDocument/2006/relationships/image" Target="../media/image302.wmf"/><Relationship Id="rId11" Type="http://schemas.openxmlformats.org/officeDocument/2006/relationships/oleObject" Target="../embeddings/oleObject334.bin"/><Relationship Id="rId10" Type="http://schemas.openxmlformats.org/officeDocument/2006/relationships/image" Target="../media/image301.wmf"/><Relationship Id="rId1" Type="http://schemas.openxmlformats.org/officeDocument/2006/relationships/oleObject" Target="../embeddings/oleObject329.bin"/></Relationships>
</file>

<file path=ppt/slides/_rels/slide6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40.bin"/><Relationship Id="rId8" Type="http://schemas.openxmlformats.org/officeDocument/2006/relationships/tags" Target="../tags/tag6.xml"/><Relationship Id="rId7" Type="http://schemas.openxmlformats.org/officeDocument/2006/relationships/image" Target="../media/image306.wmf"/><Relationship Id="rId6" Type="http://schemas.openxmlformats.org/officeDocument/2006/relationships/oleObject" Target="../embeddings/oleObject339.bin"/><Relationship Id="rId5" Type="http://schemas.openxmlformats.org/officeDocument/2006/relationships/tags" Target="../tags/tag5.xml"/><Relationship Id="rId4" Type="http://schemas.openxmlformats.org/officeDocument/2006/relationships/image" Target="../media/image305.wmf"/><Relationship Id="rId3" Type="http://schemas.openxmlformats.org/officeDocument/2006/relationships/oleObject" Target="../embeddings/oleObject338.bin"/><Relationship Id="rId20" Type="http://schemas.openxmlformats.org/officeDocument/2006/relationships/vmlDrawing" Target="../drawings/vmlDrawing60.vml"/><Relationship Id="rId2" Type="http://schemas.openxmlformats.org/officeDocument/2006/relationships/image" Target="../media/image304.wmf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310.wmf"/><Relationship Id="rId17" Type="http://schemas.openxmlformats.org/officeDocument/2006/relationships/oleObject" Target="../embeddings/oleObject343.bin"/><Relationship Id="rId16" Type="http://schemas.openxmlformats.org/officeDocument/2006/relationships/image" Target="../media/image309.wmf"/><Relationship Id="rId15" Type="http://schemas.openxmlformats.org/officeDocument/2006/relationships/oleObject" Target="../embeddings/oleObject342.bin"/><Relationship Id="rId14" Type="http://schemas.openxmlformats.org/officeDocument/2006/relationships/tags" Target="../tags/tag8.xml"/><Relationship Id="rId13" Type="http://schemas.openxmlformats.org/officeDocument/2006/relationships/image" Target="../media/image308.wmf"/><Relationship Id="rId12" Type="http://schemas.openxmlformats.org/officeDocument/2006/relationships/oleObject" Target="../embeddings/oleObject341.bin"/><Relationship Id="rId11" Type="http://schemas.openxmlformats.org/officeDocument/2006/relationships/tags" Target="../tags/tag7.xml"/><Relationship Id="rId10" Type="http://schemas.openxmlformats.org/officeDocument/2006/relationships/image" Target="../media/image307.wmf"/><Relationship Id="rId1" Type="http://schemas.openxmlformats.org/officeDocument/2006/relationships/oleObject" Target="../embeddings/oleObject337.bin"/></Relationships>
</file>

<file path=ppt/slides/_rels/slide6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3.wmf"/><Relationship Id="rId8" Type="http://schemas.openxmlformats.org/officeDocument/2006/relationships/oleObject" Target="../embeddings/oleObject346.bin"/><Relationship Id="rId7" Type="http://schemas.openxmlformats.org/officeDocument/2006/relationships/tags" Target="../tags/tag11.xml"/><Relationship Id="rId6" Type="http://schemas.openxmlformats.org/officeDocument/2006/relationships/image" Target="../media/image312.wmf"/><Relationship Id="rId5" Type="http://schemas.openxmlformats.org/officeDocument/2006/relationships/oleObject" Target="../embeddings/oleObject345.bin"/><Relationship Id="rId4" Type="http://schemas.openxmlformats.org/officeDocument/2006/relationships/tags" Target="../tags/tag10.xml"/><Relationship Id="rId3" Type="http://schemas.openxmlformats.org/officeDocument/2006/relationships/image" Target="../media/image311.wmf"/><Relationship Id="rId26" Type="http://schemas.openxmlformats.org/officeDocument/2006/relationships/vmlDrawing" Target="../drawings/vmlDrawing61.vml"/><Relationship Id="rId25" Type="http://schemas.openxmlformats.org/officeDocument/2006/relationships/slideLayout" Target="../slideLayouts/slideLayout19.xml"/><Relationship Id="rId24" Type="http://schemas.openxmlformats.org/officeDocument/2006/relationships/image" Target="../media/image318.wmf"/><Relationship Id="rId23" Type="http://schemas.openxmlformats.org/officeDocument/2006/relationships/oleObject" Target="../embeddings/oleObject351.bin"/><Relationship Id="rId22" Type="http://schemas.openxmlformats.org/officeDocument/2006/relationships/tags" Target="../tags/tag16.xml"/><Relationship Id="rId21" Type="http://schemas.openxmlformats.org/officeDocument/2006/relationships/image" Target="../media/image317.wmf"/><Relationship Id="rId20" Type="http://schemas.openxmlformats.org/officeDocument/2006/relationships/oleObject" Target="../embeddings/oleObject350.bin"/><Relationship Id="rId2" Type="http://schemas.openxmlformats.org/officeDocument/2006/relationships/oleObject" Target="../embeddings/oleObject344.bin"/><Relationship Id="rId19" Type="http://schemas.openxmlformats.org/officeDocument/2006/relationships/tags" Target="../tags/tag15.xml"/><Relationship Id="rId18" Type="http://schemas.openxmlformats.org/officeDocument/2006/relationships/image" Target="../media/image316.wmf"/><Relationship Id="rId17" Type="http://schemas.openxmlformats.org/officeDocument/2006/relationships/oleObject" Target="../embeddings/oleObject349.bin"/><Relationship Id="rId16" Type="http://schemas.openxmlformats.org/officeDocument/2006/relationships/tags" Target="../tags/tag14.xml"/><Relationship Id="rId15" Type="http://schemas.openxmlformats.org/officeDocument/2006/relationships/image" Target="../media/image315.wmf"/><Relationship Id="rId14" Type="http://schemas.openxmlformats.org/officeDocument/2006/relationships/oleObject" Target="../embeddings/oleObject348.bin"/><Relationship Id="rId13" Type="http://schemas.openxmlformats.org/officeDocument/2006/relationships/tags" Target="../tags/tag13.xml"/><Relationship Id="rId12" Type="http://schemas.openxmlformats.org/officeDocument/2006/relationships/image" Target="../media/image314.wmf"/><Relationship Id="rId11" Type="http://schemas.openxmlformats.org/officeDocument/2006/relationships/oleObject" Target="../embeddings/oleObject347.bin"/><Relationship Id="rId10" Type="http://schemas.openxmlformats.org/officeDocument/2006/relationships/tags" Target="../tags/tag12.xml"/><Relationship Id="rId1" Type="http://schemas.openxmlformats.org/officeDocument/2006/relationships/tags" Target="../tags/tag9.xml"/></Relationships>
</file>

<file path=ppt/slides/_rels/slide68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62.vml"/><Relationship Id="rId8" Type="http://schemas.openxmlformats.org/officeDocument/2006/relationships/slideLayout" Target="../slideLayouts/slideLayout7.xml"/><Relationship Id="rId7" Type="http://schemas.openxmlformats.org/officeDocument/2006/relationships/tags" Target="../tags/tag17.xml"/><Relationship Id="rId6" Type="http://schemas.openxmlformats.org/officeDocument/2006/relationships/image" Target="../media/image321.wmf"/><Relationship Id="rId5" Type="http://schemas.openxmlformats.org/officeDocument/2006/relationships/oleObject" Target="../embeddings/oleObject354.bin"/><Relationship Id="rId4" Type="http://schemas.openxmlformats.org/officeDocument/2006/relationships/image" Target="../media/image320.wmf"/><Relationship Id="rId3" Type="http://schemas.openxmlformats.org/officeDocument/2006/relationships/oleObject" Target="../embeddings/oleObject353.bin"/><Relationship Id="rId2" Type="http://schemas.openxmlformats.org/officeDocument/2006/relationships/image" Target="../media/image319.wmf"/><Relationship Id="rId1" Type="http://schemas.openxmlformats.org/officeDocument/2006/relationships/oleObject" Target="../embeddings/oleObject352.bin"/></Relationships>
</file>

<file path=ppt/slides/_rels/slide6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59.bin"/><Relationship Id="rId8" Type="http://schemas.openxmlformats.org/officeDocument/2006/relationships/image" Target="../media/image325.wmf"/><Relationship Id="rId7" Type="http://schemas.openxmlformats.org/officeDocument/2006/relationships/oleObject" Target="../embeddings/oleObject358.bin"/><Relationship Id="rId6" Type="http://schemas.openxmlformats.org/officeDocument/2006/relationships/image" Target="../media/image324.wmf"/><Relationship Id="rId5" Type="http://schemas.openxmlformats.org/officeDocument/2006/relationships/oleObject" Target="../embeddings/oleObject357.bin"/><Relationship Id="rId4" Type="http://schemas.openxmlformats.org/officeDocument/2006/relationships/image" Target="../media/image323.wmf"/><Relationship Id="rId3" Type="http://schemas.openxmlformats.org/officeDocument/2006/relationships/oleObject" Target="../embeddings/oleObject356.bin"/><Relationship Id="rId21" Type="http://schemas.openxmlformats.org/officeDocument/2006/relationships/vmlDrawing" Target="../drawings/vmlDrawing63.vml"/><Relationship Id="rId20" Type="http://schemas.openxmlformats.org/officeDocument/2006/relationships/slideLayout" Target="../slideLayouts/slideLayout7.xml"/><Relationship Id="rId2" Type="http://schemas.openxmlformats.org/officeDocument/2006/relationships/image" Target="../media/image322.wmf"/><Relationship Id="rId19" Type="http://schemas.openxmlformats.org/officeDocument/2006/relationships/image" Target="../media/image330.wmf"/><Relationship Id="rId18" Type="http://schemas.openxmlformats.org/officeDocument/2006/relationships/oleObject" Target="../embeddings/oleObject363.bin"/><Relationship Id="rId17" Type="http://schemas.openxmlformats.org/officeDocument/2006/relationships/tags" Target="../tags/tag18.xml"/><Relationship Id="rId16" Type="http://schemas.openxmlformats.org/officeDocument/2006/relationships/image" Target="../media/image329.wmf"/><Relationship Id="rId15" Type="http://schemas.openxmlformats.org/officeDocument/2006/relationships/oleObject" Target="../embeddings/oleObject362.bin"/><Relationship Id="rId14" Type="http://schemas.openxmlformats.org/officeDocument/2006/relationships/image" Target="../media/image328.wmf"/><Relationship Id="rId13" Type="http://schemas.openxmlformats.org/officeDocument/2006/relationships/oleObject" Target="../embeddings/oleObject361.bin"/><Relationship Id="rId12" Type="http://schemas.openxmlformats.org/officeDocument/2006/relationships/image" Target="../media/image327.wmf"/><Relationship Id="rId11" Type="http://schemas.openxmlformats.org/officeDocument/2006/relationships/oleObject" Target="../embeddings/oleObject360.bin"/><Relationship Id="rId10" Type="http://schemas.openxmlformats.org/officeDocument/2006/relationships/image" Target="../media/image326.wmf"/><Relationship Id="rId1" Type="http://schemas.openxmlformats.org/officeDocument/2006/relationships/oleObject" Target="../embeddings/oleObject355.bin"/></Relationships>
</file>

<file path=ppt/slides/_rels/slide7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68.bin"/><Relationship Id="rId8" Type="http://schemas.openxmlformats.org/officeDocument/2006/relationships/image" Target="../media/image334.wmf"/><Relationship Id="rId7" Type="http://schemas.openxmlformats.org/officeDocument/2006/relationships/oleObject" Target="../embeddings/oleObject367.bin"/><Relationship Id="rId6" Type="http://schemas.openxmlformats.org/officeDocument/2006/relationships/image" Target="../media/image333.wmf"/><Relationship Id="rId5" Type="http://schemas.openxmlformats.org/officeDocument/2006/relationships/oleObject" Target="../embeddings/oleObject366.bin"/><Relationship Id="rId4" Type="http://schemas.openxmlformats.org/officeDocument/2006/relationships/image" Target="../media/image332.wmf"/><Relationship Id="rId3" Type="http://schemas.openxmlformats.org/officeDocument/2006/relationships/oleObject" Target="../embeddings/oleObject365.bin"/><Relationship Id="rId21" Type="http://schemas.openxmlformats.org/officeDocument/2006/relationships/vmlDrawing" Target="../drawings/vmlDrawing64.vml"/><Relationship Id="rId20" Type="http://schemas.openxmlformats.org/officeDocument/2006/relationships/slideLayout" Target="../slideLayouts/slideLayout7.xml"/><Relationship Id="rId2" Type="http://schemas.openxmlformats.org/officeDocument/2006/relationships/image" Target="../media/image331.wmf"/><Relationship Id="rId19" Type="http://schemas.openxmlformats.org/officeDocument/2006/relationships/tags" Target="../tags/tag21.xml"/><Relationship Id="rId18" Type="http://schemas.openxmlformats.org/officeDocument/2006/relationships/image" Target="../media/image324.wmf"/><Relationship Id="rId17" Type="http://schemas.openxmlformats.org/officeDocument/2006/relationships/oleObject" Target="../embeddings/oleObject371.bin"/><Relationship Id="rId16" Type="http://schemas.openxmlformats.org/officeDocument/2006/relationships/tags" Target="../tags/tag20.xml"/><Relationship Id="rId15" Type="http://schemas.openxmlformats.org/officeDocument/2006/relationships/image" Target="../media/image322.wmf"/><Relationship Id="rId14" Type="http://schemas.openxmlformats.org/officeDocument/2006/relationships/oleObject" Target="../embeddings/oleObject370.bin"/><Relationship Id="rId13" Type="http://schemas.openxmlformats.org/officeDocument/2006/relationships/tags" Target="../tags/tag19.xml"/><Relationship Id="rId12" Type="http://schemas.openxmlformats.org/officeDocument/2006/relationships/image" Target="../media/image336.wmf"/><Relationship Id="rId11" Type="http://schemas.openxmlformats.org/officeDocument/2006/relationships/oleObject" Target="../embeddings/oleObject369.bin"/><Relationship Id="rId10" Type="http://schemas.openxmlformats.org/officeDocument/2006/relationships/image" Target="../media/image335.wmf"/><Relationship Id="rId1" Type="http://schemas.openxmlformats.org/officeDocument/2006/relationships/oleObject" Target="../embeddings/oleObject364.bin"/></Relationships>
</file>

<file path=ppt/slides/_rels/slide71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image" Target="../media/image340.wmf"/><Relationship Id="rId7" Type="http://schemas.openxmlformats.org/officeDocument/2006/relationships/oleObject" Target="../embeddings/oleObject375.bin"/><Relationship Id="rId6" Type="http://schemas.openxmlformats.org/officeDocument/2006/relationships/image" Target="../media/image339.wmf"/><Relationship Id="rId5" Type="http://schemas.openxmlformats.org/officeDocument/2006/relationships/oleObject" Target="../embeddings/oleObject374.bin"/><Relationship Id="rId4" Type="http://schemas.openxmlformats.org/officeDocument/2006/relationships/image" Target="../media/image338.wmf"/><Relationship Id="rId33" Type="http://schemas.openxmlformats.org/officeDocument/2006/relationships/vmlDrawing" Target="../drawings/vmlDrawing65.vml"/><Relationship Id="rId32" Type="http://schemas.openxmlformats.org/officeDocument/2006/relationships/slideLayout" Target="../slideLayouts/slideLayout7.xml"/><Relationship Id="rId31" Type="http://schemas.openxmlformats.org/officeDocument/2006/relationships/image" Target="../media/image332.wmf"/><Relationship Id="rId30" Type="http://schemas.openxmlformats.org/officeDocument/2006/relationships/oleObject" Target="../embeddings/oleObject382.bin"/><Relationship Id="rId3" Type="http://schemas.openxmlformats.org/officeDocument/2006/relationships/oleObject" Target="../embeddings/oleObject373.bin"/><Relationship Id="rId29" Type="http://schemas.openxmlformats.org/officeDocument/2006/relationships/tags" Target="../tags/tag30.xml"/><Relationship Id="rId28" Type="http://schemas.openxmlformats.org/officeDocument/2006/relationships/tags" Target="../tags/tag29.xml"/><Relationship Id="rId27" Type="http://schemas.openxmlformats.org/officeDocument/2006/relationships/image" Target="../media/image324.wmf"/><Relationship Id="rId26" Type="http://schemas.openxmlformats.org/officeDocument/2006/relationships/oleObject" Target="../embeddings/oleObject381.bin"/><Relationship Id="rId25" Type="http://schemas.openxmlformats.org/officeDocument/2006/relationships/tags" Target="../tags/tag28.xml"/><Relationship Id="rId24" Type="http://schemas.openxmlformats.org/officeDocument/2006/relationships/image" Target="../media/image322.wmf"/><Relationship Id="rId23" Type="http://schemas.openxmlformats.org/officeDocument/2006/relationships/oleObject" Target="../embeddings/oleObject380.bin"/><Relationship Id="rId22" Type="http://schemas.openxmlformats.org/officeDocument/2006/relationships/tags" Target="../tags/tag27.xml"/><Relationship Id="rId21" Type="http://schemas.openxmlformats.org/officeDocument/2006/relationships/image" Target="../media/image336.wmf"/><Relationship Id="rId20" Type="http://schemas.openxmlformats.org/officeDocument/2006/relationships/oleObject" Target="../embeddings/oleObject379.bin"/><Relationship Id="rId2" Type="http://schemas.openxmlformats.org/officeDocument/2006/relationships/image" Target="../media/image337.wmf"/><Relationship Id="rId19" Type="http://schemas.openxmlformats.org/officeDocument/2006/relationships/tags" Target="../tags/tag26.xml"/><Relationship Id="rId18" Type="http://schemas.openxmlformats.org/officeDocument/2006/relationships/image" Target="../media/image335.wmf"/><Relationship Id="rId17" Type="http://schemas.openxmlformats.org/officeDocument/2006/relationships/oleObject" Target="../embeddings/oleObject378.bin"/><Relationship Id="rId16" Type="http://schemas.openxmlformats.org/officeDocument/2006/relationships/tags" Target="../tags/tag25.xml"/><Relationship Id="rId15" Type="http://schemas.openxmlformats.org/officeDocument/2006/relationships/image" Target="../media/image334.wmf"/><Relationship Id="rId14" Type="http://schemas.openxmlformats.org/officeDocument/2006/relationships/oleObject" Target="../embeddings/oleObject377.bin"/><Relationship Id="rId13" Type="http://schemas.openxmlformats.org/officeDocument/2006/relationships/tags" Target="../tags/tag24.xml"/><Relationship Id="rId12" Type="http://schemas.openxmlformats.org/officeDocument/2006/relationships/tags" Target="../tags/tag23.xml"/><Relationship Id="rId11" Type="http://schemas.openxmlformats.org/officeDocument/2006/relationships/image" Target="../media/image333.wmf"/><Relationship Id="rId10" Type="http://schemas.openxmlformats.org/officeDocument/2006/relationships/oleObject" Target="../embeddings/oleObject376.bin"/><Relationship Id="rId1" Type="http://schemas.openxmlformats.org/officeDocument/2006/relationships/oleObject" Target="../embeddings/oleObject372.bin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s/_rels/slide7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87.bin"/><Relationship Id="rId8" Type="http://schemas.openxmlformats.org/officeDocument/2006/relationships/image" Target="../media/image344.wmf"/><Relationship Id="rId7" Type="http://schemas.openxmlformats.org/officeDocument/2006/relationships/oleObject" Target="../embeddings/oleObject386.bin"/><Relationship Id="rId6" Type="http://schemas.openxmlformats.org/officeDocument/2006/relationships/image" Target="../media/image343.wmf"/><Relationship Id="rId5" Type="http://schemas.openxmlformats.org/officeDocument/2006/relationships/oleObject" Target="../embeddings/oleObject385.bin"/><Relationship Id="rId4" Type="http://schemas.openxmlformats.org/officeDocument/2006/relationships/image" Target="../media/image342.wmf"/><Relationship Id="rId3" Type="http://schemas.openxmlformats.org/officeDocument/2006/relationships/oleObject" Target="../embeddings/oleObject384.bin"/><Relationship Id="rId2" Type="http://schemas.openxmlformats.org/officeDocument/2006/relationships/image" Target="../media/image341.wmf"/><Relationship Id="rId16" Type="http://schemas.openxmlformats.org/officeDocument/2006/relationships/vmlDrawing" Target="../drawings/vmlDrawing66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347.wmf"/><Relationship Id="rId13" Type="http://schemas.openxmlformats.org/officeDocument/2006/relationships/oleObject" Target="../embeddings/oleObject389.bin"/><Relationship Id="rId12" Type="http://schemas.openxmlformats.org/officeDocument/2006/relationships/image" Target="../media/image346.wmf"/><Relationship Id="rId11" Type="http://schemas.openxmlformats.org/officeDocument/2006/relationships/oleObject" Target="../embeddings/oleObject388.bin"/><Relationship Id="rId10" Type="http://schemas.openxmlformats.org/officeDocument/2006/relationships/image" Target="../media/image345.wmf"/><Relationship Id="rId1" Type="http://schemas.openxmlformats.org/officeDocument/2006/relationships/oleObject" Target="../embeddings/oleObject383.bin"/></Relationships>
</file>

<file path=ppt/slides/_rels/slide76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67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7.wmf"/><Relationship Id="rId3" Type="http://schemas.openxmlformats.org/officeDocument/2006/relationships/oleObject" Target="../embeddings/oleObject391.bin"/><Relationship Id="rId2" Type="http://schemas.openxmlformats.org/officeDocument/2006/relationships/image" Target="../media/image348.wmf"/><Relationship Id="rId1" Type="http://schemas.openxmlformats.org/officeDocument/2006/relationships/oleObject" Target="../embeddings/oleObject390.bin"/></Relationships>
</file>

<file path=ppt/slides/_rels/slide77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68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50.wmf"/><Relationship Id="rId3" Type="http://schemas.openxmlformats.org/officeDocument/2006/relationships/oleObject" Target="../embeddings/oleObject393.bin"/><Relationship Id="rId2" Type="http://schemas.openxmlformats.org/officeDocument/2006/relationships/image" Target="../media/image349.wmf"/><Relationship Id="rId1" Type="http://schemas.openxmlformats.org/officeDocument/2006/relationships/oleObject" Target="../embeddings/oleObject392.bin"/></Relationships>
</file>

<file path=ppt/slides/_rels/slide78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69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52.wmf"/><Relationship Id="rId3" Type="http://schemas.openxmlformats.org/officeDocument/2006/relationships/oleObject" Target="../embeddings/oleObject395.bin"/><Relationship Id="rId2" Type="http://schemas.openxmlformats.org/officeDocument/2006/relationships/image" Target="../media/image351.wmf"/><Relationship Id="rId1" Type="http://schemas.openxmlformats.org/officeDocument/2006/relationships/oleObject" Target="../embeddings/oleObject394.bin"/></Relationships>
</file>

<file path=ppt/slides/_rels/slide7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00.bin"/><Relationship Id="rId8" Type="http://schemas.openxmlformats.org/officeDocument/2006/relationships/image" Target="../media/image356.wmf"/><Relationship Id="rId7" Type="http://schemas.openxmlformats.org/officeDocument/2006/relationships/oleObject" Target="../embeddings/oleObject399.bin"/><Relationship Id="rId6" Type="http://schemas.openxmlformats.org/officeDocument/2006/relationships/image" Target="../media/image355.wmf"/><Relationship Id="rId5" Type="http://schemas.openxmlformats.org/officeDocument/2006/relationships/oleObject" Target="../embeddings/oleObject398.bin"/><Relationship Id="rId4" Type="http://schemas.openxmlformats.org/officeDocument/2006/relationships/image" Target="../media/image354.wmf"/><Relationship Id="rId3" Type="http://schemas.openxmlformats.org/officeDocument/2006/relationships/oleObject" Target="../embeddings/oleObject397.bin"/><Relationship Id="rId2" Type="http://schemas.openxmlformats.org/officeDocument/2006/relationships/image" Target="../media/image353.wmf"/><Relationship Id="rId14" Type="http://schemas.openxmlformats.org/officeDocument/2006/relationships/vmlDrawing" Target="../drawings/vmlDrawing70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358.wmf"/><Relationship Id="rId11" Type="http://schemas.openxmlformats.org/officeDocument/2006/relationships/oleObject" Target="../embeddings/oleObject401.bin"/><Relationship Id="rId10" Type="http://schemas.openxmlformats.org/officeDocument/2006/relationships/image" Target="../media/image357.wmf"/><Relationship Id="rId1" Type="http://schemas.openxmlformats.org/officeDocument/2006/relationships/oleObject" Target="../embeddings/oleObject396.bin"/></Relationships>
</file>

<file path=ppt/slides/_rels/slide8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06.bin"/><Relationship Id="rId8" Type="http://schemas.openxmlformats.org/officeDocument/2006/relationships/image" Target="../media/image362.wmf"/><Relationship Id="rId7" Type="http://schemas.openxmlformats.org/officeDocument/2006/relationships/oleObject" Target="../embeddings/oleObject405.bin"/><Relationship Id="rId6" Type="http://schemas.openxmlformats.org/officeDocument/2006/relationships/image" Target="../media/image361.wmf"/><Relationship Id="rId5" Type="http://schemas.openxmlformats.org/officeDocument/2006/relationships/oleObject" Target="../embeddings/oleObject404.bin"/><Relationship Id="rId4" Type="http://schemas.openxmlformats.org/officeDocument/2006/relationships/image" Target="../media/image360.wmf"/><Relationship Id="rId3" Type="http://schemas.openxmlformats.org/officeDocument/2006/relationships/oleObject" Target="../embeddings/oleObject403.bin"/><Relationship Id="rId2" Type="http://schemas.openxmlformats.org/officeDocument/2006/relationships/image" Target="../media/image359.wmf"/><Relationship Id="rId16" Type="http://schemas.openxmlformats.org/officeDocument/2006/relationships/vmlDrawing" Target="../drawings/vmlDrawing71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365.wmf"/><Relationship Id="rId13" Type="http://schemas.openxmlformats.org/officeDocument/2006/relationships/oleObject" Target="../embeddings/oleObject408.bin"/><Relationship Id="rId12" Type="http://schemas.openxmlformats.org/officeDocument/2006/relationships/image" Target="../media/image364.wmf"/><Relationship Id="rId11" Type="http://schemas.openxmlformats.org/officeDocument/2006/relationships/oleObject" Target="../embeddings/oleObject407.bin"/><Relationship Id="rId10" Type="http://schemas.openxmlformats.org/officeDocument/2006/relationships/image" Target="../media/image363.wmf"/><Relationship Id="rId1" Type="http://schemas.openxmlformats.org/officeDocument/2006/relationships/oleObject" Target="../embeddings/oleObject402.bin"/></Relationships>
</file>

<file path=ppt/slides/_rels/slide8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13.bin"/><Relationship Id="rId8" Type="http://schemas.openxmlformats.org/officeDocument/2006/relationships/image" Target="../media/image362.wmf"/><Relationship Id="rId7" Type="http://schemas.openxmlformats.org/officeDocument/2006/relationships/oleObject" Target="../embeddings/oleObject412.bin"/><Relationship Id="rId6" Type="http://schemas.openxmlformats.org/officeDocument/2006/relationships/image" Target="../media/image368.wmf"/><Relationship Id="rId5" Type="http://schemas.openxmlformats.org/officeDocument/2006/relationships/oleObject" Target="../embeddings/oleObject411.bin"/><Relationship Id="rId4" Type="http://schemas.openxmlformats.org/officeDocument/2006/relationships/image" Target="../media/image367.wmf"/><Relationship Id="rId3" Type="http://schemas.openxmlformats.org/officeDocument/2006/relationships/oleObject" Target="../embeddings/oleObject410.bin"/><Relationship Id="rId2" Type="http://schemas.openxmlformats.org/officeDocument/2006/relationships/image" Target="../media/image366.wmf"/><Relationship Id="rId16" Type="http://schemas.openxmlformats.org/officeDocument/2006/relationships/vmlDrawing" Target="../drawings/vmlDrawing72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365.wmf"/><Relationship Id="rId13" Type="http://schemas.openxmlformats.org/officeDocument/2006/relationships/oleObject" Target="../embeddings/oleObject415.bin"/><Relationship Id="rId12" Type="http://schemas.openxmlformats.org/officeDocument/2006/relationships/image" Target="../media/image364.wmf"/><Relationship Id="rId11" Type="http://schemas.openxmlformats.org/officeDocument/2006/relationships/oleObject" Target="../embeddings/oleObject414.bin"/><Relationship Id="rId10" Type="http://schemas.openxmlformats.org/officeDocument/2006/relationships/image" Target="../media/image363.wmf"/><Relationship Id="rId1" Type="http://schemas.openxmlformats.org/officeDocument/2006/relationships/oleObject" Target="../embeddings/oleObject409.bin"/></Relationships>
</file>

<file path=ppt/slides/_rels/slide8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372.wmf"/><Relationship Id="rId7" Type="http://schemas.openxmlformats.org/officeDocument/2006/relationships/oleObject" Target="../embeddings/oleObject419.bin"/><Relationship Id="rId6" Type="http://schemas.openxmlformats.org/officeDocument/2006/relationships/image" Target="../media/image371.wmf"/><Relationship Id="rId5" Type="http://schemas.openxmlformats.org/officeDocument/2006/relationships/oleObject" Target="../embeddings/oleObject418.bin"/><Relationship Id="rId4" Type="http://schemas.openxmlformats.org/officeDocument/2006/relationships/image" Target="../media/image370.wmf"/><Relationship Id="rId3" Type="http://schemas.openxmlformats.org/officeDocument/2006/relationships/oleObject" Target="../embeddings/oleObject417.bin"/><Relationship Id="rId2" Type="http://schemas.openxmlformats.org/officeDocument/2006/relationships/image" Target="../media/image369.wmf"/><Relationship Id="rId10" Type="http://schemas.openxmlformats.org/officeDocument/2006/relationships/vmlDrawing" Target="../drawings/vmlDrawing73.vml"/><Relationship Id="rId1" Type="http://schemas.openxmlformats.org/officeDocument/2006/relationships/oleObject" Target="../embeddings/oleObject416.bin"/></Relationships>
</file>

<file path=ppt/slides/_rels/slide8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24.bin"/><Relationship Id="rId8" Type="http://schemas.openxmlformats.org/officeDocument/2006/relationships/image" Target="../media/image371.wmf"/><Relationship Id="rId7" Type="http://schemas.openxmlformats.org/officeDocument/2006/relationships/oleObject" Target="../embeddings/oleObject423.bin"/><Relationship Id="rId6" Type="http://schemas.openxmlformats.org/officeDocument/2006/relationships/image" Target="../media/image370.wmf"/><Relationship Id="rId5" Type="http://schemas.openxmlformats.org/officeDocument/2006/relationships/oleObject" Target="../embeddings/oleObject422.bin"/><Relationship Id="rId4" Type="http://schemas.openxmlformats.org/officeDocument/2006/relationships/image" Target="../media/image374.wmf"/><Relationship Id="rId3" Type="http://schemas.openxmlformats.org/officeDocument/2006/relationships/oleObject" Target="../embeddings/oleObject421.bin"/><Relationship Id="rId2" Type="http://schemas.openxmlformats.org/officeDocument/2006/relationships/image" Target="../media/image373.wmf"/><Relationship Id="rId12" Type="http://schemas.openxmlformats.org/officeDocument/2006/relationships/vmlDrawing" Target="../drawings/vmlDrawing74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372.wmf"/><Relationship Id="rId1" Type="http://schemas.openxmlformats.org/officeDocument/2006/relationships/oleObject" Target="../embeddings/oleObject420.bin"/></Relationships>
</file>

<file path=ppt/slides/_rels/slide8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29.bin"/><Relationship Id="rId8" Type="http://schemas.openxmlformats.org/officeDocument/2006/relationships/image" Target="../media/image378.wmf"/><Relationship Id="rId7" Type="http://schemas.openxmlformats.org/officeDocument/2006/relationships/oleObject" Target="../embeddings/oleObject428.bin"/><Relationship Id="rId6" Type="http://schemas.openxmlformats.org/officeDocument/2006/relationships/image" Target="../media/image377.wmf"/><Relationship Id="rId5" Type="http://schemas.openxmlformats.org/officeDocument/2006/relationships/oleObject" Target="../embeddings/oleObject427.bin"/><Relationship Id="rId4" Type="http://schemas.openxmlformats.org/officeDocument/2006/relationships/image" Target="../media/image376.wmf"/><Relationship Id="rId3" Type="http://schemas.openxmlformats.org/officeDocument/2006/relationships/oleObject" Target="../embeddings/oleObject426.bin"/><Relationship Id="rId2" Type="http://schemas.openxmlformats.org/officeDocument/2006/relationships/image" Target="../media/image375.wmf"/><Relationship Id="rId12" Type="http://schemas.openxmlformats.org/officeDocument/2006/relationships/vmlDrawing" Target="../drawings/vmlDrawing75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379.wmf"/><Relationship Id="rId1" Type="http://schemas.openxmlformats.org/officeDocument/2006/relationships/oleObject" Target="../embeddings/oleObject425.bin"/></Relationships>
</file>

<file path=ppt/slides/_rels/slide8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34.bin"/><Relationship Id="rId8" Type="http://schemas.openxmlformats.org/officeDocument/2006/relationships/image" Target="../media/image383.wmf"/><Relationship Id="rId7" Type="http://schemas.openxmlformats.org/officeDocument/2006/relationships/oleObject" Target="../embeddings/oleObject433.bin"/><Relationship Id="rId6" Type="http://schemas.openxmlformats.org/officeDocument/2006/relationships/image" Target="../media/image382.wmf"/><Relationship Id="rId5" Type="http://schemas.openxmlformats.org/officeDocument/2006/relationships/oleObject" Target="../embeddings/oleObject432.bin"/><Relationship Id="rId4" Type="http://schemas.openxmlformats.org/officeDocument/2006/relationships/image" Target="../media/image381.wmf"/><Relationship Id="rId3" Type="http://schemas.openxmlformats.org/officeDocument/2006/relationships/oleObject" Target="../embeddings/oleObject431.bin"/><Relationship Id="rId2" Type="http://schemas.openxmlformats.org/officeDocument/2006/relationships/image" Target="../media/image380.wmf"/><Relationship Id="rId16" Type="http://schemas.openxmlformats.org/officeDocument/2006/relationships/vmlDrawing" Target="../drawings/vmlDrawing76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386.wmf"/><Relationship Id="rId13" Type="http://schemas.openxmlformats.org/officeDocument/2006/relationships/oleObject" Target="../embeddings/oleObject436.bin"/><Relationship Id="rId12" Type="http://schemas.openxmlformats.org/officeDocument/2006/relationships/image" Target="../media/image385.wmf"/><Relationship Id="rId11" Type="http://schemas.openxmlformats.org/officeDocument/2006/relationships/oleObject" Target="../embeddings/oleObject435.bin"/><Relationship Id="rId10" Type="http://schemas.openxmlformats.org/officeDocument/2006/relationships/image" Target="../media/image384.wmf"/><Relationship Id="rId1" Type="http://schemas.openxmlformats.org/officeDocument/2006/relationships/oleObject" Target="../embeddings/oleObject430.bin"/></Relationships>
</file>

<file path=ppt/slides/_rels/slide8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41.bin"/><Relationship Id="rId8" Type="http://schemas.openxmlformats.org/officeDocument/2006/relationships/image" Target="../media/image390.wmf"/><Relationship Id="rId7" Type="http://schemas.openxmlformats.org/officeDocument/2006/relationships/oleObject" Target="../embeddings/oleObject440.bin"/><Relationship Id="rId6" Type="http://schemas.openxmlformats.org/officeDocument/2006/relationships/image" Target="../media/image389.wmf"/><Relationship Id="rId5" Type="http://schemas.openxmlformats.org/officeDocument/2006/relationships/oleObject" Target="../embeddings/oleObject439.bin"/><Relationship Id="rId4" Type="http://schemas.openxmlformats.org/officeDocument/2006/relationships/image" Target="../media/image388.wmf"/><Relationship Id="rId3" Type="http://schemas.openxmlformats.org/officeDocument/2006/relationships/oleObject" Target="../embeddings/oleObject438.bin"/><Relationship Id="rId2" Type="http://schemas.openxmlformats.org/officeDocument/2006/relationships/image" Target="../media/image387.wmf"/><Relationship Id="rId16" Type="http://schemas.openxmlformats.org/officeDocument/2006/relationships/vmlDrawing" Target="../drawings/vmlDrawing77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381.wmf"/><Relationship Id="rId13" Type="http://schemas.openxmlformats.org/officeDocument/2006/relationships/oleObject" Target="../embeddings/oleObject443.bin"/><Relationship Id="rId12" Type="http://schemas.openxmlformats.org/officeDocument/2006/relationships/image" Target="../media/image391.wmf"/><Relationship Id="rId11" Type="http://schemas.openxmlformats.org/officeDocument/2006/relationships/oleObject" Target="../embeddings/oleObject442.bin"/><Relationship Id="rId10" Type="http://schemas.openxmlformats.org/officeDocument/2006/relationships/image" Target="../media/image380.wmf"/><Relationship Id="rId1" Type="http://schemas.openxmlformats.org/officeDocument/2006/relationships/oleObject" Target="../embeddings/oleObject437.bin"/></Relationships>
</file>

<file path=ppt/slides/_rels/slide8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48.bin"/><Relationship Id="rId8" Type="http://schemas.openxmlformats.org/officeDocument/2006/relationships/image" Target="../media/image362.wmf"/><Relationship Id="rId7" Type="http://schemas.openxmlformats.org/officeDocument/2006/relationships/oleObject" Target="../embeddings/oleObject447.bin"/><Relationship Id="rId6" Type="http://schemas.openxmlformats.org/officeDocument/2006/relationships/image" Target="../media/image368.wmf"/><Relationship Id="rId5" Type="http://schemas.openxmlformats.org/officeDocument/2006/relationships/oleObject" Target="../embeddings/oleObject446.bin"/><Relationship Id="rId4" Type="http://schemas.openxmlformats.org/officeDocument/2006/relationships/image" Target="../media/image367.wmf"/><Relationship Id="rId3" Type="http://schemas.openxmlformats.org/officeDocument/2006/relationships/oleObject" Target="../embeddings/oleObject445.bin"/><Relationship Id="rId2" Type="http://schemas.openxmlformats.org/officeDocument/2006/relationships/image" Target="../media/image366.wmf"/><Relationship Id="rId16" Type="http://schemas.openxmlformats.org/officeDocument/2006/relationships/vmlDrawing" Target="../drawings/vmlDrawing78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365.wmf"/><Relationship Id="rId13" Type="http://schemas.openxmlformats.org/officeDocument/2006/relationships/oleObject" Target="../embeddings/oleObject450.bin"/><Relationship Id="rId12" Type="http://schemas.openxmlformats.org/officeDocument/2006/relationships/image" Target="../media/image364.wmf"/><Relationship Id="rId11" Type="http://schemas.openxmlformats.org/officeDocument/2006/relationships/oleObject" Target="../embeddings/oleObject449.bin"/><Relationship Id="rId10" Type="http://schemas.openxmlformats.org/officeDocument/2006/relationships/image" Target="../media/image363.wmf"/><Relationship Id="rId1" Type="http://schemas.openxmlformats.org/officeDocument/2006/relationships/oleObject" Target="../embeddings/oleObject444.bin"/></Relationships>
</file>

<file path=ppt/slides/_rels/slide8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55.bin"/><Relationship Id="rId8" Type="http://schemas.openxmlformats.org/officeDocument/2006/relationships/image" Target="../media/image392.wmf"/><Relationship Id="rId7" Type="http://schemas.openxmlformats.org/officeDocument/2006/relationships/oleObject" Target="../embeddings/oleObject454.bin"/><Relationship Id="rId6" Type="http://schemas.openxmlformats.org/officeDocument/2006/relationships/image" Target="../media/image363.wmf"/><Relationship Id="rId5" Type="http://schemas.openxmlformats.org/officeDocument/2006/relationships/oleObject" Target="../embeddings/oleObject453.bin"/><Relationship Id="rId4" Type="http://schemas.openxmlformats.org/officeDocument/2006/relationships/image" Target="../media/image368.wmf"/><Relationship Id="rId3" Type="http://schemas.openxmlformats.org/officeDocument/2006/relationships/oleObject" Target="../embeddings/oleObject452.bin"/><Relationship Id="rId2" Type="http://schemas.openxmlformats.org/officeDocument/2006/relationships/image" Target="../media/image367.wmf"/><Relationship Id="rId14" Type="http://schemas.openxmlformats.org/officeDocument/2006/relationships/vmlDrawing" Target="../drawings/vmlDrawing79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362.wmf"/><Relationship Id="rId11" Type="http://schemas.openxmlformats.org/officeDocument/2006/relationships/oleObject" Target="../embeddings/oleObject456.bin"/><Relationship Id="rId10" Type="http://schemas.openxmlformats.org/officeDocument/2006/relationships/image" Target="../media/image393.wmf"/><Relationship Id="rId1" Type="http://schemas.openxmlformats.org/officeDocument/2006/relationships/oleObject" Target="../embeddings/oleObject451.bin"/></Relationships>
</file>

<file path=ppt/slides/_rels/slide89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80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95.wmf"/><Relationship Id="rId3" Type="http://schemas.openxmlformats.org/officeDocument/2006/relationships/oleObject" Target="../embeddings/oleObject458.bin"/><Relationship Id="rId2" Type="http://schemas.openxmlformats.org/officeDocument/2006/relationships/image" Target="../media/image394.wmf"/><Relationship Id="rId1" Type="http://schemas.openxmlformats.org/officeDocument/2006/relationships/oleObject" Target="../embeddings/oleObject457.bin"/></Relationships>
</file>

<file path=ppt/slides/_rels/slide9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63.bin"/><Relationship Id="rId8" Type="http://schemas.openxmlformats.org/officeDocument/2006/relationships/image" Target="../media/image399.wmf"/><Relationship Id="rId7" Type="http://schemas.openxmlformats.org/officeDocument/2006/relationships/oleObject" Target="../embeddings/oleObject462.bin"/><Relationship Id="rId6" Type="http://schemas.openxmlformats.org/officeDocument/2006/relationships/image" Target="../media/image398.wmf"/><Relationship Id="rId5" Type="http://schemas.openxmlformats.org/officeDocument/2006/relationships/oleObject" Target="../embeddings/oleObject461.bin"/><Relationship Id="rId4" Type="http://schemas.openxmlformats.org/officeDocument/2006/relationships/image" Target="../media/image397.wmf"/><Relationship Id="rId3" Type="http://schemas.openxmlformats.org/officeDocument/2006/relationships/oleObject" Target="../embeddings/oleObject460.bin"/><Relationship Id="rId2" Type="http://schemas.openxmlformats.org/officeDocument/2006/relationships/image" Target="../media/image396.wmf"/><Relationship Id="rId17" Type="http://schemas.openxmlformats.org/officeDocument/2006/relationships/vmlDrawing" Target="../drawings/vmlDrawing81.vml"/><Relationship Id="rId16" Type="http://schemas.openxmlformats.org/officeDocument/2006/relationships/slideLayout" Target="../slideLayouts/slideLayout7.xml"/><Relationship Id="rId15" Type="http://schemas.openxmlformats.org/officeDocument/2006/relationships/audio" Target="../media/audio1.wav"/><Relationship Id="rId14" Type="http://schemas.openxmlformats.org/officeDocument/2006/relationships/image" Target="../media/image403.png"/><Relationship Id="rId13" Type="http://schemas.openxmlformats.org/officeDocument/2006/relationships/image" Target="../media/image402.png"/><Relationship Id="rId12" Type="http://schemas.openxmlformats.org/officeDocument/2006/relationships/image" Target="../media/image401.wmf"/><Relationship Id="rId11" Type="http://schemas.openxmlformats.org/officeDocument/2006/relationships/oleObject" Target="../embeddings/oleObject464.bin"/><Relationship Id="rId10" Type="http://schemas.openxmlformats.org/officeDocument/2006/relationships/image" Target="../media/image400.wmf"/><Relationship Id="rId1" Type="http://schemas.openxmlformats.org/officeDocument/2006/relationships/oleObject" Target="../embeddings/oleObject459.bin"/></Relationships>
</file>

<file path=ppt/slides/_rels/slide9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09.wmf"/><Relationship Id="rId8" Type="http://schemas.openxmlformats.org/officeDocument/2006/relationships/oleObject" Target="../embeddings/oleObject468.bin"/><Relationship Id="rId7" Type="http://schemas.openxmlformats.org/officeDocument/2006/relationships/image" Target="../media/image408.wmf"/><Relationship Id="rId6" Type="http://schemas.openxmlformats.org/officeDocument/2006/relationships/oleObject" Target="../embeddings/oleObject467.bin"/><Relationship Id="rId5" Type="http://schemas.openxmlformats.org/officeDocument/2006/relationships/image" Target="../media/image407.png"/><Relationship Id="rId4" Type="http://schemas.openxmlformats.org/officeDocument/2006/relationships/image" Target="../media/image406.wmf"/><Relationship Id="rId34" Type="http://schemas.openxmlformats.org/officeDocument/2006/relationships/vmlDrawing" Target="../drawings/vmlDrawing82.vml"/><Relationship Id="rId33" Type="http://schemas.openxmlformats.org/officeDocument/2006/relationships/slideLayout" Target="../slideLayouts/slideLayout7.xml"/><Relationship Id="rId32" Type="http://schemas.openxmlformats.org/officeDocument/2006/relationships/image" Target="../media/image403.png"/><Relationship Id="rId31" Type="http://schemas.openxmlformats.org/officeDocument/2006/relationships/image" Target="../media/image402.png"/><Relationship Id="rId30" Type="http://schemas.openxmlformats.org/officeDocument/2006/relationships/image" Target="../media/image401.wmf"/><Relationship Id="rId3" Type="http://schemas.openxmlformats.org/officeDocument/2006/relationships/oleObject" Target="../embeddings/oleObject466.bin"/><Relationship Id="rId29" Type="http://schemas.openxmlformats.org/officeDocument/2006/relationships/oleObject" Target="../embeddings/oleObject479.bin"/><Relationship Id="rId28" Type="http://schemas.openxmlformats.org/officeDocument/2006/relationships/image" Target="../media/image400.wmf"/><Relationship Id="rId27" Type="http://schemas.openxmlformats.org/officeDocument/2006/relationships/oleObject" Target="../embeddings/oleObject478.bin"/><Relationship Id="rId26" Type="http://schemas.openxmlformats.org/officeDocument/2006/relationships/image" Target="../media/image399.wmf"/><Relationship Id="rId25" Type="http://schemas.openxmlformats.org/officeDocument/2006/relationships/oleObject" Target="../embeddings/oleObject477.bin"/><Relationship Id="rId24" Type="http://schemas.openxmlformats.org/officeDocument/2006/relationships/image" Target="../media/image398.wmf"/><Relationship Id="rId23" Type="http://schemas.openxmlformats.org/officeDocument/2006/relationships/oleObject" Target="../embeddings/oleObject476.bin"/><Relationship Id="rId22" Type="http://schemas.openxmlformats.org/officeDocument/2006/relationships/image" Target="../media/image397.wmf"/><Relationship Id="rId21" Type="http://schemas.openxmlformats.org/officeDocument/2006/relationships/oleObject" Target="../embeddings/oleObject475.bin"/><Relationship Id="rId20" Type="http://schemas.openxmlformats.org/officeDocument/2006/relationships/image" Target="../media/image396.wmf"/><Relationship Id="rId2" Type="http://schemas.openxmlformats.org/officeDocument/2006/relationships/image" Target="../media/image405.wmf"/><Relationship Id="rId19" Type="http://schemas.openxmlformats.org/officeDocument/2006/relationships/oleObject" Target="../embeddings/oleObject474.bin"/><Relationship Id="rId18" Type="http://schemas.openxmlformats.org/officeDocument/2006/relationships/image" Target="../media/image413.wmf"/><Relationship Id="rId17" Type="http://schemas.openxmlformats.org/officeDocument/2006/relationships/oleObject" Target="../embeddings/oleObject473.bin"/><Relationship Id="rId16" Type="http://schemas.openxmlformats.org/officeDocument/2006/relationships/image" Target="../media/image412.wmf"/><Relationship Id="rId15" Type="http://schemas.openxmlformats.org/officeDocument/2006/relationships/oleObject" Target="../embeddings/oleObject472.bin"/><Relationship Id="rId14" Type="http://schemas.openxmlformats.org/officeDocument/2006/relationships/image" Target="../media/image411.wmf"/><Relationship Id="rId13" Type="http://schemas.openxmlformats.org/officeDocument/2006/relationships/oleObject" Target="../embeddings/oleObject471.bin"/><Relationship Id="rId12" Type="http://schemas.openxmlformats.org/officeDocument/2006/relationships/oleObject" Target="../embeddings/oleObject470.bin"/><Relationship Id="rId11" Type="http://schemas.openxmlformats.org/officeDocument/2006/relationships/image" Target="../media/image410.wmf"/><Relationship Id="rId10" Type="http://schemas.openxmlformats.org/officeDocument/2006/relationships/oleObject" Target="../embeddings/oleObject469.bin"/><Relationship Id="rId1" Type="http://schemas.openxmlformats.org/officeDocument/2006/relationships/oleObject" Target="../embeddings/oleObject465.bin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84.bin"/><Relationship Id="rId8" Type="http://schemas.openxmlformats.org/officeDocument/2006/relationships/image" Target="../media/image417.wmf"/><Relationship Id="rId7" Type="http://schemas.openxmlformats.org/officeDocument/2006/relationships/oleObject" Target="../embeddings/oleObject483.bin"/><Relationship Id="rId6" Type="http://schemas.openxmlformats.org/officeDocument/2006/relationships/image" Target="../media/image416.wmf"/><Relationship Id="rId5" Type="http://schemas.openxmlformats.org/officeDocument/2006/relationships/oleObject" Target="../embeddings/oleObject482.bin"/><Relationship Id="rId4" Type="http://schemas.openxmlformats.org/officeDocument/2006/relationships/image" Target="../media/image415.wmf"/><Relationship Id="rId3" Type="http://schemas.openxmlformats.org/officeDocument/2006/relationships/oleObject" Target="../embeddings/oleObject481.bin"/><Relationship Id="rId2" Type="http://schemas.openxmlformats.org/officeDocument/2006/relationships/image" Target="../media/image414.wmf"/><Relationship Id="rId12" Type="http://schemas.openxmlformats.org/officeDocument/2006/relationships/vmlDrawing" Target="../drawings/vmlDrawing83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418.wmf"/><Relationship Id="rId1" Type="http://schemas.openxmlformats.org/officeDocument/2006/relationships/oleObject" Target="../embeddings/oleObject480.bin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84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421.wmf"/><Relationship Id="rId5" Type="http://schemas.openxmlformats.org/officeDocument/2006/relationships/oleObject" Target="../embeddings/oleObject487.bin"/><Relationship Id="rId4" Type="http://schemas.openxmlformats.org/officeDocument/2006/relationships/image" Target="../media/image420.wmf"/><Relationship Id="rId3" Type="http://schemas.openxmlformats.org/officeDocument/2006/relationships/oleObject" Target="../embeddings/oleObject486.bin"/><Relationship Id="rId2" Type="http://schemas.openxmlformats.org/officeDocument/2006/relationships/image" Target="../media/image419.wmf"/><Relationship Id="rId1" Type="http://schemas.openxmlformats.org/officeDocument/2006/relationships/oleObject" Target="../embeddings/oleObject485.bin"/></Relationships>
</file>

<file path=ppt/slides/_rels/slide9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425.wmf"/><Relationship Id="rId7" Type="http://schemas.openxmlformats.org/officeDocument/2006/relationships/oleObject" Target="../embeddings/oleObject491.bin"/><Relationship Id="rId6" Type="http://schemas.openxmlformats.org/officeDocument/2006/relationships/image" Target="../media/image424.wmf"/><Relationship Id="rId5" Type="http://schemas.openxmlformats.org/officeDocument/2006/relationships/oleObject" Target="../embeddings/oleObject490.bin"/><Relationship Id="rId4" Type="http://schemas.openxmlformats.org/officeDocument/2006/relationships/image" Target="../media/image423.wmf"/><Relationship Id="rId3" Type="http://schemas.openxmlformats.org/officeDocument/2006/relationships/oleObject" Target="../embeddings/oleObject489.bin"/><Relationship Id="rId2" Type="http://schemas.openxmlformats.org/officeDocument/2006/relationships/image" Target="../media/image422.wmf"/><Relationship Id="rId10" Type="http://schemas.openxmlformats.org/officeDocument/2006/relationships/vmlDrawing" Target="../drawings/vmlDrawing85.vml"/><Relationship Id="rId1" Type="http://schemas.openxmlformats.org/officeDocument/2006/relationships/oleObject" Target="../embeddings/oleObject488.bin"/></Relationships>
</file>

<file path=ppt/slides/_rels/slide9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96.bin"/><Relationship Id="rId8" Type="http://schemas.openxmlformats.org/officeDocument/2006/relationships/image" Target="../media/image429.wmf"/><Relationship Id="rId7" Type="http://schemas.openxmlformats.org/officeDocument/2006/relationships/oleObject" Target="../embeddings/oleObject495.bin"/><Relationship Id="rId6" Type="http://schemas.openxmlformats.org/officeDocument/2006/relationships/image" Target="../media/image428.wmf"/><Relationship Id="rId5" Type="http://schemas.openxmlformats.org/officeDocument/2006/relationships/oleObject" Target="../embeddings/oleObject494.bin"/><Relationship Id="rId4" Type="http://schemas.openxmlformats.org/officeDocument/2006/relationships/image" Target="../media/image427.wmf"/><Relationship Id="rId3" Type="http://schemas.openxmlformats.org/officeDocument/2006/relationships/oleObject" Target="../embeddings/oleObject493.bin"/><Relationship Id="rId2" Type="http://schemas.openxmlformats.org/officeDocument/2006/relationships/image" Target="../media/image426.wmf"/><Relationship Id="rId14" Type="http://schemas.openxmlformats.org/officeDocument/2006/relationships/vmlDrawing" Target="../drawings/vmlDrawing86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431.wmf"/><Relationship Id="rId11" Type="http://schemas.openxmlformats.org/officeDocument/2006/relationships/oleObject" Target="../embeddings/oleObject497.bin"/><Relationship Id="rId10" Type="http://schemas.openxmlformats.org/officeDocument/2006/relationships/image" Target="../media/image430.wmf"/><Relationship Id="rId1" Type="http://schemas.openxmlformats.org/officeDocument/2006/relationships/oleObject" Target="../embeddings/oleObject492.bin"/></Relationships>
</file>

<file path=ppt/slides/_rels/slide9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02.bin"/><Relationship Id="rId8" Type="http://schemas.openxmlformats.org/officeDocument/2006/relationships/image" Target="../media/image435.wmf"/><Relationship Id="rId7" Type="http://schemas.openxmlformats.org/officeDocument/2006/relationships/oleObject" Target="../embeddings/oleObject501.bin"/><Relationship Id="rId6" Type="http://schemas.openxmlformats.org/officeDocument/2006/relationships/image" Target="../media/image434.wmf"/><Relationship Id="rId5" Type="http://schemas.openxmlformats.org/officeDocument/2006/relationships/oleObject" Target="../embeddings/oleObject500.bin"/><Relationship Id="rId4" Type="http://schemas.openxmlformats.org/officeDocument/2006/relationships/image" Target="../media/image433.wmf"/><Relationship Id="rId3" Type="http://schemas.openxmlformats.org/officeDocument/2006/relationships/oleObject" Target="../embeddings/oleObject499.bin"/><Relationship Id="rId2" Type="http://schemas.openxmlformats.org/officeDocument/2006/relationships/image" Target="../media/image432.wmf"/><Relationship Id="rId18" Type="http://schemas.openxmlformats.org/officeDocument/2006/relationships/vmlDrawing" Target="../drawings/vmlDrawing87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439.wmf"/><Relationship Id="rId15" Type="http://schemas.openxmlformats.org/officeDocument/2006/relationships/oleObject" Target="../embeddings/oleObject505.bin"/><Relationship Id="rId14" Type="http://schemas.openxmlformats.org/officeDocument/2006/relationships/image" Target="../media/image438.wmf"/><Relationship Id="rId13" Type="http://schemas.openxmlformats.org/officeDocument/2006/relationships/oleObject" Target="../embeddings/oleObject504.bin"/><Relationship Id="rId12" Type="http://schemas.openxmlformats.org/officeDocument/2006/relationships/image" Target="../media/image437.wmf"/><Relationship Id="rId11" Type="http://schemas.openxmlformats.org/officeDocument/2006/relationships/oleObject" Target="../embeddings/oleObject503.bin"/><Relationship Id="rId10" Type="http://schemas.openxmlformats.org/officeDocument/2006/relationships/image" Target="../media/image436.wmf"/><Relationship Id="rId1" Type="http://schemas.openxmlformats.org/officeDocument/2006/relationships/oleObject" Target="../embeddings/oleObject498.bin"/></Relationships>
</file>

<file path=ppt/slides/_rels/slide9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10.bin"/><Relationship Id="rId8" Type="http://schemas.openxmlformats.org/officeDocument/2006/relationships/image" Target="../media/image443.wmf"/><Relationship Id="rId7" Type="http://schemas.openxmlformats.org/officeDocument/2006/relationships/oleObject" Target="../embeddings/oleObject509.bin"/><Relationship Id="rId6" Type="http://schemas.openxmlformats.org/officeDocument/2006/relationships/image" Target="../media/image442.wmf"/><Relationship Id="rId5" Type="http://schemas.openxmlformats.org/officeDocument/2006/relationships/oleObject" Target="../embeddings/oleObject508.bin"/><Relationship Id="rId4" Type="http://schemas.openxmlformats.org/officeDocument/2006/relationships/image" Target="../media/image441.wmf"/><Relationship Id="rId34" Type="http://schemas.openxmlformats.org/officeDocument/2006/relationships/vmlDrawing" Target="../drawings/vmlDrawing88.vml"/><Relationship Id="rId33" Type="http://schemas.openxmlformats.org/officeDocument/2006/relationships/slideLayout" Target="../slideLayouts/slideLayout7.xml"/><Relationship Id="rId32" Type="http://schemas.openxmlformats.org/officeDocument/2006/relationships/image" Target="../media/image455.wmf"/><Relationship Id="rId31" Type="http://schemas.openxmlformats.org/officeDocument/2006/relationships/oleObject" Target="../embeddings/oleObject521.bin"/><Relationship Id="rId30" Type="http://schemas.openxmlformats.org/officeDocument/2006/relationships/image" Target="../media/image454.wmf"/><Relationship Id="rId3" Type="http://schemas.openxmlformats.org/officeDocument/2006/relationships/oleObject" Target="../embeddings/oleObject507.bin"/><Relationship Id="rId29" Type="http://schemas.openxmlformats.org/officeDocument/2006/relationships/oleObject" Target="../embeddings/oleObject520.bin"/><Relationship Id="rId28" Type="http://schemas.openxmlformats.org/officeDocument/2006/relationships/image" Target="../media/image453.wmf"/><Relationship Id="rId27" Type="http://schemas.openxmlformats.org/officeDocument/2006/relationships/oleObject" Target="../embeddings/oleObject519.bin"/><Relationship Id="rId26" Type="http://schemas.openxmlformats.org/officeDocument/2006/relationships/image" Target="../media/image452.wmf"/><Relationship Id="rId25" Type="http://schemas.openxmlformats.org/officeDocument/2006/relationships/oleObject" Target="../embeddings/oleObject518.bin"/><Relationship Id="rId24" Type="http://schemas.openxmlformats.org/officeDocument/2006/relationships/image" Target="../media/image451.wmf"/><Relationship Id="rId23" Type="http://schemas.openxmlformats.org/officeDocument/2006/relationships/oleObject" Target="../embeddings/oleObject517.bin"/><Relationship Id="rId22" Type="http://schemas.openxmlformats.org/officeDocument/2006/relationships/image" Target="../media/image450.wmf"/><Relationship Id="rId21" Type="http://schemas.openxmlformats.org/officeDocument/2006/relationships/oleObject" Target="../embeddings/oleObject516.bin"/><Relationship Id="rId20" Type="http://schemas.openxmlformats.org/officeDocument/2006/relationships/image" Target="../media/image449.wmf"/><Relationship Id="rId2" Type="http://schemas.openxmlformats.org/officeDocument/2006/relationships/image" Target="../media/image440.wmf"/><Relationship Id="rId19" Type="http://schemas.openxmlformats.org/officeDocument/2006/relationships/oleObject" Target="../embeddings/oleObject515.bin"/><Relationship Id="rId18" Type="http://schemas.openxmlformats.org/officeDocument/2006/relationships/image" Target="../media/image448.wmf"/><Relationship Id="rId17" Type="http://schemas.openxmlformats.org/officeDocument/2006/relationships/oleObject" Target="../embeddings/oleObject514.bin"/><Relationship Id="rId16" Type="http://schemas.openxmlformats.org/officeDocument/2006/relationships/image" Target="../media/image447.wmf"/><Relationship Id="rId15" Type="http://schemas.openxmlformats.org/officeDocument/2006/relationships/oleObject" Target="../embeddings/oleObject513.bin"/><Relationship Id="rId14" Type="http://schemas.openxmlformats.org/officeDocument/2006/relationships/image" Target="../media/image446.wmf"/><Relationship Id="rId13" Type="http://schemas.openxmlformats.org/officeDocument/2006/relationships/oleObject" Target="../embeddings/oleObject512.bin"/><Relationship Id="rId12" Type="http://schemas.openxmlformats.org/officeDocument/2006/relationships/image" Target="../media/image445.wmf"/><Relationship Id="rId11" Type="http://schemas.openxmlformats.org/officeDocument/2006/relationships/oleObject" Target="../embeddings/oleObject511.bin"/><Relationship Id="rId10" Type="http://schemas.openxmlformats.org/officeDocument/2006/relationships/image" Target="../media/image444.wmf"/><Relationship Id="rId1" Type="http://schemas.openxmlformats.org/officeDocument/2006/relationships/oleObject" Target="../embeddings/oleObject506.bin"/></Relationships>
</file>

<file path=ppt/slides/_rels/slide9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26.bin"/><Relationship Id="rId8" Type="http://schemas.openxmlformats.org/officeDocument/2006/relationships/image" Target="../media/image459.wmf"/><Relationship Id="rId7" Type="http://schemas.openxmlformats.org/officeDocument/2006/relationships/oleObject" Target="../embeddings/oleObject525.bin"/><Relationship Id="rId6" Type="http://schemas.openxmlformats.org/officeDocument/2006/relationships/image" Target="../media/image458.wmf"/><Relationship Id="rId5" Type="http://schemas.openxmlformats.org/officeDocument/2006/relationships/oleObject" Target="../embeddings/oleObject524.bin"/><Relationship Id="rId4" Type="http://schemas.openxmlformats.org/officeDocument/2006/relationships/image" Target="../media/image457.wmf"/><Relationship Id="rId34" Type="http://schemas.openxmlformats.org/officeDocument/2006/relationships/vmlDrawing" Target="../drawings/vmlDrawing89.vml"/><Relationship Id="rId33" Type="http://schemas.openxmlformats.org/officeDocument/2006/relationships/slideLayout" Target="../slideLayouts/slideLayout7.xml"/><Relationship Id="rId32" Type="http://schemas.openxmlformats.org/officeDocument/2006/relationships/tags" Target="../tags/tag42.xml"/><Relationship Id="rId31" Type="http://schemas.openxmlformats.org/officeDocument/2006/relationships/image" Target="../media/image467.wmf"/><Relationship Id="rId30" Type="http://schemas.openxmlformats.org/officeDocument/2006/relationships/oleObject" Target="../embeddings/oleObject533.bin"/><Relationship Id="rId3" Type="http://schemas.openxmlformats.org/officeDocument/2006/relationships/oleObject" Target="../embeddings/oleObject523.bin"/><Relationship Id="rId29" Type="http://schemas.openxmlformats.org/officeDocument/2006/relationships/tags" Target="../tags/tag41.xml"/><Relationship Id="rId28" Type="http://schemas.openxmlformats.org/officeDocument/2006/relationships/tags" Target="../tags/tag40.xml"/><Relationship Id="rId27" Type="http://schemas.openxmlformats.org/officeDocument/2006/relationships/tags" Target="../tags/tag39.xml"/><Relationship Id="rId26" Type="http://schemas.openxmlformats.org/officeDocument/2006/relationships/image" Target="../media/image466.wmf"/><Relationship Id="rId25" Type="http://schemas.openxmlformats.org/officeDocument/2006/relationships/oleObject" Target="../embeddings/oleObject532.bin"/><Relationship Id="rId24" Type="http://schemas.openxmlformats.org/officeDocument/2006/relationships/tags" Target="../tags/tag38.xml"/><Relationship Id="rId23" Type="http://schemas.openxmlformats.org/officeDocument/2006/relationships/tags" Target="../tags/tag37.xml"/><Relationship Id="rId22" Type="http://schemas.openxmlformats.org/officeDocument/2006/relationships/image" Target="../media/image465.wmf"/><Relationship Id="rId21" Type="http://schemas.openxmlformats.org/officeDocument/2006/relationships/oleObject" Target="../embeddings/oleObject531.bin"/><Relationship Id="rId20" Type="http://schemas.openxmlformats.org/officeDocument/2006/relationships/tags" Target="../tags/tag36.xml"/><Relationship Id="rId2" Type="http://schemas.openxmlformats.org/officeDocument/2006/relationships/image" Target="../media/image456.wmf"/><Relationship Id="rId19" Type="http://schemas.openxmlformats.org/officeDocument/2006/relationships/image" Target="../media/image464.wmf"/><Relationship Id="rId18" Type="http://schemas.openxmlformats.org/officeDocument/2006/relationships/oleObject" Target="../embeddings/oleObject530.bin"/><Relationship Id="rId17" Type="http://schemas.openxmlformats.org/officeDocument/2006/relationships/tags" Target="../tags/tag35.xml"/><Relationship Id="rId16" Type="http://schemas.openxmlformats.org/officeDocument/2006/relationships/image" Target="../media/image463.wmf"/><Relationship Id="rId15" Type="http://schemas.openxmlformats.org/officeDocument/2006/relationships/oleObject" Target="../embeddings/oleObject529.bin"/><Relationship Id="rId14" Type="http://schemas.openxmlformats.org/officeDocument/2006/relationships/image" Target="../media/image462.wmf"/><Relationship Id="rId13" Type="http://schemas.openxmlformats.org/officeDocument/2006/relationships/oleObject" Target="../embeddings/oleObject528.bin"/><Relationship Id="rId12" Type="http://schemas.openxmlformats.org/officeDocument/2006/relationships/image" Target="../media/image461.wmf"/><Relationship Id="rId11" Type="http://schemas.openxmlformats.org/officeDocument/2006/relationships/oleObject" Target="../embeddings/oleObject527.bin"/><Relationship Id="rId10" Type="http://schemas.openxmlformats.org/officeDocument/2006/relationships/image" Target="../media/image460.wmf"/><Relationship Id="rId1" Type="http://schemas.openxmlformats.org/officeDocument/2006/relationships/oleObject" Target="../embeddings/oleObject522.bin"/></Relationships>
</file>

<file path=ppt/slides/_rels/slide10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37.bin"/><Relationship Id="rId8" Type="http://schemas.openxmlformats.org/officeDocument/2006/relationships/tags" Target="../tags/tag44.xml"/><Relationship Id="rId7" Type="http://schemas.openxmlformats.org/officeDocument/2006/relationships/image" Target="../media/image464.wmf"/><Relationship Id="rId6" Type="http://schemas.openxmlformats.org/officeDocument/2006/relationships/oleObject" Target="../embeddings/oleObject536.bin"/><Relationship Id="rId5" Type="http://schemas.openxmlformats.org/officeDocument/2006/relationships/tags" Target="../tags/tag43.xml"/><Relationship Id="rId4" Type="http://schemas.openxmlformats.org/officeDocument/2006/relationships/image" Target="../media/image469.wmf"/><Relationship Id="rId3" Type="http://schemas.openxmlformats.org/officeDocument/2006/relationships/oleObject" Target="../embeddings/oleObject535.bin"/><Relationship Id="rId22" Type="http://schemas.openxmlformats.org/officeDocument/2006/relationships/vmlDrawing" Target="../drawings/vmlDrawing90.vml"/><Relationship Id="rId21" Type="http://schemas.openxmlformats.org/officeDocument/2006/relationships/slideLayout" Target="../slideLayouts/slideLayout7.xml"/><Relationship Id="rId20" Type="http://schemas.openxmlformats.org/officeDocument/2006/relationships/tags" Target="../tags/tag50.xml"/><Relationship Id="rId2" Type="http://schemas.openxmlformats.org/officeDocument/2006/relationships/image" Target="../media/image468.wmf"/><Relationship Id="rId19" Type="http://schemas.openxmlformats.org/officeDocument/2006/relationships/image" Target="../media/image467.wmf"/><Relationship Id="rId18" Type="http://schemas.openxmlformats.org/officeDocument/2006/relationships/oleObject" Target="../embeddings/oleObject539.bin"/><Relationship Id="rId17" Type="http://schemas.openxmlformats.org/officeDocument/2006/relationships/tags" Target="../tags/tag49.xml"/><Relationship Id="rId16" Type="http://schemas.openxmlformats.org/officeDocument/2006/relationships/tags" Target="../tags/tag48.xml"/><Relationship Id="rId15" Type="http://schemas.openxmlformats.org/officeDocument/2006/relationships/tags" Target="../tags/tag47.xml"/><Relationship Id="rId14" Type="http://schemas.openxmlformats.org/officeDocument/2006/relationships/image" Target="../media/image466.wmf"/><Relationship Id="rId13" Type="http://schemas.openxmlformats.org/officeDocument/2006/relationships/oleObject" Target="../embeddings/oleObject538.bin"/><Relationship Id="rId12" Type="http://schemas.openxmlformats.org/officeDocument/2006/relationships/tags" Target="../tags/tag46.xml"/><Relationship Id="rId11" Type="http://schemas.openxmlformats.org/officeDocument/2006/relationships/tags" Target="../tags/tag45.xml"/><Relationship Id="rId10" Type="http://schemas.openxmlformats.org/officeDocument/2006/relationships/image" Target="../media/image465.wmf"/><Relationship Id="rId1" Type="http://schemas.openxmlformats.org/officeDocument/2006/relationships/oleObject" Target="../embeddings/oleObject534.bin"/></Relationships>
</file>

<file path=ppt/slides/_rels/slide10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44.bin"/><Relationship Id="rId8" Type="http://schemas.openxmlformats.org/officeDocument/2006/relationships/image" Target="../media/image473.wmf"/><Relationship Id="rId7" Type="http://schemas.openxmlformats.org/officeDocument/2006/relationships/oleObject" Target="../embeddings/oleObject543.bin"/><Relationship Id="rId6" Type="http://schemas.openxmlformats.org/officeDocument/2006/relationships/image" Target="../media/image472.wmf"/><Relationship Id="rId5" Type="http://schemas.openxmlformats.org/officeDocument/2006/relationships/oleObject" Target="../embeddings/oleObject542.bin"/><Relationship Id="rId4" Type="http://schemas.openxmlformats.org/officeDocument/2006/relationships/image" Target="../media/image471.wmf"/><Relationship Id="rId32" Type="http://schemas.openxmlformats.org/officeDocument/2006/relationships/vmlDrawing" Target="../drawings/vmlDrawing91.vml"/><Relationship Id="rId31" Type="http://schemas.openxmlformats.org/officeDocument/2006/relationships/slideLayout" Target="../slideLayouts/slideLayout7.xml"/><Relationship Id="rId30" Type="http://schemas.openxmlformats.org/officeDocument/2006/relationships/image" Target="../media/image484.wmf"/><Relationship Id="rId3" Type="http://schemas.openxmlformats.org/officeDocument/2006/relationships/oleObject" Target="../embeddings/oleObject541.bin"/><Relationship Id="rId29" Type="http://schemas.openxmlformats.org/officeDocument/2006/relationships/oleObject" Target="../embeddings/oleObject554.bin"/><Relationship Id="rId28" Type="http://schemas.openxmlformats.org/officeDocument/2006/relationships/image" Target="../media/image483.wmf"/><Relationship Id="rId27" Type="http://schemas.openxmlformats.org/officeDocument/2006/relationships/oleObject" Target="../embeddings/oleObject553.bin"/><Relationship Id="rId26" Type="http://schemas.openxmlformats.org/officeDocument/2006/relationships/image" Target="../media/image482.wmf"/><Relationship Id="rId25" Type="http://schemas.openxmlformats.org/officeDocument/2006/relationships/oleObject" Target="../embeddings/oleObject552.bin"/><Relationship Id="rId24" Type="http://schemas.openxmlformats.org/officeDocument/2006/relationships/image" Target="../media/image481.wmf"/><Relationship Id="rId23" Type="http://schemas.openxmlformats.org/officeDocument/2006/relationships/oleObject" Target="../embeddings/oleObject551.bin"/><Relationship Id="rId22" Type="http://schemas.openxmlformats.org/officeDocument/2006/relationships/image" Target="../media/image480.wmf"/><Relationship Id="rId21" Type="http://schemas.openxmlformats.org/officeDocument/2006/relationships/oleObject" Target="../embeddings/oleObject550.bin"/><Relationship Id="rId20" Type="http://schemas.openxmlformats.org/officeDocument/2006/relationships/image" Target="../media/image479.wmf"/><Relationship Id="rId2" Type="http://schemas.openxmlformats.org/officeDocument/2006/relationships/image" Target="../media/image470.wmf"/><Relationship Id="rId19" Type="http://schemas.openxmlformats.org/officeDocument/2006/relationships/oleObject" Target="../embeddings/oleObject549.bin"/><Relationship Id="rId18" Type="http://schemas.openxmlformats.org/officeDocument/2006/relationships/image" Target="../media/image478.wmf"/><Relationship Id="rId17" Type="http://schemas.openxmlformats.org/officeDocument/2006/relationships/oleObject" Target="../embeddings/oleObject548.bin"/><Relationship Id="rId16" Type="http://schemas.openxmlformats.org/officeDocument/2006/relationships/image" Target="../media/image477.wmf"/><Relationship Id="rId15" Type="http://schemas.openxmlformats.org/officeDocument/2006/relationships/oleObject" Target="../embeddings/oleObject547.bin"/><Relationship Id="rId14" Type="http://schemas.openxmlformats.org/officeDocument/2006/relationships/image" Target="../media/image476.wmf"/><Relationship Id="rId13" Type="http://schemas.openxmlformats.org/officeDocument/2006/relationships/oleObject" Target="../embeddings/oleObject546.bin"/><Relationship Id="rId12" Type="http://schemas.openxmlformats.org/officeDocument/2006/relationships/image" Target="../media/image475.wmf"/><Relationship Id="rId11" Type="http://schemas.openxmlformats.org/officeDocument/2006/relationships/oleObject" Target="../embeddings/oleObject545.bin"/><Relationship Id="rId10" Type="http://schemas.openxmlformats.org/officeDocument/2006/relationships/image" Target="../media/image474.wmf"/><Relationship Id="rId1" Type="http://schemas.openxmlformats.org/officeDocument/2006/relationships/oleObject" Target="../embeddings/oleObject540.bin"/></Relationships>
</file>

<file path=ppt/slides/_rels/slide10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488.wmf"/><Relationship Id="rId7" Type="http://schemas.openxmlformats.org/officeDocument/2006/relationships/oleObject" Target="../embeddings/oleObject558.bin"/><Relationship Id="rId6" Type="http://schemas.openxmlformats.org/officeDocument/2006/relationships/image" Target="../media/image487.wmf"/><Relationship Id="rId5" Type="http://schemas.openxmlformats.org/officeDocument/2006/relationships/oleObject" Target="../embeddings/oleObject557.bin"/><Relationship Id="rId4" Type="http://schemas.openxmlformats.org/officeDocument/2006/relationships/image" Target="../media/image486.wmf"/><Relationship Id="rId3" Type="http://schemas.openxmlformats.org/officeDocument/2006/relationships/oleObject" Target="../embeddings/oleObject556.bin"/><Relationship Id="rId2" Type="http://schemas.openxmlformats.org/officeDocument/2006/relationships/image" Target="../media/image485.wmf"/><Relationship Id="rId10" Type="http://schemas.openxmlformats.org/officeDocument/2006/relationships/vmlDrawing" Target="../drawings/vmlDrawing92.vml"/><Relationship Id="rId1" Type="http://schemas.openxmlformats.org/officeDocument/2006/relationships/oleObject" Target="../embeddings/oleObject555.bin"/></Relationships>
</file>

<file path=ppt/slides/_rels/slide10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63.bin"/><Relationship Id="rId8" Type="http://schemas.openxmlformats.org/officeDocument/2006/relationships/image" Target="../media/image492.wmf"/><Relationship Id="rId7" Type="http://schemas.openxmlformats.org/officeDocument/2006/relationships/oleObject" Target="../embeddings/oleObject562.bin"/><Relationship Id="rId6" Type="http://schemas.openxmlformats.org/officeDocument/2006/relationships/image" Target="../media/image491.wmf"/><Relationship Id="rId5" Type="http://schemas.openxmlformats.org/officeDocument/2006/relationships/oleObject" Target="../embeddings/oleObject561.bin"/><Relationship Id="rId4" Type="http://schemas.openxmlformats.org/officeDocument/2006/relationships/image" Target="../media/image490.wmf"/><Relationship Id="rId3" Type="http://schemas.openxmlformats.org/officeDocument/2006/relationships/oleObject" Target="../embeddings/oleObject560.bin"/><Relationship Id="rId20" Type="http://schemas.openxmlformats.org/officeDocument/2006/relationships/vmlDrawing" Target="../drawings/vmlDrawing93.vml"/><Relationship Id="rId2" Type="http://schemas.openxmlformats.org/officeDocument/2006/relationships/image" Target="../media/image489.wmf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497.wmf"/><Relationship Id="rId17" Type="http://schemas.openxmlformats.org/officeDocument/2006/relationships/oleObject" Target="../embeddings/oleObject567.bin"/><Relationship Id="rId16" Type="http://schemas.openxmlformats.org/officeDocument/2006/relationships/image" Target="../media/image496.wmf"/><Relationship Id="rId15" Type="http://schemas.openxmlformats.org/officeDocument/2006/relationships/oleObject" Target="../embeddings/oleObject566.bin"/><Relationship Id="rId14" Type="http://schemas.openxmlformats.org/officeDocument/2006/relationships/image" Target="../media/image495.wmf"/><Relationship Id="rId13" Type="http://schemas.openxmlformats.org/officeDocument/2006/relationships/oleObject" Target="../embeddings/oleObject565.bin"/><Relationship Id="rId12" Type="http://schemas.openxmlformats.org/officeDocument/2006/relationships/image" Target="../media/image494.wmf"/><Relationship Id="rId11" Type="http://schemas.openxmlformats.org/officeDocument/2006/relationships/oleObject" Target="../embeddings/oleObject564.bin"/><Relationship Id="rId10" Type="http://schemas.openxmlformats.org/officeDocument/2006/relationships/image" Target="../media/image493.wmf"/><Relationship Id="rId1" Type="http://schemas.openxmlformats.org/officeDocument/2006/relationships/oleObject" Target="../embeddings/oleObject559.bin"/></Relationships>
</file>

<file path=ppt/slides/_rels/slide10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72.bin"/><Relationship Id="rId8" Type="http://schemas.openxmlformats.org/officeDocument/2006/relationships/image" Target="../media/image501.wmf"/><Relationship Id="rId7" Type="http://schemas.openxmlformats.org/officeDocument/2006/relationships/oleObject" Target="../embeddings/oleObject571.bin"/><Relationship Id="rId6" Type="http://schemas.openxmlformats.org/officeDocument/2006/relationships/image" Target="../media/image500.wmf"/><Relationship Id="rId5" Type="http://schemas.openxmlformats.org/officeDocument/2006/relationships/oleObject" Target="../embeddings/oleObject570.bin"/><Relationship Id="rId4" Type="http://schemas.openxmlformats.org/officeDocument/2006/relationships/image" Target="../media/image499.wmf"/><Relationship Id="rId3" Type="http://schemas.openxmlformats.org/officeDocument/2006/relationships/oleObject" Target="../embeddings/oleObject569.bin"/><Relationship Id="rId2" Type="http://schemas.openxmlformats.org/officeDocument/2006/relationships/image" Target="../media/image498.wmf"/><Relationship Id="rId14" Type="http://schemas.openxmlformats.org/officeDocument/2006/relationships/vmlDrawing" Target="../drawings/vmlDrawing94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503.wmf"/><Relationship Id="rId11" Type="http://schemas.openxmlformats.org/officeDocument/2006/relationships/oleObject" Target="../embeddings/oleObject573.bin"/><Relationship Id="rId10" Type="http://schemas.openxmlformats.org/officeDocument/2006/relationships/image" Target="../media/image502.wmf"/><Relationship Id="rId1" Type="http://schemas.openxmlformats.org/officeDocument/2006/relationships/oleObject" Target="../embeddings/oleObject568.bin"/></Relationships>
</file>

<file path=ppt/slides/_rels/slide10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78.bin"/><Relationship Id="rId8" Type="http://schemas.openxmlformats.org/officeDocument/2006/relationships/image" Target="../media/image501.wmf"/><Relationship Id="rId7" Type="http://schemas.openxmlformats.org/officeDocument/2006/relationships/oleObject" Target="../embeddings/oleObject577.bin"/><Relationship Id="rId6" Type="http://schemas.openxmlformats.org/officeDocument/2006/relationships/image" Target="../media/image498.wmf"/><Relationship Id="rId5" Type="http://schemas.openxmlformats.org/officeDocument/2006/relationships/oleObject" Target="../embeddings/oleObject576.bin"/><Relationship Id="rId4" Type="http://schemas.openxmlformats.org/officeDocument/2006/relationships/image" Target="../media/image503.wmf"/><Relationship Id="rId3" Type="http://schemas.openxmlformats.org/officeDocument/2006/relationships/oleObject" Target="../embeddings/oleObject575.bin"/><Relationship Id="rId2" Type="http://schemas.openxmlformats.org/officeDocument/2006/relationships/image" Target="../media/image504.wmf"/><Relationship Id="rId12" Type="http://schemas.openxmlformats.org/officeDocument/2006/relationships/vmlDrawing" Target="../drawings/vmlDrawing95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502.wmf"/><Relationship Id="rId1" Type="http://schemas.openxmlformats.org/officeDocument/2006/relationships/oleObject" Target="../embeddings/oleObject574.bin"/></Relationships>
</file>

<file path=ppt/slides/_rels/slide10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83.bin"/><Relationship Id="rId8" Type="http://schemas.openxmlformats.org/officeDocument/2006/relationships/image" Target="../media/image507.wmf"/><Relationship Id="rId7" Type="http://schemas.openxmlformats.org/officeDocument/2006/relationships/oleObject" Target="../embeddings/oleObject582.bin"/><Relationship Id="rId6" Type="http://schemas.openxmlformats.org/officeDocument/2006/relationships/image" Target="../media/image506.wmf"/><Relationship Id="rId5" Type="http://schemas.openxmlformats.org/officeDocument/2006/relationships/oleObject" Target="../embeddings/oleObject581.bin"/><Relationship Id="rId4" Type="http://schemas.openxmlformats.org/officeDocument/2006/relationships/image" Target="../media/image503.wmf"/><Relationship Id="rId3" Type="http://schemas.openxmlformats.org/officeDocument/2006/relationships/oleObject" Target="../embeddings/oleObject580.bin"/><Relationship Id="rId2" Type="http://schemas.openxmlformats.org/officeDocument/2006/relationships/image" Target="../media/image505.wmf"/><Relationship Id="rId14" Type="http://schemas.openxmlformats.org/officeDocument/2006/relationships/vmlDrawing" Target="../drawings/vmlDrawing96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509.wmf"/><Relationship Id="rId11" Type="http://schemas.openxmlformats.org/officeDocument/2006/relationships/oleObject" Target="../embeddings/oleObject584.bin"/><Relationship Id="rId10" Type="http://schemas.openxmlformats.org/officeDocument/2006/relationships/image" Target="../media/image508.wmf"/><Relationship Id="rId1" Type="http://schemas.openxmlformats.org/officeDocument/2006/relationships/oleObject" Target="../embeddings/oleObject57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/>
          </p:nvPr>
        </p:nvSpPr>
        <p:spPr>
          <a:xfrm>
            <a:off x="685800" y="676275"/>
            <a:ext cx="7772400" cy="731838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zh-CN" altLang="en-US" b="1" dirty="0"/>
              <a:t>第三章   </a:t>
            </a:r>
            <a:r>
              <a:rPr lang="zh-CN" altLang="en-US" b="1" dirty="0">
                <a:latin typeface="Times New Roman" panose="02020603050405020304" pitchFamily="18" charset="0"/>
              </a:rPr>
              <a:t>矩 阵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28674" name="Rectangle 3"/>
          <p:cNvSpPr>
            <a:spLocks noGrp="1"/>
          </p:cNvSpPr>
          <p:nvPr>
            <p:ph idx="1"/>
          </p:nvPr>
        </p:nvSpPr>
        <p:spPr>
          <a:xfrm>
            <a:off x="2203450" y="1630363"/>
            <a:ext cx="5602288" cy="4278312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zh-CN" altLang="en-US" sz="3500" b="1" dirty="0"/>
              <a:t>§</a:t>
            </a:r>
            <a:r>
              <a:rPr lang="zh-CN" altLang="en-US" sz="3500" b="1" dirty="0">
                <a:latin typeface="宋体" panose="02010600030101010101" pitchFamily="2" charset="-122"/>
              </a:rPr>
              <a:t>1  矩阵的概念与运算</a:t>
            </a:r>
            <a:endParaRPr lang="zh-CN" altLang="en-US" sz="3500" b="1" dirty="0">
              <a:latin typeface="宋体" panose="02010600030101010101" pitchFamily="2" charset="-122"/>
            </a:endParaRPr>
          </a:p>
          <a:p>
            <a:pPr algn="just" eaLnBrk="1" hangingPunct="1">
              <a:buNone/>
            </a:pPr>
            <a:r>
              <a:rPr lang="zh-CN" altLang="en-US" sz="3500" b="1" dirty="0">
                <a:latin typeface="宋体" panose="02010600030101010101" pitchFamily="2" charset="-122"/>
              </a:rPr>
              <a:t>§2</a:t>
            </a:r>
            <a:r>
              <a:rPr lang="zh-CN" altLang="en-US" sz="3500" b="1" dirty="0">
                <a:latin typeface="Times New Roman" panose="02020603050405020304" pitchFamily="18" charset="0"/>
              </a:rPr>
              <a:t>    方阵 </a:t>
            </a:r>
            <a:endParaRPr lang="zh-CN" altLang="en-US" sz="3500" b="1" dirty="0">
              <a:latin typeface="Times New Roman" panose="02020603050405020304" pitchFamily="18" charset="0"/>
            </a:endParaRPr>
          </a:p>
          <a:p>
            <a:pPr algn="just" eaLnBrk="1" hangingPunct="1">
              <a:buNone/>
            </a:pPr>
            <a:r>
              <a:rPr lang="zh-CN" altLang="en-US" sz="3500" b="1" dirty="0">
                <a:latin typeface="宋体" panose="02010600030101010101" pitchFamily="2" charset="-122"/>
              </a:rPr>
              <a:t>§3</a:t>
            </a:r>
            <a:r>
              <a:rPr lang="zh-CN" altLang="en-US" sz="3500" b="1" dirty="0">
                <a:latin typeface="Times New Roman" panose="02020603050405020304" pitchFamily="18" charset="0"/>
              </a:rPr>
              <a:t>    逆矩阵及其求法</a:t>
            </a:r>
            <a:endParaRPr lang="zh-CN" altLang="en-US" sz="3500" b="1" dirty="0">
              <a:latin typeface="Times New Roman" panose="02020603050405020304" pitchFamily="18" charset="0"/>
            </a:endParaRPr>
          </a:p>
          <a:p>
            <a:pPr algn="just" eaLnBrk="1" hangingPunct="1">
              <a:buNone/>
            </a:pPr>
            <a:r>
              <a:rPr lang="zh-CN" altLang="en-US" sz="3500" b="1" dirty="0">
                <a:latin typeface="宋体" panose="02010600030101010101" pitchFamily="2" charset="-122"/>
              </a:rPr>
              <a:t>§4  </a:t>
            </a:r>
            <a:r>
              <a:rPr lang="zh-CN" altLang="en-US" sz="3500" b="1" dirty="0">
                <a:latin typeface="宋体" panose="02010600030101010101" pitchFamily="2" charset="-122"/>
                <a:sym typeface="宋体" panose="02010600030101010101" pitchFamily="2" charset="-122"/>
              </a:rPr>
              <a:t>分块</a:t>
            </a:r>
            <a:r>
              <a:rPr lang="zh-CN" altLang="en-US" sz="3500" b="1" dirty="0">
                <a:latin typeface="宋体" panose="02010600030101010101" pitchFamily="2" charset="-122"/>
              </a:rPr>
              <a:t>矩阵</a:t>
            </a:r>
            <a:endParaRPr lang="zh-CN" altLang="en-US" sz="3500" b="1" dirty="0">
              <a:latin typeface="Times New Roman" panose="02020603050405020304" pitchFamily="18" charset="0"/>
            </a:endParaRPr>
          </a:p>
          <a:p>
            <a:pPr eaLnBrk="1" hangingPunct="1">
              <a:buNone/>
            </a:pPr>
            <a:r>
              <a:rPr lang="zh-CN" altLang="en-US" sz="3500" b="1" dirty="0">
                <a:latin typeface="宋体" panose="02010600030101010101" pitchFamily="2" charset="-122"/>
              </a:rPr>
              <a:t>§5  矩阵的秩</a:t>
            </a:r>
            <a:endParaRPr lang="zh-CN" altLang="en-US" sz="3500" b="1" dirty="0">
              <a:latin typeface="宋体" panose="02010600030101010101" pitchFamily="2" charset="-122"/>
            </a:endParaRPr>
          </a:p>
          <a:p>
            <a:pPr eaLnBrk="1" hangingPunct="1">
              <a:buNone/>
            </a:pPr>
            <a:r>
              <a:rPr lang="zh-CN" altLang="en-US" sz="3500" b="1" dirty="0">
                <a:latin typeface="宋体" panose="02010600030101010101" pitchFamily="2" charset="-122"/>
              </a:rPr>
              <a:t>§6  </a:t>
            </a:r>
            <a:r>
              <a:rPr lang="zh-CN" altLang="en-US" sz="3500" b="1" dirty="0">
                <a:sym typeface="宋体" panose="02010600030101010101" pitchFamily="2" charset="-122"/>
              </a:rPr>
              <a:t>矩阵的</a:t>
            </a:r>
            <a:r>
              <a:rPr lang="zh-CN" altLang="en-US" sz="3500" b="1" dirty="0"/>
              <a:t>初等变换</a:t>
            </a:r>
            <a:endParaRPr lang="zh-CN" altLang="en-US" sz="3500" b="1" dirty="0"/>
          </a:p>
          <a:p>
            <a:pPr eaLnBrk="1" hangingPunct="1">
              <a:buNone/>
            </a:pPr>
            <a:r>
              <a:rPr lang="zh-CN" altLang="en-US" sz="3500" b="1" dirty="0">
                <a:latin typeface="宋体" panose="02010600030101010101" pitchFamily="2" charset="-122"/>
              </a:rPr>
              <a:t>§7  初等方阵 </a:t>
            </a:r>
            <a:r>
              <a:rPr lang="zh-CN" altLang="en-US" b="1" dirty="0"/>
              <a:t> 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/>
          </p:cNvSpPr>
          <p:nvPr>
            <p:ph type="title"/>
          </p:nvPr>
        </p:nvSpPr>
        <p:spPr>
          <a:xfrm>
            <a:off x="685800" y="1381125"/>
            <a:ext cx="7772400" cy="731838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zh-CN" altLang="en-US" b="1" dirty="0"/>
              <a:t>§</a:t>
            </a:r>
            <a:r>
              <a:rPr lang="zh-CN" altLang="en-US" b="1" dirty="0">
                <a:latin typeface="宋体" panose="02010600030101010101" pitchFamily="2" charset="-122"/>
              </a:rPr>
              <a:t>1</a:t>
            </a:r>
            <a:r>
              <a:rPr lang="zh-CN" altLang="en-US" b="1" dirty="0"/>
              <a:t> </a:t>
            </a:r>
            <a:r>
              <a:rPr lang="zh-CN" altLang="en-US" b="1" dirty="0">
                <a:latin typeface="Times New Roman" panose="02020603050405020304" pitchFamily="18" charset="0"/>
              </a:rPr>
              <a:t>矩阵的概念与运算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29698" name="Rectangle 3"/>
          <p:cNvSpPr>
            <a:spLocks noGrp="1"/>
          </p:cNvSpPr>
          <p:nvPr>
            <p:ph idx="1"/>
          </p:nvPr>
        </p:nvSpPr>
        <p:spPr>
          <a:xfrm>
            <a:off x="2876550" y="2701925"/>
            <a:ext cx="3429000" cy="1216025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zh-CN" altLang="en-US" sz="35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一、矩阵的定义</a:t>
            </a:r>
            <a:endParaRPr lang="zh-CN" altLang="en-US" sz="3500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pPr eaLnBrk="1" hangingPunct="1">
              <a:buNone/>
            </a:pPr>
            <a:r>
              <a:rPr lang="zh-CN" altLang="en-US" sz="35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二、矩阵的运算</a:t>
            </a:r>
            <a:endParaRPr lang="zh-CN" altLang="en-US" sz="3500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矩形 2050"/>
          <p:cNvSpPr/>
          <p:nvPr/>
        </p:nvSpPr>
        <p:spPr>
          <a:xfrm>
            <a:off x="39565" y="323850"/>
            <a:ext cx="3308350" cy="63023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3500" b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一、矩阵的定义</a:t>
            </a:r>
            <a:endParaRPr lang="zh-CN" altLang="en-US" sz="3500" b="1" dirty="0">
              <a:solidFill>
                <a:schemeClr val="tx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2052" name="对象 2051"/>
          <p:cNvGraphicFramePr/>
          <p:nvPr/>
        </p:nvGraphicFramePr>
        <p:xfrm>
          <a:off x="2922128" y="1850005"/>
          <a:ext cx="5181600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1" imgW="5181600" imgH="1651000" progId="Equation.3">
                  <p:embed/>
                </p:oleObj>
              </mc:Choice>
              <mc:Fallback>
                <p:oleObj name="" r:id="rId1" imgW="5181600" imgH="16510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922128" y="1850005"/>
                        <a:ext cx="5181600" cy="1651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文本框 2052"/>
          <p:cNvSpPr txBox="1"/>
          <p:nvPr/>
        </p:nvSpPr>
        <p:spPr>
          <a:xfrm>
            <a:off x="35685" y="2408805"/>
            <a:ext cx="8428067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</a:rPr>
              <a:t>1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、设线性方程组                                                          ，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063" name="矩形 2062"/>
          <p:cNvSpPr/>
          <p:nvPr/>
        </p:nvSpPr>
        <p:spPr>
          <a:xfrm>
            <a:off x="-2563" y="3698978"/>
            <a:ext cx="9238426" cy="95410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其</a:t>
            </a:r>
            <a:r>
              <a:rPr lang="zh-CN" alt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未知量系数</a:t>
            </a:r>
            <a:r>
              <a:rPr lang="en-US" altLang="zh-CN" sz="2800" b="1" i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a</a:t>
            </a:r>
            <a:r>
              <a:rPr lang="en-US" altLang="zh-CN" sz="2800" b="1" i="1" baseline="-2500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ij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和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常数项</a:t>
            </a:r>
            <a:r>
              <a:rPr lang="en-US" altLang="zh-CN" sz="2800" b="1" i="1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b</a:t>
            </a:r>
            <a:r>
              <a:rPr lang="en-US" altLang="zh-CN" sz="2800" b="1" i="1" baseline="-2500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j</a:t>
            </a:r>
            <a:r>
              <a:rPr lang="en-US" altLang="zh-CN" sz="2800" b="1" i="1" baseline="-2500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</a:rPr>
              <a:t>(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i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</a:rPr>
              <a:t>=1,</a:t>
            </a:r>
            <a:r>
              <a:rPr lang="en-US" altLang="zh-CN" sz="2800" b="1" baseline="-25000" dirty="0">
                <a:latin typeface="Times New Roman" panose="02020603050405020304" pitchFamily="18" charset="0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</a:rPr>
              <a:t>2,</a:t>
            </a:r>
            <a:r>
              <a:rPr lang="en-US" altLang="zh-CN" sz="2800" b="1" baseline="-25000" dirty="0">
                <a:latin typeface="Times New Roman" panose="02020603050405020304" pitchFamily="18" charset="0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</a:rPr>
              <a:t>···,</a:t>
            </a:r>
            <a:r>
              <a:rPr lang="en-US" altLang="zh-CN" sz="2800" b="1" baseline="-25000" dirty="0">
                <a:latin typeface="Times New Roman" panose="02020603050405020304" pitchFamily="18" charset="0"/>
              </a:rPr>
              <a:t>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n</a:t>
            </a:r>
            <a:r>
              <a:rPr lang="en-US" altLang="zh-CN" sz="2800" b="1" dirty="0">
                <a:latin typeface="Times New Roman" panose="02020603050405020304" pitchFamily="18" charset="0"/>
              </a:rPr>
              <a:t>,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 j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</a:rPr>
              <a:t>=1,</a:t>
            </a:r>
            <a:r>
              <a:rPr lang="en-US" altLang="zh-CN" sz="2800" b="1" baseline="-25000" dirty="0">
                <a:latin typeface="Times New Roman" panose="02020603050405020304" pitchFamily="18" charset="0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</a:rPr>
              <a:t>2,</a:t>
            </a:r>
            <a:r>
              <a:rPr lang="en-US" altLang="zh-CN" sz="2800" b="1" baseline="-25000" dirty="0">
                <a:latin typeface="Times New Roman" panose="02020603050405020304" pitchFamily="18" charset="0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</a:rPr>
              <a:t>···,</a:t>
            </a:r>
            <a:r>
              <a:rPr lang="en-US" altLang="zh-CN" sz="2800" b="1" baseline="-25000" dirty="0">
                <a:latin typeface="Times New Roman" panose="02020603050405020304" pitchFamily="18" charset="0"/>
              </a:rPr>
              <a:t>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m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 </a:t>
            </a:r>
            <a:r>
              <a:rPr lang="en-US" altLang="zh-CN" sz="2800" b="1" dirty="0" smtClean="0">
                <a:latin typeface="Times New Roman" panose="02020603050405020304" pitchFamily="18" charset="0"/>
              </a:rPr>
              <a:t>)</a:t>
            </a:r>
            <a:r>
              <a:rPr lang="zh-CN" altLang="en-US" sz="2800" b="1" dirty="0" smtClean="0">
                <a:latin typeface="Times New Roman" panose="02020603050405020304" pitchFamily="18" charset="0"/>
              </a:rPr>
              <a:t>按他</a:t>
            </a:r>
            <a:endParaRPr lang="en-US" altLang="zh-CN" sz="2800" b="1" dirty="0" smtClean="0">
              <a:latin typeface="Times New Roman" panose="02020603050405020304" pitchFamily="18" charset="0"/>
            </a:endParaRPr>
          </a:p>
          <a:p>
            <a:r>
              <a:rPr lang="zh-CN" altLang="en-US" sz="2800" b="1" dirty="0" smtClean="0">
                <a:latin typeface="Times New Roman" panose="02020603050405020304" pitchFamily="18" charset="0"/>
              </a:rPr>
              <a:t>们在方程组中的位置可排为以下数表：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2064" name="对象 2063"/>
          <p:cNvGraphicFramePr/>
          <p:nvPr/>
        </p:nvGraphicFramePr>
        <p:xfrm>
          <a:off x="611725" y="4802210"/>
          <a:ext cx="4024313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3" imgW="4025900" imgH="1651000" progId="Equation.3">
                  <p:embed/>
                </p:oleObj>
              </mc:Choice>
              <mc:Fallback>
                <p:oleObj name="" r:id="rId3" imgW="4025900" imgH="1651000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1725" y="4802210"/>
                        <a:ext cx="4024313" cy="1651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5" name="矩形 2064"/>
          <p:cNvSpPr/>
          <p:nvPr/>
        </p:nvSpPr>
        <p:spPr>
          <a:xfrm>
            <a:off x="4932025" y="4709333"/>
            <a:ext cx="3738563" cy="1815882"/>
          </a:xfrm>
          <a:prstGeom prst="rect">
            <a:avLst/>
          </a:prstGeom>
          <a:solidFill>
            <a:srgbClr val="00CCFF"/>
          </a:solidFill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 smtClean="0"/>
              <a:t>线性方程组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与</a:t>
            </a:r>
            <a:r>
              <a:rPr lang="zh-CN" altLang="en-US" sz="2800" b="1" dirty="0"/>
              <a:t>数表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一一对应。因此对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线性方程组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的研究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可转化为</a:t>
            </a:r>
            <a:r>
              <a:rPr lang="zh-CN" altLang="en-US" sz="2800" b="1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对数表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的研究</a:t>
            </a:r>
            <a:r>
              <a:rPr lang="en-US" altLang="zh-CN" sz="2800" b="1" dirty="0">
                <a:latin typeface="Times New Roman" panose="02020603050405020304" pitchFamily="18" charset="0"/>
              </a:rPr>
              <a:t>.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sp>
        <p:nvSpPr>
          <p:cNvPr id="16392" name="矩形 1"/>
          <p:cNvSpPr/>
          <p:nvPr/>
        </p:nvSpPr>
        <p:spPr>
          <a:xfrm>
            <a:off x="35685" y="1124840"/>
            <a:ext cx="1000125" cy="584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3200" b="1" dirty="0">
                <a:solidFill>
                  <a:srgbClr val="3366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引入</a:t>
            </a:r>
            <a:endParaRPr lang="zh-CN" altLang="en-US" sz="3200" b="1" dirty="0">
              <a:solidFill>
                <a:srgbClr val="3366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/>
      <p:bldP spid="2053" grpId="0" build="p"/>
      <p:bldP spid="2063" grpId="0"/>
      <p:bldP spid="2065" grpId="0" animBg="1"/>
      <p:bldP spid="16392" grpId="0"/>
      <p:bldP spid="1639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文本框 3073"/>
          <p:cNvSpPr txBox="1"/>
          <p:nvPr/>
        </p:nvSpPr>
        <p:spPr>
          <a:xfrm>
            <a:off x="142875" y="300038"/>
            <a:ext cx="8848725" cy="15128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US" altLang="zh-CN" sz="2800" b="1" dirty="0">
                <a:latin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、某航空公司在</a:t>
            </a:r>
            <a:r>
              <a:rPr lang="en-US" altLang="zh-CN" sz="2800" b="1" i="1">
                <a:latin typeface="Times New Roman" panose="02020603050405020304" pitchFamily="18" charset="0"/>
              </a:rPr>
              <a:t>A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sz="2800" b="1" i="1">
                <a:latin typeface="Times New Roman" panose="02020603050405020304" pitchFamily="18" charset="0"/>
              </a:rPr>
              <a:t>B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sz="2800" b="1" i="1">
                <a:latin typeface="Times New Roman" panose="02020603050405020304" pitchFamily="18" charset="0"/>
              </a:rPr>
              <a:t>C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sz="2800" b="1" i="1">
                <a:latin typeface="Times New Roman" panose="02020603050405020304" pitchFamily="18" charset="0"/>
              </a:rPr>
              <a:t>D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四城市之间开辟了若干航线，如图所示，四城市间的航班情况：如果从</a:t>
            </a:r>
            <a:r>
              <a:rPr lang="en-US" altLang="zh-CN" sz="2800" b="1" i="1">
                <a:latin typeface="Times New Roman" panose="02020603050405020304" pitchFamily="18" charset="0"/>
              </a:rPr>
              <a:t>A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到</a:t>
            </a:r>
            <a:r>
              <a:rPr lang="en-US" altLang="zh-CN" sz="2800" b="1" i="1">
                <a:latin typeface="Times New Roman" panose="02020603050405020304" pitchFamily="18" charset="0"/>
              </a:rPr>
              <a:t>B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有航班，则用带箭头的线连接</a:t>
            </a:r>
            <a:r>
              <a:rPr lang="en-US" altLang="zh-CN" sz="2800" b="1" i="1">
                <a:latin typeface="Times New Roman" panose="02020603050405020304" pitchFamily="18" charset="0"/>
              </a:rPr>
              <a:t>A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与</a:t>
            </a:r>
            <a:r>
              <a:rPr lang="en-US" altLang="zh-CN" sz="2800" b="1" i="1">
                <a:latin typeface="Times New Roman" panose="02020603050405020304" pitchFamily="18" charset="0"/>
              </a:rPr>
              <a:t>B</a:t>
            </a:r>
            <a:r>
              <a:rPr lang="en-US" altLang="zh-CN" sz="2800" b="1">
                <a:latin typeface="Times New Roman" panose="02020603050405020304" pitchFamily="18" charset="0"/>
              </a:rPr>
              <a:t>.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grpSp>
        <p:nvGrpSpPr>
          <p:cNvPr id="3122" name="组合 3121"/>
          <p:cNvGrpSpPr/>
          <p:nvPr/>
        </p:nvGrpSpPr>
        <p:grpSpPr>
          <a:xfrm>
            <a:off x="6337300" y="1381125"/>
            <a:ext cx="2654300" cy="2349500"/>
            <a:chOff x="3896" y="192"/>
            <a:chExt cx="1672" cy="1480"/>
          </a:xfrm>
        </p:grpSpPr>
        <p:grpSp>
          <p:nvGrpSpPr>
            <p:cNvPr id="31747" name="组合 3074"/>
            <p:cNvGrpSpPr/>
            <p:nvPr/>
          </p:nvGrpSpPr>
          <p:grpSpPr>
            <a:xfrm>
              <a:off x="3896" y="192"/>
              <a:ext cx="1672" cy="1480"/>
              <a:chOff x="3552" y="2304"/>
              <a:chExt cx="1672" cy="1480"/>
            </a:xfrm>
          </p:grpSpPr>
          <p:graphicFrame>
            <p:nvGraphicFramePr>
              <p:cNvPr id="31748" name="对象 3075"/>
              <p:cNvGraphicFramePr/>
              <p:nvPr/>
            </p:nvGraphicFramePr>
            <p:xfrm>
              <a:off x="3552" y="3024"/>
              <a:ext cx="184" cy="1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253" name="" r:id="rId1" imgW="292100" imgH="304800" progId="Equation.3">
                      <p:embed/>
                    </p:oleObj>
                  </mc:Choice>
                  <mc:Fallback>
                    <p:oleObj name="" r:id="rId1" imgW="292100" imgH="304800" progId="Equation.3">
                      <p:embed/>
                      <p:pic>
                        <p:nvPicPr>
                          <p:cNvPr id="0" name="图片 3079"/>
                          <p:cNvPicPr/>
                          <p:nvPr/>
                        </p:nvPicPr>
                        <p:blipFill>
                          <a:blip r:embed="rId2"/>
                          <a:stretch>
                            <a:fillRect/>
                          </a:stretch>
                        </p:blipFill>
                        <p:spPr>
                          <a:xfrm>
                            <a:off x="3552" y="3024"/>
                            <a:ext cx="184" cy="19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1749" name="对象 3076"/>
              <p:cNvGraphicFramePr/>
              <p:nvPr/>
            </p:nvGraphicFramePr>
            <p:xfrm>
              <a:off x="4416" y="2304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254" name="" r:id="rId3" imgW="292100" imgH="292100" progId="Equation.3">
                      <p:embed/>
                    </p:oleObj>
                  </mc:Choice>
                  <mc:Fallback>
                    <p:oleObj name="" r:id="rId3" imgW="292100" imgH="292100" progId="Equation.3">
                      <p:embed/>
                      <p:pic>
                        <p:nvPicPr>
                          <p:cNvPr id="0" name="图片 3078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4416" y="2304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1750" name="对象 3077"/>
              <p:cNvGraphicFramePr/>
              <p:nvPr/>
            </p:nvGraphicFramePr>
            <p:xfrm>
              <a:off x="5040" y="3072"/>
              <a:ext cx="184" cy="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255" name="" r:id="rId5" imgW="292100" imgH="317500" progId="Equation.3">
                      <p:embed/>
                    </p:oleObj>
                  </mc:Choice>
                  <mc:Fallback>
                    <p:oleObj name="" r:id="rId5" imgW="292100" imgH="317500" progId="Equation.3">
                      <p:embed/>
                      <p:pic>
                        <p:nvPicPr>
                          <p:cNvPr id="0" name="图片 3080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5040" y="3072"/>
                            <a:ext cx="184" cy="2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1751" name="对象 3078"/>
              <p:cNvGraphicFramePr/>
              <p:nvPr/>
            </p:nvGraphicFramePr>
            <p:xfrm>
              <a:off x="4416" y="3600"/>
              <a:ext cx="200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256" name="" r:id="rId7" imgW="317500" imgH="292100" progId="Equation.3">
                      <p:embed/>
                    </p:oleObj>
                  </mc:Choice>
                  <mc:Fallback>
                    <p:oleObj name="" r:id="rId7" imgW="317500" imgH="292100" progId="Equation.3">
                      <p:embed/>
                      <p:pic>
                        <p:nvPicPr>
                          <p:cNvPr id="0" name="图片 3081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4416" y="3600"/>
                            <a:ext cx="200" cy="18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1752" name="直接连接符 3079"/>
            <p:cNvSpPr/>
            <p:nvPr/>
          </p:nvSpPr>
          <p:spPr>
            <a:xfrm flipH="1">
              <a:off x="4136" y="384"/>
              <a:ext cx="624" cy="624"/>
            </a:xfrm>
            <a:prstGeom prst="line">
              <a:avLst/>
            </a:prstGeom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1753" name="直接连接符 3080"/>
            <p:cNvSpPr/>
            <p:nvPr/>
          </p:nvSpPr>
          <p:spPr>
            <a:xfrm flipH="1">
              <a:off x="4280" y="480"/>
              <a:ext cx="384" cy="384"/>
            </a:xfrm>
            <a:prstGeom prst="line">
              <a:avLst/>
            </a:prstGeom>
            <a:ln w="19050" cap="flat" cmpd="sng">
              <a:solidFill>
                <a:srgbClr val="0000FF"/>
              </a:solidFill>
              <a:prstDash val="solid"/>
              <a:round/>
              <a:headEnd type="triangle" w="med" len="med"/>
              <a:tailEnd type="triangle" w="med" len="med"/>
            </a:ln>
          </p:spPr>
        </p:sp>
        <p:sp>
          <p:nvSpPr>
            <p:cNvPr id="31754" name="直接连接符 3081"/>
            <p:cNvSpPr/>
            <p:nvPr/>
          </p:nvSpPr>
          <p:spPr>
            <a:xfrm>
              <a:off x="4904" y="384"/>
              <a:ext cx="480" cy="672"/>
            </a:xfrm>
            <a:prstGeom prst="line">
              <a:avLst/>
            </a:prstGeom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31755" name="直接连接符 3082"/>
            <p:cNvSpPr/>
            <p:nvPr/>
          </p:nvSpPr>
          <p:spPr>
            <a:xfrm>
              <a:off x="4184" y="1056"/>
              <a:ext cx="1200" cy="0"/>
            </a:xfrm>
            <a:prstGeom prst="line">
              <a:avLst/>
            </a:prstGeom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1756" name="直接连接符 3083"/>
            <p:cNvSpPr/>
            <p:nvPr/>
          </p:nvSpPr>
          <p:spPr>
            <a:xfrm>
              <a:off x="4424" y="1056"/>
              <a:ext cx="768" cy="0"/>
            </a:xfrm>
            <a:prstGeom prst="line">
              <a:avLst/>
            </a:prstGeom>
            <a:ln w="19050" cap="flat" cmpd="sng">
              <a:solidFill>
                <a:srgbClr val="0000FF"/>
              </a:solidFill>
              <a:prstDash val="solid"/>
              <a:round/>
              <a:headEnd type="triangle" w="med" len="med"/>
              <a:tailEnd type="triangle" w="med" len="med"/>
            </a:ln>
          </p:spPr>
        </p:sp>
        <p:sp>
          <p:nvSpPr>
            <p:cNvPr id="31757" name="直接连接符 3084"/>
            <p:cNvSpPr/>
            <p:nvPr/>
          </p:nvSpPr>
          <p:spPr>
            <a:xfrm>
              <a:off x="4856" y="384"/>
              <a:ext cx="0" cy="1104"/>
            </a:xfrm>
            <a:prstGeom prst="line">
              <a:avLst/>
            </a:prstGeom>
            <a:ln w="19050" cap="flat" cmpd="sng">
              <a:solidFill>
                <a:srgbClr val="0000FF"/>
              </a:solidFill>
              <a:prstDash val="solid"/>
              <a:round/>
              <a:headEnd type="triangle" w="med" len="med"/>
              <a:tailEnd type="none" w="med" len="med"/>
            </a:ln>
          </p:spPr>
        </p:sp>
        <p:sp>
          <p:nvSpPr>
            <p:cNvPr id="31758" name="直接连接符 3085"/>
            <p:cNvSpPr/>
            <p:nvPr/>
          </p:nvSpPr>
          <p:spPr>
            <a:xfrm flipH="1">
              <a:off x="4904" y="1104"/>
              <a:ext cx="432" cy="432"/>
            </a:xfrm>
            <a:prstGeom prst="line">
              <a:avLst/>
            </a:prstGeom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triangle" w="med" len="med"/>
            </a:ln>
          </p:spPr>
        </p:sp>
      </p:grpSp>
      <p:sp>
        <p:nvSpPr>
          <p:cNvPr id="3088" name="矩形 3087"/>
          <p:cNvSpPr/>
          <p:nvPr/>
        </p:nvSpPr>
        <p:spPr>
          <a:xfrm>
            <a:off x="755650" y="1860550"/>
            <a:ext cx="4948238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航班情况也可以用表格来表示</a:t>
            </a:r>
            <a:r>
              <a:rPr lang="en-US" altLang="zh-CN" sz="2800" b="1">
                <a:latin typeface="Times New Roman" panose="02020603050405020304" pitchFamily="18" charset="0"/>
              </a:rPr>
              <a:t>: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grpSp>
        <p:nvGrpSpPr>
          <p:cNvPr id="3123" name="组合 3122"/>
          <p:cNvGrpSpPr/>
          <p:nvPr/>
        </p:nvGrpSpPr>
        <p:grpSpPr>
          <a:xfrm>
            <a:off x="160338" y="2389188"/>
            <a:ext cx="6019800" cy="2895600"/>
            <a:chOff x="960" y="1641"/>
            <a:chExt cx="3792" cy="1824"/>
          </a:xfrm>
        </p:grpSpPr>
        <p:sp>
          <p:nvSpPr>
            <p:cNvPr id="31761" name="文本框 3088"/>
            <p:cNvSpPr txBox="1"/>
            <p:nvPr/>
          </p:nvSpPr>
          <p:spPr>
            <a:xfrm>
              <a:off x="960" y="1920"/>
              <a:ext cx="566" cy="329"/>
            </a:xfrm>
            <a:prstGeom prst="rect">
              <a:avLst/>
            </a:prstGeom>
            <a:solidFill>
              <a:srgbClr val="0000FF"/>
            </a:solidFill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zh-CN" altLang="en-US" sz="2800" b="1">
                  <a:solidFill>
                    <a:srgbClr val="FFFF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发站</a:t>
              </a:r>
              <a:endParaRPr lang="zh-CN" altLang="en-US" sz="2800" b="1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1762" name="矩形 3089"/>
            <p:cNvSpPr/>
            <p:nvPr/>
          </p:nvSpPr>
          <p:spPr>
            <a:xfrm>
              <a:off x="1264" y="1641"/>
              <a:ext cx="566" cy="329"/>
            </a:xfrm>
            <a:prstGeom prst="rect">
              <a:avLst/>
            </a:prstGeom>
            <a:solidFill>
              <a:srgbClr val="0000FF"/>
            </a:solidFill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zh-CN" altLang="en-US" sz="2800" b="1" dirty="0">
                  <a:solidFill>
                    <a:srgbClr val="FFFF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到站</a:t>
              </a:r>
              <a:endParaRPr lang="zh-CN" altLang="en-US" sz="2800" b="1" dirty="0">
                <a:solidFill>
                  <a:srgbClr val="FFFF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31763" name="组合 3090"/>
            <p:cNvGrpSpPr/>
            <p:nvPr/>
          </p:nvGrpSpPr>
          <p:grpSpPr>
            <a:xfrm>
              <a:off x="1632" y="2121"/>
              <a:ext cx="3120" cy="1344"/>
              <a:chOff x="1296" y="1824"/>
              <a:chExt cx="3120" cy="1344"/>
            </a:xfrm>
          </p:grpSpPr>
          <p:sp>
            <p:nvSpPr>
              <p:cNvPr id="31764" name="直接连接符 3091"/>
              <p:cNvSpPr/>
              <p:nvPr/>
            </p:nvSpPr>
            <p:spPr>
              <a:xfrm>
                <a:off x="1296" y="1824"/>
                <a:ext cx="3120" cy="0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1765" name="直接连接符 3092"/>
              <p:cNvSpPr/>
              <p:nvPr/>
            </p:nvSpPr>
            <p:spPr>
              <a:xfrm>
                <a:off x="1296" y="2160"/>
                <a:ext cx="3120" cy="0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1766" name="直接连接符 3093"/>
              <p:cNvSpPr/>
              <p:nvPr/>
            </p:nvSpPr>
            <p:spPr>
              <a:xfrm>
                <a:off x="1296" y="2496"/>
                <a:ext cx="3120" cy="0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1767" name="直接连接符 3094"/>
              <p:cNvSpPr/>
              <p:nvPr/>
            </p:nvSpPr>
            <p:spPr>
              <a:xfrm>
                <a:off x="1296" y="2832"/>
                <a:ext cx="3120" cy="0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1768" name="直接连接符 3095"/>
              <p:cNvSpPr/>
              <p:nvPr/>
            </p:nvSpPr>
            <p:spPr>
              <a:xfrm>
                <a:off x="1296" y="3168"/>
                <a:ext cx="3120" cy="0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1769" name="直接连接符 3096"/>
              <p:cNvSpPr/>
              <p:nvPr/>
            </p:nvSpPr>
            <p:spPr>
              <a:xfrm>
                <a:off x="4416" y="1824"/>
                <a:ext cx="0" cy="1344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1770" name="直接连接符 3097"/>
              <p:cNvSpPr/>
              <p:nvPr/>
            </p:nvSpPr>
            <p:spPr>
              <a:xfrm>
                <a:off x="1296" y="1824"/>
                <a:ext cx="0" cy="1344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1771" name="直接连接符 3098"/>
              <p:cNvSpPr/>
              <p:nvPr/>
            </p:nvSpPr>
            <p:spPr>
              <a:xfrm>
                <a:off x="3696" y="1824"/>
                <a:ext cx="0" cy="1344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1772" name="直接连接符 3099"/>
              <p:cNvSpPr/>
              <p:nvPr/>
            </p:nvSpPr>
            <p:spPr>
              <a:xfrm>
                <a:off x="2880" y="1824"/>
                <a:ext cx="0" cy="1344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31773" name="直接连接符 3100"/>
              <p:cNvSpPr/>
              <p:nvPr/>
            </p:nvSpPr>
            <p:spPr>
              <a:xfrm>
                <a:off x="2064" y="1824"/>
                <a:ext cx="0" cy="1344"/>
              </a:xfrm>
              <a:prstGeom prst="line">
                <a:avLst/>
              </a:prstGeom>
              <a:ln w="1905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grpSp>
          <p:nvGrpSpPr>
            <p:cNvPr id="31774" name="组合 3101"/>
            <p:cNvGrpSpPr/>
            <p:nvPr/>
          </p:nvGrpSpPr>
          <p:grpSpPr>
            <a:xfrm>
              <a:off x="1970" y="1785"/>
              <a:ext cx="2513" cy="200"/>
              <a:chOff x="2114" y="1152"/>
              <a:chExt cx="2513" cy="200"/>
            </a:xfrm>
          </p:grpSpPr>
          <p:graphicFrame>
            <p:nvGraphicFramePr>
              <p:cNvPr id="31775" name="对象 3102"/>
              <p:cNvGraphicFramePr/>
              <p:nvPr/>
            </p:nvGraphicFramePr>
            <p:xfrm>
              <a:off x="2114" y="1152"/>
              <a:ext cx="184" cy="1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257" name="" r:id="rId9" imgW="292100" imgH="304800" progId="Equation.DSMT4">
                      <p:embed/>
                    </p:oleObj>
                  </mc:Choice>
                  <mc:Fallback>
                    <p:oleObj name="" r:id="rId9" imgW="292100" imgH="304800" progId="Equation.DSMT4">
                      <p:embed/>
                      <p:pic>
                        <p:nvPicPr>
                          <p:cNvPr id="0" name="图片 3082"/>
                          <p:cNvPicPr/>
                          <p:nvPr/>
                        </p:nvPicPr>
                        <p:blipFill>
                          <a:blip r:embed="rId2"/>
                          <a:stretch>
                            <a:fillRect/>
                          </a:stretch>
                        </p:blipFill>
                        <p:spPr>
                          <a:xfrm>
                            <a:off x="2114" y="1152"/>
                            <a:ext cx="184" cy="19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1776" name="对象 3103"/>
              <p:cNvGraphicFramePr/>
              <p:nvPr/>
            </p:nvGraphicFramePr>
            <p:xfrm>
              <a:off x="2885" y="1152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258" name="" r:id="rId10" imgW="292100" imgH="292100" progId="Equation.3">
                      <p:embed/>
                    </p:oleObj>
                  </mc:Choice>
                  <mc:Fallback>
                    <p:oleObj name="" r:id="rId10" imgW="292100" imgH="292100" progId="Equation.3">
                      <p:embed/>
                      <p:pic>
                        <p:nvPicPr>
                          <p:cNvPr id="0" name="图片 3083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2885" y="1152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1777" name="对象 3104"/>
              <p:cNvGraphicFramePr/>
              <p:nvPr/>
            </p:nvGraphicFramePr>
            <p:xfrm>
              <a:off x="3702" y="1152"/>
              <a:ext cx="184" cy="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259" name="" r:id="rId11" imgW="292100" imgH="317500" progId="Equation.3">
                      <p:embed/>
                    </p:oleObj>
                  </mc:Choice>
                  <mc:Fallback>
                    <p:oleObj name="" r:id="rId11" imgW="292100" imgH="317500" progId="Equation.3">
                      <p:embed/>
                      <p:pic>
                        <p:nvPicPr>
                          <p:cNvPr id="0" name="图片 3084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3702" y="1152"/>
                            <a:ext cx="184" cy="2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1778" name="对象 3105"/>
              <p:cNvGraphicFramePr/>
              <p:nvPr/>
            </p:nvGraphicFramePr>
            <p:xfrm>
              <a:off x="4427" y="1152"/>
              <a:ext cx="200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260" name="" r:id="rId12" imgW="317500" imgH="292100" progId="Equation.3">
                      <p:embed/>
                    </p:oleObj>
                  </mc:Choice>
                  <mc:Fallback>
                    <p:oleObj name="" r:id="rId12" imgW="317500" imgH="292100" progId="Equation.3">
                      <p:embed/>
                      <p:pic>
                        <p:nvPicPr>
                          <p:cNvPr id="0" name="图片 3086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4427" y="1152"/>
                            <a:ext cx="200" cy="18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31779" name="组合 3106"/>
            <p:cNvGrpSpPr/>
            <p:nvPr/>
          </p:nvGrpSpPr>
          <p:grpSpPr>
            <a:xfrm>
              <a:off x="1131" y="2217"/>
              <a:ext cx="205" cy="1192"/>
              <a:chOff x="1515" y="1536"/>
              <a:chExt cx="205" cy="1192"/>
            </a:xfrm>
          </p:grpSpPr>
          <p:graphicFrame>
            <p:nvGraphicFramePr>
              <p:cNvPr id="31780" name="对象 3107"/>
              <p:cNvGraphicFramePr/>
              <p:nvPr/>
            </p:nvGraphicFramePr>
            <p:xfrm>
              <a:off x="1536" y="1536"/>
              <a:ext cx="184" cy="1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261" name="" r:id="rId13" imgW="292100" imgH="304800" progId="Equation.3">
                      <p:embed/>
                    </p:oleObj>
                  </mc:Choice>
                  <mc:Fallback>
                    <p:oleObj name="" r:id="rId13" imgW="292100" imgH="304800" progId="Equation.3">
                      <p:embed/>
                      <p:pic>
                        <p:nvPicPr>
                          <p:cNvPr id="0" name="图片 1"/>
                          <p:cNvPicPr/>
                          <p:nvPr/>
                        </p:nvPicPr>
                        <p:blipFill>
                          <a:blip r:embed="rId2"/>
                          <a:stretch>
                            <a:fillRect/>
                          </a:stretch>
                        </p:blipFill>
                        <p:spPr>
                          <a:xfrm>
                            <a:off x="1536" y="1536"/>
                            <a:ext cx="184" cy="192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1781" name="对象 3108"/>
              <p:cNvGraphicFramePr/>
              <p:nvPr/>
            </p:nvGraphicFramePr>
            <p:xfrm>
              <a:off x="1536" y="1872"/>
              <a:ext cx="184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262" name="" r:id="rId14" imgW="292100" imgH="292100" progId="Equation.3">
                      <p:embed/>
                    </p:oleObj>
                  </mc:Choice>
                  <mc:Fallback>
                    <p:oleObj name="" r:id="rId14" imgW="292100" imgH="292100" progId="Equation.3">
                      <p:embed/>
                      <p:pic>
                        <p:nvPicPr>
                          <p:cNvPr id="0" name="图片 3088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1536" y="1872"/>
                            <a:ext cx="184" cy="18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1782" name="对象 3109"/>
              <p:cNvGraphicFramePr/>
              <p:nvPr/>
            </p:nvGraphicFramePr>
            <p:xfrm>
              <a:off x="1536" y="2208"/>
              <a:ext cx="184" cy="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263" name="" r:id="rId15" imgW="292100" imgH="317500" progId="Equation.3">
                      <p:embed/>
                    </p:oleObj>
                  </mc:Choice>
                  <mc:Fallback>
                    <p:oleObj name="" r:id="rId15" imgW="292100" imgH="317500" progId="Equation.3">
                      <p:embed/>
                      <p:pic>
                        <p:nvPicPr>
                          <p:cNvPr id="0" name="图片 3089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1536" y="2208"/>
                            <a:ext cx="184" cy="20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1783" name="对象 3110"/>
              <p:cNvGraphicFramePr/>
              <p:nvPr/>
            </p:nvGraphicFramePr>
            <p:xfrm>
              <a:off x="1515" y="2544"/>
              <a:ext cx="200" cy="1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264" name="" r:id="rId16" imgW="317500" imgH="292100" progId="Equation.3">
                      <p:embed/>
                    </p:oleObj>
                  </mc:Choice>
                  <mc:Fallback>
                    <p:oleObj name="" r:id="rId16" imgW="317500" imgH="292100" progId="Equation.3">
                      <p:embed/>
                      <p:pic>
                        <p:nvPicPr>
                          <p:cNvPr id="0" name="图片 3090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1515" y="2544"/>
                            <a:ext cx="200" cy="18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1784" name="任意多边形 3111"/>
            <p:cNvSpPr/>
            <p:nvPr/>
          </p:nvSpPr>
          <p:spPr>
            <a:xfrm>
              <a:off x="2688" y="2265"/>
              <a:ext cx="432" cy="144"/>
            </a:xfrm>
            <a:custGeom>
              <a:avLst/>
              <a:gdLst/>
              <a:ahLst/>
              <a:cxnLst/>
              <a:rect l="0" t="0" r="0" b="0"/>
              <a:pathLst>
                <a:path w="432" h="144">
                  <a:moveTo>
                    <a:pt x="0" y="0"/>
                  </a:moveTo>
                  <a:cubicBezTo>
                    <a:pt x="36" y="72"/>
                    <a:pt x="72" y="144"/>
                    <a:pt x="144" y="144"/>
                  </a:cubicBezTo>
                  <a:cubicBezTo>
                    <a:pt x="216" y="144"/>
                    <a:pt x="384" y="24"/>
                    <a:pt x="432" y="0"/>
                  </a:cubicBezTo>
                </a:path>
              </a:pathLst>
            </a:cu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5" name="任意多边形 3112"/>
            <p:cNvSpPr/>
            <p:nvPr/>
          </p:nvSpPr>
          <p:spPr>
            <a:xfrm>
              <a:off x="1872" y="2601"/>
              <a:ext cx="432" cy="144"/>
            </a:xfrm>
            <a:custGeom>
              <a:avLst/>
              <a:gdLst/>
              <a:ahLst/>
              <a:cxnLst/>
              <a:rect l="0" t="0" r="0" b="0"/>
              <a:pathLst>
                <a:path w="432" h="144">
                  <a:moveTo>
                    <a:pt x="0" y="0"/>
                  </a:moveTo>
                  <a:cubicBezTo>
                    <a:pt x="36" y="72"/>
                    <a:pt x="72" y="144"/>
                    <a:pt x="144" y="144"/>
                  </a:cubicBezTo>
                  <a:cubicBezTo>
                    <a:pt x="216" y="144"/>
                    <a:pt x="384" y="24"/>
                    <a:pt x="432" y="0"/>
                  </a:cubicBezTo>
                </a:path>
              </a:pathLst>
            </a:cu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6" name="任意多边形 3113"/>
            <p:cNvSpPr/>
            <p:nvPr/>
          </p:nvSpPr>
          <p:spPr>
            <a:xfrm>
              <a:off x="3456" y="2265"/>
              <a:ext cx="432" cy="144"/>
            </a:xfrm>
            <a:custGeom>
              <a:avLst/>
              <a:gdLst/>
              <a:ahLst/>
              <a:cxnLst/>
              <a:rect l="0" t="0" r="0" b="0"/>
              <a:pathLst>
                <a:path w="432" h="144">
                  <a:moveTo>
                    <a:pt x="0" y="0"/>
                  </a:moveTo>
                  <a:cubicBezTo>
                    <a:pt x="36" y="72"/>
                    <a:pt x="72" y="144"/>
                    <a:pt x="144" y="144"/>
                  </a:cubicBezTo>
                  <a:cubicBezTo>
                    <a:pt x="216" y="144"/>
                    <a:pt x="384" y="24"/>
                    <a:pt x="432" y="0"/>
                  </a:cubicBezTo>
                </a:path>
              </a:pathLst>
            </a:cu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7" name="任意多边形 3114"/>
            <p:cNvSpPr/>
            <p:nvPr/>
          </p:nvSpPr>
          <p:spPr>
            <a:xfrm>
              <a:off x="3456" y="2601"/>
              <a:ext cx="432" cy="144"/>
            </a:xfrm>
            <a:custGeom>
              <a:avLst/>
              <a:gdLst/>
              <a:ahLst/>
              <a:cxnLst/>
              <a:rect l="0" t="0" r="0" b="0"/>
              <a:pathLst>
                <a:path w="432" h="144">
                  <a:moveTo>
                    <a:pt x="0" y="0"/>
                  </a:moveTo>
                  <a:cubicBezTo>
                    <a:pt x="36" y="72"/>
                    <a:pt x="72" y="144"/>
                    <a:pt x="144" y="144"/>
                  </a:cubicBezTo>
                  <a:cubicBezTo>
                    <a:pt x="216" y="144"/>
                    <a:pt x="384" y="24"/>
                    <a:pt x="432" y="0"/>
                  </a:cubicBezTo>
                </a:path>
              </a:pathLst>
            </a:cu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8" name="任意多边形 3115"/>
            <p:cNvSpPr/>
            <p:nvPr/>
          </p:nvSpPr>
          <p:spPr>
            <a:xfrm>
              <a:off x="4224" y="2889"/>
              <a:ext cx="432" cy="144"/>
            </a:xfrm>
            <a:custGeom>
              <a:avLst/>
              <a:gdLst/>
              <a:ahLst/>
              <a:cxnLst/>
              <a:rect l="0" t="0" r="0" b="0"/>
              <a:pathLst>
                <a:path w="432" h="144">
                  <a:moveTo>
                    <a:pt x="0" y="0"/>
                  </a:moveTo>
                  <a:cubicBezTo>
                    <a:pt x="36" y="72"/>
                    <a:pt x="72" y="144"/>
                    <a:pt x="144" y="144"/>
                  </a:cubicBezTo>
                  <a:cubicBezTo>
                    <a:pt x="216" y="144"/>
                    <a:pt x="384" y="24"/>
                    <a:pt x="432" y="0"/>
                  </a:cubicBezTo>
                </a:path>
              </a:pathLst>
            </a:cu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9" name="任意多边形 3116"/>
            <p:cNvSpPr/>
            <p:nvPr/>
          </p:nvSpPr>
          <p:spPr>
            <a:xfrm>
              <a:off x="2736" y="3273"/>
              <a:ext cx="432" cy="144"/>
            </a:xfrm>
            <a:custGeom>
              <a:avLst/>
              <a:gdLst/>
              <a:ahLst/>
              <a:cxnLst/>
              <a:rect l="0" t="0" r="0" b="0"/>
              <a:pathLst>
                <a:path w="432" h="144">
                  <a:moveTo>
                    <a:pt x="0" y="0"/>
                  </a:moveTo>
                  <a:cubicBezTo>
                    <a:pt x="36" y="72"/>
                    <a:pt x="72" y="144"/>
                    <a:pt x="144" y="144"/>
                  </a:cubicBezTo>
                  <a:cubicBezTo>
                    <a:pt x="216" y="144"/>
                    <a:pt x="384" y="24"/>
                    <a:pt x="432" y="0"/>
                  </a:cubicBezTo>
                </a:path>
              </a:pathLst>
            </a:cu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90" name="任意多边形 3117"/>
            <p:cNvSpPr/>
            <p:nvPr/>
          </p:nvSpPr>
          <p:spPr>
            <a:xfrm>
              <a:off x="1872" y="2937"/>
              <a:ext cx="432" cy="144"/>
            </a:xfrm>
            <a:custGeom>
              <a:avLst/>
              <a:gdLst/>
              <a:ahLst/>
              <a:cxnLst/>
              <a:rect l="0" t="0" r="0" b="0"/>
              <a:pathLst>
                <a:path w="432" h="144">
                  <a:moveTo>
                    <a:pt x="0" y="0"/>
                  </a:moveTo>
                  <a:cubicBezTo>
                    <a:pt x="36" y="72"/>
                    <a:pt x="72" y="144"/>
                    <a:pt x="144" y="144"/>
                  </a:cubicBezTo>
                  <a:cubicBezTo>
                    <a:pt x="216" y="144"/>
                    <a:pt x="384" y="24"/>
                    <a:pt x="432" y="0"/>
                  </a:cubicBezTo>
                </a:path>
              </a:pathLst>
            </a:cu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119" name="组合 3118"/>
          <p:cNvGrpSpPr/>
          <p:nvPr/>
        </p:nvGrpSpPr>
        <p:grpSpPr>
          <a:xfrm>
            <a:off x="215900" y="5370513"/>
            <a:ext cx="6027738" cy="522287"/>
            <a:chOff x="672" y="3086"/>
            <a:chExt cx="3797" cy="329"/>
          </a:xfrm>
        </p:grpSpPr>
        <p:sp>
          <p:nvSpPr>
            <p:cNvPr id="31792" name="矩形 3119"/>
            <p:cNvSpPr/>
            <p:nvPr/>
          </p:nvSpPr>
          <p:spPr>
            <a:xfrm>
              <a:off x="672" y="3086"/>
              <a:ext cx="3797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 algn="just"/>
              <a:r>
                <a:rPr lang="zh-CN" altLang="en-US" sz="28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其中        表示有航班</a:t>
              </a:r>
              <a:r>
                <a:rPr lang="en-US" altLang="zh-CN" sz="2800" b="1">
                  <a:latin typeface="Times New Roman" panose="02020603050405020304" pitchFamily="18" charset="0"/>
                </a:rPr>
                <a:t>.  </a:t>
              </a:r>
              <a:endParaRPr lang="zh-CN" altLang="zh-CN" sz="28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1793" name="任意多边形 3120"/>
            <p:cNvSpPr/>
            <p:nvPr/>
          </p:nvSpPr>
          <p:spPr>
            <a:xfrm>
              <a:off x="1200" y="3216"/>
              <a:ext cx="432" cy="144"/>
            </a:xfrm>
            <a:custGeom>
              <a:avLst/>
              <a:gdLst/>
              <a:ahLst/>
              <a:cxnLst/>
              <a:rect l="0" t="0" r="0" b="0"/>
              <a:pathLst>
                <a:path w="432" h="144">
                  <a:moveTo>
                    <a:pt x="0" y="0"/>
                  </a:moveTo>
                  <a:cubicBezTo>
                    <a:pt x="36" y="72"/>
                    <a:pt x="72" y="144"/>
                    <a:pt x="144" y="144"/>
                  </a:cubicBezTo>
                  <a:cubicBezTo>
                    <a:pt x="216" y="144"/>
                    <a:pt x="384" y="24"/>
                    <a:pt x="432" y="0"/>
                  </a:cubicBezTo>
                </a:path>
              </a:pathLst>
            </a:cu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52413" y="5364163"/>
            <a:ext cx="6027737" cy="1382712"/>
            <a:chOff x="339" y="8458"/>
            <a:chExt cx="9493" cy="2179"/>
          </a:xfrm>
        </p:grpSpPr>
        <p:sp>
          <p:nvSpPr>
            <p:cNvPr id="31795" name="矩形 3119"/>
            <p:cNvSpPr/>
            <p:nvPr/>
          </p:nvSpPr>
          <p:spPr>
            <a:xfrm>
              <a:off x="339" y="8458"/>
              <a:ext cx="9493" cy="21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 algn="just"/>
              <a:r>
                <a:rPr lang="en-US" altLang="zh-CN" sz="2800" b="1">
                  <a:latin typeface="Times New Roman" panose="02020603050405020304" pitchFamily="18" charset="0"/>
                </a:rPr>
                <a:t>                                       </a:t>
              </a:r>
              <a:r>
                <a:rPr lang="zh-CN" altLang="en-US" sz="2800" b="1">
                  <a:latin typeface="Times New Roman" panose="02020603050405020304" pitchFamily="18" charset="0"/>
                  <a:ea typeface="宋体" panose="02010600030101010101" pitchFamily="2" charset="-122"/>
                </a:rPr>
                <a:t>如果将上表中的         改为</a:t>
              </a:r>
              <a:r>
                <a:rPr lang="en-US" altLang="zh-CN" sz="2800" b="1">
                  <a:latin typeface="Times New Roman" panose="02020603050405020304" pitchFamily="18" charset="0"/>
                </a:rPr>
                <a:t>1</a:t>
              </a:r>
              <a:r>
                <a:rPr lang="zh-CN" altLang="en-US" sz="2800" b="1">
                  <a:latin typeface="Times New Roman" panose="02020603050405020304" pitchFamily="18" charset="0"/>
                  <a:ea typeface="宋体" panose="02010600030101010101" pitchFamily="2" charset="-122"/>
                </a:rPr>
                <a:t>，空白改为</a:t>
              </a:r>
              <a:r>
                <a:rPr lang="en-US" altLang="zh-CN" sz="2800" b="1">
                  <a:latin typeface="Times New Roman" panose="02020603050405020304" pitchFamily="18" charset="0"/>
                </a:rPr>
                <a:t>0</a:t>
              </a:r>
              <a:r>
                <a:rPr lang="zh-CN" altLang="zh-CN" sz="2800" b="1">
                  <a:latin typeface="Times New Roman" panose="02020603050405020304" pitchFamily="18" charset="0"/>
                  <a:ea typeface="宋体" panose="02010600030101010101" pitchFamily="2" charset="-122"/>
                </a:rPr>
                <a:t>，可以得到一张数表</a:t>
              </a:r>
              <a:r>
                <a:rPr lang="zh-CN" altLang="en-US" sz="2800" b="1">
                  <a:latin typeface="Times New Roman" panose="02020603050405020304" pitchFamily="18" charset="0"/>
                  <a:ea typeface="宋体" panose="02010600030101010101" pitchFamily="2" charset="-122"/>
                </a:rPr>
                <a:t>，如右图</a:t>
              </a:r>
              <a:r>
                <a:rPr lang="en-US" altLang="zh-CN" sz="2800" b="1">
                  <a:latin typeface="Times New Roman" panose="02020603050405020304" pitchFamily="18" charset="0"/>
                </a:rPr>
                <a:t>.</a:t>
              </a:r>
              <a:endParaRPr lang="en-US" altLang="zh-CN" sz="2800" b="1">
                <a:latin typeface="Times New Roman" panose="02020603050405020304" pitchFamily="18" charset="0"/>
              </a:endParaRPr>
            </a:p>
          </p:txBody>
        </p:sp>
        <p:sp>
          <p:nvSpPr>
            <p:cNvPr id="31796" name="任意多边形 3120"/>
            <p:cNvSpPr/>
            <p:nvPr/>
          </p:nvSpPr>
          <p:spPr>
            <a:xfrm>
              <a:off x="1181" y="9434"/>
              <a:ext cx="1080" cy="360"/>
            </a:xfrm>
            <a:custGeom>
              <a:avLst/>
              <a:gdLst/>
              <a:ahLst/>
              <a:cxnLst/>
              <a:rect l="0" t="0" r="0" b="0"/>
              <a:pathLst>
                <a:path w="432" h="144">
                  <a:moveTo>
                    <a:pt x="0" y="0"/>
                  </a:moveTo>
                  <a:cubicBezTo>
                    <a:pt x="36" y="72"/>
                    <a:pt x="72" y="144"/>
                    <a:pt x="144" y="144"/>
                  </a:cubicBezTo>
                  <a:cubicBezTo>
                    <a:pt x="216" y="144"/>
                    <a:pt x="384" y="24"/>
                    <a:pt x="432" y="0"/>
                  </a:cubicBezTo>
                </a:path>
              </a:pathLst>
            </a:custGeom>
            <a:noFill/>
            <a:ln w="19050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948488" y="3927475"/>
          <a:ext cx="1835150" cy="183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5" name="" r:id="rId17" imgW="914400" imgH="914400" progId="Equation.KSEE3">
                  <p:embed/>
                </p:oleObj>
              </mc:Choice>
              <mc:Fallback>
                <p:oleObj name="" r:id="rId17" imgW="914400" imgH="914400" progId="Equation.KSEE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948488" y="3927475"/>
                        <a:ext cx="1835150" cy="18367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30" name="矩形 4129"/>
          <p:cNvSpPr/>
          <p:nvPr/>
        </p:nvSpPr>
        <p:spPr>
          <a:xfrm>
            <a:off x="6718300" y="5826125"/>
            <a:ext cx="2325688" cy="83026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可反映航班情况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b="1">
                <a:latin typeface="Times New Roman" panose="02020603050405020304" pitchFamily="18" charset="0"/>
                <a:ea typeface="宋体" panose="02010600030101010101" pitchFamily="2" charset="-122"/>
              </a:rPr>
              <a:t>且简洁便于存储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30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3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dvAuto="1000" build="p"/>
      <p:bldP spid="3088" grpId="0" build="p"/>
      <p:bldP spid="41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/>
          </p:cNvSpPr>
          <p:nvPr>
            <p:ph type="title"/>
          </p:nvPr>
        </p:nvSpPr>
        <p:spPr>
          <a:xfrm>
            <a:off x="12700" y="169863"/>
            <a:ext cx="4343400" cy="762000"/>
          </a:xfrm>
        </p:spPr>
        <p:txBody>
          <a:bodyPr vert="horz" wrap="square" lIns="91440" tIns="45720" rIns="91440" bIns="45720" anchor="b" anchorCtr="0"/>
          <a:lstStyle/>
          <a:p>
            <a:pPr algn="l" eaLnBrk="1" hangingPunct="1"/>
            <a:r>
              <a:rPr lang="zh-CN" altLang="en-US" sz="3500" b="1" dirty="0">
                <a:latin typeface="Times New Roman" panose="02020603050405020304" pitchFamily="18" charset="0"/>
              </a:rPr>
              <a:t>一、矩阵的定义</a:t>
            </a:r>
            <a:endParaRPr lang="zh-CN" altLang="en-US" sz="3500" b="1" dirty="0">
              <a:latin typeface="Times New Roman" panose="02020603050405020304" pitchFamily="18" charset="0"/>
            </a:endParaRPr>
          </a:p>
        </p:txBody>
      </p:sp>
      <p:sp>
        <p:nvSpPr>
          <p:cNvPr id="32770" name="Rectangle 3"/>
          <p:cNvSpPr>
            <a:spLocks noGrp="1"/>
          </p:cNvSpPr>
          <p:nvPr>
            <p:ph idx="1"/>
          </p:nvPr>
        </p:nvSpPr>
        <p:spPr>
          <a:xfrm>
            <a:off x="12700" y="1089025"/>
            <a:ext cx="9077325" cy="4006850"/>
          </a:xfrm>
        </p:spPr>
        <p:txBody>
          <a:bodyPr vert="horz" wrap="square" lIns="91440" tIns="45720" rIns="91440" bIns="45720" anchor="t" anchorCtr="0"/>
          <a:lstStyle/>
          <a:p>
            <a:pPr marL="0" indent="0" algn="just" eaLnBrk="1" hangingPunct="1">
              <a:buNone/>
            </a:pPr>
            <a:r>
              <a:rPr lang="zh-CN" altLang="en-US" sz="2800" b="1" dirty="0"/>
              <a:t>定义1  由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m</a:t>
            </a:r>
            <a:r>
              <a:rPr lang="en-US" altLang="zh-CN" sz="2800" b="1" dirty="0">
                <a:sym typeface="Symbol" panose="05050102010706020507" pitchFamily="18" charset="2"/>
              </a:rPr>
              <a:t>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n</a:t>
            </a:r>
            <a:r>
              <a:rPr lang="zh-CN" altLang="en-US" sz="2800" b="1" dirty="0"/>
              <a:t>个数   </a:t>
            </a:r>
            <a:r>
              <a:rPr lang="en-US" altLang="zh-CN" sz="2800" b="1" dirty="0">
                <a:latin typeface="宋体" panose="02010600030101010101" pitchFamily="2" charset="-122"/>
              </a:rPr>
              <a:t>(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i</a:t>
            </a:r>
            <a:r>
              <a:rPr lang="en-US" altLang="zh-CN" sz="2800" b="1" dirty="0">
                <a:latin typeface="宋体" panose="02010600030101010101" pitchFamily="2" charset="-122"/>
              </a:rPr>
              <a:t>=</a:t>
            </a:r>
            <a:r>
              <a:rPr lang="en-US" altLang="zh-CN" sz="2800" b="1" dirty="0">
                <a:latin typeface="Times New Roman" panose="02020603050405020304" pitchFamily="18" charset="0"/>
              </a:rPr>
              <a:t>1,2,</a:t>
            </a:r>
            <a:r>
              <a:rPr lang="en-US" altLang="zh-CN" sz="2800" b="1" dirty="0">
                <a:latin typeface="Times New Roman" panose="02020603050405020304" pitchFamily="18" charset="0"/>
                <a:sym typeface="MT Extra" panose="05050102010205020202" pitchFamily="18" charset="2"/>
              </a:rPr>
              <a:t></a:t>
            </a:r>
            <a:r>
              <a:rPr lang="en-US" altLang="zh-CN" sz="2800" b="1" dirty="0">
                <a:latin typeface="Times New Roman" panose="02020603050405020304" pitchFamily="18" charset="0"/>
              </a:rPr>
              <a:t>,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m</a:t>
            </a:r>
            <a:r>
              <a:rPr lang="en-US" altLang="zh-CN" sz="2800" b="1" dirty="0">
                <a:latin typeface="宋体" panose="02010600030101010101" pitchFamily="2" charset="-122"/>
              </a:rPr>
              <a:t>;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j</a:t>
            </a:r>
            <a:r>
              <a:rPr lang="en-US" altLang="zh-CN" sz="2800" b="1" dirty="0">
                <a:latin typeface="宋体" panose="02010600030101010101" pitchFamily="2" charset="-122"/>
              </a:rPr>
              <a:t>=</a:t>
            </a:r>
            <a:r>
              <a:rPr lang="en-US" altLang="zh-CN" sz="2800" b="1" dirty="0">
                <a:latin typeface="Times New Roman" panose="02020603050405020304" pitchFamily="18" charset="0"/>
              </a:rPr>
              <a:t>1,2,</a:t>
            </a:r>
            <a:r>
              <a:rPr lang="en-US" altLang="zh-CN" sz="2800" b="1" dirty="0">
                <a:latin typeface="Times New Roman" panose="02020603050405020304" pitchFamily="18" charset="0"/>
                <a:sym typeface="MT Extra" panose="05050102010205020202" pitchFamily="18" charset="2"/>
              </a:rPr>
              <a:t></a:t>
            </a:r>
            <a:r>
              <a:rPr lang="en-US" altLang="zh-CN" sz="2800" b="1" dirty="0">
                <a:latin typeface="Times New Roman" panose="02020603050405020304" pitchFamily="18" charset="0"/>
              </a:rPr>
              <a:t>,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n</a:t>
            </a:r>
            <a:r>
              <a:rPr lang="en-US" altLang="zh-CN" sz="2800" b="1" dirty="0" smtClean="0">
                <a:latin typeface="宋体" panose="02010600030101010101" pitchFamily="2" charset="-122"/>
              </a:rPr>
              <a:t>)</a:t>
            </a:r>
            <a:r>
              <a:rPr lang="zh-CN" altLang="en-US" sz="2800" b="1" dirty="0" smtClean="0"/>
              <a:t>排</a:t>
            </a:r>
            <a:r>
              <a:rPr lang="zh-CN" altLang="en-US" sz="2800" b="1" dirty="0"/>
              <a:t>成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m</a:t>
            </a:r>
            <a:r>
              <a:rPr lang="zh-CN" altLang="en-US" sz="2800" b="1" dirty="0"/>
              <a:t>行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n</a:t>
            </a:r>
            <a:r>
              <a:rPr lang="zh-CN" altLang="en-US" sz="2800" b="1" dirty="0"/>
              <a:t>列的数表</a:t>
            </a:r>
            <a:r>
              <a:rPr lang="en-US" altLang="zh-CN" sz="2800" b="1" dirty="0">
                <a:latin typeface="Times New Roman" panose="02020603050405020304" pitchFamily="18" charset="0"/>
              </a:rPr>
              <a:t>(</a:t>
            </a:r>
            <a:r>
              <a:rPr lang="zh-CN" altLang="en-US" sz="2800" b="1" dirty="0"/>
              <a:t>如下</a:t>
            </a:r>
            <a:r>
              <a:rPr lang="en-US" altLang="zh-CN" sz="2800" b="1" dirty="0">
                <a:latin typeface="Times New Roman" panose="02020603050405020304" pitchFamily="18" charset="0"/>
              </a:rPr>
              <a:t>)</a:t>
            </a:r>
            <a:r>
              <a:rPr lang="zh-CN" altLang="en-US" sz="2800" b="1" dirty="0"/>
              <a:t>，称为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m</a:t>
            </a:r>
            <a:r>
              <a:rPr lang="en-US" altLang="zh-CN" sz="2800" b="1" dirty="0">
                <a:latin typeface="宋体" panose="02010600030101010101" pitchFamily="2" charset="-122"/>
                <a:sym typeface="Symbol" panose="05050102010706020507" pitchFamily="18" charset="2"/>
              </a:rPr>
              <a:t>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n</a:t>
            </a:r>
            <a:r>
              <a:rPr lang="zh-CN" altLang="en-US" sz="2800" b="1" dirty="0"/>
              <a:t>矩阵，简记为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800" b="1" dirty="0">
                <a:latin typeface="Times New Roman" panose="02020603050405020304" pitchFamily="18" charset="0"/>
              </a:rPr>
              <a:t>(</a:t>
            </a:r>
            <a:r>
              <a:rPr lang="en-US" altLang="zh-CN" sz="2800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A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m</a:t>
            </a:r>
            <a:r>
              <a:rPr lang="en-US" altLang="zh-CN" sz="2800" b="1" baseline="-25000" dirty="0">
                <a:latin typeface="宋体" panose="02010600030101010101" pitchFamily="2" charset="-122"/>
                <a:sym typeface="Symbol" panose="05050102010706020507" pitchFamily="18" charset="2"/>
              </a:rPr>
              <a:t>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n</a:t>
            </a:r>
            <a:r>
              <a:rPr lang="zh-CN" altLang="en-US" sz="2800" b="1" dirty="0">
                <a:latin typeface="Times New Roman" panose="02020603050405020304" pitchFamily="18" charset="0"/>
              </a:rPr>
              <a:t>或           </a:t>
            </a:r>
            <a:r>
              <a:rPr lang="en-US" altLang="zh-CN" sz="2800" b="1" dirty="0">
                <a:latin typeface="Times New Roman" panose="02020603050405020304" pitchFamily="18" charset="0"/>
              </a:rPr>
              <a:t>)</a:t>
            </a:r>
            <a:r>
              <a:rPr lang="zh-CN" altLang="en-US" sz="2800" b="1" dirty="0" smtClean="0"/>
              <a:t>：</a:t>
            </a:r>
            <a:endParaRPr lang="en-US" altLang="zh-CN" sz="2800" b="1" dirty="0" smtClean="0"/>
          </a:p>
          <a:p>
            <a:pPr marL="0" indent="0" algn="just" eaLnBrk="1" hangingPunct="1">
              <a:buNone/>
            </a:pPr>
            <a:endParaRPr lang="zh-CN" altLang="en-US" sz="2800" b="1" dirty="0"/>
          </a:p>
          <a:p>
            <a:pPr marL="0" indent="0" algn="just" eaLnBrk="1" hangingPunct="1">
              <a:buNone/>
            </a:pPr>
            <a:r>
              <a:rPr lang="zh-CN" altLang="en-US" sz="2800" b="1" dirty="0"/>
              <a:t> </a:t>
            </a:r>
            <a:endParaRPr lang="zh-CN" altLang="en-US" sz="2800" b="1" dirty="0"/>
          </a:p>
          <a:p>
            <a:pPr marL="0" indent="0" algn="just" eaLnBrk="1" hangingPunct="1">
              <a:buNone/>
            </a:pPr>
            <a:endParaRPr lang="zh-CN" altLang="en-US" sz="2800" b="1" dirty="0"/>
          </a:p>
          <a:p>
            <a:pPr marL="0" indent="0" algn="just" eaLnBrk="1" hangingPunct="1">
              <a:buNone/>
            </a:pPr>
            <a:endParaRPr lang="zh-CN" altLang="en-US" sz="2800" b="1" dirty="0"/>
          </a:p>
          <a:p>
            <a:pPr marL="0" indent="0" algn="just" eaLnBrk="1" hangingPunct="1">
              <a:buNone/>
            </a:pPr>
            <a:r>
              <a:rPr lang="zh-CN" altLang="en-US" sz="2800" b="1" dirty="0"/>
              <a:t>其中数   称为矩阵位于第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i</a:t>
            </a:r>
            <a:r>
              <a:rPr lang="zh-CN" altLang="en-US" sz="2800" b="1" dirty="0"/>
              <a:t>行第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j</a:t>
            </a:r>
            <a:r>
              <a:rPr lang="zh-CN" altLang="en-US" sz="2800" b="1" dirty="0"/>
              <a:t>列处的元素，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m</a:t>
            </a:r>
            <a:r>
              <a:rPr lang="en-US" altLang="zh-CN" sz="2800" b="1" dirty="0">
                <a:latin typeface="宋体" panose="02010600030101010101" pitchFamily="2" charset="-122"/>
                <a:sym typeface="Symbol" panose="05050102010706020507" pitchFamily="18" charset="2"/>
              </a:rPr>
              <a:t>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n</a:t>
            </a:r>
            <a:r>
              <a:rPr lang="zh-CN" altLang="en-US" sz="2800" b="1" dirty="0"/>
              <a:t>叫做矩阵的型</a:t>
            </a:r>
            <a:r>
              <a:rPr lang="en-US" altLang="zh-CN" sz="2800" b="1" dirty="0"/>
              <a:t>. </a:t>
            </a:r>
            <a:endParaRPr lang="en-US" altLang="zh-CN" sz="2800" b="1" i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32771" name="Object 6"/>
          <p:cNvGraphicFramePr>
            <a:graphicFrameLocks noChangeAspect="1"/>
          </p:cNvGraphicFramePr>
          <p:nvPr/>
        </p:nvGraphicFramePr>
        <p:xfrm>
          <a:off x="3347915" y="2204915"/>
          <a:ext cx="2851150" cy="176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9" name="" r:id="rId1" imgW="1397000" imgH="939800" progId="Equation.DSMT4">
                  <p:embed/>
                </p:oleObj>
              </mc:Choice>
              <mc:Fallback>
                <p:oleObj name="" r:id="rId1" imgW="1397000" imgH="939800" progId="Equation.DSMT4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347915" y="2204915"/>
                        <a:ext cx="2851150" cy="17637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625475" y="5661155"/>
            <a:ext cx="5364163" cy="9525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元素为实数的矩阵称为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实矩阵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；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元素为复数的矩阵称为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复矩阵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148" name="Rectangle 5"/>
          <p:cNvSpPr/>
          <p:nvPr/>
        </p:nvSpPr>
        <p:spPr>
          <a:xfrm>
            <a:off x="612415" y="5013110"/>
            <a:ext cx="1295400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行标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96614" name="Line 6"/>
          <p:cNvSpPr/>
          <p:nvPr/>
        </p:nvSpPr>
        <p:spPr>
          <a:xfrm flipV="1">
            <a:off x="1081087" y="4421201"/>
            <a:ext cx="394697" cy="663913"/>
          </a:xfrm>
          <a:prstGeom prst="line">
            <a:avLst/>
          </a:prstGeom>
          <a:ln w="1905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6150" name="Rectangle 7"/>
          <p:cNvSpPr/>
          <p:nvPr/>
        </p:nvSpPr>
        <p:spPr>
          <a:xfrm>
            <a:off x="1907815" y="5013110"/>
            <a:ext cx="898525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列标</a:t>
            </a:r>
            <a:endParaRPr lang="zh-CN" altLang="en-US" sz="2800" b="1" dirty="0">
              <a:solidFill>
                <a:srgbClr val="FF33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96616" name="Line 8"/>
          <p:cNvSpPr/>
          <p:nvPr/>
        </p:nvSpPr>
        <p:spPr>
          <a:xfrm flipH="1" flipV="1">
            <a:off x="1547790" y="4431180"/>
            <a:ext cx="792055" cy="653934"/>
          </a:xfrm>
          <a:prstGeom prst="line">
            <a:avLst/>
          </a:prstGeom>
          <a:ln w="19050" cap="flat" cmpd="sng">
            <a:solidFill>
              <a:srgbClr val="FF3300"/>
            </a:solidFill>
            <a:prstDash val="solid"/>
            <a:round/>
            <a:headEnd type="none" w="med" len="med"/>
            <a:tailEnd type="triangle" w="med" len="med"/>
          </a:ln>
        </p:spPr>
      </p:sp>
      <p:graphicFrame>
        <p:nvGraphicFramePr>
          <p:cNvPr id="32777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452200" y="1556870"/>
          <a:ext cx="906462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0" name="" r:id="rId3" imgW="457200" imgH="254000" progId="Equation.KSEE3">
                  <p:embed/>
                </p:oleObj>
              </mc:Choice>
              <mc:Fallback>
                <p:oleObj name="" r:id="rId3" imgW="457200" imgH="254000" progId="Equation.KSEE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452200" y="1556870"/>
                        <a:ext cx="906462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8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050532" y="1052295"/>
          <a:ext cx="395661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1" name="" r:id="rId5" imgW="177165" imgH="241300" progId="Equation.KSEE3">
                  <p:embed/>
                </p:oleObj>
              </mc:Choice>
              <mc:Fallback>
                <p:oleObj name="" r:id="rId5" imgW="177165" imgH="241300" progId="Equation.KSEE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50532" y="1052295"/>
                        <a:ext cx="395661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9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49907" y="4076255"/>
          <a:ext cx="369888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2" name="" r:id="rId7" imgW="177165" imgH="241300" progId="Equation.KSEE3">
                  <p:embed/>
                </p:oleObj>
              </mc:Choice>
              <mc:Fallback>
                <p:oleObj name="" r:id="rId7" imgW="177165" imgH="241300" progId="Equation.KSEE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49907" y="4076255"/>
                        <a:ext cx="369888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6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6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6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148" grpId="0"/>
      <p:bldP spid="61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575" y="1522413"/>
            <a:ext cx="6253163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</a:rPr>
              <a:t>(1)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当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m</a:t>
            </a:r>
            <a:r>
              <a:rPr lang="en-US" altLang="zh-CN" sz="2800" b="1" dirty="0">
                <a:latin typeface="Times New Roman" panose="02020603050405020304" pitchFamily="18" charset="0"/>
              </a:rPr>
              <a:t>=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n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时，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矩阵称为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n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阶</a:t>
            </a: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方阵</a:t>
            </a:r>
            <a:r>
              <a:rPr lang="en-US" altLang="zh-CN" sz="2800" b="1" dirty="0">
                <a:latin typeface="Times New Roman" panose="02020603050405020304" pitchFamily="18" charset="0"/>
              </a:rPr>
              <a:t>.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400" y="2193925"/>
            <a:ext cx="3540125" cy="5207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</a:rPr>
              <a:t>(2)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只有一行的矩阵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065463" y="2878138"/>
          <a:ext cx="1165225" cy="183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1" name="" r:id="rId1" imgW="596900" imgH="939800" progId="Equation.KSEE3">
                  <p:embed/>
                </p:oleObj>
              </mc:Choice>
              <mc:Fallback>
                <p:oleObj name="" r:id="rId1" imgW="596900" imgH="939800" progId="Equation.KSEE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65463" y="2878138"/>
                        <a:ext cx="1165225" cy="18367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5834063" y="2193925"/>
            <a:ext cx="2416175" cy="5207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称为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行矩阵</a:t>
            </a:r>
            <a:r>
              <a:rPr lang="en-US" altLang="zh-CN" sz="2800" b="1" dirty="0">
                <a:latin typeface="Times New Roman" panose="02020603050405020304" pitchFamily="18" charset="0"/>
              </a:rPr>
              <a:t>.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575" y="3525838"/>
            <a:ext cx="3540125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</a:rPr>
              <a:t>(3)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只有一列的矩阵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33798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227513" y="5043488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2" name="" r:id="rId3" imgW="114300" imgH="215900" progId="Equation.KSEE3">
                  <p:embed/>
                </p:oleObj>
              </mc:Choice>
              <mc:Fallback>
                <p:oleObj name="" r:id="rId3" imgW="114300" imgH="215900" progId="Equation.KSEE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27513" y="5043488"/>
                        <a:ext cx="114300" cy="215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067050" y="2266950"/>
          <a:ext cx="2811463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3" name="" r:id="rId5" imgW="1371600" imgH="228600" progId="Equation.KSEE3">
                  <p:embed/>
                </p:oleObj>
              </mc:Choice>
              <mc:Fallback>
                <p:oleObj name="" r:id="rId5" imgW="1371600" imgH="228600" progId="Equation.KSEE3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67050" y="2266950"/>
                        <a:ext cx="2811463" cy="468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4141788" y="3525838"/>
            <a:ext cx="2673350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称为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列矩阵</a:t>
            </a:r>
            <a:r>
              <a:rPr lang="en-US" altLang="zh-CN" sz="2800" b="1" dirty="0">
                <a:latin typeface="Times New Roman" panose="02020603050405020304" pitchFamily="18" charset="0"/>
              </a:rPr>
              <a:t>.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5400" y="4827588"/>
            <a:ext cx="9067800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solidFill>
                  <a:srgbClr val="210DB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注：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习惯上，把行矩阵称为行向量，列矩阵称为列向量</a:t>
            </a:r>
            <a:r>
              <a:rPr lang="en-US" altLang="zh-CN" sz="2800" b="1" dirty="0">
                <a:latin typeface="Times New Roman" panose="02020603050405020304" pitchFamily="18" charset="0"/>
              </a:rPr>
              <a:t>.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sp>
        <p:nvSpPr>
          <p:cNvPr id="197640" name="Rectangle 8"/>
          <p:cNvSpPr/>
          <p:nvPr/>
        </p:nvSpPr>
        <p:spPr>
          <a:xfrm>
            <a:off x="26988" y="5554663"/>
            <a:ext cx="8077200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</a:rPr>
              <a:t>(4)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元素全为零的矩阵称为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零矩阵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，记为O.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3803" name="Rectangle 2"/>
          <p:cNvSpPr>
            <a:spLocks noGrp="1"/>
          </p:cNvSpPr>
          <p:nvPr/>
        </p:nvSpPr>
        <p:spPr>
          <a:xfrm>
            <a:off x="77788" y="652463"/>
            <a:ext cx="4343400" cy="762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 anchorCtr="0"/>
          <a:lstStyle/>
          <a:p>
            <a:r>
              <a:rPr lang="zh-CN" altLang="en-US" sz="3200" b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一些特殊情况：</a:t>
            </a:r>
            <a:endParaRPr lang="zh-CN" altLang="en-US" sz="3200" b="1" dirty="0">
              <a:solidFill>
                <a:schemeClr val="tx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976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  <p:bldP spid="9" grpId="0"/>
      <p:bldP spid="11" grpId="0"/>
      <p:bldP spid="19764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/>
          <p:nvPr/>
        </p:nvSpPr>
        <p:spPr>
          <a:xfrm>
            <a:off x="5268913" y="3048000"/>
            <a:ext cx="184150" cy="7620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endParaRPr lang="zh-CN" altLang="en-US" sz="4400" dirty="0">
              <a:solidFill>
                <a:schemeClr val="tx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5842" name="Rectangle 3"/>
          <p:cNvSpPr/>
          <p:nvPr/>
        </p:nvSpPr>
        <p:spPr>
          <a:xfrm>
            <a:off x="5268913" y="3048000"/>
            <a:ext cx="184150" cy="7620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endParaRPr lang="zh-CN" altLang="en-US" sz="4400" dirty="0">
              <a:solidFill>
                <a:schemeClr val="tx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244" name="Rectangle 4"/>
          <p:cNvSpPr/>
          <p:nvPr/>
        </p:nvSpPr>
        <p:spPr>
          <a:xfrm>
            <a:off x="9525" y="206375"/>
            <a:ext cx="9147175" cy="9540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两个矩阵的行数对应相等，列数也对应相等，称他们为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同型矩阵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289797" name="Object 5"/>
          <p:cNvGraphicFramePr>
            <a:graphicFrameLocks noChangeAspect="1"/>
          </p:cNvGraphicFramePr>
          <p:nvPr/>
        </p:nvGraphicFramePr>
        <p:xfrm>
          <a:off x="1085850" y="1184275"/>
          <a:ext cx="2754313" cy="1331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7" name="" r:id="rId1" imgW="2603500" imgH="1511300" progId="Equation.3">
                  <p:embed/>
                </p:oleObj>
              </mc:Choice>
              <mc:Fallback>
                <p:oleObj name="" r:id="rId1" imgW="2603500" imgH="1511300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85850" y="1184275"/>
                        <a:ext cx="2754313" cy="13319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6" name="Rectangle 6"/>
          <p:cNvSpPr/>
          <p:nvPr/>
        </p:nvSpPr>
        <p:spPr>
          <a:xfrm>
            <a:off x="3814763" y="1590675"/>
            <a:ext cx="2058987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宋体" panose="02010600030101010101" pitchFamily="2" charset="-122"/>
              </a:rPr>
              <a:t>为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同型矩阵.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289799" name="Object 7"/>
          <p:cNvGraphicFramePr/>
          <p:nvPr/>
        </p:nvGraphicFramePr>
        <p:xfrm>
          <a:off x="985838" y="2663825"/>
          <a:ext cx="2376487" cy="1439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8" name="" r:id="rId3" imgW="1270000" imgH="711200" progId="Equation.3">
                  <p:embed/>
                </p:oleObj>
              </mc:Choice>
              <mc:Fallback>
                <p:oleObj name="" r:id="rId3" imgW="1270000" imgH="711200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85838" y="2663825"/>
                        <a:ext cx="2376487" cy="14398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9800" name="Object 8"/>
          <p:cNvGraphicFramePr>
            <a:graphicFrameLocks noChangeAspect="1"/>
          </p:cNvGraphicFramePr>
          <p:nvPr/>
        </p:nvGraphicFramePr>
        <p:xfrm>
          <a:off x="3348038" y="2592388"/>
          <a:ext cx="1555750" cy="158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9" name="" r:id="rId5" imgW="698500" imgH="711200" progId="Equation.3">
                  <p:embed/>
                </p:oleObj>
              </mc:Choice>
              <mc:Fallback>
                <p:oleObj name="" r:id="rId5" imgW="698500" imgH="711200" progId="Equation.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48038" y="2592388"/>
                        <a:ext cx="1555750" cy="1584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9" name="Rectangle 9"/>
          <p:cNvSpPr/>
          <p:nvPr/>
        </p:nvSpPr>
        <p:spPr>
          <a:xfrm>
            <a:off x="4832350" y="3095625"/>
            <a:ext cx="251460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宋体" panose="02010600030101010101" pitchFamily="2" charset="-122"/>
              </a:rPr>
              <a:t>不是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同型矩阵.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4817" name="Rectangle 2"/>
          <p:cNvSpPr/>
          <p:nvPr/>
        </p:nvSpPr>
        <p:spPr>
          <a:xfrm>
            <a:off x="-44450" y="4344988"/>
            <a:ext cx="6477000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定义2: 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若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800" b="1" dirty="0">
                <a:latin typeface="Times New Roman" panose="02020603050405020304" pitchFamily="18" charset="0"/>
              </a:rPr>
              <a:t>=(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ij</a:t>
            </a:r>
            <a:r>
              <a:rPr lang="en-US" altLang="zh-CN" sz="2800" b="1" dirty="0">
                <a:latin typeface="Times New Roman" panose="02020603050405020304" pitchFamily="18" charset="0"/>
              </a:rPr>
              <a:t>) 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与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</a:t>
            </a:r>
            <a:r>
              <a:rPr lang="en-US" altLang="zh-CN" sz="2800" b="1" dirty="0">
                <a:latin typeface="Times New Roman" panose="02020603050405020304" pitchFamily="18" charset="0"/>
              </a:rPr>
              <a:t>=(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ij</a:t>
            </a:r>
            <a:r>
              <a:rPr lang="en-US" altLang="zh-CN" sz="2800" b="1" dirty="0">
                <a:latin typeface="Times New Roman" panose="02020603050405020304" pitchFamily="18" charset="0"/>
              </a:rPr>
              <a:t>) 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满足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4818" name="Rectangle 3"/>
          <p:cNvSpPr/>
          <p:nvPr/>
        </p:nvSpPr>
        <p:spPr>
          <a:xfrm>
            <a:off x="260350" y="4927600"/>
            <a:ext cx="6477000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1) 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同型矩阵</a:t>
            </a:r>
            <a:r>
              <a:rPr lang="en-US" altLang="zh-CN" sz="2800" b="1" dirty="0">
                <a:latin typeface="Times New Roman" panose="02020603050405020304" pitchFamily="18" charset="0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即行数相等，列数也相等</a:t>
            </a:r>
            <a:r>
              <a:rPr lang="en-US" altLang="zh-CN" sz="2800" b="1" dirty="0">
                <a:latin typeface="Times New Roman" panose="02020603050405020304" pitchFamily="18" charset="0"/>
              </a:rPr>
              <a:t>)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；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4819" name="Rectangle 4"/>
          <p:cNvSpPr/>
          <p:nvPr/>
        </p:nvSpPr>
        <p:spPr>
          <a:xfrm>
            <a:off x="260350" y="5465763"/>
            <a:ext cx="5624513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2) 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对应位置的元素相等，即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4820" name="Rectangle 5"/>
          <p:cNvSpPr/>
          <p:nvPr/>
        </p:nvSpPr>
        <p:spPr>
          <a:xfrm>
            <a:off x="4648200" y="5400675"/>
            <a:ext cx="1447800" cy="5207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ij</a:t>
            </a:r>
            <a:r>
              <a:rPr lang="en-US" altLang="zh-CN" sz="2800" b="1" dirty="0">
                <a:latin typeface="Times New Roman" panose="02020603050405020304" pitchFamily="18" charset="0"/>
              </a:rPr>
              <a:t>＝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ij</a:t>
            </a:r>
            <a:endParaRPr lang="zh-CN" altLang="en-US" sz="2800" b="1" i="1" baseline="-25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34821" name="Object 6"/>
          <p:cNvGraphicFramePr>
            <a:graphicFrameLocks noChangeAspect="1"/>
          </p:cNvGraphicFramePr>
          <p:nvPr/>
        </p:nvGraphicFramePr>
        <p:xfrm>
          <a:off x="5768975" y="5449888"/>
          <a:ext cx="3355975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0" name="" r:id="rId7" imgW="1790700" imgH="203200" progId="Equation.3">
                  <p:embed/>
                </p:oleObj>
              </mc:Choice>
              <mc:Fallback>
                <p:oleObj name="" r:id="rId7" imgW="1790700" imgH="203200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768975" y="5449888"/>
                        <a:ext cx="3355975" cy="468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2" name="Rectangle 7"/>
          <p:cNvSpPr/>
          <p:nvPr/>
        </p:nvSpPr>
        <p:spPr>
          <a:xfrm>
            <a:off x="-61912" y="6075363"/>
            <a:ext cx="5267325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则称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与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相等，记为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 </a:t>
            </a:r>
            <a:r>
              <a:rPr lang="en-US" altLang="zh-CN" sz="2800" b="1" dirty="0">
                <a:latin typeface="Times New Roman" panose="02020603050405020304" pitchFamily="18" charset="0"/>
              </a:rPr>
              <a:t>=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</a:t>
            </a:r>
            <a:r>
              <a:rPr lang="en-US" altLang="zh-CN" sz="2800" b="1" dirty="0">
                <a:latin typeface="Times New Roman" panose="02020603050405020304" pitchFamily="18" charset="0"/>
              </a:rPr>
              <a:t>.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89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289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89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4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/>
      <p:bldP spid="10246" grpId="0"/>
      <p:bldP spid="10249" grpId="0"/>
      <p:bldP spid="34817" grpId="0"/>
      <p:bldP spid="34818" grpId="0"/>
      <p:bldP spid="34819" grpId="0"/>
      <p:bldP spid="34820" grpId="0"/>
      <p:bldP spid="348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/>
          <p:nvPr/>
        </p:nvSpPr>
        <p:spPr>
          <a:xfrm>
            <a:off x="25400" y="488950"/>
            <a:ext cx="1254125" cy="5207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例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设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36866" name="Object 3"/>
          <p:cNvGraphicFramePr/>
          <p:nvPr/>
        </p:nvGraphicFramePr>
        <p:xfrm>
          <a:off x="1162050" y="252413"/>
          <a:ext cx="446405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1" name="" r:id="rId1" imgW="2082800" imgH="457200" progId="Equation.3">
                  <p:embed/>
                </p:oleObj>
              </mc:Choice>
              <mc:Fallback>
                <p:oleObj name="" r:id="rId1" imgW="2082800" imgH="457200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62050" y="252413"/>
                        <a:ext cx="4464050" cy="1079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7" name="Object 4"/>
          <p:cNvGraphicFramePr>
            <a:graphicFrameLocks noChangeAspect="1"/>
          </p:cNvGraphicFramePr>
          <p:nvPr/>
        </p:nvGraphicFramePr>
        <p:xfrm>
          <a:off x="5718175" y="542925"/>
          <a:ext cx="3194050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2" name="" r:id="rId3" imgW="1473200" imgH="215900" progId="Equation.3">
                  <p:embed/>
                </p:oleObj>
              </mc:Choice>
              <mc:Fallback>
                <p:oleObj name="" r:id="rId3" imgW="1473200" imgH="215900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18175" y="542925"/>
                        <a:ext cx="3194050" cy="468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5461" name="Object 5"/>
          <p:cNvGraphicFramePr>
            <a:graphicFrameLocks noChangeAspect="1"/>
          </p:cNvGraphicFramePr>
          <p:nvPr/>
        </p:nvGraphicFramePr>
        <p:xfrm>
          <a:off x="3802063" y="1476375"/>
          <a:ext cx="1404937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3" name="" r:id="rId5" imgW="1396365" imgH="393700" progId="Equation.3">
                  <p:embed/>
                </p:oleObj>
              </mc:Choice>
              <mc:Fallback>
                <p:oleObj name="" r:id="rId5" imgW="1396365" imgH="393700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02063" y="1476375"/>
                        <a:ext cx="1404937" cy="395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5462" name="Object 6"/>
          <p:cNvGraphicFramePr>
            <a:graphicFrameLocks noChangeAspect="1"/>
          </p:cNvGraphicFramePr>
          <p:nvPr/>
        </p:nvGraphicFramePr>
        <p:xfrm>
          <a:off x="3084513" y="2033588"/>
          <a:ext cx="3206750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4" name="" r:id="rId7" imgW="3187700" imgH="393700" progId="Equation.3">
                  <p:embed/>
                </p:oleObj>
              </mc:Choice>
              <mc:Fallback>
                <p:oleObj name="" r:id="rId7" imgW="3187700" imgH="393700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084513" y="2033588"/>
                        <a:ext cx="3206750" cy="3952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0" name="Rectangle 7"/>
          <p:cNvSpPr/>
          <p:nvPr/>
        </p:nvSpPr>
        <p:spPr>
          <a:xfrm>
            <a:off x="327025" y="1370013"/>
            <a:ext cx="541338" cy="519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解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7889" name="Rectangle 2"/>
          <p:cNvSpPr/>
          <p:nvPr/>
        </p:nvSpPr>
        <p:spPr>
          <a:xfrm>
            <a:off x="20638" y="3109913"/>
            <a:ext cx="4879975" cy="584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3200" b="1" dirty="0">
                <a:solidFill>
                  <a:schemeClr val="bg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矩阵与行列式的有何区别?</a:t>
            </a:r>
            <a:endParaRPr lang="zh-CN" altLang="en-US" sz="3200" b="1" dirty="0">
              <a:solidFill>
                <a:schemeClr val="bg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290" name="Rectangle 3"/>
          <p:cNvSpPr/>
          <p:nvPr/>
        </p:nvSpPr>
        <p:spPr>
          <a:xfrm>
            <a:off x="174625" y="3846513"/>
            <a:ext cx="8737600" cy="246126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zh-CN" sz="2800" b="1" dirty="0">
                <a:solidFill>
                  <a:schemeClr val="bg2"/>
                </a:solidFill>
                <a:latin typeface="Times New Roman" panose="02020603050405020304" pitchFamily="18" charset="0"/>
              </a:rPr>
              <a:t>(1)</a:t>
            </a:r>
            <a:r>
              <a:rPr lang="zh-CN" altLang="en-US" sz="2800" b="1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行列式是一个算式，经计算可求得数值，本质上是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数值</a:t>
            </a:r>
            <a:r>
              <a:rPr lang="zh-CN" altLang="en-US" sz="2800" b="1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；要求</a:t>
            </a:r>
            <a:r>
              <a:rPr lang="zh-CN" altLang="en-US" sz="2800" b="1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行数和列数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相同</a:t>
            </a:r>
            <a:r>
              <a:rPr lang="zh-CN" altLang="en-US" sz="2800" b="1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；表示法为</a:t>
            </a:r>
            <a:r>
              <a:rPr lang="en-US" altLang="zh-CN" sz="2800" b="1" i="1" dirty="0">
                <a:solidFill>
                  <a:schemeClr val="bg2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n</a:t>
            </a:r>
            <a:r>
              <a:rPr lang="zh-CN" altLang="en-US" sz="2800" b="1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行</a:t>
            </a:r>
            <a:r>
              <a:rPr lang="en-US" altLang="zh-CN" sz="2800" b="1" i="1" dirty="0">
                <a:solidFill>
                  <a:schemeClr val="bg2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n</a:t>
            </a:r>
            <a:r>
              <a:rPr lang="zh-CN" altLang="en-US" sz="2800" b="1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列总共</a:t>
            </a:r>
            <a:r>
              <a:rPr lang="en-US" altLang="zh-CN" sz="2800" b="1" i="1" dirty="0">
                <a:solidFill>
                  <a:schemeClr val="bg2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n</a:t>
            </a:r>
            <a:r>
              <a:rPr lang="en-US" altLang="zh-CN" sz="2800" b="1" baseline="30000" dirty="0">
                <a:solidFill>
                  <a:schemeClr val="bg2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2</a:t>
            </a:r>
            <a:r>
              <a:rPr lang="zh-CN" altLang="en-US" sz="2800" b="1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个数外加上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两竖</a:t>
            </a:r>
            <a:r>
              <a:rPr lang="zh-CN" altLang="en-US" sz="2800" b="1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。</a:t>
            </a:r>
            <a:endParaRPr lang="zh-CN" altLang="en-US" sz="2800" b="1" dirty="0">
              <a:solidFill>
                <a:schemeClr val="bg2"/>
              </a:solidFill>
              <a:latin typeface="Times New Roman" panose="02020603050405020304" pitchFamily="18" charset="0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pPr algn="just">
              <a:spcBef>
                <a:spcPct val="50000"/>
              </a:spcBef>
            </a:pPr>
            <a:r>
              <a:rPr lang="en-US" altLang="zh-CN" sz="2800" b="1" dirty="0">
                <a:solidFill>
                  <a:schemeClr val="bg2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(2)</a:t>
            </a:r>
            <a:r>
              <a:rPr lang="zh-CN" altLang="en-US" sz="2800" b="1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矩阵是一张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数表</a:t>
            </a:r>
            <a:r>
              <a:rPr lang="zh-CN" altLang="en-US" sz="2800" b="1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；它的行数和列数可以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不同；表示法为</a:t>
            </a:r>
            <a:r>
              <a:rPr lang="en-US" altLang="zh-CN" sz="2800" b="1" i="1" dirty="0">
                <a:solidFill>
                  <a:schemeClr val="bg2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m</a:t>
            </a:r>
            <a:r>
              <a:rPr lang="zh-CN" altLang="en-US" sz="2800" b="1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行</a:t>
            </a:r>
            <a:r>
              <a:rPr lang="en-US" altLang="zh-CN" sz="2800" b="1" i="1" dirty="0">
                <a:solidFill>
                  <a:schemeClr val="bg2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n</a:t>
            </a:r>
            <a:r>
              <a:rPr lang="zh-CN" altLang="en-US" sz="2800" b="1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列总共</a:t>
            </a:r>
            <a:r>
              <a:rPr lang="en-US" altLang="zh-CN" sz="2800" b="1" i="1" dirty="0">
                <a:solidFill>
                  <a:schemeClr val="bg2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m</a:t>
            </a:r>
            <a:r>
              <a:rPr lang="en-US" altLang="zh-CN" sz="2000" b="1" dirty="0">
                <a:solidFill>
                  <a:schemeClr val="bg2"/>
                </a:solidFill>
                <a:latin typeface="Arial" panose="020B0604020202020204" pitchFamily="34" charset="0"/>
                <a:sym typeface="宋体" panose="02010600030101010101" pitchFamily="2" charset="-122"/>
              </a:rPr>
              <a:t>×</a:t>
            </a:r>
            <a:r>
              <a:rPr lang="en-US" altLang="zh-CN" sz="2800" b="1" i="1" dirty="0">
                <a:solidFill>
                  <a:schemeClr val="bg2"/>
                </a:solidFill>
                <a:latin typeface="Times New Roman" panose="02020603050405020304" pitchFamily="18" charset="0"/>
                <a:sym typeface="宋体" panose="02010600030101010101" pitchFamily="2" charset="-122"/>
              </a:rPr>
              <a:t>n</a:t>
            </a:r>
            <a:r>
              <a:rPr lang="zh-CN" altLang="en-US" sz="2800" b="1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个数外加上</a:t>
            </a:r>
            <a:r>
              <a:rPr lang="zh-CN" alt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小括号</a:t>
            </a:r>
            <a:r>
              <a:rPr lang="en-US" altLang="zh-CN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(</a:t>
            </a:r>
            <a:r>
              <a:rPr lang="zh-CN" alt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或中括号</a:t>
            </a:r>
            <a:r>
              <a:rPr lang="en-US" altLang="zh-CN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)</a:t>
            </a:r>
            <a:r>
              <a:rPr lang="zh-CN" altLang="en-US" sz="2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。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5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5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89" grpId="0"/>
      <p:bldP spid="1229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/>
          <p:nvPr/>
        </p:nvSpPr>
        <p:spPr>
          <a:xfrm>
            <a:off x="685800" y="1855788"/>
            <a:ext cx="2774950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FFCC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二、 矩阵的运算</a:t>
            </a:r>
            <a:endParaRPr lang="zh-CN" altLang="en-US" sz="2800" b="1" dirty="0">
              <a:solidFill>
                <a:srgbClr val="FFFF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8914" name="Rectangle 3"/>
          <p:cNvSpPr/>
          <p:nvPr/>
        </p:nvSpPr>
        <p:spPr>
          <a:xfrm>
            <a:off x="-41275" y="1246188"/>
            <a:ext cx="3124200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1、矩阵的加法</a:t>
            </a:r>
            <a:endParaRPr lang="zh-CN" altLang="en-US" sz="32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99686" name="Object 6"/>
          <p:cNvGraphicFramePr/>
          <p:nvPr/>
        </p:nvGraphicFramePr>
        <p:xfrm>
          <a:off x="2755900" y="2617788"/>
          <a:ext cx="37084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9" name="" r:id="rId1" imgW="1625600" imgH="241300" progId="Equation.3">
                  <p:embed/>
                </p:oleObj>
              </mc:Choice>
              <mc:Fallback>
                <p:oleObj name="" r:id="rId1" imgW="1625600" imgH="241300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755900" y="2617788"/>
                        <a:ext cx="3708400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9"/>
          <p:cNvGrpSpPr/>
          <p:nvPr/>
        </p:nvGrpSpPr>
        <p:grpSpPr>
          <a:xfrm>
            <a:off x="0" y="1928813"/>
            <a:ext cx="6802438" cy="574675"/>
            <a:chOff x="501" y="1792"/>
            <a:chExt cx="4285" cy="362"/>
          </a:xfrm>
        </p:grpSpPr>
        <p:sp>
          <p:nvSpPr>
            <p:cNvPr id="37893" name="Text Box 10"/>
            <p:cNvSpPr txBox="1"/>
            <p:nvPr/>
          </p:nvSpPr>
          <p:spPr>
            <a:xfrm>
              <a:off x="501" y="1793"/>
              <a:ext cx="1128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定义3</a:t>
              </a:r>
              <a:r>
                <a:rPr lang="zh-CN" altLang="en-US" sz="28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：设</a:t>
              </a:r>
              <a:endPara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37894" name="Object 11"/>
            <p:cNvGraphicFramePr/>
            <p:nvPr/>
          </p:nvGraphicFramePr>
          <p:xfrm>
            <a:off x="1583" y="1814"/>
            <a:ext cx="1134" cy="3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90" name="" r:id="rId3" imgW="749300" imgH="241300" progId="Equation.3">
                    <p:embed/>
                  </p:oleObj>
                </mc:Choice>
                <mc:Fallback>
                  <p:oleObj name="" r:id="rId3" imgW="749300" imgH="241300" progId="Equation.3">
                    <p:embed/>
                    <p:pic>
                      <p:nvPicPr>
                        <p:cNvPr id="0" name="图片 3106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583" y="1814"/>
                          <a:ext cx="1134" cy="34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895" name="Object 12"/>
            <p:cNvGraphicFramePr>
              <a:graphicFrameLocks noChangeAspect="1"/>
            </p:cNvGraphicFramePr>
            <p:nvPr/>
          </p:nvGraphicFramePr>
          <p:xfrm>
            <a:off x="2917" y="1816"/>
            <a:ext cx="1304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91" name="" r:id="rId5" imgW="800100" imgH="241300" progId="Equation.3">
                    <p:embed/>
                  </p:oleObj>
                </mc:Choice>
                <mc:Fallback>
                  <p:oleObj name="" r:id="rId5" imgW="800100" imgH="241300" progId="Equation.3">
                    <p:embed/>
                    <p:pic>
                      <p:nvPicPr>
                        <p:cNvPr id="0" name="图片 3107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917" y="1816"/>
                          <a:ext cx="1304" cy="33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896" name="Rectangle 13"/>
            <p:cNvSpPr/>
            <p:nvPr/>
          </p:nvSpPr>
          <p:spPr>
            <a:xfrm>
              <a:off x="2610" y="1792"/>
              <a:ext cx="340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和</a:t>
              </a:r>
              <a:endPara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7897" name="Rectangle 14"/>
            <p:cNvSpPr/>
            <p:nvPr/>
          </p:nvSpPr>
          <p:spPr>
            <a:xfrm>
              <a:off x="4220" y="1792"/>
              <a:ext cx="566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则称</a:t>
              </a:r>
              <a:endPara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199695" name="Rectangle 15"/>
          <p:cNvSpPr/>
          <p:nvPr/>
        </p:nvSpPr>
        <p:spPr>
          <a:xfrm>
            <a:off x="-41275" y="3160713"/>
            <a:ext cx="3497263" cy="5207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为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与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的和，记为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99696" name="Rectangle 16"/>
          <p:cNvSpPr/>
          <p:nvPr/>
        </p:nvSpPr>
        <p:spPr>
          <a:xfrm>
            <a:off x="3392488" y="3160713"/>
            <a:ext cx="1725612" cy="5207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800" b="1" i="1" dirty="0">
                <a:latin typeface="Times New Roman" panose="02020603050405020304" pitchFamily="18" charset="0"/>
              </a:rPr>
              <a:t>C </a:t>
            </a:r>
            <a:r>
              <a:rPr lang="en-US" altLang="zh-CN" sz="2800" b="1" dirty="0">
                <a:latin typeface="Times New Roman" panose="02020603050405020304" pitchFamily="18" charset="0"/>
              </a:rPr>
              <a:t>=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 </a:t>
            </a:r>
            <a:r>
              <a:rPr lang="en-US" altLang="zh-CN" sz="2800" b="1" dirty="0">
                <a:latin typeface="Times New Roman" panose="02020603050405020304" pitchFamily="18" charset="0"/>
              </a:rPr>
              <a:t>+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</a:t>
            </a:r>
            <a:r>
              <a:rPr lang="en-US" altLang="zh-CN" sz="2800" b="1" dirty="0">
                <a:latin typeface="Times New Roman" panose="02020603050405020304" pitchFamily="18" charset="0"/>
              </a:rPr>
              <a:t>.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7900" name="Rectangle 2"/>
          <p:cNvSpPr>
            <a:spLocks noGrp="1"/>
          </p:cNvSpPr>
          <p:nvPr/>
        </p:nvSpPr>
        <p:spPr>
          <a:xfrm>
            <a:off x="-31750" y="422275"/>
            <a:ext cx="7696200" cy="66675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 anchorCtr="0"/>
          <a:lstStyle/>
          <a:p>
            <a:r>
              <a:rPr lang="zh-CN" altLang="en-US" sz="3500" b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二、矩阵的运算</a:t>
            </a:r>
            <a:endParaRPr lang="zh-CN" altLang="en-US" sz="3500" b="1" dirty="0">
              <a:solidFill>
                <a:schemeClr val="tx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363" name="Rectangle 6"/>
          <p:cNvSpPr/>
          <p:nvPr/>
        </p:nvSpPr>
        <p:spPr>
          <a:xfrm>
            <a:off x="0" y="4268788"/>
            <a:ext cx="914400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例2</a:t>
            </a:r>
            <a:endParaRPr lang="zh-CN" altLang="en-US" sz="2800" b="1" dirty="0">
              <a:solidFill>
                <a:srgbClr val="6600CC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aphicFrame>
        <p:nvGraphicFramePr>
          <p:cNvPr id="200711" name="Object 7"/>
          <p:cNvGraphicFramePr>
            <a:graphicFrameLocks noChangeAspect="1"/>
          </p:cNvGraphicFramePr>
          <p:nvPr/>
        </p:nvGraphicFramePr>
        <p:xfrm>
          <a:off x="833438" y="4032250"/>
          <a:ext cx="3255962" cy="1150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2" name="" r:id="rId7" imgW="1803400" imgH="457200" progId="Equation.3">
                  <p:embed/>
                </p:oleObj>
              </mc:Choice>
              <mc:Fallback>
                <p:oleObj name="" r:id="rId7" imgW="1803400" imgH="457200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33438" y="4032250"/>
                        <a:ext cx="3255962" cy="11509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0712" name="Object 8"/>
          <p:cNvGraphicFramePr/>
          <p:nvPr/>
        </p:nvGraphicFramePr>
        <p:xfrm>
          <a:off x="4210050" y="3959225"/>
          <a:ext cx="3275013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3" name="" r:id="rId9" imgW="1651000" imgH="457200" progId="Equation.3">
                  <p:embed/>
                </p:oleObj>
              </mc:Choice>
              <mc:Fallback>
                <p:oleObj name="" r:id="rId9" imgW="1651000" imgH="457200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210050" y="3959225"/>
                        <a:ext cx="3275013" cy="1219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0713" name="Object 9"/>
          <p:cNvGraphicFramePr/>
          <p:nvPr/>
        </p:nvGraphicFramePr>
        <p:xfrm>
          <a:off x="4211638" y="5389563"/>
          <a:ext cx="1908175" cy="1227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94" name="" r:id="rId11" imgW="927100" imgH="457200" progId="Equation.3">
                  <p:embed/>
                </p:oleObj>
              </mc:Choice>
              <mc:Fallback>
                <p:oleObj name="" r:id="rId11" imgW="927100" imgH="457200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211638" y="5389563"/>
                        <a:ext cx="1908175" cy="12271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99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99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99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00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00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00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3" grpId="0"/>
      <p:bldP spid="38914" grpId="0"/>
      <p:bldP spid="199695" grpId="0"/>
      <p:bldP spid="199696" grpId="0"/>
      <p:bldP spid="1536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/>
          <p:nvPr/>
        </p:nvSpPr>
        <p:spPr>
          <a:xfrm>
            <a:off x="533400" y="609600"/>
            <a:ext cx="91440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endParaRPr lang="zh-CN" altLang="en-US" sz="2800" b="1" dirty="0">
              <a:solidFill>
                <a:srgbClr val="6600CC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01734" name="Rectangle 6"/>
          <p:cNvSpPr/>
          <p:nvPr/>
        </p:nvSpPr>
        <p:spPr>
          <a:xfrm>
            <a:off x="34925" y="98425"/>
            <a:ext cx="4470400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矩阵的加法运算显然满足：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01735" name="Rectangle 7"/>
          <p:cNvSpPr/>
          <p:nvPr/>
        </p:nvSpPr>
        <p:spPr>
          <a:xfrm>
            <a:off x="468313" y="649288"/>
            <a:ext cx="4727575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1) 结合律  </a:t>
            </a:r>
            <a:r>
              <a:rPr lang="en-US" altLang="zh-CN" sz="2800" b="1" i="1" dirty="0">
                <a:solidFill>
                  <a:srgbClr val="FF3300"/>
                </a:solidFill>
                <a:latin typeface="Times New Roman" panose="02020603050405020304" pitchFamily="18" charset="0"/>
              </a:rPr>
              <a:t>A</a:t>
            </a:r>
            <a:r>
              <a:rPr lang="en-US" altLang="zh-CN" sz="2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+(</a:t>
            </a:r>
            <a:r>
              <a:rPr lang="en-US" altLang="zh-CN" sz="2800" b="1" i="1" dirty="0">
                <a:solidFill>
                  <a:srgbClr val="FF3300"/>
                </a:solidFill>
                <a:latin typeface="Times New Roman" panose="02020603050405020304" pitchFamily="18" charset="0"/>
              </a:rPr>
              <a:t>B</a:t>
            </a:r>
            <a:r>
              <a:rPr lang="en-US" altLang="zh-CN" sz="2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+</a:t>
            </a:r>
            <a:r>
              <a:rPr lang="en-US" altLang="zh-CN" sz="2800" b="1" i="1" dirty="0">
                <a:solidFill>
                  <a:srgbClr val="FF3300"/>
                </a:solidFill>
                <a:latin typeface="Times New Roman" panose="02020603050405020304" pitchFamily="18" charset="0"/>
              </a:rPr>
              <a:t>C</a:t>
            </a:r>
            <a:r>
              <a:rPr lang="en-US" altLang="zh-CN" sz="2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)=(</a:t>
            </a:r>
            <a:r>
              <a:rPr lang="en-US" altLang="zh-CN" sz="2800" b="1" i="1" dirty="0">
                <a:solidFill>
                  <a:srgbClr val="FF3300"/>
                </a:solidFill>
                <a:latin typeface="Times New Roman" panose="02020603050405020304" pitchFamily="18" charset="0"/>
              </a:rPr>
              <a:t>A</a:t>
            </a:r>
            <a:r>
              <a:rPr lang="en-US" altLang="zh-CN" sz="2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+</a:t>
            </a:r>
            <a:r>
              <a:rPr lang="en-US" altLang="zh-CN" sz="2800" b="1" i="1" dirty="0">
                <a:solidFill>
                  <a:srgbClr val="FF3300"/>
                </a:solidFill>
                <a:latin typeface="Times New Roman" panose="02020603050405020304" pitchFamily="18" charset="0"/>
              </a:rPr>
              <a:t>B</a:t>
            </a:r>
            <a:r>
              <a:rPr lang="en-US" altLang="zh-CN" sz="2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)+</a:t>
            </a:r>
            <a:r>
              <a:rPr lang="en-US" altLang="zh-CN" sz="2800" b="1" i="1" dirty="0">
                <a:solidFill>
                  <a:srgbClr val="FF3300"/>
                </a:solidFill>
                <a:latin typeface="Times New Roman" panose="02020603050405020304" pitchFamily="18" charset="0"/>
              </a:rPr>
              <a:t>C</a:t>
            </a:r>
            <a:endParaRPr lang="en-US" altLang="zh-CN" sz="2800" b="1" i="1" dirty="0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1736" name="Rectangle 8"/>
          <p:cNvSpPr/>
          <p:nvPr/>
        </p:nvSpPr>
        <p:spPr>
          <a:xfrm>
            <a:off x="468313" y="1152525"/>
            <a:ext cx="3375025" cy="5207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2) 交换律  </a:t>
            </a:r>
            <a:r>
              <a:rPr lang="en-US" altLang="zh-CN" sz="2800" b="1" i="1" dirty="0">
                <a:solidFill>
                  <a:srgbClr val="FF3300"/>
                </a:solidFill>
                <a:latin typeface="Times New Roman" panose="02020603050405020304" pitchFamily="18" charset="0"/>
              </a:rPr>
              <a:t>A</a:t>
            </a:r>
            <a:r>
              <a:rPr lang="en-US" altLang="zh-CN" sz="2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+</a:t>
            </a:r>
            <a:r>
              <a:rPr lang="en-US" altLang="zh-CN" sz="2800" b="1" i="1" dirty="0">
                <a:solidFill>
                  <a:srgbClr val="FF3300"/>
                </a:solidFill>
                <a:latin typeface="Times New Roman" panose="02020603050405020304" pitchFamily="18" charset="0"/>
              </a:rPr>
              <a:t>B</a:t>
            </a:r>
            <a:r>
              <a:rPr lang="en-US" altLang="zh-CN" sz="2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=</a:t>
            </a:r>
            <a:r>
              <a:rPr lang="en-US" altLang="zh-CN" sz="2800" b="1" i="1" dirty="0">
                <a:solidFill>
                  <a:srgbClr val="FF3300"/>
                </a:solidFill>
                <a:latin typeface="Times New Roman" panose="02020603050405020304" pitchFamily="18" charset="0"/>
              </a:rPr>
              <a:t>B</a:t>
            </a:r>
            <a:r>
              <a:rPr lang="en-US" altLang="zh-CN" sz="2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+</a:t>
            </a:r>
            <a:r>
              <a:rPr lang="en-US" altLang="zh-CN" sz="2800" b="1" i="1" dirty="0">
                <a:solidFill>
                  <a:srgbClr val="FF3300"/>
                </a:solidFill>
                <a:latin typeface="Times New Roman" panose="02020603050405020304" pitchFamily="18" charset="0"/>
              </a:rPr>
              <a:t>A</a:t>
            </a:r>
            <a:endParaRPr lang="zh-CN" altLang="en-US" sz="2800" b="1" i="1" dirty="0">
              <a:solidFill>
                <a:srgbClr val="FF33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01737" name="Rectangle 9"/>
          <p:cNvSpPr/>
          <p:nvPr/>
        </p:nvSpPr>
        <p:spPr>
          <a:xfrm>
            <a:off x="468313" y="1655763"/>
            <a:ext cx="1881187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3) </a:t>
            </a:r>
            <a:r>
              <a:rPr lang="en-US" altLang="zh-CN" sz="2800" b="1" i="1" dirty="0">
                <a:solidFill>
                  <a:srgbClr val="FF3300"/>
                </a:solidFill>
                <a:latin typeface="Times New Roman" panose="02020603050405020304" pitchFamily="18" charset="0"/>
              </a:rPr>
              <a:t>A</a:t>
            </a:r>
            <a:r>
              <a:rPr lang="en-US" altLang="zh-CN" sz="2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+</a:t>
            </a:r>
            <a:r>
              <a:rPr lang="en-US" altLang="zh-CN" sz="2800" b="1" i="1" dirty="0">
                <a:solidFill>
                  <a:srgbClr val="FF3300"/>
                </a:solidFill>
                <a:latin typeface="Times New Roman" panose="02020603050405020304" pitchFamily="18" charset="0"/>
              </a:rPr>
              <a:t>O </a:t>
            </a:r>
            <a:r>
              <a:rPr lang="en-US" altLang="zh-CN" sz="28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= </a:t>
            </a:r>
            <a:r>
              <a:rPr lang="en-US" altLang="zh-CN" sz="2800" b="1" i="1" dirty="0">
                <a:solidFill>
                  <a:srgbClr val="FF3300"/>
                </a:solidFill>
                <a:latin typeface="Times New Roman" panose="02020603050405020304" pitchFamily="18" charset="0"/>
              </a:rPr>
              <a:t>A</a:t>
            </a:r>
            <a:endParaRPr lang="zh-CN" altLang="en-US" sz="2800" b="1" i="1" dirty="0">
              <a:solidFill>
                <a:srgbClr val="FF33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8914" name="Rectangle 3"/>
          <p:cNvSpPr/>
          <p:nvPr/>
        </p:nvSpPr>
        <p:spPr>
          <a:xfrm>
            <a:off x="-41275" y="2322513"/>
            <a:ext cx="3124200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、矩阵的减法</a:t>
            </a:r>
            <a:endParaRPr lang="zh-CN" altLang="en-US" sz="32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204802" name="Object 2"/>
          <p:cNvGraphicFramePr/>
          <p:nvPr/>
        </p:nvGraphicFramePr>
        <p:xfrm>
          <a:off x="6192838" y="2901950"/>
          <a:ext cx="2843212" cy="194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7" name="" r:id="rId1" imgW="1714500" imgH="939800" progId="Equation.3">
                  <p:embed/>
                </p:oleObj>
              </mc:Choice>
              <mc:Fallback>
                <p:oleObj name="" r:id="rId1" imgW="1714500" imgH="939800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192838" y="2901950"/>
                        <a:ext cx="2843212" cy="19446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6" name="Rectangle 3"/>
          <p:cNvSpPr/>
          <p:nvPr/>
        </p:nvSpPr>
        <p:spPr>
          <a:xfrm>
            <a:off x="768350" y="3586163"/>
            <a:ext cx="5526088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对矩阵                                        </a:t>
            </a:r>
            <a:r>
              <a:rPr lang="en-US" altLang="zh-CN" sz="2800" b="1" dirty="0">
                <a:latin typeface="Times New Roman" panose="02020603050405020304" pitchFamily="18" charset="0"/>
              </a:rPr>
              <a:t>，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称</a:t>
            </a:r>
            <a:endParaRPr lang="zh-CN" altLang="en-US" sz="2800" b="1" u="sng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7413" name="Rectangle 6"/>
          <p:cNvSpPr/>
          <p:nvPr/>
        </p:nvSpPr>
        <p:spPr>
          <a:xfrm>
            <a:off x="34925" y="4932363"/>
            <a:ext cx="4489450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为 </a:t>
            </a:r>
            <a:r>
              <a:rPr lang="en-US" altLang="zh-CN" sz="2800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A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m</a:t>
            </a:r>
            <a:r>
              <a:rPr lang="en-US" altLang="zh-CN" sz="2800" b="1" baseline="-25000" dirty="0">
                <a:latin typeface="宋体" panose="02010600030101010101" pitchFamily="2" charset="-122"/>
                <a:sym typeface="Symbol" panose="05050102010706020507" pitchFamily="18" charset="2"/>
              </a:rPr>
              <a:t>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n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 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</a:t>
            </a:r>
            <a:r>
              <a:rPr lang="zh-CN" altLang="zh-CN" sz="2800" b="1" u="sng" dirty="0">
                <a:latin typeface="Times New Roman" panose="02020603050405020304" pitchFamily="18" charset="0"/>
                <a:ea typeface="宋体" panose="02010600030101010101" pitchFamily="2" charset="-122"/>
              </a:rPr>
              <a:t>负矩阵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，记为</a:t>
            </a:r>
            <a:r>
              <a:rPr lang="en-US" altLang="zh-CN" sz="2800" b="1" dirty="0">
                <a:latin typeface="宋体" panose="02010600030101010101" pitchFamily="2" charset="-122"/>
              </a:rPr>
              <a:t>-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A. </a:t>
            </a:r>
            <a:endParaRPr lang="zh-CN" altLang="zh-CN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2" name="Object 2"/>
          <p:cNvGraphicFramePr/>
          <p:nvPr/>
        </p:nvGraphicFramePr>
        <p:xfrm>
          <a:off x="1893888" y="2838450"/>
          <a:ext cx="3635375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8" name="" r:id="rId3" imgW="1841500" imgH="939800" progId="Equation.3">
                  <p:embed/>
                </p:oleObj>
              </mc:Choice>
              <mc:Fallback>
                <p:oleObj name="" r:id="rId3" imgW="1841500" imgH="939800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93888" y="2838450"/>
                        <a:ext cx="3635375" cy="2016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09" name="Rectangle 1030"/>
          <p:cNvSpPr/>
          <p:nvPr/>
        </p:nvSpPr>
        <p:spPr>
          <a:xfrm>
            <a:off x="34925" y="5454650"/>
            <a:ext cx="8153400" cy="58356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algn="just"/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定义3</a:t>
            </a:r>
            <a:r>
              <a:rPr lang="en-US" altLang="zh-CN" sz="3200" i="1" dirty="0">
                <a:latin typeface="Times New Roman" panose="02020603050405020304" pitchFamily="18" charset="0"/>
                <a:sym typeface="Symbol" panose="05050102010706020507" pitchFamily="18" charset="2"/>
              </a:rPr>
              <a:t>   </a:t>
            </a:r>
            <a:r>
              <a:rPr lang="en-US" altLang="zh-CN" sz="2800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A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m</a:t>
            </a:r>
            <a:r>
              <a:rPr lang="en-US" altLang="zh-CN" sz="2800" b="1" baseline="-25000" dirty="0">
                <a:latin typeface="宋体" panose="02010600030101010101" pitchFamily="2" charset="-122"/>
                <a:sym typeface="Symbol" panose="05050102010706020507" pitchFamily="18" charset="2"/>
              </a:rPr>
              <a:t>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n</a:t>
            </a:r>
            <a:r>
              <a:rPr lang="en-US" altLang="zh-CN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+(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en-US" altLang="zh-CN" sz="2800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B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m</a:t>
            </a:r>
            <a:r>
              <a:rPr lang="en-US" altLang="zh-CN" sz="2800" b="1" baseline="-25000" dirty="0">
                <a:latin typeface="宋体" panose="02010600030101010101" pitchFamily="2" charset="-122"/>
                <a:sym typeface="Symbol" panose="05050102010706020507" pitchFamily="18" charset="2"/>
              </a:rPr>
              <a:t>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n</a:t>
            </a:r>
            <a:r>
              <a:rPr lang="en-US" altLang="zh-CN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称为</a:t>
            </a:r>
            <a:r>
              <a:rPr lang="en-US" altLang="zh-CN" sz="2800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减</a:t>
            </a:r>
            <a:r>
              <a:rPr lang="en-US" altLang="zh-CN" sz="2800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B</a:t>
            </a:r>
            <a:r>
              <a:rPr lang="en-US" altLang="zh-CN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，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记为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en-US" altLang="zh-CN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B.</a:t>
            </a:r>
            <a:r>
              <a:rPr lang="en-US" altLang="zh-CN" sz="2800" b="1" i="1" dirty="0">
                <a:latin typeface="Verdana" panose="020B0604030504040204" pitchFamily="34" charset="0"/>
              </a:rPr>
              <a:t>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即</a:t>
            </a:r>
            <a:r>
              <a:rPr lang="zh-CN" altLang="en-US" sz="1200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endParaRPr lang="zh-CN" altLang="en-US" sz="1200" dirty="0"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graphicFrame>
        <p:nvGraphicFramePr>
          <p:cNvPr id="43010" name="Object 4"/>
          <p:cNvGraphicFramePr/>
          <p:nvPr/>
        </p:nvGraphicFramePr>
        <p:xfrm>
          <a:off x="2940050" y="6121400"/>
          <a:ext cx="385127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9" name="" r:id="rId5" imgW="1968500" imgH="241300" progId="Equation.3">
                  <p:embed/>
                </p:oleObj>
              </mc:Choice>
              <mc:Fallback>
                <p:oleObj name="" r:id="rId5" imgW="1968500" imgH="241300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40050" y="6121400"/>
                        <a:ext cx="3851275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17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17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17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17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04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3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4" grpId="0" build="p"/>
      <p:bldP spid="201735" grpId="0" build="p"/>
      <p:bldP spid="201736" grpId="0" build="p"/>
      <p:bldP spid="201737" grpId="0" build="p"/>
      <p:bldP spid="38914" grpId="0"/>
      <p:bldP spid="41986" grpId="0"/>
      <p:bldP spid="17413" grpId="0"/>
      <p:bldP spid="4300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/>
          <p:nvPr/>
        </p:nvSpPr>
        <p:spPr>
          <a:xfrm>
            <a:off x="20638" y="581025"/>
            <a:ext cx="2971800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、矩阵的数乘</a:t>
            </a:r>
            <a:endParaRPr lang="zh-CN" altLang="en-US" sz="32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4034" name="Rectangle 3"/>
          <p:cNvSpPr/>
          <p:nvPr/>
        </p:nvSpPr>
        <p:spPr>
          <a:xfrm>
            <a:off x="-36512" y="1241425"/>
            <a:ext cx="9202737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定义4：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设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k 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为常数，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800" b="1" dirty="0">
                <a:latin typeface="Times New Roman" panose="02020603050405020304" pitchFamily="18" charset="0"/>
              </a:rPr>
              <a:t>=(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ij</a:t>
            </a:r>
            <a:r>
              <a:rPr lang="en-US" altLang="zh-CN" sz="2800" b="1" dirty="0">
                <a:latin typeface="Times New Roman" panose="02020603050405020304" pitchFamily="18" charset="0"/>
              </a:rPr>
              <a:t>)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m</a:t>
            </a:r>
            <a:r>
              <a:rPr lang="en-US" altLang="zh-CN" sz="2800" b="1" baseline="-25000" dirty="0">
                <a:latin typeface="Times New Roman" panose="02020603050405020304" pitchFamily="18" charset="0"/>
              </a:rPr>
              <a:t>×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n</a:t>
            </a:r>
            <a:r>
              <a:rPr lang="en-US" altLang="zh-CN" sz="2800" b="1" dirty="0">
                <a:latin typeface="Times New Roman" panose="02020603050405020304" pitchFamily="18" charset="0"/>
              </a:rPr>
              <a:t>，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则矩阵                 称为</a:t>
            </a:r>
            <a:r>
              <a:rPr lang="en-US" altLang="zh-CN" sz="28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k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endParaRPr lang="zh-CN" altLang="zh-CN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4035" name="Rectangle 4"/>
          <p:cNvSpPr/>
          <p:nvPr/>
        </p:nvSpPr>
        <p:spPr>
          <a:xfrm>
            <a:off x="6372225" y="1263650"/>
            <a:ext cx="2362200" cy="47815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2800" b="1" dirty="0">
                <a:latin typeface="Times New Roman" panose="02020603050405020304" pitchFamily="18" charset="0"/>
              </a:rPr>
              <a:t>(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ka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ij</a:t>
            </a:r>
            <a:r>
              <a:rPr lang="en-US" altLang="zh-CN" sz="2800" b="1" dirty="0">
                <a:latin typeface="Times New Roman" panose="02020603050405020304" pitchFamily="18" charset="0"/>
              </a:rPr>
              <a:t>)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m</a:t>
            </a:r>
            <a:r>
              <a:rPr lang="en-US" altLang="zh-CN" sz="2800" b="1" baseline="-25000" dirty="0">
                <a:latin typeface="Times New Roman" panose="02020603050405020304" pitchFamily="18" charset="0"/>
              </a:rPr>
              <a:t>×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n</a:t>
            </a:r>
            <a:endParaRPr lang="en-US" altLang="zh-CN" sz="2800" b="1" i="1" baseline="-25000" dirty="0">
              <a:latin typeface="Times New Roman" panose="02020603050405020304" pitchFamily="18" charset="0"/>
            </a:endParaRPr>
          </a:p>
        </p:txBody>
      </p:sp>
      <p:sp>
        <p:nvSpPr>
          <p:cNvPr id="44036" name="Rectangle 5"/>
          <p:cNvSpPr/>
          <p:nvPr/>
        </p:nvSpPr>
        <p:spPr>
          <a:xfrm>
            <a:off x="-41275" y="1841500"/>
            <a:ext cx="55149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与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的数乘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，记为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kA</a:t>
            </a:r>
            <a:r>
              <a:rPr lang="en-US" altLang="zh-CN" sz="2800" b="1" dirty="0">
                <a:latin typeface="Times New Roman" panose="02020603050405020304" pitchFamily="18" charset="0"/>
              </a:rPr>
              <a:t>. 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即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44038" name="Object 7"/>
          <p:cNvGraphicFramePr>
            <a:graphicFrameLocks noChangeAspect="1"/>
          </p:cNvGraphicFramePr>
          <p:nvPr/>
        </p:nvGraphicFramePr>
        <p:xfrm>
          <a:off x="2689225" y="2362200"/>
          <a:ext cx="3787775" cy="183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1" name="" r:id="rId1" imgW="1955800" imgH="939800" progId="Equation.3">
                  <p:embed/>
                </p:oleObj>
              </mc:Choice>
              <mc:Fallback>
                <p:oleObj name="" r:id="rId1" imgW="1955800" imgH="939800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689225" y="2362200"/>
                        <a:ext cx="3787775" cy="18367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7" name="Rectangle 2"/>
          <p:cNvSpPr/>
          <p:nvPr/>
        </p:nvSpPr>
        <p:spPr>
          <a:xfrm>
            <a:off x="139700" y="4919663"/>
            <a:ext cx="717550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例3</a:t>
            </a:r>
            <a:endParaRPr lang="en-US" altLang="zh-CN" sz="2800" b="1" dirty="0">
              <a:solidFill>
                <a:srgbClr val="6600CC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aphicFrame>
        <p:nvGraphicFramePr>
          <p:cNvPr id="45058" name="Object 3"/>
          <p:cNvGraphicFramePr>
            <a:graphicFrameLocks noChangeAspect="1"/>
          </p:cNvGraphicFramePr>
          <p:nvPr/>
        </p:nvGraphicFramePr>
        <p:xfrm>
          <a:off x="1042988" y="4462463"/>
          <a:ext cx="1963737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2" name="" r:id="rId3" imgW="876300" imgH="711200" progId="Equation.3">
                  <p:embed/>
                </p:oleObj>
              </mc:Choice>
              <mc:Fallback>
                <p:oleObj name="" r:id="rId3" imgW="876300" imgH="711200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42988" y="4462463"/>
                        <a:ext cx="1963737" cy="152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0" y="6154738"/>
            <a:ext cx="8791575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注意：矩阵的数乘与行列式某行提取公因子的区别</a:t>
            </a:r>
            <a:r>
              <a:rPr lang="en-US" altLang="zh-CN" sz="2800" b="1" dirty="0">
                <a:latin typeface="Times New Roman" panose="02020603050405020304" pitchFamily="18" charset="0"/>
              </a:rPr>
              <a:t>.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3" name="Object 3"/>
          <p:cNvGraphicFramePr>
            <a:graphicFrameLocks noChangeAspect="1"/>
          </p:cNvGraphicFramePr>
          <p:nvPr/>
        </p:nvGraphicFramePr>
        <p:xfrm>
          <a:off x="3000375" y="4462463"/>
          <a:ext cx="2246313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3" name="" r:id="rId5" imgW="1002665" imgH="711200" progId="Equation.3">
                  <p:embed/>
                </p:oleObj>
              </mc:Choice>
              <mc:Fallback>
                <p:oleObj name="" r:id="rId5" imgW="1002665" imgH="711200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00375" y="4462463"/>
                        <a:ext cx="2246313" cy="152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5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3" grpId="0"/>
      <p:bldP spid="44034" grpId="0"/>
      <p:bldP spid="44035" grpId="0"/>
      <p:bldP spid="44036" grpId="0"/>
      <p:bldP spid="45057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80" name="Rectangle 4"/>
          <p:cNvSpPr/>
          <p:nvPr/>
        </p:nvSpPr>
        <p:spPr>
          <a:xfrm>
            <a:off x="0" y="1482725"/>
            <a:ext cx="6143625" cy="552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30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矩阵的数乘运算有下面的性质:</a:t>
            </a:r>
            <a:endParaRPr lang="zh-CN" altLang="en-US" sz="3000" b="1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03781" name="Rectangle 5"/>
          <p:cNvSpPr/>
          <p:nvPr/>
        </p:nvSpPr>
        <p:spPr>
          <a:xfrm>
            <a:off x="706438" y="2338388"/>
            <a:ext cx="3463925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1) (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k</a:t>
            </a:r>
            <a:r>
              <a:rPr lang="en-US" altLang="zh-CN" sz="2800" b="1" dirty="0">
                <a:latin typeface="Times New Roman" panose="02020603050405020304" pitchFamily="18" charset="0"/>
              </a:rPr>
              <a:t>+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l</a:t>
            </a:r>
            <a:r>
              <a:rPr lang="en-US" altLang="zh-CN" sz="2800" b="1" dirty="0">
                <a:latin typeface="Times New Roman" panose="02020603050405020304" pitchFamily="18" charset="0"/>
              </a:rPr>
              <a:t>)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800" b="1" dirty="0">
                <a:latin typeface="Times New Roman" panose="02020603050405020304" pitchFamily="18" charset="0"/>
              </a:rPr>
              <a:t>=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kA</a:t>
            </a:r>
            <a:r>
              <a:rPr lang="en-US" altLang="zh-CN" sz="2800" b="1" dirty="0">
                <a:latin typeface="Times New Roman" panose="02020603050405020304" pitchFamily="18" charset="0"/>
              </a:rPr>
              <a:t>+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lA</a:t>
            </a:r>
            <a:endParaRPr lang="en-US" altLang="zh-CN" sz="2800" b="1" i="1" dirty="0">
              <a:latin typeface="Times New Roman" panose="02020603050405020304" pitchFamily="18" charset="0"/>
            </a:endParaRPr>
          </a:p>
        </p:txBody>
      </p:sp>
      <p:sp>
        <p:nvSpPr>
          <p:cNvPr id="203782" name="Rectangle 6"/>
          <p:cNvSpPr/>
          <p:nvPr/>
        </p:nvSpPr>
        <p:spPr>
          <a:xfrm>
            <a:off x="612775" y="3087688"/>
            <a:ext cx="3127375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2)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k</a:t>
            </a:r>
            <a:r>
              <a:rPr lang="en-US" altLang="zh-CN" sz="2800" b="1" dirty="0">
                <a:latin typeface="Times New Roman" panose="02020603050405020304" pitchFamily="18" charset="0"/>
              </a:rPr>
              <a:t>(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800" b="1" dirty="0">
                <a:latin typeface="Times New Roman" panose="02020603050405020304" pitchFamily="18" charset="0"/>
              </a:rPr>
              <a:t>+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</a:t>
            </a:r>
            <a:r>
              <a:rPr lang="en-US" altLang="zh-CN" sz="2800" b="1" dirty="0">
                <a:latin typeface="Times New Roman" panose="02020603050405020304" pitchFamily="18" charset="0"/>
              </a:rPr>
              <a:t>)=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kA</a:t>
            </a:r>
            <a:r>
              <a:rPr lang="en-US" altLang="zh-CN" sz="2800" b="1" dirty="0">
                <a:latin typeface="Times New Roman" panose="02020603050405020304" pitchFamily="18" charset="0"/>
              </a:rPr>
              <a:t>+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kB</a:t>
            </a:r>
            <a:endParaRPr lang="zh-CN" altLang="en-US" sz="2800" b="1" i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03783" name="Rectangle 7"/>
          <p:cNvSpPr/>
          <p:nvPr/>
        </p:nvSpPr>
        <p:spPr>
          <a:xfrm>
            <a:off x="720725" y="3802063"/>
            <a:ext cx="3224213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3) (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kl</a:t>
            </a:r>
            <a:r>
              <a:rPr lang="en-US" altLang="zh-CN" sz="2800" b="1" dirty="0">
                <a:latin typeface="Times New Roman" panose="02020603050405020304" pitchFamily="18" charset="0"/>
              </a:rPr>
              <a:t>)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800" b="1" dirty="0">
                <a:latin typeface="Times New Roman" panose="02020603050405020304" pitchFamily="18" charset="0"/>
              </a:rPr>
              <a:t>=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k</a:t>
            </a:r>
            <a:r>
              <a:rPr lang="en-US" altLang="zh-CN" sz="2800" b="1" dirty="0">
                <a:latin typeface="Times New Roman" panose="02020603050405020304" pitchFamily="18" charset="0"/>
              </a:rPr>
              <a:t>(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lA</a:t>
            </a:r>
            <a:r>
              <a:rPr lang="en-US" altLang="zh-CN" sz="2800" b="1" dirty="0">
                <a:latin typeface="Times New Roman" panose="02020603050405020304" pitchFamily="18" charset="0"/>
              </a:rPr>
              <a:t>)=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l</a:t>
            </a:r>
            <a:r>
              <a:rPr lang="en-US" altLang="zh-CN" sz="2800" b="1" dirty="0">
                <a:latin typeface="Times New Roman" panose="02020603050405020304" pitchFamily="18" charset="0"/>
              </a:rPr>
              <a:t>(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kA</a:t>
            </a:r>
            <a:r>
              <a:rPr lang="en-US" altLang="zh-CN" sz="2800" b="1" dirty="0">
                <a:latin typeface="Times New Roman" panose="02020603050405020304" pitchFamily="18" charset="0"/>
              </a:rPr>
              <a:t>)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03784" name="AutoShape 8"/>
          <p:cNvSpPr/>
          <p:nvPr/>
        </p:nvSpPr>
        <p:spPr>
          <a:xfrm>
            <a:off x="3733800" y="2513013"/>
            <a:ext cx="228600" cy="954087"/>
          </a:xfrm>
          <a:prstGeom prst="rightBrace">
            <a:avLst>
              <a:gd name="adj1" fmla="val 33775"/>
              <a:gd name="adj2" fmla="val 50000"/>
            </a:avLst>
          </a:prstGeom>
          <a:noFill/>
          <a:ln w="9525" cap="flat" cmpd="sng">
            <a:solidFill>
              <a:srgbClr val="99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03785" name="Rectangle 9"/>
          <p:cNvSpPr/>
          <p:nvPr/>
        </p:nvSpPr>
        <p:spPr>
          <a:xfrm>
            <a:off x="4038600" y="2743200"/>
            <a:ext cx="1447800" cy="5207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(分配律)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03786" name="Rectangle 10"/>
          <p:cNvSpPr/>
          <p:nvPr/>
        </p:nvSpPr>
        <p:spPr>
          <a:xfrm>
            <a:off x="4048125" y="3779838"/>
            <a:ext cx="1490663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(结合律)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0490" name="Rectangle 11"/>
          <p:cNvSpPr/>
          <p:nvPr/>
        </p:nvSpPr>
        <p:spPr>
          <a:xfrm>
            <a:off x="720725" y="4491038"/>
            <a:ext cx="4419600" cy="5207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4) 1</a:t>
            </a:r>
            <a:r>
              <a:rPr lang="en-US" altLang="zh-CN" sz="2800" b="1" dirty="0">
                <a:latin typeface="Times New Roman" panose="02020603050405020304" pitchFamily="18" charset="0"/>
              </a:rPr>
              <a:t>A=A.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3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37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37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3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3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03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037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037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80" grpId="0" build="p"/>
      <p:bldP spid="203781" grpId="0" build="p"/>
      <p:bldP spid="203782" grpId="0" build="p"/>
      <p:bldP spid="203783" grpId="0" build="p"/>
      <p:bldP spid="203784" grpId="0" bldLvl="0" animBg="1"/>
      <p:bldP spid="203785" grpId="0" build="p"/>
      <p:bldP spid="203786" grpId="0" build="p"/>
      <p:bldP spid="2049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4"/>
          <p:cNvSpPr/>
          <p:nvPr/>
        </p:nvSpPr>
        <p:spPr>
          <a:xfrm>
            <a:off x="36513" y="604838"/>
            <a:ext cx="9075737" cy="1538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 defTabSz="914400">
              <a:tabLst>
                <a:tab pos="1257300" algn="l"/>
              </a:tabLst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 设                               ， 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                         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求矩阵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X</a:t>
            </a:r>
            <a:r>
              <a:rPr lang="en-US" altLang="zh-CN" sz="2800" b="1" dirty="0">
                <a:latin typeface="Times New Roman" panose="02020603050405020304" pitchFamily="18" charset="0"/>
              </a:rPr>
              <a:t>，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使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 defTabSz="914400">
              <a:tabLst>
                <a:tab pos="1257300" algn="l"/>
              </a:tabLst>
            </a:pP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 defTabSz="914400">
              <a:spcBef>
                <a:spcPts val="1200"/>
              </a:spcBef>
              <a:tabLst>
                <a:tab pos="1257300" algn="l"/>
              </a:tabLst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得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+2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X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B.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43010" name="Object 3"/>
          <p:cNvGraphicFramePr>
            <a:graphicFrameLocks noChangeAspect="1"/>
          </p:cNvGraphicFramePr>
          <p:nvPr/>
        </p:nvGraphicFramePr>
        <p:xfrm>
          <a:off x="1231900" y="107950"/>
          <a:ext cx="2733675" cy="158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1" name="" r:id="rId1" imgW="1384300" imgH="711200" progId="Equation.3">
                  <p:embed/>
                </p:oleObj>
              </mc:Choice>
              <mc:Fallback>
                <p:oleObj name="" r:id="rId1" imgW="1384300" imgH="711200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31900" y="107950"/>
                        <a:ext cx="2733675" cy="1584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1" name="Object 2"/>
          <p:cNvGraphicFramePr/>
          <p:nvPr/>
        </p:nvGraphicFramePr>
        <p:xfrm>
          <a:off x="4248150" y="107950"/>
          <a:ext cx="2732088" cy="158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2" name="" r:id="rId3" imgW="1485900" imgH="711200" progId="Equation.3">
                  <p:embed/>
                </p:oleObj>
              </mc:Choice>
              <mc:Fallback>
                <p:oleObj name="" r:id="rId3" imgW="1485900" imgH="711200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48150" y="107950"/>
                        <a:ext cx="2732088" cy="1584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2" name="Rectangle 5"/>
          <p:cNvSpPr/>
          <p:nvPr/>
        </p:nvSpPr>
        <p:spPr>
          <a:xfrm>
            <a:off x="22225" y="604838"/>
            <a:ext cx="1143000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例4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sp>
        <p:nvSpPr>
          <p:cNvPr id="108550" name="Rectangle 6"/>
          <p:cNvSpPr/>
          <p:nvPr/>
        </p:nvSpPr>
        <p:spPr>
          <a:xfrm>
            <a:off x="233363" y="2259013"/>
            <a:ext cx="6705600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algn="just" defTabSz="914400">
              <a:tabLst>
                <a:tab pos="1257300" algn="l"/>
              </a:tabLst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解：因为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+2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X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</a:t>
            </a:r>
            <a:r>
              <a:rPr lang="en-US" altLang="zh-CN" sz="2800" b="1" dirty="0">
                <a:latin typeface="Times New Roman" panose="02020603050405020304" pitchFamily="18" charset="0"/>
              </a:rPr>
              <a:t>，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所以2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X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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A.</a:t>
            </a:r>
            <a:endParaRPr lang="en-US" altLang="zh-CN" sz="2800" b="1" i="1" dirty="0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graphicFrame>
        <p:nvGraphicFramePr>
          <p:cNvPr id="108551" name="Object 7"/>
          <p:cNvGraphicFramePr/>
          <p:nvPr/>
        </p:nvGraphicFramePr>
        <p:xfrm>
          <a:off x="739775" y="2898775"/>
          <a:ext cx="4935538" cy="164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3" name="" r:id="rId5" imgW="2794000" imgH="711200" progId="Equation.3">
                  <p:embed/>
                </p:oleObj>
              </mc:Choice>
              <mc:Fallback>
                <p:oleObj name="" r:id="rId5" imgW="2794000" imgH="711200" progId="Equation.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39775" y="2898775"/>
                        <a:ext cx="4935538" cy="1646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553" name="Object 9"/>
          <p:cNvGraphicFramePr/>
          <p:nvPr/>
        </p:nvGraphicFramePr>
        <p:xfrm>
          <a:off x="5729288" y="2922588"/>
          <a:ext cx="2592387" cy="1547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4" name="" r:id="rId7" imgW="1459865" imgH="711200" progId="Equation.3">
                  <p:embed/>
                </p:oleObj>
              </mc:Choice>
              <mc:Fallback>
                <p:oleObj name="" r:id="rId7" imgW="1459865" imgH="711200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729288" y="2922588"/>
                        <a:ext cx="2592387" cy="15478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9"/>
          <p:cNvGraphicFramePr/>
          <p:nvPr/>
        </p:nvGraphicFramePr>
        <p:xfrm>
          <a:off x="1814513" y="4900613"/>
          <a:ext cx="3111500" cy="1547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5" name="" r:id="rId9" imgW="1752600" imgH="711200" progId="Equation.3">
                  <p:embed/>
                </p:oleObj>
              </mc:Choice>
              <mc:Fallback>
                <p:oleObj name="" r:id="rId9" imgW="1752600" imgH="711200" progId="Equation.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814513" y="4900613"/>
                        <a:ext cx="3111500" cy="15478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9"/>
          <p:cNvGraphicFramePr>
            <a:graphicFrameLocks noChangeAspect="1"/>
          </p:cNvGraphicFramePr>
          <p:nvPr/>
        </p:nvGraphicFramePr>
        <p:xfrm>
          <a:off x="4927600" y="4546600"/>
          <a:ext cx="3013075" cy="223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6" name="" r:id="rId11" imgW="1587500" imgH="1168400" progId="Equation.3">
                  <p:embed/>
                </p:oleObj>
              </mc:Choice>
              <mc:Fallback>
                <p:oleObj name="" r:id="rId11" imgW="1587500" imgH="1168400" progId="Equation.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927600" y="4546600"/>
                        <a:ext cx="3013075" cy="2232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8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8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/>
          <p:nvPr/>
        </p:nvSpPr>
        <p:spPr>
          <a:xfrm>
            <a:off x="0" y="355600"/>
            <a:ext cx="3429000" cy="5826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 dirty="0">
                <a:latin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、矩阵的乘法</a:t>
            </a:r>
            <a:endParaRPr lang="zh-CN" altLang="en-US" sz="32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7106" name="Rectangle 3"/>
          <p:cNvSpPr/>
          <p:nvPr/>
        </p:nvSpPr>
        <p:spPr>
          <a:xfrm>
            <a:off x="0" y="1081088"/>
            <a:ext cx="9131300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定义5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设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800" b="1" dirty="0">
                <a:latin typeface="Times New Roman" panose="02020603050405020304" pitchFamily="18" charset="0"/>
              </a:rPr>
              <a:t>=(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ij</a:t>
            </a:r>
            <a:r>
              <a:rPr lang="en-US" altLang="zh-CN" sz="2800" b="1" dirty="0">
                <a:latin typeface="Times New Roman" panose="02020603050405020304" pitchFamily="18" charset="0"/>
              </a:rPr>
              <a:t>)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m</a:t>
            </a:r>
            <a:r>
              <a:rPr lang="en-US" altLang="zh-CN" sz="2800" b="1" baseline="-25000" dirty="0">
                <a:latin typeface="Times New Roman" panose="02020603050405020304" pitchFamily="18" charset="0"/>
              </a:rPr>
              <a:t>×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s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</a:t>
            </a:r>
            <a:r>
              <a:rPr lang="en-US" altLang="zh-CN" sz="2800" b="1" dirty="0">
                <a:latin typeface="Times New Roman" panose="02020603050405020304" pitchFamily="18" charset="0"/>
              </a:rPr>
              <a:t>=(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ij</a:t>
            </a:r>
            <a:r>
              <a:rPr lang="en-US" altLang="zh-CN" sz="2800" b="1" dirty="0">
                <a:latin typeface="Times New Roman" panose="02020603050405020304" pitchFamily="18" charset="0"/>
              </a:rPr>
              <a:t>)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s</a:t>
            </a:r>
            <a:r>
              <a:rPr lang="en-US" altLang="zh-CN" sz="2800" b="1" baseline="-25000" dirty="0">
                <a:latin typeface="Times New Roman" panose="02020603050405020304" pitchFamily="18" charset="0"/>
              </a:rPr>
              <a:t>×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n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称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C</a:t>
            </a:r>
            <a:r>
              <a:rPr lang="en-US" altLang="zh-CN" sz="2800" b="1" dirty="0">
                <a:latin typeface="Times New Roman" panose="02020603050405020304" pitchFamily="18" charset="0"/>
              </a:rPr>
              <a:t>=(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c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ij</a:t>
            </a:r>
            <a:r>
              <a:rPr lang="en-US" altLang="zh-CN" sz="2800" b="1" dirty="0">
                <a:latin typeface="Times New Roman" panose="02020603050405020304" pitchFamily="18" charset="0"/>
              </a:rPr>
              <a:t>)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m</a:t>
            </a:r>
            <a:r>
              <a:rPr lang="en-US" altLang="zh-CN" sz="2800" b="1" baseline="-25000" dirty="0">
                <a:latin typeface="Times New Roman" panose="02020603050405020304" pitchFamily="18" charset="0"/>
              </a:rPr>
              <a:t>×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n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为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与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的乘积，</a:t>
            </a:r>
            <a:r>
              <a:rPr lang="zh-CN" altLang="zh-CN" sz="2800" b="1" dirty="0">
                <a:sym typeface="+mn-ea"/>
              </a:rPr>
              <a:t>记作</a:t>
            </a:r>
            <a:r>
              <a:rPr lang="en-US" altLang="zh-CN" sz="2800" b="1" i="1" dirty="0">
                <a:sym typeface="+mn-ea"/>
              </a:rPr>
              <a:t>C</a:t>
            </a:r>
            <a:r>
              <a:rPr lang="en-US" altLang="zh-CN" sz="2800" b="1" dirty="0">
                <a:sym typeface="+mn-ea"/>
              </a:rPr>
              <a:t>＝</a:t>
            </a:r>
            <a:r>
              <a:rPr lang="en-US" altLang="zh-CN" sz="2800" b="1" i="1" dirty="0">
                <a:sym typeface="+mn-ea"/>
              </a:rPr>
              <a:t>AB</a:t>
            </a:r>
            <a:r>
              <a:rPr lang="zh-CN" altLang="zh-CN" sz="2800" b="1" dirty="0">
                <a:sym typeface="+mn-ea"/>
              </a:rPr>
              <a:t>，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其中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47108" name="Object 5"/>
          <p:cNvGraphicFramePr>
            <a:graphicFrameLocks noChangeAspect="1"/>
          </p:cNvGraphicFramePr>
          <p:nvPr/>
        </p:nvGraphicFramePr>
        <p:xfrm>
          <a:off x="2616200" y="2106613"/>
          <a:ext cx="3287713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3" name="" r:id="rId1" imgW="1828800" imgH="241300" progId="Equation.3">
                  <p:embed/>
                </p:oleObj>
              </mc:Choice>
              <mc:Fallback>
                <p:oleObj name="" r:id="rId1" imgW="1828800" imgH="241300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616200" y="2106613"/>
                        <a:ext cx="3287713" cy="503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09" name="Object 6"/>
          <p:cNvGraphicFramePr>
            <a:graphicFrameLocks noChangeAspect="1"/>
          </p:cNvGraphicFramePr>
          <p:nvPr/>
        </p:nvGraphicFramePr>
        <p:xfrm>
          <a:off x="5913438" y="1944688"/>
          <a:ext cx="110172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4" name="" r:id="rId3" imgW="673100" imgH="431800" progId="Equation.3">
                  <p:embed/>
                </p:oleObj>
              </mc:Choice>
              <mc:Fallback>
                <p:oleObj name="" r:id="rId3" imgW="673100" imgH="431800" progId="Equation.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13438" y="1944688"/>
                        <a:ext cx="1101725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0" name="Rectangle 7"/>
          <p:cNvSpPr/>
          <p:nvPr/>
        </p:nvSpPr>
        <p:spPr>
          <a:xfrm>
            <a:off x="30163" y="2682875"/>
            <a:ext cx="4521200" cy="5207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</a:rPr>
              <a:t>(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i</a:t>
            </a:r>
            <a:r>
              <a:rPr lang="en-US" altLang="zh-CN" sz="2800" b="1" dirty="0">
                <a:latin typeface="Times New Roman" panose="02020603050405020304" pitchFamily="18" charset="0"/>
              </a:rPr>
              <a:t>=1, 2, …,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m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；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j</a:t>
            </a:r>
            <a:r>
              <a:rPr lang="en-US" altLang="zh-CN" sz="2800" b="1" dirty="0">
                <a:latin typeface="Times New Roman" panose="02020603050405020304" pitchFamily="18" charset="0"/>
              </a:rPr>
              <a:t>= 1, 2, … ,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n</a:t>
            </a:r>
            <a:r>
              <a:rPr lang="en-US" altLang="zh-CN" sz="2800" b="1" dirty="0">
                <a:latin typeface="Times New Roman" panose="02020603050405020304" pitchFamily="18" charset="0"/>
              </a:rPr>
              <a:t>)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sp>
        <p:nvSpPr>
          <p:cNvPr id="48129" name="Rectangle 3"/>
          <p:cNvSpPr/>
          <p:nvPr/>
        </p:nvSpPr>
        <p:spPr>
          <a:xfrm>
            <a:off x="600075" y="3343275"/>
            <a:ext cx="609600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即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3" name="Object 4"/>
          <p:cNvGraphicFramePr>
            <a:graphicFrameLocks noChangeAspect="1"/>
          </p:cNvGraphicFramePr>
          <p:nvPr/>
        </p:nvGraphicFramePr>
        <p:xfrm>
          <a:off x="242888" y="4575175"/>
          <a:ext cx="2943225" cy="226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5" name="" r:id="rId5" imgW="1384300" imgH="1168400" progId="Equation.3">
                  <p:embed/>
                </p:oleObj>
              </mc:Choice>
              <mc:Fallback>
                <p:oleObj name="" r:id="rId5" imgW="1384300" imgH="1168400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2888" y="4575175"/>
                        <a:ext cx="2943225" cy="2266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5"/>
          <p:cNvGraphicFramePr/>
          <p:nvPr/>
        </p:nvGraphicFramePr>
        <p:xfrm>
          <a:off x="3243263" y="3203575"/>
          <a:ext cx="2735262" cy="205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6" name="" r:id="rId7" imgW="1562100" imgH="939800" progId="Equation.3">
                  <p:embed/>
                </p:oleObj>
              </mc:Choice>
              <mc:Fallback>
                <p:oleObj name="" r:id="rId7" imgW="1562100" imgH="939800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43263" y="3203575"/>
                        <a:ext cx="2735262" cy="20526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8"/>
          <p:cNvGraphicFramePr>
            <a:graphicFrameLocks noChangeAspect="1"/>
          </p:cNvGraphicFramePr>
          <p:nvPr/>
        </p:nvGraphicFramePr>
        <p:xfrm>
          <a:off x="6122988" y="4575175"/>
          <a:ext cx="2943225" cy="226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7" name="" r:id="rId9" imgW="1612900" imgH="1168400" progId="Equation.3">
                  <p:embed/>
                </p:oleObj>
              </mc:Choice>
              <mc:Fallback>
                <p:oleObj name="" r:id="rId9" imgW="1612900" imgH="1168400" progId="Equation.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122988" y="4575175"/>
                        <a:ext cx="2943225" cy="2266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Line 9"/>
          <p:cNvSpPr/>
          <p:nvPr/>
        </p:nvSpPr>
        <p:spPr>
          <a:xfrm>
            <a:off x="3027363" y="5734050"/>
            <a:ext cx="4248150" cy="0"/>
          </a:xfrm>
          <a:prstGeom prst="line">
            <a:avLst/>
          </a:prstGeom>
          <a:ln w="19050" cap="flat" cmpd="sng">
            <a:solidFill>
              <a:srgbClr val="FF3300"/>
            </a:solidFill>
            <a:prstDash val="solid"/>
            <a:round/>
            <a:headEnd type="none" w="med" len="med"/>
            <a:tailEnd type="triangle" w="sm" len="lg"/>
          </a:ln>
        </p:spPr>
      </p:sp>
      <p:sp>
        <p:nvSpPr>
          <p:cNvPr id="10" name="Line 10"/>
          <p:cNvSpPr/>
          <p:nvPr/>
        </p:nvSpPr>
        <p:spPr>
          <a:xfrm>
            <a:off x="4768850" y="4256088"/>
            <a:ext cx="2497138" cy="1223962"/>
          </a:xfrm>
          <a:prstGeom prst="line">
            <a:avLst/>
          </a:prstGeom>
          <a:ln w="19050" cap="flat" cmpd="sng">
            <a:solidFill>
              <a:srgbClr val="FF3300"/>
            </a:solidFill>
            <a:prstDash val="solid"/>
            <a:round/>
            <a:headEnd type="none" w="med" len="med"/>
            <a:tailEnd type="triangle" w="sm" len="lg"/>
          </a:ln>
        </p:spPr>
      </p:sp>
      <p:sp>
        <p:nvSpPr>
          <p:cNvPr id="11" name="Freeform 11"/>
          <p:cNvSpPr/>
          <p:nvPr/>
        </p:nvSpPr>
        <p:spPr>
          <a:xfrm>
            <a:off x="1685925" y="3635375"/>
            <a:ext cx="2657475" cy="1917700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0" t="0" r="0" b="0"/>
            <a:pathLst>
              <a:path w="2167" h="1711">
                <a:moveTo>
                  <a:pt x="0" y="1711"/>
                </a:moveTo>
                <a:cubicBezTo>
                  <a:pt x="91" y="1309"/>
                  <a:pt x="329" y="881"/>
                  <a:pt x="544" y="622"/>
                </a:cubicBezTo>
                <a:cubicBezTo>
                  <a:pt x="759" y="363"/>
                  <a:pt x="1019" y="260"/>
                  <a:pt x="1289" y="156"/>
                </a:cubicBezTo>
                <a:cubicBezTo>
                  <a:pt x="1559" y="52"/>
                  <a:pt x="1984" y="32"/>
                  <a:pt x="2167" y="0"/>
                </a:cubicBezTo>
              </a:path>
            </a:pathLst>
          </a:custGeom>
          <a:noFill/>
          <a:ln w="19050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Rectangle 12"/>
          <p:cNvSpPr/>
          <p:nvPr/>
        </p:nvSpPr>
        <p:spPr>
          <a:xfrm>
            <a:off x="4337050" y="3271838"/>
            <a:ext cx="433388" cy="1944687"/>
          </a:xfrm>
          <a:prstGeom prst="rect">
            <a:avLst/>
          </a:prstGeom>
          <a:noFill/>
          <a:ln w="19050" cap="flat" cmpd="sng">
            <a:solidFill>
              <a:srgbClr val="CC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" name="Rectangle 13"/>
          <p:cNvSpPr/>
          <p:nvPr/>
        </p:nvSpPr>
        <p:spPr>
          <a:xfrm>
            <a:off x="403225" y="5553075"/>
            <a:ext cx="2590800" cy="360363"/>
          </a:xfrm>
          <a:prstGeom prst="rect">
            <a:avLst/>
          </a:prstGeom>
          <a:noFill/>
          <a:ln w="19050" cap="flat" cmpd="sng">
            <a:solidFill>
              <a:srgbClr val="CC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" name="Oval 14"/>
          <p:cNvSpPr/>
          <p:nvPr/>
        </p:nvSpPr>
        <p:spPr>
          <a:xfrm>
            <a:off x="7366000" y="5480050"/>
            <a:ext cx="395288" cy="468313"/>
          </a:xfrm>
          <a:prstGeom prst="ellipse">
            <a:avLst/>
          </a:prstGeom>
          <a:noFill/>
          <a:ln w="19050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8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/>
      <p:bldP spid="47110" grpId="0"/>
      <p:bldP spid="48129" grpId="0"/>
      <p:bldP spid="11" grpId="0" animBg="1"/>
      <p:bldP spid="12" grpId="0" animBg="1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5" name="Rectangle 8"/>
          <p:cNvSpPr/>
          <p:nvPr/>
        </p:nvSpPr>
        <p:spPr>
          <a:xfrm>
            <a:off x="22225" y="4183063"/>
            <a:ext cx="2339975" cy="5207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说明：</a:t>
            </a:r>
            <a:r>
              <a:rPr lang="en-US" altLang="zh-CN" sz="2800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C</a:t>
            </a:r>
            <a:r>
              <a:rPr lang="en-US" altLang="zh-CN" sz="2800" b="1" dirty="0">
                <a:latin typeface="Times New Roman" panose="02020603050405020304" pitchFamily="18" charset="0"/>
                <a:sym typeface="宋体" panose="02010600030101010101" pitchFamily="2" charset="-122"/>
              </a:rPr>
              <a:t>＝</a:t>
            </a:r>
            <a:r>
              <a:rPr lang="en-US" altLang="zh-CN" sz="2800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AB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536" name="Rectangle 9"/>
          <p:cNvSpPr/>
          <p:nvPr/>
        </p:nvSpPr>
        <p:spPr>
          <a:xfrm>
            <a:off x="80963" y="4787900"/>
            <a:ext cx="8626475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1、只有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的列数与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的行数相等时，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和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才能相乘;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537" name="Rectangle 10"/>
          <p:cNvSpPr/>
          <p:nvPr/>
        </p:nvSpPr>
        <p:spPr>
          <a:xfrm>
            <a:off x="98425" y="5334000"/>
            <a:ext cx="8967788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/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2、矩阵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C</a:t>
            </a:r>
            <a:r>
              <a:rPr lang="en-US" altLang="zh-CN" sz="2800" b="1" dirty="0">
                <a:sym typeface="宋体" panose="02010600030101010101" pitchFamily="2" charset="-122"/>
              </a:rPr>
              <a:t>＝</a:t>
            </a:r>
            <a:r>
              <a:rPr lang="en-US" altLang="zh-CN" sz="2800" b="1" i="1" dirty="0">
                <a:sym typeface="宋体" panose="02010600030101010101" pitchFamily="2" charset="-122"/>
              </a:rPr>
              <a:t>AB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 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是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m</a:t>
            </a:r>
            <a:r>
              <a:rPr lang="en-US" altLang="zh-CN" sz="2800" b="1" dirty="0">
                <a:latin typeface="Times New Roman" panose="02020603050405020304" pitchFamily="18" charset="0"/>
              </a:rPr>
              <a:t>×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n 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型的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，其中</a:t>
            </a:r>
            <a:r>
              <a:rPr lang="en-US" altLang="zh-CN" sz="2800" b="1" i="1" dirty="0">
                <a:sym typeface="+mn-ea"/>
              </a:rPr>
              <a:t>m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＝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 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的行数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2800" b="1" i="1" dirty="0">
                <a:sym typeface="+mn-ea"/>
              </a:rPr>
              <a:t>n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＝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 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的列数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45060" name="Object 4"/>
          <p:cNvGraphicFramePr>
            <a:graphicFrameLocks noChangeAspect="1"/>
          </p:cNvGraphicFramePr>
          <p:nvPr/>
        </p:nvGraphicFramePr>
        <p:xfrm>
          <a:off x="242888" y="1704975"/>
          <a:ext cx="2943225" cy="226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3" name="" r:id="rId1" imgW="1384300" imgH="1168400" progId="Equation.3">
                  <p:embed/>
                </p:oleObj>
              </mc:Choice>
              <mc:Fallback>
                <p:oleObj name="" r:id="rId1" imgW="1384300" imgH="1168400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42888" y="1704975"/>
                        <a:ext cx="2943225" cy="2266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1" name="Object 5"/>
          <p:cNvGraphicFramePr/>
          <p:nvPr/>
        </p:nvGraphicFramePr>
        <p:xfrm>
          <a:off x="3243263" y="333375"/>
          <a:ext cx="2735262" cy="205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4" name="" r:id="rId3" imgW="1562100" imgH="939800" progId="Equation.3">
                  <p:embed/>
                </p:oleObj>
              </mc:Choice>
              <mc:Fallback>
                <p:oleObj name="" r:id="rId3" imgW="1562100" imgH="939800" progId="Equation.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43263" y="333375"/>
                        <a:ext cx="2735262" cy="20526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2" name="Object 8"/>
          <p:cNvGraphicFramePr>
            <a:graphicFrameLocks noChangeAspect="1"/>
          </p:cNvGraphicFramePr>
          <p:nvPr/>
        </p:nvGraphicFramePr>
        <p:xfrm>
          <a:off x="6122988" y="1704975"/>
          <a:ext cx="2943225" cy="226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5" name="" r:id="rId5" imgW="1612900" imgH="1168400" progId="Equation.3">
                  <p:embed/>
                </p:oleObj>
              </mc:Choice>
              <mc:Fallback>
                <p:oleObj name="" r:id="rId5" imgW="1612900" imgH="1168400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122988" y="1704975"/>
                        <a:ext cx="2943225" cy="2266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3" name="Line 9"/>
          <p:cNvSpPr/>
          <p:nvPr/>
        </p:nvSpPr>
        <p:spPr>
          <a:xfrm>
            <a:off x="3027363" y="2863850"/>
            <a:ext cx="4248150" cy="0"/>
          </a:xfrm>
          <a:prstGeom prst="line">
            <a:avLst/>
          </a:prstGeom>
          <a:ln w="19050" cap="flat" cmpd="sng">
            <a:solidFill>
              <a:srgbClr val="FF3300"/>
            </a:solidFill>
            <a:prstDash val="solid"/>
            <a:round/>
            <a:headEnd type="none" w="med" len="med"/>
            <a:tailEnd type="triangle" w="sm" len="lg"/>
          </a:ln>
        </p:spPr>
      </p:sp>
      <p:sp>
        <p:nvSpPr>
          <p:cNvPr id="45064" name="Line 10"/>
          <p:cNvSpPr/>
          <p:nvPr/>
        </p:nvSpPr>
        <p:spPr>
          <a:xfrm>
            <a:off x="4768850" y="1385888"/>
            <a:ext cx="2497138" cy="1223962"/>
          </a:xfrm>
          <a:prstGeom prst="line">
            <a:avLst/>
          </a:prstGeom>
          <a:ln w="19050" cap="flat" cmpd="sng">
            <a:solidFill>
              <a:srgbClr val="FF3300"/>
            </a:solidFill>
            <a:prstDash val="solid"/>
            <a:round/>
            <a:headEnd type="none" w="med" len="med"/>
            <a:tailEnd type="triangle" w="sm" len="lg"/>
          </a:ln>
        </p:spPr>
      </p:sp>
      <p:sp>
        <p:nvSpPr>
          <p:cNvPr id="45065" name="Freeform 11"/>
          <p:cNvSpPr/>
          <p:nvPr/>
        </p:nvSpPr>
        <p:spPr>
          <a:xfrm>
            <a:off x="1685925" y="765175"/>
            <a:ext cx="2657475" cy="1917700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0" t="0" r="0" b="0"/>
            <a:pathLst>
              <a:path w="2167" h="1711">
                <a:moveTo>
                  <a:pt x="0" y="1711"/>
                </a:moveTo>
                <a:cubicBezTo>
                  <a:pt x="91" y="1309"/>
                  <a:pt x="329" y="881"/>
                  <a:pt x="544" y="622"/>
                </a:cubicBezTo>
                <a:cubicBezTo>
                  <a:pt x="759" y="363"/>
                  <a:pt x="1019" y="260"/>
                  <a:pt x="1289" y="156"/>
                </a:cubicBezTo>
                <a:cubicBezTo>
                  <a:pt x="1559" y="52"/>
                  <a:pt x="1984" y="32"/>
                  <a:pt x="2167" y="0"/>
                </a:cubicBezTo>
              </a:path>
            </a:pathLst>
          </a:custGeom>
          <a:noFill/>
          <a:ln w="19050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5066" name="Rectangle 12"/>
          <p:cNvSpPr/>
          <p:nvPr/>
        </p:nvSpPr>
        <p:spPr>
          <a:xfrm>
            <a:off x="4337050" y="401638"/>
            <a:ext cx="433388" cy="1944687"/>
          </a:xfrm>
          <a:prstGeom prst="rect">
            <a:avLst/>
          </a:prstGeom>
          <a:noFill/>
          <a:ln w="19050" cap="flat" cmpd="sng">
            <a:solidFill>
              <a:srgbClr val="CC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5067" name="Rectangle 13"/>
          <p:cNvSpPr/>
          <p:nvPr/>
        </p:nvSpPr>
        <p:spPr>
          <a:xfrm>
            <a:off x="403225" y="2682875"/>
            <a:ext cx="2590800" cy="360363"/>
          </a:xfrm>
          <a:prstGeom prst="rect">
            <a:avLst/>
          </a:prstGeom>
          <a:noFill/>
          <a:ln w="19050" cap="flat" cmpd="sng">
            <a:solidFill>
              <a:srgbClr val="CC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5068" name="Oval 14"/>
          <p:cNvSpPr/>
          <p:nvPr/>
        </p:nvSpPr>
        <p:spPr>
          <a:xfrm>
            <a:off x="7366000" y="2609850"/>
            <a:ext cx="395288" cy="468313"/>
          </a:xfrm>
          <a:prstGeom prst="ellipse">
            <a:avLst/>
          </a:prstGeom>
          <a:noFill/>
          <a:ln w="19050" cap="flat" cmpd="sng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5" grpId="0"/>
      <p:bldP spid="22536" grpId="0"/>
      <p:bldP spid="2253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/>
          <p:nvPr/>
        </p:nvSpPr>
        <p:spPr>
          <a:xfrm>
            <a:off x="79375" y="676275"/>
            <a:ext cx="1254125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例5  设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47106" name="Object 3"/>
          <p:cNvGraphicFramePr/>
          <p:nvPr/>
        </p:nvGraphicFramePr>
        <p:xfrm>
          <a:off x="1235075" y="214313"/>
          <a:ext cx="5954713" cy="1512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5" name="" r:id="rId1" imgW="3009900" imgH="711200" progId="Equation.3">
                  <p:embed/>
                </p:oleObj>
              </mc:Choice>
              <mc:Fallback>
                <p:oleObj name="" r:id="rId1" imgW="3009900" imgH="711200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35075" y="214313"/>
                        <a:ext cx="5954713" cy="15128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8900" name="Rectangle 4"/>
          <p:cNvSpPr/>
          <p:nvPr/>
        </p:nvSpPr>
        <p:spPr>
          <a:xfrm>
            <a:off x="38100" y="1625600"/>
            <a:ext cx="9083675" cy="14700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60000"/>
              </a:lnSpc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解：显然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的列数等于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的行数，因此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可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以相乘，而且乘积是一个3×4型的矩阵</a:t>
            </a:r>
            <a:r>
              <a:rPr lang="en-US" altLang="zh-CN" sz="2800" b="1" dirty="0">
                <a:latin typeface="Times New Roman" panose="02020603050405020304" pitchFamily="18" charset="0"/>
              </a:rPr>
              <a:t>.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sp>
        <p:nvSpPr>
          <p:cNvPr id="209923" name="Rectangle 3"/>
          <p:cNvSpPr/>
          <p:nvPr/>
        </p:nvSpPr>
        <p:spPr>
          <a:xfrm>
            <a:off x="144463" y="3770313"/>
            <a:ext cx="971550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i="1" dirty="0">
                <a:latin typeface="Times New Roman" panose="02020603050405020304" pitchFamily="18" charset="0"/>
              </a:rPr>
              <a:t>AB</a:t>
            </a:r>
            <a:r>
              <a:rPr lang="en-US" altLang="zh-CN" sz="2800" dirty="0">
                <a:latin typeface="Times New Roman" panose="02020603050405020304" pitchFamily="18" charset="0"/>
              </a:rPr>
              <a:t>=</a:t>
            </a:r>
            <a:endParaRPr lang="en-US" altLang="zh-CN" sz="2800" dirty="0">
              <a:latin typeface="Times New Roman" panose="02020603050405020304" pitchFamily="18" charset="0"/>
            </a:endParaRPr>
          </a:p>
        </p:txBody>
      </p:sp>
      <p:sp>
        <p:nvSpPr>
          <p:cNvPr id="209924" name="Freeform 4"/>
          <p:cNvSpPr/>
          <p:nvPr/>
        </p:nvSpPr>
        <p:spPr>
          <a:xfrm flipH="1">
            <a:off x="963613" y="3308350"/>
            <a:ext cx="228600" cy="1600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0" t="0" r="0" b="0"/>
            <a:pathLst>
              <a:path w="144" h="1152">
                <a:moveTo>
                  <a:pt x="0" y="0"/>
                </a:moveTo>
                <a:lnTo>
                  <a:pt x="144" y="0"/>
                </a:lnTo>
                <a:lnTo>
                  <a:pt x="144" y="1152"/>
                </a:lnTo>
                <a:lnTo>
                  <a:pt x="0" y="1152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9925" name="Rectangle 5"/>
          <p:cNvSpPr/>
          <p:nvPr/>
        </p:nvSpPr>
        <p:spPr>
          <a:xfrm>
            <a:off x="1116013" y="3155950"/>
            <a:ext cx="2136775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1+32</a:t>
            </a:r>
            <a:endParaRPr lang="zh-CN" altLang="en-US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209926" name="Rectangle 6"/>
          <p:cNvSpPr/>
          <p:nvPr/>
        </p:nvSpPr>
        <p:spPr>
          <a:xfrm>
            <a:off x="1116013" y="3841750"/>
            <a:ext cx="18288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1+(–2)2</a:t>
            </a:r>
            <a:endParaRPr lang="zh-CN" altLang="en-US" dirty="0">
              <a:solidFill>
                <a:srgbClr val="CC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209927" name="Rectangle 7"/>
          <p:cNvSpPr/>
          <p:nvPr/>
        </p:nvSpPr>
        <p:spPr>
          <a:xfrm>
            <a:off x="1116013" y="4527550"/>
            <a:ext cx="1450975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1+12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209928" name="Rectangle 8"/>
          <p:cNvSpPr/>
          <p:nvPr/>
        </p:nvSpPr>
        <p:spPr>
          <a:xfrm>
            <a:off x="2792413" y="3155950"/>
            <a:ext cx="2314575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(–2)+3(–1)</a:t>
            </a:r>
            <a:endParaRPr lang="zh-CN" altLang="en-US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209929" name="Rectangle 9"/>
          <p:cNvSpPr/>
          <p:nvPr/>
        </p:nvSpPr>
        <p:spPr>
          <a:xfrm>
            <a:off x="2716213" y="3841750"/>
            <a:ext cx="25908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(–2)+(–2)(–1)</a:t>
            </a:r>
            <a:endParaRPr lang="zh-CN" altLang="en-US" dirty="0">
              <a:solidFill>
                <a:srgbClr val="CC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209930" name="Rectangle 10"/>
          <p:cNvSpPr/>
          <p:nvPr/>
        </p:nvSpPr>
        <p:spPr>
          <a:xfrm>
            <a:off x="2716213" y="4527550"/>
            <a:ext cx="2314575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(–2)+1(–1)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209931" name="Rectangle 11"/>
          <p:cNvSpPr/>
          <p:nvPr/>
        </p:nvSpPr>
        <p:spPr>
          <a:xfrm>
            <a:off x="5078413" y="3155950"/>
            <a:ext cx="17526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(–3)+30</a:t>
            </a:r>
            <a:endParaRPr lang="zh-CN" altLang="en-US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209932" name="Rectangle 12"/>
          <p:cNvSpPr/>
          <p:nvPr/>
        </p:nvSpPr>
        <p:spPr>
          <a:xfrm>
            <a:off x="5078413" y="3841750"/>
            <a:ext cx="22098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(–3)+(–2)0</a:t>
            </a:r>
            <a:endParaRPr lang="zh-CN" altLang="en-US" dirty="0">
              <a:solidFill>
                <a:srgbClr val="CC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209933" name="Rectangle 13"/>
          <p:cNvSpPr/>
          <p:nvPr/>
        </p:nvSpPr>
        <p:spPr>
          <a:xfrm>
            <a:off x="5154613" y="4527550"/>
            <a:ext cx="18288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(–3)+10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209934" name="Rectangle 14"/>
          <p:cNvSpPr/>
          <p:nvPr/>
        </p:nvSpPr>
        <p:spPr>
          <a:xfrm>
            <a:off x="7059613" y="3079750"/>
            <a:ext cx="1450975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0+31</a:t>
            </a:r>
            <a:endParaRPr lang="zh-CN" altLang="en-US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209935" name="Rectangle 15"/>
          <p:cNvSpPr/>
          <p:nvPr/>
        </p:nvSpPr>
        <p:spPr>
          <a:xfrm>
            <a:off x="7135813" y="3841750"/>
            <a:ext cx="1882775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0+(–2)1</a:t>
            </a:r>
            <a:endParaRPr lang="zh-CN" altLang="en-US" dirty="0">
              <a:solidFill>
                <a:srgbClr val="CC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209937" name="Rectangle 17"/>
          <p:cNvSpPr/>
          <p:nvPr/>
        </p:nvSpPr>
        <p:spPr>
          <a:xfrm>
            <a:off x="7135813" y="4527550"/>
            <a:ext cx="1527175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0+11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209938" name="Freeform 18"/>
          <p:cNvSpPr/>
          <p:nvPr/>
        </p:nvSpPr>
        <p:spPr>
          <a:xfrm>
            <a:off x="8516938" y="3308350"/>
            <a:ext cx="304800" cy="1600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0" t="0" r="0" b="0"/>
            <a:pathLst>
              <a:path w="144" h="1152">
                <a:moveTo>
                  <a:pt x="0" y="0"/>
                </a:moveTo>
                <a:lnTo>
                  <a:pt x="144" y="0"/>
                </a:lnTo>
                <a:lnTo>
                  <a:pt x="144" y="1152"/>
                </a:lnTo>
                <a:lnTo>
                  <a:pt x="0" y="1152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25618" name="Object 23"/>
          <p:cNvGraphicFramePr/>
          <p:nvPr/>
        </p:nvGraphicFramePr>
        <p:xfrm>
          <a:off x="2711450" y="5102225"/>
          <a:ext cx="3490913" cy="169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6" name="" r:id="rId3" imgW="1854200" imgH="711200" progId="Equation.3">
                  <p:embed/>
                </p:oleObj>
              </mc:Choice>
              <mc:Fallback>
                <p:oleObj name="" r:id="rId3" imgW="1854200" imgH="711200" progId="Equation.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11450" y="5102225"/>
                        <a:ext cx="3490913" cy="1692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89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09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09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099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099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09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099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099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099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09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099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09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099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099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2099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900" grpId="0" build="p"/>
      <p:bldP spid="209923" grpId="0" build="p"/>
      <p:bldP spid="209925" grpId="0" build="p"/>
      <p:bldP spid="209926" grpId="0" build="p"/>
      <p:bldP spid="209927" grpId="0" build="p"/>
      <p:bldP spid="209928" grpId="0" build="p"/>
      <p:bldP spid="209929" grpId="0" build="p"/>
      <p:bldP spid="209930" grpId="0" build="p"/>
      <p:bldP spid="209931" grpId="0" build="p"/>
      <p:bldP spid="209932" grpId="0" build="p"/>
      <p:bldP spid="209933" grpId="0" build="p"/>
      <p:bldP spid="209934" grpId="0" build="p"/>
      <p:bldP spid="209935" grpId="0" build="p"/>
      <p:bldP spid="20993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29" name="Object 1027"/>
          <p:cNvGraphicFramePr/>
          <p:nvPr/>
        </p:nvGraphicFramePr>
        <p:xfrm>
          <a:off x="35685" y="98425"/>
          <a:ext cx="6010275" cy="165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1" name="" r:id="rId1" imgW="2870200" imgH="711200" progId="Equation.3">
                  <p:embed/>
                </p:oleObj>
              </mc:Choice>
              <mc:Fallback>
                <p:oleObj name="" r:id="rId1" imgW="2870200" imgH="711200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5685" y="98425"/>
                        <a:ext cx="6010275" cy="16557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/>
          <p:nvPr/>
        </p:nvGraphicFramePr>
        <p:xfrm>
          <a:off x="35685" y="1824038"/>
          <a:ext cx="8558213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2" name="" r:id="rId3" imgW="3619500" imgH="203200" progId="Equation.3">
                  <p:embed/>
                </p:oleObj>
              </mc:Choice>
              <mc:Fallback>
                <p:oleObj name="" r:id="rId3" imgW="3619500" imgH="203200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685" y="1824038"/>
                        <a:ext cx="8558213" cy="468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-36320" y="2452688"/>
            <a:ext cx="6985000" cy="5207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说明：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AB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有意义，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BA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不一定</a:t>
            </a:r>
            <a:r>
              <a:rPr lang="zh-CN" altLang="en-US" sz="2800" b="1" dirty="0" smtClean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有</a:t>
            </a:r>
            <a:r>
              <a:rPr lang="zh-CN" altLang="en-US" sz="2800" b="1" dirty="0" smtClean="0">
                <a:solidFill>
                  <a:srgbClr val="070709"/>
                </a:solidFill>
              </a:rPr>
              <a:t>意义</a:t>
            </a:r>
            <a:r>
              <a:rPr lang="en-US" altLang="zh-CN" sz="2800" b="1" dirty="0" smtClean="0">
                <a:solidFill>
                  <a:srgbClr val="070709"/>
                </a:solidFill>
              </a:rPr>
              <a:t>.</a:t>
            </a:r>
            <a:endParaRPr lang="en-US" altLang="zh-CN" sz="2800" b="1" dirty="0">
              <a:solidFill>
                <a:srgbClr val="070709"/>
              </a:solidFill>
              <a:latin typeface="Times New Roman" panose="02020603050405020304" pitchFamily="18" charset="0"/>
            </a:endParaRPr>
          </a:p>
        </p:txBody>
      </p:sp>
      <p:sp>
        <p:nvSpPr>
          <p:cNvPr id="48132" name="Rectangle 1026"/>
          <p:cNvSpPr/>
          <p:nvPr/>
        </p:nvSpPr>
        <p:spPr>
          <a:xfrm>
            <a:off x="6228115" y="612775"/>
            <a:ext cx="251301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思考：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BA</a:t>
            </a:r>
            <a:r>
              <a:rPr lang="en-US" altLang="zh-CN" sz="2800" b="1" dirty="0">
                <a:latin typeface="Times New Roman" panose="02020603050405020304" pitchFamily="18" charset="0"/>
              </a:rPr>
              <a:t>=？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210947" name="Object 3"/>
          <p:cNvGraphicFramePr>
            <a:graphicFrameLocks noChangeAspect="1"/>
          </p:cNvGraphicFramePr>
          <p:nvPr/>
        </p:nvGraphicFramePr>
        <p:xfrm>
          <a:off x="1282700" y="3311525"/>
          <a:ext cx="2117725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3" name="" r:id="rId5" imgW="1066800" imgH="457200" progId="Equation.3">
                  <p:embed/>
                </p:oleObj>
              </mc:Choice>
              <mc:Fallback>
                <p:oleObj name="" r:id="rId5" imgW="1066800" imgH="457200" progId="Equation.3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82700" y="3311525"/>
                        <a:ext cx="2117725" cy="974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0948" name="Object 4"/>
          <p:cNvGraphicFramePr>
            <a:graphicFrameLocks noChangeAspect="1"/>
          </p:cNvGraphicFramePr>
          <p:nvPr/>
        </p:nvGraphicFramePr>
        <p:xfrm>
          <a:off x="3414713" y="3041650"/>
          <a:ext cx="1663700" cy="151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4" name="" r:id="rId7" imgW="838200" imgH="711200" progId="Equation.3">
                  <p:embed/>
                </p:oleObj>
              </mc:Choice>
              <mc:Fallback>
                <p:oleObj name="" r:id="rId7" imgW="838200" imgH="711200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14713" y="3041650"/>
                        <a:ext cx="1663700" cy="15160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0949" name="Object 5"/>
          <p:cNvGraphicFramePr/>
          <p:nvPr/>
        </p:nvGraphicFramePr>
        <p:xfrm>
          <a:off x="35707" y="4446821"/>
          <a:ext cx="3024188" cy="1516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5" name="" r:id="rId9" imgW="1625600" imgH="711200" progId="Equation.3">
                  <p:embed/>
                </p:oleObj>
              </mc:Choice>
              <mc:Fallback>
                <p:oleObj name="" r:id="rId9" imgW="1625600" imgH="711200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707" y="4446821"/>
                        <a:ext cx="3024188" cy="15160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0950" name="Object 6"/>
          <p:cNvGraphicFramePr>
            <a:graphicFrameLocks noChangeAspect="1"/>
          </p:cNvGraphicFramePr>
          <p:nvPr/>
        </p:nvGraphicFramePr>
        <p:xfrm>
          <a:off x="3019310" y="4718283"/>
          <a:ext cx="1336675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6" name="" r:id="rId11" imgW="673100" imgH="457200" progId="Equation.3">
                  <p:embed/>
                </p:oleObj>
              </mc:Choice>
              <mc:Fallback>
                <p:oleObj name="" r:id="rId11" imgW="673100" imgH="457200" progId="Equation.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019310" y="4718283"/>
                        <a:ext cx="1336675" cy="974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0951" name="Object 7"/>
          <p:cNvGraphicFramePr/>
          <p:nvPr/>
        </p:nvGraphicFramePr>
        <p:xfrm>
          <a:off x="4572000" y="4454758"/>
          <a:ext cx="2808287" cy="151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7" name="" r:id="rId13" imgW="1612900" imgH="711200" progId="Equation.3">
                  <p:embed/>
                </p:oleObj>
              </mc:Choice>
              <mc:Fallback>
                <p:oleObj name="" r:id="rId13" imgW="1612900" imgH="711200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572000" y="4454758"/>
                        <a:ext cx="2808287" cy="15160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0952" name="Object 8"/>
          <p:cNvGraphicFramePr>
            <a:graphicFrameLocks noChangeAspect="1"/>
          </p:cNvGraphicFramePr>
          <p:nvPr/>
        </p:nvGraphicFramePr>
        <p:xfrm>
          <a:off x="7380195" y="4489683"/>
          <a:ext cx="1703387" cy="1404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8" name="" r:id="rId15" imgW="927100" imgH="711200" progId="Equation.3">
                  <p:embed/>
                </p:oleObj>
              </mc:Choice>
              <mc:Fallback>
                <p:oleObj name="" r:id="rId15" imgW="927100" imgH="711200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380195" y="4489683"/>
                        <a:ext cx="1703387" cy="14049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4" name="Rectangle 9"/>
          <p:cNvSpPr>
            <a:spLocks noGrp="1"/>
          </p:cNvSpPr>
          <p:nvPr/>
        </p:nvSpPr>
        <p:spPr>
          <a:xfrm>
            <a:off x="0" y="3467100"/>
            <a:ext cx="8791575" cy="5334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 anchorCtr="0"/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例6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  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设                                           ，分别求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AB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与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BA</a:t>
            </a:r>
            <a:r>
              <a:rPr lang="en-US" altLang="zh-CN" sz="2800" b="1" dirty="0">
                <a:latin typeface="Times New Roman" panose="02020603050405020304" pitchFamily="18" charset="0"/>
              </a:rPr>
              <a:t>.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0" y="5931133"/>
            <a:ext cx="9118600" cy="95410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说明：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即使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AB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与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BA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都有意义</a:t>
            </a:r>
            <a:r>
              <a:rPr lang="zh-CN" altLang="en-US" sz="2800" b="1" dirty="0">
                <a:solidFill>
                  <a:srgbClr val="070709"/>
                </a:solidFill>
              </a:rPr>
              <a:t>，但</a:t>
            </a:r>
            <a:r>
              <a:rPr lang="en-US" altLang="zh-CN" sz="2800" b="1" i="1" dirty="0">
                <a:solidFill>
                  <a:srgbClr val="070709"/>
                </a:solidFill>
              </a:rPr>
              <a:t>AB</a:t>
            </a:r>
            <a:r>
              <a:rPr lang="zh-CN" altLang="en-US" sz="2800" b="1" dirty="0">
                <a:solidFill>
                  <a:srgbClr val="070709"/>
                </a:solidFill>
              </a:rPr>
              <a:t>与</a:t>
            </a:r>
            <a:r>
              <a:rPr lang="en-US" altLang="zh-CN" sz="2800" b="1" i="1" dirty="0">
                <a:solidFill>
                  <a:srgbClr val="070709"/>
                </a:solidFill>
              </a:rPr>
              <a:t>BA</a:t>
            </a:r>
            <a:r>
              <a:rPr lang="zh-CN" altLang="en-US" sz="2800" b="1" dirty="0">
                <a:solidFill>
                  <a:srgbClr val="070709"/>
                </a:solidFill>
              </a:rPr>
              <a:t>未必相等</a:t>
            </a:r>
            <a:r>
              <a:rPr lang="en-US" altLang="zh-CN" sz="2800" b="1" dirty="0">
                <a:solidFill>
                  <a:srgbClr val="070709"/>
                </a:solidFill>
              </a:rPr>
              <a:t>. </a:t>
            </a:r>
            <a:r>
              <a:rPr lang="zh-CN" altLang="en-US" sz="2800" b="1" dirty="0">
                <a:solidFill>
                  <a:srgbClr val="070709"/>
                </a:solidFill>
              </a:rPr>
              <a:t>即矩阵乘法不满足交换律</a:t>
            </a:r>
            <a:r>
              <a:rPr lang="en-US" altLang="zh-CN" sz="2800" b="1" dirty="0">
                <a:solidFill>
                  <a:srgbClr val="070709"/>
                </a:solidFill>
              </a:rPr>
              <a:t>.</a:t>
            </a:r>
            <a:endParaRPr lang="en-US" altLang="zh-CN" sz="2800" b="1" dirty="0">
              <a:solidFill>
                <a:srgbClr val="070709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09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0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0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09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09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0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0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0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0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0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4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8425" y="82550"/>
            <a:ext cx="9001125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注：</a:t>
            </a:r>
            <a:endParaRPr lang="en-US" altLang="zh-CN" sz="2800" b="1" dirty="0">
              <a:solidFill>
                <a:srgbClr val="070709"/>
              </a:solidFill>
              <a:latin typeface="Times New Roman" panose="02020603050405020304" pitchFamily="18" charset="0"/>
            </a:endParaRPr>
          </a:p>
          <a:p>
            <a:r>
              <a:rPr lang="en-US" altLang="zh-CN" sz="2800" b="1" dirty="0">
                <a:solidFill>
                  <a:srgbClr val="070709"/>
                </a:solidFill>
                <a:latin typeface="Times New Roman" panose="02020603050405020304" pitchFamily="18" charset="0"/>
              </a:rPr>
              <a:t>(1)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两个非零矩阵的乘积可能是零矩阵，因此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AB</a:t>
            </a:r>
            <a:r>
              <a:rPr lang="en-US" altLang="zh-CN" sz="2800" b="1" dirty="0">
                <a:solidFill>
                  <a:srgbClr val="070709"/>
                </a:solidFill>
                <a:latin typeface="Times New Roman" panose="02020603050405020304" pitchFamily="18" charset="0"/>
              </a:rPr>
              <a:t>=0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不能推出 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A</a:t>
            </a:r>
            <a:r>
              <a:rPr lang="en-US" altLang="zh-CN" sz="2800" b="1" dirty="0">
                <a:solidFill>
                  <a:srgbClr val="070709"/>
                </a:solidFill>
                <a:latin typeface="Times New Roman" panose="02020603050405020304" pitchFamily="18" charset="0"/>
              </a:rPr>
              <a:t>=0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或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B=</a:t>
            </a:r>
            <a:r>
              <a:rPr lang="en-US" altLang="zh-CN" sz="2800" b="1" dirty="0">
                <a:solidFill>
                  <a:srgbClr val="070709"/>
                </a:solidFill>
                <a:latin typeface="Times New Roman" panose="02020603050405020304" pitchFamily="18" charset="0"/>
              </a:rPr>
              <a:t>0.</a:t>
            </a:r>
            <a:endParaRPr lang="en-US" altLang="zh-CN" sz="2800" b="1" dirty="0">
              <a:solidFill>
                <a:srgbClr val="070709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8425" y="2706688"/>
            <a:ext cx="9001125" cy="9540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(2)当</a:t>
            </a:r>
            <a:r>
              <a:rPr lang="zh-CN" altLang="en-US" sz="2800" b="1" i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AB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r>
              <a:rPr lang="zh-CN" altLang="en-US" sz="2800" b="1" i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AC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时，不一定有</a:t>
            </a:r>
            <a:r>
              <a:rPr lang="zh-CN" altLang="en-US" sz="2800" b="1" i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</a:t>
            </a:r>
            <a:r>
              <a:rPr lang="zh-CN" altLang="en-US" sz="2800" b="1" i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，即矩阵乘法的消去律不成立</a:t>
            </a:r>
            <a:r>
              <a:rPr lang="en-US" altLang="zh-CN" sz="2800" b="1" dirty="0">
                <a:solidFill>
                  <a:srgbClr val="070709"/>
                </a:solidFill>
                <a:latin typeface="Times New Roman" panose="02020603050405020304" pitchFamily="18" charset="0"/>
              </a:rPr>
              <a:t>.</a:t>
            </a:r>
            <a:endParaRPr lang="en-US" altLang="zh-CN" sz="2800" b="1" dirty="0">
              <a:solidFill>
                <a:srgbClr val="070709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98488" y="1533525"/>
          <a:ext cx="4032250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81" name="" r:id="rId1" imgW="1828800" imgH="457200" progId="Equation.KSEE3">
                  <p:embed/>
                </p:oleObj>
              </mc:Choice>
              <mc:Fallback>
                <p:oleObj name="" r:id="rId1" imgW="1828800" imgH="457200" progId="Equation.KSEE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98488" y="1533525"/>
                        <a:ext cx="4032250" cy="10080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55625" y="3619500"/>
          <a:ext cx="7896225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82" name="" r:id="rId3" imgW="3581400" imgH="457200" progId="Equation.KSEE3">
                  <p:embed/>
                </p:oleObj>
              </mc:Choice>
              <mc:Fallback>
                <p:oleObj name="" r:id="rId3" imgW="3581400" imgH="457200" progId="Equation.KSEE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5625" y="3619500"/>
                        <a:ext cx="7896225" cy="1006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5" name="Rectangle 2"/>
          <p:cNvSpPr/>
          <p:nvPr/>
        </p:nvSpPr>
        <p:spPr>
          <a:xfrm>
            <a:off x="26988" y="4779963"/>
            <a:ext cx="4016375" cy="5540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30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矩阵乘法的运算规律</a:t>
            </a:r>
            <a:endParaRPr lang="zh-CN" altLang="en-US" sz="3000" b="1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277507" name="Object 3"/>
          <p:cNvGraphicFramePr>
            <a:graphicFrameLocks noChangeAspect="1"/>
          </p:cNvGraphicFramePr>
          <p:nvPr/>
        </p:nvGraphicFramePr>
        <p:xfrm>
          <a:off x="471488" y="5334000"/>
          <a:ext cx="2573337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83" name="" r:id="rId5" imgW="1320165" imgH="203200" progId="Equation.3">
                  <p:embed/>
                </p:oleObj>
              </mc:Choice>
              <mc:Fallback>
                <p:oleObj name="" r:id="rId5" imgW="1320165" imgH="203200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1488" y="5334000"/>
                        <a:ext cx="2573337" cy="395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7508" name="Object 4"/>
          <p:cNvGraphicFramePr>
            <a:graphicFrameLocks noChangeAspect="1"/>
          </p:cNvGraphicFramePr>
          <p:nvPr/>
        </p:nvGraphicFramePr>
        <p:xfrm>
          <a:off x="468313" y="5832475"/>
          <a:ext cx="3068637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84" name="" r:id="rId7" imgW="1574800" imgH="203200" progId="Equation.3">
                  <p:embed/>
                </p:oleObj>
              </mc:Choice>
              <mc:Fallback>
                <p:oleObj name="" r:id="rId7" imgW="1574800" imgH="203200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8313" y="5832475"/>
                        <a:ext cx="3068637" cy="395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7509" name="Object 5"/>
          <p:cNvGraphicFramePr>
            <a:graphicFrameLocks noChangeAspect="1"/>
          </p:cNvGraphicFramePr>
          <p:nvPr/>
        </p:nvGraphicFramePr>
        <p:xfrm>
          <a:off x="3708400" y="5832475"/>
          <a:ext cx="2673350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85" name="" r:id="rId9" imgW="1371600" imgH="203200" progId="Equation.3">
                  <p:embed/>
                </p:oleObj>
              </mc:Choice>
              <mc:Fallback>
                <p:oleObj name="" r:id="rId9" imgW="1371600" imgH="203200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708400" y="5832475"/>
                        <a:ext cx="2673350" cy="395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7"/>
          <p:cNvGraphicFramePr>
            <a:graphicFrameLocks noChangeAspect="1"/>
          </p:cNvGraphicFramePr>
          <p:nvPr/>
        </p:nvGraphicFramePr>
        <p:xfrm>
          <a:off x="468313" y="6324600"/>
          <a:ext cx="5518150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86" name="" r:id="rId11" imgW="2831465" imgH="215900" progId="Equation.3">
                  <p:embed/>
                </p:oleObj>
              </mc:Choice>
              <mc:Fallback>
                <p:oleObj name="" r:id="rId11" imgW="2831465" imgH="215900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68313" y="6324600"/>
                        <a:ext cx="5518150" cy="4206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2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77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77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7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22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/>
          <p:nvPr/>
        </p:nvSpPr>
        <p:spPr>
          <a:xfrm>
            <a:off x="4763" y="396875"/>
            <a:ext cx="5257800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例7   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线性方程组的矩阵表示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50178" name="Object 3"/>
          <p:cNvGraphicFramePr/>
          <p:nvPr/>
        </p:nvGraphicFramePr>
        <p:xfrm>
          <a:off x="2179638" y="919163"/>
          <a:ext cx="4356100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1" name="" r:id="rId1" imgW="2044700" imgH="939800" progId="Equation.3">
                  <p:embed/>
                </p:oleObj>
              </mc:Choice>
              <mc:Fallback>
                <p:oleObj name="" r:id="rId1" imgW="2044700" imgH="9398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79638" y="919163"/>
                        <a:ext cx="4356100" cy="1981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3" name="Object 4"/>
          <p:cNvGraphicFramePr>
            <a:graphicFrameLocks noChangeAspect="1"/>
          </p:cNvGraphicFramePr>
          <p:nvPr/>
        </p:nvGraphicFramePr>
        <p:xfrm>
          <a:off x="1584325" y="3168650"/>
          <a:ext cx="3981450" cy="212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2" name="" r:id="rId3" imgW="1688465" imgH="939800" progId="Equation.3">
                  <p:embed/>
                </p:oleObj>
              </mc:Choice>
              <mc:Fallback>
                <p:oleObj name="" r:id="rId3" imgW="1688465" imgH="939800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4325" y="3168650"/>
                        <a:ext cx="3981450" cy="2124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4" name="Rectangle 5"/>
          <p:cNvSpPr/>
          <p:nvPr/>
        </p:nvSpPr>
        <p:spPr>
          <a:xfrm>
            <a:off x="1143000" y="3938588"/>
            <a:ext cx="533400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设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30725" name="Object 6"/>
          <p:cNvGraphicFramePr>
            <a:graphicFrameLocks noChangeAspect="1"/>
          </p:cNvGraphicFramePr>
          <p:nvPr/>
        </p:nvGraphicFramePr>
        <p:xfrm>
          <a:off x="5729288" y="3168650"/>
          <a:ext cx="1428750" cy="212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3" name="" r:id="rId5" imgW="634365" imgH="939800" progId="Equation.3">
                  <p:embed/>
                </p:oleObj>
              </mc:Choice>
              <mc:Fallback>
                <p:oleObj name="" r:id="rId5" imgW="634365" imgH="939800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29288" y="3168650"/>
                        <a:ext cx="1428750" cy="2124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6" name="Object 7"/>
          <p:cNvGraphicFramePr>
            <a:graphicFrameLocks noChangeAspect="1"/>
          </p:cNvGraphicFramePr>
          <p:nvPr/>
        </p:nvGraphicFramePr>
        <p:xfrm>
          <a:off x="7462838" y="3168650"/>
          <a:ext cx="1379537" cy="212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4" name="" r:id="rId7" imgW="609600" imgH="939800" progId="Equation.3">
                  <p:embed/>
                </p:oleObj>
              </mc:Choice>
              <mc:Fallback>
                <p:oleObj name="" r:id="rId7" imgW="609600" imgH="939800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462838" y="3168650"/>
                        <a:ext cx="1379537" cy="2124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7" name="Rectangle 8"/>
          <p:cNvSpPr/>
          <p:nvPr/>
        </p:nvSpPr>
        <p:spPr>
          <a:xfrm>
            <a:off x="22225" y="5427663"/>
            <a:ext cx="4908550" cy="5651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则线性方程组可表示为 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</a:rPr>
              <a:t>Ax 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= 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</a:rPr>
              <a:t>b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.</a:t>
            </a:r>
            <a:endParaRPr lang="en-US" altLang="zh-CN" sz="28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Rectangle 5"/>
          <p:cNvSpPr/>
          <p:nvPr/>
        </p:nvSpPr>
        <p:spPr>
          <a:xfrm>
            <a:off x="360363" y="3922713"/>
            <a:ext cx="533400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解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/>
      <p:bldP spid="30727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01" name="Object 7"/>
          <p:cNvGraphicFramePr>
            <a:graphicFrameLocks noChangeAspect="1"/>
          </p:cNvGraphicFramePr>
          <p:nvPr/>
        </p:nvGraphicFramePr>
        <p:xfrm>
          <a:off x="2286000" y="3695700"/>
          <a:ext cx="2357438" cy="176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3" name="" r:id="rId1" imgW="1346200" imgH="939800" progId="Equation.3">
                  <p:embed/>
                </p:oleObj>
              </mc:Choice>
              <mc:Fallback>
                <p:oleObj name="" r:id="rId1" imgW="1346200" imgH="939800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286000" y="3695700"/>
                        <a:ext cx="2357438" cy="17637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2" name="Rectangle 12"/>
          <p:cNvSpPr/>
          <p:nvPr/>
        </p:nvSpPr>
        <p:spPr>
          <a:xfrm>
            <a:off x="0" y="2446338"/>
            <a:ext cx="9058275" cy="3692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 defTabSz="914400">
              <a:tabLst>
                <a:tab pos="1257300" algn="l"/>
              </a:tabLst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定义6：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设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m</a:t>
            </a:r>
            <a:r>
              <a:rPr lang="en-US" altLang="zh-CN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n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矩阵                                    的行依次变为列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  <a:p>
            <a:pPr algn="just" defTabSz="914400">
              <a:tabLst>
                <a:tab pos="1257300" algn="l"/>
              </a:tabLst>
            </a:pP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  <a:p>
            <a:pPr algn="just" defTabSz="914400">
              <a:tabLst>
                <a:tab pos="1257300" algn="l"/>
              </a:tabLst>
            </a:pP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  <a:p>
            <a:pPr algn="just" defTabSz="914400">
              <a:tabLst>
                <a:tab pos="1257300" algn="l"/>
              </a:tabLst>
            </a:pPr>
            <a:endParaRPr lang="zh-CN" altLang="en-US" sz="3600" b="1" dirty="0"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  <a:p>
            <a:pPr algn="just" defTabSz="914400">
              <a:tabLst>
                <a:tab pos="1257300" algn="l"/>
              </a:tabLst>
            </a:pPr>
            <a:endParaRPr lang="zh-CN" altLang="en-US" sz="200" b="1" dirty="0"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  <a:p>
            <a:pPr algn="just" defTabSz="914400">
              <a:tabLst>
                <a:tab pos="1257300" algn="l"/>
              </a:tabLst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得到</a:t>
            </a:r>
            <a:r>
              <a:rPr lang="en-US" altLang="zh-CN" sz="2800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n</a:t>
            </a:r>
            <a:r>
              <a:rPr lang="en-US" altLang="zh-CN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zh-CN" sz="2800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m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矩阵                           ，称其是 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的转置矩阵，记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  <a:p>
            <a:pPr algn="just" defTabSz="914400">
              <a:tabLst>
                <a:tab pos="1257300" algn="l"/>
              </a:tabLst>
            </a:pP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  <a:p>
            <a:pPr algn="just" defTabSz="914400">
              <a:tabLst>
                <a:tab pos="1257300" algn="l"/>
              </a:tabLst>
            </a:pP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  <a:p>
            <a:pPr algn="just" defTabSz="914400">
              <a:tabLst>
                <a:tab pos="1257300" algn="l"/>
              </a:tabLst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为      或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51203" name="Rectangle 13"/>
          <p:cNvSpPr>
            <a:spLocks noGrp="1"/>
          </p:cNvSpPr>
          <p:nvPr>
            <p:ph type="title"/>
          </p:nvPr>
        </p:nvSpPr>
        <p:spPr>
          <a:xfrm>
            <a:off x="28575" y="985838"/>
            <a:ext cx="3048000" cy="609600"/>
          </a:xfrm>
        </p:spPr>
        <p:txBody>
          <a:bodyPr vert="horz" wrap="square" lIns="91440" tIns="45720" rIns="91440" bIns="45720" anchor="b" anchorCtr="0"/>
          <a:lstStyle/>
          <a:p>
            <a:pPr algn="l" eaLnBrk="1" hangingPunct="1"/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5、矩阵的转置</a:t>
            </a:r>
            <a:endParaRPr lang="zh-CN" altLang="en-US" sz="3200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51204" name="Object 14"/>
          <p:cNvGraphicFramePr>
            <a:graphicFrameLocks noChangeAspect="1"/>
          </p:cNvGraphicFramePr>
          <p:nvPr/>
        </p:nvGraphicFramePr>
        <p:xfrm>
          <a:off x="539750" y="5576888"/>
          <a:ext cx="1289050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4" name="" r:id="rId3" imgW="558800" imgH="203200" progId="Equation.3">
                  <p:embed/>
                </p:oleObj>
              </mc:Choice>
              <mc:Fallback>
                <p:oleObj name="" r:id="rId3" imgW="558800" imgH="203200" progId="Equation.3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9750" y="5576888"/>
                        <a:ext cx="1289050" cy="468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5" name="Object 4"/>
          <p:cNvGraphicFramePr/>
          <p:nvPr/>
        </p:nvGraphicFramePr>
        <p:xfrm>
          <a:off x="3240088" y="1724025"/>
          <a:ext cx="3168650" cy="205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5" name="" r:id="rId5" imgW="1651000" imgH="939800" progId="Equation.3">
                  <p:embed/>
                </p:oleObj>
              </mc:Choice>
              <mc:Fallback>
                <p:oleObj name="" r:id="rId5" imgW="1651000" imgH="939800" progId="Equation.3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40088" y="1724025"/>
                        <a:ext cx="3168650" cy="20526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/>
          <p:nvPr/>
        </p:nvSpPr>
        <p:spPr>
          <a:xfrm>
            <a:off x="19050" y="654050"/>
            <a:ext cx="719138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例8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214028" name="Object 12"/>
          <p:cNvGraphicFramePr>
            <a:graphicFrameLocks noChangeAspect="1"/>
          </p:cNvGraphicFramePr>
          <p:nvPr/>
        </p:nvGraphicFramePr>
        <p:xfrm>
          <a:off x="976313" y="431800"/>
          <a:ext cx="2609850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1" name="" r:id="rId1" imgW="1143000" imgH="457200" progId="Equation.3">
                  <p:embed/>
                </p:oleObj>
              </mc:Choice>
              <mc:Fallback>
                <p:oleObj name="" r:id="rId1" imgW="1143000" imgH="457200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76313" y="431800"/>
                        <a:ext cx="2609850" cy="1044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4029" name="Object 13"/>
          <p:cNvGraphicFramePr>
            <a:graphicFrameLocks noChangeAspect="1"/>
          </p:cNvGraphicFramePr>
          <p:nvPr/>
        </p:nvGraphicFramePr>
        <p:xfrm>
          <a:off x="4140200" y="188775"/>
          <a:ext cx="1922463" cy="158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2" name="" r:id="rId3" imgW="862965" imgH="711200" progId="Equation.3">
                  <p:embed/>
                </p:oleObj>
              </mc:Choice>
              <mc:Fallback>
                <p:oleObj name="" r:id="rId3" imgW="862965" imgH="711200" progId="Equation.3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40200" y="188775"/>
                        <a:ext cx="1922463" cy="1584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0" name="Rectangle 16"/>
          <p:cNvSpPr/>
          <p:nvPr/>
        </p:nvSpPr>
        <p:spPr>
          <a:xfrm>
            <a:off x="3702050" y="674558"/>
            <a:ext cx="554038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则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6321" name="Rectangle 1033"/>
          <p:cNvSpPr/>
          <p:nvPr/>
        </p:nvSpPr>
        <p:spPr>
          <a:xfrm>
            <a:off x="0" y="1836738"/>
            <a:ext cx="3629025" cy="55403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30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转置矩阵的运算性质</a:t>
            </a:r>
            <a:endParaRPr lang="zh-CN" altLang="en-US" sz="3000" b="1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21866" name="Object 1034"/>
          <p:cNvGraphicFramePr>
            <a:graphicFrameLocks noChangeAspect="1"/>
          </p:cNvGraphicFramePr>
          <p:nvPr/>
        </p:nvGraphicFramePr>
        <p:xfrm>
          <a:off x="468313" y="2341563"/>
          <a:ext cx="2005012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3" name="" r:id="rId5" imgW="927100" imgH="266700" progId="Equation.3">
                  <p:embed/>
                </p:oleObj>
              </mc:Choice>
              <mc:Fallback>
                <p:oleObj name="" r:id="rId5" imgW="927100" imgH="266700" progId="Equation.3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8313" y="2341563"/>
                        <a:ext cx="2005012" cy="5762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867" name="Object 1035"/>
          <p:cNvGraphicFramePr>
            <a:graphicFrameLocks noChangeAspect="1"/>
          </p:cNvGraphicFramePr>
          <p:nvPr/>
        </p:nvGraphicFramePr>
        <p:xfrm>
          <a:off x="4164013" y="2413000"/>
          <a:ext cx="310515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4" name="" r:id="rId7" imgW="1485900" imgH="241300" progId="Equation.3">
                  <p:embed/>
                </p:oleObj>
              </mc:Choice>
              <mc:Fallback>
                <p:oleObj name="" r:id="rId7" imgW="1485900" imgH="241300" progId="Equation.3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64013" y="2413000"/>
                        <a:ext cx="3105150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868" name="Object 1036"/>
          <p:cNvGraphicFramePr>
            <a:graphicFrameLocks noChangeAspect="1"/>
          </p:cNvGraphicFramePr>
          <p:nvPr/>
        </p:nvGraphicFramePr>
        <p:xfrm>
          <a:off x="468313" y="3025775"/>
          <a:ext cx="236537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5" name="" r:id="rId9" imgW="1054100" imgH="241300" progId="Equation.3">
                  <p:embed/>
                </p:oleObj>
              </mc:Choice>
              <mc:Fallback>
                <p:oleObj name="" r:id="rId9" imgW="1054100" imgH="241300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8313" y="3025775"/>
                        <a:ext cx="2365375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869" name="Object 1037"/>
          <p:cNvGraphicFramePr>
            <a:graphicFrameLocks noChangeAspect="1"/>
          </p:cNvGraphicFramePr>
          <p:nvPr/>
        </p:nvGraphicFramePr>
        <p:xfrm>
          <a:off x="4175125" y="3025775"/>
          <a:ext cx="2520950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6" name="" r:id="rId11" imgW="1206500" imgH="241300" progId="Equation.3">
                  <p:embed/>
                </p:oleObj>
              </mc:Choice>
              <mc:Fallback>
                <p:oleObj name="" r:id="rId11" imgW="1206500" imgH="241300" progId="Equation.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175125" y="3025775"/>
                        <a:ext cx="2520950" cy="503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45" name="Rectangle 2"/>
          <p:cNvSpPr/>
          <p:nvPr/>
        </p:nvSpPr>
        <p:spPr>
          <a:xfrm>
            <a:off x="-41275" y="4260850"/>
            <a:ext cx="2057400" cy="5207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algn="just" defTabSz="914400">
              <a:tabLst>
                <a:tab pos="1257300" algn="l"/>
              </a:tabLst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例9   设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7348" name="Rectangle 8"/>
          <p:cNvSpPr/>
          <p:nvPr/>
        </p:nvSpPr>
        <p:spPr>
          <a:xfrm>
            <a:off x="5788025" y="4260850"/>
            <a:ext cx="3111500" cy="5207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验证性质</a:t>
            </a:r>
            <a:r>
              <a:rPr lang="en-US" altLang="zh-CN" sz="2800" b="1" dirty="0">
                <a:latin typeface="宋体" panose="02010600030101010101" pitchFamily="2" charset="-122"/>
              </a:rPr>
              <a:t>(4).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             </a:t>
            </a:r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 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2" name="Object 12"/>
          <p:cNvGraphicFramePr>
            <a:graphicFrameLocks noChangeAspect="1"/>
          </p:cNvGraphicFramePr>
          <p:nvPr/>
        </p:nvGraphicFramePr>
        <p:xfrm>
          <a:off x="1166813" y="3741738"/>
          <a:ext cx="2436812" cy="162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7" name="" r:id="rId13" imgW="1066800" imgH="711200" progId="Equation.3">
                  <p:embed/>
                </p:oleObj>
              </mc:Choice>
              <mc:Fallback>
                <p:oleObj name="" r:id="rId13" imgW="1066800" imgH="711200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66813" y="3741738"/>
                        <a:ext cx="2436812" cy="1625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3"/>
          <p:cNvGraphicFramePr>
            <a:graphicFrameLocks noChangeAspect="1"/>
          </p:cNvGraphicFramePr>
          <p:nvPr/>
        </p:nvGraphicFramePr>
        <p:xfrm>
          <a:off x="3711575" y="3778250"/>
          <a:ext cx="1893888" cy="158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8" name="" r:id="rId15" imgW="850900" imgH="711200" progId="Equation.3">
                  <p:embed/>
                </p:oleObj>
              </mc:Choice>
              <mc:Fallback>
                <p:oleObj name="" r:id="rId15" imgW="850900" imgH="711200" progId="Equation.3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711575" y="3778250"/>
                        <a:ext cx="1893888" cy="1584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8" name="Object 8"/>
          <p:cNvGraphicFramePr>
            <a:graphicFrameLocks noChangeAspect="1"/>
          </p:cNvGraphicFramePr>
          <p:nvPr/>
        </p:nvGraphicFramePr>
        <p:xfrm>
          <a:off x="36513" y="5589588"/>
          <a:ext cx="4757737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9" name="" r:id="rId17" imgW="2082800" imgH="457200" progId="Equation.3">
                  <p:embed/>
                </p:oleObj>
              </mc:Choice>
              <mc:Fallback>
                <p:oleObj name="" r:id="rId17" imgW="2082800" imgH="457200" progId="Equation.3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6513" y="5589588"/>
                        <a:ext cx="4757737" cy="1044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32" name="Object 12"/>
          <p:cNvGraphicFramePr>
            <a:graphicFrameLocks noChangeAspect="1"/>
          </p:cNvGraphicFramePr>
          <p:nvPr/>
        </p:nvGraphicFramePr>
        <p:xfrm>
          <a:off x="5221288" y="5543550"/>
          <a:ext cx="2971800" cy="111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0" name="" r:id="rId19" imgW="1435100" imgH="457200" progId="Equation.3">
                  <p:embed/>
                </p:oleObj>
              </mc:Choice>
              <mc:Fallback>
                <p:oleObj name="" r:id="rId19" imgW="1435100" imgH="457200" progId="Equation.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221288" y="5543550"/>
                        <a:ext cx="2971800" cy="1116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5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4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4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6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1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1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1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1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7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7" grpId="0"/>
      <p:bldP spid="55300" grpId="0"/>
      <p:bldP spid="56321" grpId="0"/>
      <p:bldP spid="57345" grpId="0"/>
      <p:bldP spid="5734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文本框 1"/>
          <p:cNvSpPr txBox="1"/>
          <p:nvPr/>
        </p:nvSpPr>
        <p:spPr>
          <a:xfrm>
            <a:off x="0" y="1006475"/>
            <a:ext cx="3957638" cy="584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6、矩阵的共轭</a:t>
            </a:r>
            <a:endParaRPr lang="zh-CN" altLang="en-US" sz="32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53250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643438" y="1798638"/>
          <a:ext cx="439737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9" name="" r:id="rId1" imgW="190500" imgH="241300" progId="Equation.KSEE3">
                  <p:embed/>
                </p:oleObj>
              </mc:Choice>
              <mc:Fallback>
                <p:oleObj name="" r:id="rId1" imgW="190500" imgH="241300" progId="Equation.KSEE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643438" y="1798638"/>
                        <a:ext cx="439737" cy="5572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1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807075" y="1798638"/>
          <a:ext cx="441325" cy="598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0" name="" r:id="rId3" imgW="177165" imgH="241300" progId="Equation.KSEE3">
                  <p:embed/>
                </p:oleObj>
              </mc:Choice>
              <mc:Fallback>
                <p:oleObj name="" r:id="rId3" imgW="177165" imgH="241300" progId="Equation.KSEE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07075" y="1798638"/>
                        <a:ext cx="441325" cy="5984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2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7950" y="2409825"/>
          <a:ext cx="1036638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1" name="" r:id="rId5" imgW="545465" imgH="241300" progId="Equation.KSEE3">
                  <p:embed/>
                </p:oleObj>
              </mc:Choice>
              <mc:Fallback>
                <p:oleObj name="" r:id="rId5" imgW="545465" imgH="241300" progId="Equation.KSEE3">
                  <p:embed/>
                  <p:pic>
                    <p:nvPicPr>
                      <p:cNvPr id="0" name="图片 312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7950" y="2409825"/>
                        <a:ext cx="1036638" cy="4587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3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908175" y="2301875"/>
          <a:ext cx="407988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2" name="" r:id="rId7" imgW="165100" imgH="203200" progId="Equation.KSEE3">
                  <p:embed/>
                </p:oleObj>
              </mc:Choice>
              <mc:Fallback>
                <p:oleObj name="" r:id="rId7" imgW="165100" imgH="203200" progId="Equation.KSEE3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908175" y="2301875"/>
                        <a:ext cx="407988" cy="501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7" name="文本框 9"/>
          <p:cNvSpPr txBox="1"/>
          <p:nvPr/>
        </p:nvSpPr>
        <p:spPr>
          <a:xfrm>
            <a:off x="19050" y="3217863"/>
            <a:ext cx="1212850" cy="5524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30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性质:</a:t>
            </a:r>
            <a:endParaRPr lang="zh-CN" altLang="en-US" sz="3000" b="1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58378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87375" y="3887788"/>
          <a:ext cx="249872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3" name="" r:id="rId9" imgW="1117600" imgH="241300" progId="Equation.KSEE3">
                  <p:embed/>
                </p:oleObj>
              </mc:Choice>
              <mc:Fallback>
                <p:oleObj name="" r:id="rId9" imgW="1117600" imgH="241300" progId="Equation.KSEE3">
                  <p:embed/>
                  <p:pic>
                    <p:nvPicPr>
                      <p:cNvPr id="0" name="图片 312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87375" y="3887788"/>
                        <a:ext cx="2498725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9" name="对象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81025" y="4551363"/>
          <a:ext cx="1878013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4" name="" r:id="rId11" imgW="787400" imgH="241300" progId="Equation.KSEE3">
                  <p:embed/>
                </p:oleObj>
              </mc:Choice>
              <mc:Fallback>
                <p:oleObj name="" r:id="rId11" imgW="787400" imgH="241300" progId="Equation.KSEE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81025" y="4551363"/>
                        <a:ext cx="1878013" cy="574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0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81025" y="5187950"/>
          <a:ext cx="2033588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95" name="" r:id="rId13" imgW="850900" imgH="241300" progId="Equation.KSEE3">
                  <p:embed/>
                </p:oleObj>
              </mc:Choice>
              <mc:Fallback>
                <p:oleObj name="" r:id="rId13" imgW="850900" imgH="241300" progId="Equation.KSEE3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81025" y="5187950"/>
                        <a:ext cx="2033588" cy="574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8" name="Rectangle 12"/>
          <p:cNvSpPr/>
          <p:nvPr/>
        </p:nvSpPr>
        <p:spPr>
          <a:xfrm>
            <a:off x="0" y="1835150"/>
            <a:ext cx="9058275" cy="1060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 defTabSz="914400">
              <a:tabLst>
                <a:tab pos="1257300" algn="l"/>
              </a:tabLst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定义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7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如果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为复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矩阵，用     表示      的共轭复数，记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  <a:p>
            <a:pPr algn="just" defTabSz="914400">
              <a:lnSpc>
                <a:spcPct val="125000"/>
              </a:lnSpc>
              <a:tabLst>
                <a:tab pos="1257300" algn="l"/>
              </a:tabLst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            ，称     为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的共轭矩阵</a:t>
            </a:r>
            <a:r>
              <a:rPr lang="en-US" altLang="zh-CN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lang="en-US" altLang="zh-CN" sz="2800" b="1" dirty="0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8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8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8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8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/>
          </p:cNvSpPr>
          <p:nvPr>
            <p:ph type="title"/>
          </p:nvPr>
        </p:nvSpPr>
        <p:spPr>
          <a:xfrm>
            <a:off x="647700" y="1303338"/>
            <a:ext cx="7772400" cy="868362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§2 方阵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54274" name="Rectangle 3"/>
          <p:cNvSpPr>
            <a:spLocks noGrp="1"/>
          </p:cNvSpPr>
          <p:nvPr>
            <p:ph idx="1"/>
          </p:nvPr>
        </p:nvSpPr>
        <p:spPr>
          <a:xfrm>
            <a:off x="2592388" y="2476500"/>
            <a:ext cx="4281487" cy="2644775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zh-CN" altLang="en-US" sz="35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一、方阵的</a:t>
            </a:r>
            <a:r>
              <a:rPr lang="en-US" altLang="zh-CN" sz="3500" b="1" i="1" dirty="0">
                <a:solidFill>
                  <a:schemeClr val="tx2"/>
                </a:solidFill>
                <a:latin typeface="Times New Roman" panose="02020603050405020304" pitchFamily="18" charset="0"/>
              </a:rPr>
              <a:t>k</a:t>
            </a:r>
            <a:r>
              <a:rPr lang="zh-CN" altLang="en-US" sz="35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次幂</a:t>
            </a:r>
            <a:endParaRPr lang="zh-CN" altLang="en-US" sz="3500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pPr eaLnBrk="1" hangingPunct="1">
              <a:buNone/>
            </a:pPr>
            <a:r>
              <a:rPr lang="zh-CN" altLang="en-US" sz="35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二、几种重要的方阵</a:t>
            </a:r>
            <a:endParaRPr lang="zh-CN" altLang="en-US" sz="3500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pPr eaLnBrk="1" hangingPunct="1">
              <a:buNone/>
            </a:pPr>
            <a:r>
              <a:rPr lang="zh-CN" altLang="en-US" sz="35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三、方阵的行列式</a:t>
            </a:r>
            <a:endParaRPr lang="zh-CN" altLang="en-US" sz="3500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pPr eaLnBrk="1" hangingPunct="1">
              <a:buNone/>
            </a:pPr>
            <a:r>
              <a:rPr lang="zh-CN" altLang="en-US" sz="35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四、伴随矩阵</a:t>
            </a:r>
            <a:endParaRPr lang="zh-CN" altLang="en-US" sz="3500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/>
          <p:nvPr/>
        </p:nvSpPr>
        <p:spPr>
          <a:xfrm>
            <a:off x="14288" y="222250"/>
            <a:ext cx="6172200" cy="62992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3500" b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一、方阵</a:t>
            </a:r>
            <a:r>
              <a:rPr lang="zh-CN" altLang="en-US" sz="3500" b="1" i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en-US" sz="3500" b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的</a:t>
            </a:r>
            <a:r>
              <a:rPr lang="en-US" altLang="zh-CN" sz="3500" b="1" i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k</a:t>
            </a:r>
            <a:r>
              <a:rPr lang="zh-CN" altLang="en-US" sz="3500" b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次乘幂</a:t>
            </a:r>
            <a:endParaRPr lang="zh-CN" altLang="en-US" sz="3500" b="1" dirty="0">
              <a:solidFill>
                <a:schemeClr val="tx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0418" name="Rectangle 3"/>
          <p:cNvSpPr/>
          <p:nvPr/>
        </p:nvSpPr>
        <p:spPr>
          <a:xfrm>
            <a:off x="14288" y="1016000"/>
            <a:ext cx="9072562" cy="9525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定义</a:t>
            </a:r>
            <a:r>
              <a:rPr lang="en-US" altLang="zh-CN" sz="2800" b="1" dirty="0">
                <a:latin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：设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是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n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阶方阵，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k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为自然数，则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k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的乘积称为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的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k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次幂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，记为     .   即</a:t>
            </a:r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    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=</a:t>
            </a:r>
            <a:r>
              <a:rPr lang="en-US" altLang="zh-CN" sz="2800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A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1600" dirty="0">
                <a:latin typeface="Times New Roman" panose="02020603050405020304" pitchFamily="18" charset="0"/>
              </a:rPr>
              <a:t>•••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 </a:t>
            </a:r>
            <a:endParaRPr lang="zh-CN" altLang="en-US" sz="2800" b="1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60420" name="Object 5"/>
          <p:cNvGraphicFramePr>
            <a:graphicFrameLocks noChangeAspect="1"/>
          </p:cNvGraphicFramePr>
          <p:nvPr/>
        </p:nvGraphicFramePr>
        <p:xfrm>
          <a:off x="3816350" y="1441450"/>
          <a:ext cx="468313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13" name="" r:id="rId1" imgW="215900" imgH="190500" progId="Equation.3">
                  <p:embed/>
                </p:oleObj>
              </mc:Choice>
              <mc:Fallback>
                <p:oleObj name="" r:id="rId1" imgW="215900" imgH="190500" progId="Equation.3">
                  <p:embed/>
                  <p:pic>
                    <p:nvPicPr>
                      <p:cNvPr id="0" name="图片 313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816350" y="1441450"/>
                        <a:ext cx="468313" cy="4556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1" name="Object 6"/>
          <p:cNvGraphicFramePr/>
          <p:nvPr/>
        </p:nvGraphicFramePr>
        <p:xfrm>
          <a:off x="2663825" y="1477963"/>
          <a:ext cx="5048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14" name="" r:id="rId3" imgW="215900" imgH="190500" progId="Equation.3">
                  <p:embed/>
                </p:oleObj>
              </mc:Choice>
              <mc:Fallback>
                <p:oleObj name="" r:id="rId3" imgW="215900" imgH="190500" progId="Equation.3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63825" y="1477963"/>
                        <a:ext cx="504825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4" name="Rectangle 12"/>
          <p:cNvSpPr/>
          <p:nvPr/>
        </p:nvSpPr>
        <p:spPr>
          <a:xfrm>
            <a:off x="0" y="2457450"/>
            <a:ext cx="3676650" cy="9525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运算律：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若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k</a:t>
            </a:r>
            <a:r>
              <a:rPr lang="zh-CN" altLang="en-US" sz="2800" b="1" dirty="0">
                <a:latin typeface="Arial Narrow" panose="020B0606020202030204" pitchFamily="34" charset="0"/>
                <a:ea typeface="宋体" panose="02010600030101010101" pitchFamily="2" charset="-122"/>
              </a:rPr>
              <a:t>、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l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都是自然数，则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60425" name="Object 13"/>
          <p:cNvGraphicFramePr>
            <a:graphicFrameLocks noChangeAspect="1"/>
          </p:cNvGraphicFramePr>
          <p:nvPr/>
        </p:nvGraphicFramePr>
        <p:xfrm>
          <a:off x="3621088" y="2881313"/>
          <a:ext cx="2000250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15" name="" r:id="rId5" imgW="1016000" imgH="228600" progId="Equation.3">
                  <p:embed/>
                </p:oleObj>
              </mc:Choice>
              <mc:Fallback>
                <p:oleObj name="" r:id="rId5" imgW="1016000" imgH="228600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21088" y="2881313"/>
                        <a:ext cx="2000250" cy="4968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6" name="Object 14"/>
          <p:cNvGraphicFramePr>
            <a:graphicFrameLocks noChangeAspect="1"/>
          </p:cNvGraphicFramePr>
          <p:nvPr/>
        </p:nvGraphicFramePr>
        <p:xfrm>
          <a:off x="5827713" y="2844800"/>
          <a:ext cx="2317750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16" name="" r:id="rId7" imgW="965200" imgH="228600" progId="Equation.3">
                  <p:embed/>
                </p:oleObj>
              </mc:Choice>
              <mc:Fallback>
                <p:oleObj name="" r:id="rId7" imgW="965200" imgH="228600" progId="Equation.3">
                  <p:embed/>
                  <p:pic>
                    <p:nvPicPr>
                      <p:cNvPr id="0" name="图片 313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827713" y="2844800"/>
                        <a:ext cx="2317750" cy="5254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8" name="Rectangle 16"/>
          <p:cNvSpPr/>
          <p:nvPr/>
        </p:nvSpPr>
        <p:spPr>
          <a:xfrm>
            <a:off x="36513" y="3592513"/>
            <a:ext cx="1828800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注：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一般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63938" y="3565525"/>
            <a:ext cx="2016125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为什么？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左大括号 2"/>
          <p:cNvSpPr/>
          <p:nvPr/>
        </p:nvSpPr>
        <p:spPr>
          <a:xfrm rot="5400000" flipH="1">
            <a:off x="4895850" y="1549400"/>
            <a:ext cx="107950" cy="898525"/>
          </a:xfrm>
          <a:prstGeom prst="leftBrace">
            <a:avLst>
              <a:gd name="adj1" fmla="val 8053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1440" tIns="45720" rIns="91440" bIns="45720" anchor="t" anchorCtr="0"/>
          <a:lstStyle/>
          <a:p>
            <a:pPr>
              <a:buClrTx/>
              <a:buFontTx/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16463" y="2089150"/>
            <a:ext cx="527050" cy="3683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1800" b="1" i="1" dirty="0">
                <a:latin typeface="Times New Roman" panose="02020603050405020304" pitchFamily="18" charset="0"/>
              </a:rPr>
              <a:t>k</a:t>
            </a:r>
            <a:r>
              <a:rPr lang="zh-CN" altLang="en-US" sz="1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个</a:t>
            </a:r>
            <a:endParaRPr lang="zh-CN" altLang="en-US" sz="1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5" name="Object 13"/>
          <p:cNvGraphicFramePr>
            <a:graphicFrameLocks noChangeAspect="1"/>
          </p:cNvGraphicFramePr>
          <p:nvPr/>
        </p:nvGraphicFramePr>
        <p:xfrm>
          <a:off x="1592263" y="3592513"/>
          <a:ext cx="1974850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17" name="" r:id="rId9" imgW="1002665" imgH="228600" progId="Equation.3">
                  <p:embed/>
                </p:oleObj>
              </mc:Choice>
              <mc:Fallback>
                <p:oleObj name="" r:id="rId9" imgW="1002665" imgH="228600" progId="Equation.3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92263" y="3592513"/>
                        <a:ext cx="1974850" cy="4968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1"/>
          <p:cNvSpPr txBox="1"/>
          <p:nvPr/>
        </p:nvSpPr>
        <p:spPr>
          <a:xfrm>
            <a:off x="641350" y="4210050"/>
            <a:ext cx="6188075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同理，以下公式也不成立：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" name="TextBox 5"/>
          <p:cNvSpPr txBox="1"/>
          <p:nvPr/>
        </p:nvSpPr>
        <p:spPr>
          <a:xfrm>
            <a:off x="0" y="5751513"/>
            <a:ext cx="9086850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可以证明上两式成立当且仅当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AB</a:t>
            </a:r>
            <a:r>
              <a:rPr lang="en-US" altLang="zh-CN" sz="2800" b="1" dirty="0">
                <a:latin typeface="Times New Roman" panose="02020603050405020304" pitchFamily="18" charset="0"/>
              </a:rPr>
              <a:t>=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BA</a:t>
            </a:r>
            <a:r>
              <a:rPr lang="en-US" altLang="zh-CN" sz="2800" b="1" dirty="0">
                <a:latin typeface="Times New Roman" panose="02020603050405020304" pitchFamily="18" charset="0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称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与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可交换</a:t>
            </a:r>
            <a:r>
              <a:rPr lang="en-US" altLang="zh-CN" sz="2800" b="1" dirty="0">
                <a:latin typeface="Times New Roman" panose="02020603050405020304" pitchFamily="18" charset="0"/>
              </a:rPr>
              <a:t>).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12" name="Object 13"/>
          <p:cNvGraphicFramePr>
            <a:graphicFrameLocks noChangeAspect="1"/>
          </p:cNvGraphicFramePr>
          <p:nvPr/>
        </p:nvGraphicFramePr>
        <p:xfrm>
          <a:off x="720725" y="4732338"/>
          <a:ext cx="367506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18" name="" r:id="rId11" imgW="1866900" imgH="228600" progId="Equation.3">
                  <p:embed/>
                </p:oleObj>
              </mc:Choice>
              <mc:Fallback>
                <p:oleObj name="" r:id="rId11" imgW="1866900" imgH="228600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20725" y="4732338"/>
                        <a:ext cx="3675063" cy="498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720725" y="5218113"/>
          <a:ext cx="3600450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19" name="" r:id="rId13" imgW="1828800" imgH="228600" progId="Equation.3">
                  <p:embed/>
                </p:oleObj>
              </mc:Choice>
              <mc:Fallback>
                <p:oleObj name="" r:id="rId13" imgW="1828800" imgH="228600" progId="Equation.3">
                  <p:embed/>
                  <p:pic>
                    <p:nvPicPr>
                      <p:cNvPr id="0" name="图片 313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20725" y="5218113"/>
                        <a:ext cx="3600450" cy="498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3022600" y="6276975"/>
            <a:ext cx="3133725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/>
            <a:r>
              <a:rPr lang="zh-CN" altLang="en-US" sz="2800" b="1">
                <a:solidFill>
                  <a:srgbClr val="210DB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留作课后练习</a:t>
            </a:r>
            <a:endParaRPr lang="zh-CN" altLang="en-US" sz="2800" b="1">
              <a:solidFill>
                <a:srgbClr val="210DB9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0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0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0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60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60424" grpId="0"/>
      <p:bldP spid="60428" grpId="0"/>
      <p:bldP spid="2" grpId="0"/>
      <p:bldP spid="3" grpId="0" bldLvl="0" animBg="1"/>
      <p:bldP spid="4" grpId="0"/>
      <p:bldP spid="7" grpId="0"/>
      <p:bldP spid="11" grpId="0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026"/>
          <p:cNvSpPr/>
          <p:nvPr/>
        </p:nvSpPr>
        <p:spPr>
          <a:xfrm>
            <a:off x="6350" y="1085850"/>
            <a:ext cx="5476875" cy="63023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3500" b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二、几种重要的方阵</a:t>
            </a:r>
            <a:endParaRPr lang="zh-CN" altLang="en-US" sz="3500" b="1" dirty="0">
              <a:solidFill>
                <a:schemeClr val="tx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2466" name="Rectangle 1027"/>
          <p:cNvSpPr/>
          <p:nvPr/>
        </p:nvSpPr>
        <p:spPr>
          <a:xfrm>
            <a:off x="914400" y="1981200"/>
            <a:ext cx="2971800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1、单位矩阵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2467" name="Rectangle 1028"/>
          <p:cNvSpPr/>
          <p:nvPr/>
        </p:nvSpPr>
        <p:spPr>
          <a:xfrm>
            <a:off x="914400" y="2584450"/>
            <a:ext cx="3124200" cy="5207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2、数量矩阵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2468" name="Rectangle 1030"/>
          <p:cNvSpPr/>
          <p:nvPr/>
        </p:nvSpPr>
        <p:spPr>
          <a:xfrm>
            <a:off x="914400" y="3816350"/>
            <a:ext cx="5410200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4、上</a:t>
            </a:r>
            <a:r>
              <a:rPr lang="en-US" altLang="zh-CN" sz="2800" b="1" dirty="0">
                <a:latin typeface="宋体" panose="02010600030101010101" pitchFamily="2" charset="-122"/>
              </a:rPr>
              <a:t>(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下</a:t>
            </a:r>
            <a:r>
              <a:rPr lang="en-US" altLang="zh-CN" sz="2800" b="1" dirty="0">
                <a:latin typeface="宋体" panose="02010600030101010101" pitchFamily="2" charset="-122"/>
              </a:rPr>
              <a:t>)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三角方阵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2469" name="Rectangle 1031"/>
          <p:cNvSpPr/>
          <p:nvPr/>
        </p:nvSpPr>
        <p:spPr>
          <a:xfrm>
            <a:off x="914400" y="3213100"/>
            <a:ext cx="2149475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3、对角方阵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2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/>
      <p:bldP spid="62467" grpId="0"/>
      <p:bldP spid="62468" grpId="0"/>
      <p:bldP spid="6246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/>
          <p:nvPr/>
        </p:nvSpPr>
        <p:spPr>
          <a:xfrm>
            <a:off x="23813" y="396875"/>
            <a:ext cx="3124200" cy="5826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1、单位矩阵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7346" name="Rectangle 3"/>
          <p:cNvSpPr/>
          <p:nvPr/>
        </p:nvSpPr>
        <p:spPr>
          <a:xfrm>
            <a:off x="76200" y="1095375"/>
            <a:ext cx="9005888" cy="9525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/>
            <a:r>
              <a:rPr lang="en-US" altLang="zh-CN" sz="2800" b="1" i="1" dirty="0">
                <a:latin typeface="Times New Roman" panose="02020603050405020304" pitchFamily="18" charset="0"/>
              </a:rPr>
              <a:t>n</a:t>
            </a:r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阶方阵中若主对角线上的元素均为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，其余元素都为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，则称此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n</a:t>
            </a:r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阶方阵为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n</a:t>
            </a:r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阶</a:t>
            </a:r>
            <a:r>
              <a:rPr lang="zh-CN" altLang="en-US" sz="2800" b="1" dirty="0">
                <a:solidFill>
                  <a:srgbClr val="FF0000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单位矩阵</a:t>
            </a:r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，记为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E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n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或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E</a:t>
            </a:r>
            <a:r>
              <a:rPr lang="en-US" altLang="zh-CN" sz="2800" b="1" dirty="0">
                <a:latin typeface="Arial" panose="020B0604020202020204" pitchFamily="34" charset="0"/>
              </a:rPr>
              <a:t>.  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即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131077" name="Object 5"/>
          <p:cNvGraphicFramePr/>
          <p:nvPr/>
        </p:nvGraphicFramePr>
        <p:xfrm>
          <a:off x="3081338" y="2119313"/>
          <a:ext cx="2879725" cy="219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5" name="" r:id="rId1" imgW="1459865" imgH="1143000" progId="Equation.3">
                  <p:embed/>
                </p:oleObj>
              </mc:Choice>
              <mc:Fallback>
                <p:oleObj name="" r:id="rId1" imgW="1459865" imgH="1143000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81338" y="2119313"/>
                        <a:ext cx="2879725" cy="2197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170" name="Rectangle 2"/>
          <p:cNvSpPr/>
          <p:nvPr/>
        </p:nvSpPr>
        <p:spPr>
          <a:xfrm>
            <a:off x="0" y="4511675"/>
            <a:ext cx="4062413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显然,  对于任一方阵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有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5171" name="Rectangle 3"/>
          <p:cNvSpPr/>
          <p:nvPr/>
        </p:nvSpPr>
        <p:spPr>
          <a:xfrm>
            <a:off x="3997325" y="4511675"/>
            <a:ext cx="1774825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800" b="1" i="1" dirty="0">
                <a:latin typeface="Times New Roman" panose="02020603050405020304" pitchFamily="18" charset="0"/>
              </a:rPr>
              <a:t>EA</a:t>
            </a:r>
            <a:r>
              <a:rPr lang="en-US" altLang="zh-CN" sz="2800" b="1" dirty="0">
                <a:latin typeface="Times New Roman" panose="02020603050405020304" pitchFamily="18" charset="0"/>
              </a:rPr>
              <a:t>=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AE</a:t>
            </a:r>
            <a:r>
              <a:rPr lang="en-US" altLang="zh-CN" sz="2800" b="1" dirty="0">
                <a:latin typeface="Times New Roman" panose="02020603050405020304" pitchFamily="18" charset="0"/>
              </a:rPr>
              <a:t>=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endParaRPr lang="zh-CN" altLang="en-US" sz="2800" b="1" i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5172" name="Rectangle 4"/>
          <p:cNvSpPr/>
          <p:nvPr/>
        </p:nvSpPr>
        <p:spPr>
          <a:xfrm>
            <a:off x="1008063" y="5149850"/>
            <a:ext cx="3368675" cy="5207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对任一矩阵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m</a:t>
            </a:r>
            <a:r>
              <a:rPr lang="en-US" altLang="zh-CN" sz="2800" b="1" i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n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有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5173" name="Rectangle 5"/>
          <p:cNvSpPr/>
          <p:nvPr/>
        </p:nvSpPr>
        <p:spPr>
          <a:xfrm>
            <a:off x="3851275" y="5794375"/>
            <a:ext cx="2225675" cy="5207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800" b="1" i="1" dirty="0">
                <a:latin typeface="Times New Roman" panose="02020603050405020304" pitchFamily="18" charset="0"/>
              </a:rPr>
              <a:t>E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m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m</a:t>
            </a:r>
            <a:r>
              <a:rPr lang="en-US" altLang="zh-CN" sz="2800" b="1" i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n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= A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m</a:t>
            </a:r>
            <a:r>
              <a:rPr lang="en-US" altLang="zh-CN" sz="2800" b="1" i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n</a:t>
            </a:r>
            <a:endParaRPr lang="zh-CN" altLang="en-US" sz="2800" b="1" i="1" baseline="-25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5174" name="Rectangle 6"/>
          <p:cNvSpPr/>
          <p:nvPr/>
        </p:nvSpPr>
        <p:spPr>
          <a:xfrm>
            <a:off x="3924300" y="5149850"/>
            <a:ext cx="2244725" cy="5207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m</a:t>
            </a:r>
            <a:r>
              <a:rPr lang="en-US" altLang="zh-CN" sz="2800" b="1" i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n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E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n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= A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m</a:t>
            </a:r>
            <a:r>
              <a:rPr lang="en-US" altLang="zh-CN" sz="2800" b="1" i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n</a:t>
            </a:r>
            <a:endParaRPr lang="zh-CN" altLang="en-US" sz="2800" b="1" i="1" baseline="-250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/>
      <p:bldP spid="57346" grpId="0"/>
      <p:bldP spid="135170" grpId="0"/>
      <p:bldP spid="135171" grpId="0"/>
      <p:bldP spid="135172" grpId="0"/>
      <p:bldP spid="135173" grpId="0"/>
      <p:bldP spid="13517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/>
          </p:cNvSpPr>
          <p:nvPr>
            <p:ph type="title"/>
          </p:nvPr>
        </p:nvSpPr>
        <p:spPr>
          <a:xfrm>
            <a:off x="3175" y="579438"/>
            <a:ext cx="2212975" cy="606425"/>
          </a:xfrm>
        </p:spPr>
        <p:txBody>
          <a:bodyPr vert="horz" wrap="square" lIns="91440" tIns="45720" rIns="91440" bIns="45720" anchor="b" anchorCtr="0"/>
          <a:lstStyle/>
          <a:p>
            <a:pPr algn="l" eaLnBrk="1" hangingPunct="1"/>
            <a:r>
              <a:rPr lang="zh-CN" altLang="en-US" sz="3000" b="1" dirty="0"/>
              <a:t>方阵多项式</a:t>
            </a:r>
            <a:endParaRPr lang="zh-CN" altLang="en-US" sz="3000" b="1" dirty="0"/>
          </a:p>
        </p:txBody>
      </p:sp>
      <p:graphicFrame>
        <p:nvGraphicFramePr>
          <p:cNvPr id="34818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527175" y="1447800"/>
          <a:ext cx="4637088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61" name="" r:id="rId1" imgW="2171700" imgH="241300" progId="Equation.3">
                  <p:embed/>
                </p:oleObj>
              </mc:Choice>
              <mc:Fallback>
                <p:oleObj name="" r:id="rId1" imgW="2171700" imgH="241300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527175" y="1447800"/>
                        <a:ext cx="4637088" cy="511175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6" name="Rectangle 4"/>
          <p:cNvSpPr/>
          <p:nvPr/>
        </p:nvSpPr>
        <p:spPr>
          <a:xfrm>
            <a:off x="1120775" y="1443038"/>
            <a:ext cx="539750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设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4827" name="Rectangle 5"/>
          <p:cNvSpPr/>
          <p:nvPr/>
        </p:nvSpPr>
        <p:spPr>
          <a:xfrm>
            <a:off x="6164263" y="1443038"/>
            <a:ext cx="2906712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是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x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m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次多项式.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34819" name="Object 6"/>
          <p:cNvGraphicFramePr>
            <a:graphicFrameLocks noChangeAspect="1"/>
          </p:cNvGraphicFramePr>
          <p:nvPr/>
        </p:nvGraphicFramePr>
        <p:xfrm>
          <a:off x="2735263" y="2016125"/>
          <a:ext cx="3898900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62" name="" r:id="rId3" imgW="1866900" imgH="241300" progId="Equation.3">
                  <p:embed/>
                </p:oleObj>
              </mc:Choice>
              <mc:Fallback>
                <p:oleObj name="" r:id="rId3" imgW="1866900" imgH="241300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35263" y="2016125"/>
                        <a:ext cx="3898900" cy="503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8" name="Rectangle 7"/>
          <p:cNvSpPr/>
          <p:nvPr/>
        </p:nvSpPr>
        <p:spPr>
          <a:xfrm>
            <a:off x="3175" y="2609850"/>
            <a:ext cx="6248400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多项式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，记为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f</a:t>
            </a:r>
            <a:r>
              <a:rPr lang="en-US" altLang="zh-CN" sz="2800" b="1" dirty="0">
                <a:latin typeface="Times New Roman" panose="02020603050405020304" pitchFamily="18" charset="0"/>
              </a:rPr>
              <a:t>(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800" b="1" dirty="0">
                <a:latin typeface="Times New Roman" panose="02020603050405020304" pitchFamily="18" charset="0"/>
              </a:rPr>
              <a:t>).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sp>
        <p:nvSpPr>
          <p:cNvPr id="34829" name="Rectangle 8"/>
          <p:cNvSpPr/>
          <p:nvPr/>
        </p:nvSpPr>
        <p:spPr>
          <a:xfrm>
            <a:off x="412750" y="3556000"/>
            <a:ext cx="1447800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例1  设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34820" name="Object 9"/>
          <p:cNvGraphicFramePr/>
          <p:nvPr/>
        </p:nvGraphicFramePr>
        <p:xfrm>
          <a:off x="1485900" y="3527425"/>
          <a:ext cx="2484438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63" name="" r:id="rId5" imgW="1130300" imgH="228600" progId="Equation.3">
                  <p:embed/>
                </p:oleObj>
              </mc:Choice>
              <mc:Fallback>
                <p:oleObj name="" r:id="rId5" imgW="1130300" imgH="228600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85900" y="3527425"/>
                        <a:ext cx="2484438" cy="555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1" name="Object 10"/>
          <p:cNvGraphicFramePr>
            <a:graphicFrameLocks noChangeAspect="1"/>
          </p:cNvGraphicFramePr>
          <p:nvPr/>
        </p:nvGraphicFramePr>
        <p:xfrm>
          <a:off x="4302125" y="3386138"/>
          <a:ext cx="1827213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64" name="" r:id="rId7" imgW="952500" imgH="457200" progId="Equation.3">
                  <p:embed/>
                </p:oleObj>
              </mc:Choice>
              <mc:Fallback>
                <p:oleObj name="" r:id="rId7" imgW="952500" imgH="457200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302125" y="3386138"/>
                        <a:ext cx="1827213" cy="971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2" name="Object 11"/>
          <p:cNvGraphicFramePr/>
          <p:nvPr/>
        </p:nvGraphicFramePr>
        <p:xfrm>
          <a:off x="695325" y="4651375"/>
          <a:ext cx="2700338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65" name="" r:id="rId9" imgW="1206500" imgH="228600" progId="Equation.3">
                  <p:embed/>
                </p:oleObj>
              </mc:Choice>
              <mc:Fallback>
                <p:oleObj name="" r:id="rId9" imgW="1206500" imgH="228600" progId="Equation.3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95325" y="4651375"/>
                        <a:ext cx="2700338" cy="5603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3" name="Object 12"/>
          <p:cNvGraphicFramePr>
            <a:graphicFrameLocks noChangeAspect="1"/>
          </p:cNvGraphicFramePr>
          <p:nvPr/>
        </p:nvGraphicFramePr>
        <p:xfrm>
          <a:off x="3467100" y="5595938"/>
          <a:ext cx="1973263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66" name="" r:id="rId11" imgW="927100" imgH="457200" progId="Equation.3">
                  <p:embed/>
                </p:oleObj>
              </mc:Choice>
              <mc:Fallback>
                <p:oleObj name="" r:id="rId11" imgW="927100" imgH="457200" progId="Equation.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467100" y="5595938"/>
                        <a:ext cx="1973263" cy="971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4" name="Object 13"/>
          <p:cNvGraphicFramePr/>
          <p:nvPr/>
        </p:nvGraphicFramePr>
        <p:xfrm>
          <a:off x="3462338" y="4432300"/>
          <a:ext cx="4500562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67" name="" r:id="rId13" imgW="2209800" imgH="495300" progId="Equation.3">
                  <p:embed/>
                </p:oleObj>
              </mc:Choice>
              <mc:Fallback>
                <p:oleObj name="" r:id="rId13" imgW="2209800" imgH="495300" progId="Equation.3">
                  <p:embed/>
                  <p:pic>
                    <p:nvPicPr>
                      <p:cNvPr id="0" name="图片 314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462338" y="4432300"/>
                        <a:ext cx="4500562" cy="10080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0" y="2016125"/>
            <a:ext cx="9158288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是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n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阶方阵，则                                             称为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方阵 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A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的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6" grpId="0"/>
      <p:bldP spid="34827" grpId="0"/>
      <p:bldP spid="34828" grpId="0"/>
      <p:bldP spid="34829" grpId="0"/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/>
          <p:nvPr/>
        </p:nvSpPr>
        <p:spPr>
          <a:xfrm>
            <a:off x="0" y="695325"/>
            <a:ext cx="3200400" cy="5826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2、数量矩阵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9394" name="Rectangle 3"/>
          <p:cNvSpPr/>
          <p:nvPr/>
        </p:nvSpPr>
        <p:spPr>
          <a:xfrm>
            <a:off x="0" y="1384300"/>
            <a:ext cx="9124950" cy="9540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/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若</a:t>
            </a:r>
            <a:r>
              <a:rPr lang="zh-CN" altLang="en-US" sz="28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阶方阵中主对角线上的元素均为常数</a:t>
            </a:r>
            <a:r>
              <a:rPr lang="zh-CN" altLang="en-US" sz="28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k</a:t>
            </a:r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，其余元素均为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，称此</a:t>
            </a:r>
            <a:r>
              <a:rPr lang="zh-CN" altLang="en-US" sz="28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阶方阵为</a:t>
            </a:r>
            <a:r>
              <a:rPr lang="zh-CN" altLang="en-US" sz="28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阶数量矩阵，记为</a:t>
            </a:r>
            <a:r>
              <a:rPr lang="zh-CN" altLang="en-US" sz="28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kE.  </a:t>
            </a:r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即</a:t>
            </a:r>
            <a:endParaRPr lang="zh-CN" altLang="en-US" sz="2800" b="1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59395" name="Object 4"/>
          <p:cNvGraphicFramePr/>
          <p:nvPr/>
        </p:nvGraphicFramePr>
        <p:xfrm>
          <a:off x="2717800" y="2338388"/>
          <a:ext cx="3421063" cy="2411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3" name="" r:id="rId1" imgW="1587500" imgH="1143000" progId="Equation.3">
                  <p:embed/>
                </p:oleObj>
              </mc:Choice>
              <mc:Fallback>
                <p:oleObj name="" r:id="rId1" imgW="1587500" imgH="1143000" progId="Equation.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717800" y="2338388"/>
                        <a:ext cx="3421063" cy="24114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0" y="4865688"/>
            <a:ext cx="9124950" cy="1384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</a:rPr>
              <a:t>        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对于任意 </a:t>
            </a:r>
            <a:r>
              <a:rPr lang="zh-CN" altLang="en-US" sz="28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阶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方阵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，有</a:t>
            </a:r>
            <a:r>
              <a:rPr lang="en-US" altLang="zh-CN" sz="2800" b="1" dirty="0">
                <a:latin typeface="Times New Roman" panose="02020603050405020304" pitchFamily="18" charset="0"/>
              </a:rPr>
              <a:t>(</a:t>
            </a:r>
            <a:r>
              <a:rPr lang="zh-CN" altLang="en-US" sz="28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kE</a:t>
            </a:r>
            <a:r>
              <a:rPr lang="en-US" altLang="zh-CN" sz="2800" b="1" dirty="0">
                <a:latin typeface="Times New Roman" panose="02020603050405020304" pitchFamily="18" charset="0"/>
              </a:rPr>
              <a:t>)</a:t>
            </a:r>
            <a:r>
              <a:rPr lang="zh-CN" altLang="en-US" sz="28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en-US" altLang="zh-CN" sz="2800" b="1" dirty="0">
                <a:latin typeface="Times New Roman" panose="02020603050405020304" pitchFamily="18" charset="0"/>
              </a:rPr>
              <a:t>=</a:t>
            </a:r>
            <a:r>
              <a:rPr lang="zh-CN" altLang="en-US" sz="28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en-US" altLang="zh-CN" sz="2800" b="1" dirty="0">
                <a:latin typeface="Times New Roman" panose="02020603050405020304" pitchFamily="18" charset="0"/>
              </a:rPr>
              <a:t>(</a:t>
            </a:r>
            <a:r>
              <a:rPr lang="zh-CN" altLang="en-US" sz="28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kE</a:t>
            </a:r>
            <a:r>
              <a:rPr lang="en-US" altLang="zh-CN" sz="2800" b="1" dirty="0">
                <a:latin typeface="Times New Roman" panose="02020603050405020304" pitchFamily="18" charset="0"/>
              </a:rPr>
              <a:t>)=</a:t>
            </a:r>
            <a:r>
              <a:rPr lang="zh-CN" altLang="en-US" sz="28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k</a:t>
            </a:r>
            <a:r>
              <a:rPr lang="en-US" altLang="zh-CN" sz="2800" b="1" dirty="0">
                <a:latin typeface="Times New Roman" panose="02020603050405020304" pitchFamily="18" charset="0"/>
              </a:rPr>
              <a:t>(</a:t>
            </a:r>
            <a:r>
              <a:rPr lang="zh-CN" altLang="en-US" sz="28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AE</a:t>
            </a:r>
            <a:r>
              <a:rPr lang="en-US" altLang="zh-CN" sz="2800" b="1" dirty="0">
                <a:latin typeface="Times New Roman" panose="02020603050405020304" pitchFamily="18" charset="0"/>
              </a:rPr>
              <a:t>)=</a:t>
            </a:r>
            <a:r>
              <a:rPr lang="zh-CN" altLang="en-US" sz="28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kA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. 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说明数量矩阵</a:t>
            </a:r>
            <a:r>
              <a:rPr lang="zh-CN" altLang="en-US" sz="28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kE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与任意同阶方阵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做乘积可交换，且结果等于数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k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乘以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800" b="1" dirty="0">
                <a:latin typeface="Times New Roman" panose="02020603050405020304" pitchFamily="18" charset="0"/>
              </a:rPr>
              <a:t>.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9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9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3" grpId="0"/>
      <p:bldP spid="59394" grpId="0"/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/>
          </p:cNvSpPr>
          <p:nvPr>
            <p:ph type="title"/>
          </p:nvPr>
        </p:nvSpPr>
        <p:spPr>
          <a:xfrm>
            <a:off x="-1587" y="7938"/>
            <a:ext cx="3171825" cy="608012"/>
          </a:xfrm>
        </p:spPr>
        <p:txBody>
          <a:bodyPr vert="horz" wrap="square" lIns="91440" tIns="45720" rIns="91440" bIns="45720" anchor="b" anchorCtr="0"/>
          <a:lstStyle/>
          <a:p>
            <a:pPr algn="l" eaLnBrk="1" hangingPunct="1"/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</a:rPr>
              <a:t>3、对角方阵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  <p:sp>
        <p:nvSpPr>
          <p:cNvPr id="61442" name="Rectangle 3"/>
          <p:cNvSpPr>
            <a:spLocks noGrp="1"/>
          </p:cNvSpPr>
          <p:nvPr>
            <p:ph idx="1"/>
          </p:nvPr>
        </p:nvSpPr>
        <p:spPr>
          <a:xfrm>
            <a:off x="-1587" y="654050"/>
            <a:ext cx="9139237" cy="4114800"/>
          </a:xfrm>
        </p:spPr>
        <p:txBody>
          <a:bodyPr vert="horz" wrap="square" lIns="91440" tIns="45720" rIns="91440" bIns="45720" anchor="t" anchorCtr="0"/>
          <a:lstStyle/>
          <a:p>
            <a:pPr marL="0" indent="0" algn="just" eaLnBrk="1" latinLnBrk="0" hangingPunct="1">
              <a:spcBef>
                <a:spcPct val="0"/>
              </a:spcBef>
              <a:buSzTx/>
              <a:buNone/>
            </a:pPr>
            <a:r>
              <a:rPr lang="zh-CN" altLang="en-US" sz="2800" b="1" dirty="0">
                <a:latin typeface="Times New Roman" panose="02020603050405020304" pitchFamily="18" charset="0"/>
              </a:rPr>
              <a:t>主对角线上的元素不全为零，其余元素都为零的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n</a:t>
            </a:r>
            <a:r>
              <a:rPr lang="zh-CN" altLang="en-US" sz="2800" b="1" dirty="0">
                <a:latin typeface="Times New Roman" panose="02020603050405020304" pitchFamily="18" charset="0"/>
              </a:rPr>
              <a:t>阶方阵</a:t>
            </a:r>
            <a:r>
              <a:rPr lang="en-US" altLang="zh-CN" sz="2800" b="1" dirty="0">
                <a:latin typeface="Times New Roman" panose="02020603050405020304" pitchFamily="18" charset="0"/>
              </a:rPr>
              <a:t>.  </a:t>
            </a:r>
            <a:r>
              <a:rPr lang="zh-CN" altLang="en-US" sz="2800" b="1" dirty="0">
                <a:latin typeface="Times New Roman" panose="02020603050405020304" pitchFamily="18" charset="0"/>
              </a:rPr>
              <a:t>如下：</a:t>
            </a:r>
            <a:endParaRPr lang="zh-CN" altLang="en-US" sz="2800" b="1" dirty="0"/>
          </a:p>
          <a:p>
            <a:pPr marL="0" indent="0" algn="just" eaLnBrk="1" latinLnBrk="0" hangingPunct="1">
              <a:spcBef>
                <a:spcPct val="0"/>
              </a:spcBef>
              <a:buNone/>
            </a:pPr>
            <a:endParaRPr lang="zh-CN" altLang="en-US" sz="2800" b="1" dirty="0"/>
          </a:p>
        </p:txBody>
      </p:sp>
      <p:sp>
        <p:nvSpPr>
          <p:cNvPr id="61443" name="Rectangle 5"/>
          <p:cNvSpPr/>
          <p:nvPr/>
        </p:nvSpPr>
        <p:spPr>
          <a:xfrm>
            <a:off x="-1587" y="3184525"/>
            <a:ext cx="8286750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称为对角方阵，记为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diag</a:t>
            </a:r>
            <a:r>
              <a:rPr lang="en-US" altLang="zh-CN" sz="2800" b="1" dirty="0">
                <a:latin typeface="宋体" panose="02010600030101010101" pitchFamily="2" charset="-122"/>
              </a:rPr>
              <a:t>{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800" b="1" baseline="-25000" dirty="0">
                <a:latin typeface="宋体" panose="02010600030101010101" pitchFamily="2" charset="-122"/>
              </a:rPr>
              <a:t>1</a:t>
            </a:r>
            <a:r>
              <a:rPr lang="en-US" altLang="zh-CN" sz="2800" b="1" dirty="0">
                <a:latin typeface="宋体" panose="02010600030101010101" pitchFamily="2" charset="-122"/>
              </a:rPr>
              <a:t>,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800" b="1" baseline="-25000" dirty="0">
                <a:latin typeface="宋体" panose="02010600030101010101" pitchFamily="2" charset="-122"/>
              </a:rPr>
              <a:t>2</a:t>
            </a:r>
            <a:r>
              <a:rPr lang="en-US" altLang="zh-CN" sz="2800" b="1" dirty="0">
                <a:latin typeface="宋体" panose="02010600030101010101" pitchFamily="2" charset="-122"/>
              </a:rPr>
              <a:t>,…,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800" b="1" i="1" baseline="-25000" dirty="0">
                <a:latin typeface="Times New Roman" panose="02020603050405020304" pitchFamily="18" charset="0"/>
              </a:rPr>
              <a:t>n</a:t>
            </a:r>
            <a:r>
              <a:rPr lang="en-US" altLang="zh-CN" sz="2800" b="1" dirty="0">
                <a:latin typeface="宋体" panose="02010600030101010101" pitchFamily="2" charset="-122"/>
              </a:rPr>
              <a:t>}.</a:t>
            </a:r>
            <a:endParaRPr lang="en-US" altLang="zh-CN" sz="2800" b="1" dirty="0">
              <a:latin typeface="宋体" panose="02010600030101010101" pitchFamily="2" charset="-122"/>
            </a:endParaRPr>
          </a:p>
        </p:txBody>
      </p:sp>
      <p:graphicFrame>
        <p:nvGraphicFramePr>
          <p:cNvPr id="61444" name="Object 4"/>
          <p:cNvGraphicFramePr>
            <a:graphicFrameLocks noChangeAspect="1"/>
          </p:cNvGraphicFramePr>
          <p:nvPr/>
        </p:nvGraphicFramePr>
        <p:xfrm>
          <a:off x="3358198" y="1195388"/>
          <a:ext cx="2571750" cy="205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7" name="" r:id="rId1" imgW="1435100" imgH="1168400" progId="Equation.3">
                  <p:embed/>
                </p:oleObj>
              </mc:Choice>
              <mc:Fallback>
                <p:oleObj name="" r:id="rId1" imgW="1435100" imgH="1168400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358198" y="1195388"/>
                        <a:ext cx="2571750" cy="2051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6194" name="Rectangle 2"/>
          <p:cNvSpPr>
            <a:spLocks noGrp="1"/>
          </p:cNvSpPr>
          <p:nvPr/>
        </p:nvSpPr>
        <p:spPr>
          <a:xfrm>
            <a:off x="0" y="3750945"/>
            <a:ext cx="7772400" cy="6096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 anchorCtr="0"/>
          <a:lstStyle/>
          <a:p>
            <a:r>
              <a:rPr lang="zh-CN" altLang="en-US" sz="3000" b="1" dirty="0">
                <a:solidFill>
                  <a:srgbClr val="210DB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对角方阵的性质：</a:t>
            </a:r>
            <a:endParaRPr lang="zh-CN" altLang="en-US" sz="3000" b="1" dirty="0">
              <a:solidFill>
                <a:srgbClr val="210DB9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6195" name="Rectangle 3"/>
          <p:cNvSpPr>
            <a:spLocks noGrp="1"/>
          </p:cNvSpPr>
          <p:nvPr/>
        </p:nvSpPr>
        <p:spPr>
          <a:xfrm>
            <a:off x="327025" y="4360545"/>
            <a:ext cx="6911975" cy="61753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1、</a:t>
            </a:r>
            <a:r>
              <a:rPr lang="zh-CN" altLang="en-US" sz="2800" b="1" dirty="0">
                <a:latin typeface="Tahoma" panose="020B0604030504040204" pitchFamily="34" charset="0"/>
                <a:ea typeface="宋体" panose="02010600030101010101" pitchFamily="2" charset="-122"/>
              </a:rPr>
              <a:t>对角方阵的转置即本身；</a:t>
            </a:r>
            <a:endParaRPr lang="zh-CN" altLang="en-US" sz="2800" b="1" dirty="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3850" y="4862195"/>
            <a:ext cx="6664325" cy="5207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2、两个对角方阵的和仍是对角方阵;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3850" y="5365433"/>
            <a:ext cx="7056438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3、对角方阵与数的乘积仍是对角方阵;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3850" y="5833745"/>
            <a:ext cx="8669338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4、两对角方阵可以交换，积也是对角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方阵且主对角线元素等于对应主对角线元素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的乘积.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1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1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1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1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1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1" grpId="0"/>
      <p:bldP spid="61442" grpId="0" build="p"/>
      <p:bldP spid="61443" grpId="0"/>
      <p:bldP spid="136194" grpId="0"/>
      <p:bldP spid="136195" grpId="0" build="p"/>
      <p:bldP spid="2" grpId="0"/>
      <p:bldP spid="3" grpId="0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/>
          </p:cNvSpPr>
          <p:nvPr>
            <p:ph type="title"/>
          </p:nvPr>
        </p:nvSpPr>
        <p:spPr>
          <a:xfrm>
            <a:off x="0" y="169863"/>
            <a:ext cx="5410200" cy="701675"/>
          </a:xfrm>
        </p:spPr>
        <p:txBody>
          <a:bodyPr vert="horz" wrap="square" lIns="91440" tIns="45720" rIns="91440" bIns="45720" anchor="b" anchorCtr="0"/>
          <a:lstStyle/>
          <a:p>
            <a:pPr algn="l" eaLnBrk="1" hangingPunct="1"/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</a:rPr>
              <a:t>4.上</a:t>
            </a:r>
            <a:r>
              <a:rPr lang="en-US" altLang="zh-CN" sz="3200" b="1" dirty="0">
                <a:solidFill>
                  <a:schemeClr val="tx1"/>
                </a:solidFill>
                <a:latin typeface="宋体" panose="02010600030101010101" pitchFamily="2" charset="-122"/>
              </a:rPr>
              <a:t>(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</a:rPr>
              <a:t>下</a:t>
            </a:r>
            <a:r>
              <a:rPr lang="en-US" altLang="zh-CN" sz="3200" b="1" dirty="0">
                <a:solidFill>
                  <a:schemeClr val="tx1"/>
                </a:solidFill>
                <a:latin typeface="宋体" panose="02010600030101010101" pitchFamily="2" charset="-122"/>
              </a:rPr>
              <a:t>)</a:t>
            </a:r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</a:rPr>
              <a:t>三角方阵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  <p:sp>
        <p:nvSpPr>
          <p:cNvPr id="37893" name="Rectangle 3"/>
          <p:cNvSpPr>
            <a:spLocks noGrp="1"/>
          </p:cNvSpPr>
          <p:nvPr>
            <p:ph idx="1"/>
          </p:nvPr>
        </p:nvSpPr>
        <p:spPr>
          <a:xfrm>
            <a:off x="0" y="1078230"/>
            <a:ext cx="9141460" cy="947420"/>
          </a:xfrm>
        </p:spPr>
        <p:txBody>
          <a:bodyPr vert="horz" wrap="square" lIns="91440" tIns="45720" rIns="91440" bIns="45720" anchor="t" anchorCtr="0"/>
          <a:lstStyle/>
          <a:p>
            <a:pPr marL="0" indent="0" algn="just" eaLnBrk="1" fontAlgn="base" latinLnBrk="0" hangingPunct="1">
              <a:spcBef>
                <a:spcPct val="0"/>
              </a:spcBef>
              <a:buSzTx/>
              <a:buNone/>
            </a:pPr>
            <a:r>
              <a:rPr lang="zh-CN" altLang="en-US" sz="2800" b="1" strike="noStrike" noProof="1">
                <a:latin typeface="Times New Roman" panose="02020603050405020304" pitchFamily="18" charset="0"/>
              </a:rPr>
              <a:t>主对角线下</a:t>
            </a:r>
            <a:r>
              <a:rPr lang="en-US" altLang="zh-CN" sz="2800" b="1" strike="noStrike" noProof="1">
                <a:latin typeface="Times New Roman" panose="02020603050405020304" pitchFamily="18" charset="0"/>
              </a:rPr>
              <a:t>(</a:t>
            </a:r>
            <a:r>
              <a:rPr lang="zh-CN" altLang="en-US" sz="2800" b="1" strike="noStrike" noProof="1">
                <a:latin typeface="Times New Roman" panose="02020603050405020304" pitchFamily="18" charset="0"/>
              </a:rPr>
              <a:t>上</a:t>
            </a:r>
            <a:r>
              <a:rPr lang="en-US" altLang="zh-CN" sz="2800" b="1" strike="noStrike" noProof="1">
                <a:latin typeface="Times New Roman" panose="02020603050405020304" pitchFamily="18" charset="0"/>
              </a:rPr>
              <a:t>)</a:t>
            </a:r>
            <a:r>
              <a:rPr lang="zh-CN" altLang="en-US" sz="2800" b="1" strike="noStrike" noProof="1">
                <a:latin typeface="Times New Roman" panose="02020603050405020304" pitchFamily="18" charset="0"/>
              </a:rPr>
              <a:t>方的元素都为零的</a:t>
            </a:r>
            <a:r>
              <a:rPr lang="en-US" altLang="zh-CN" sz="2800" b="1" i="1" strike="noStrike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sz="2800" b="1" strike="noStrike" noProof="1">
                <a:latin typeface="Times New Roman" panose="02020603050405020304" pitchFamily="18" charset="0"/>
              </a:rPr>
              <a:t>阶方阵称为上</a:t>
            </a:r>
            <a:r>
              <a:rPr lang="en-US" altLang="zh-CN" sz="2800" b="1" strike="noStrike" noProof="1">
                <a:latin typeface="Times New Roman" panose="02020603050405020304" pitchFamily="18" charset="0"/>
              </a:rPr>
              <a:t>(</a:t>
            </a:r>
            <a:r>
              <a:rPr lang="zh-CN" altLang="en-US" sz="2800" b="1" strike="noStrike" noProof="1">
                <a:latin typeface="Times New Roman" panose="02020603050405020304" pitchFamily="18" charset="0"/>
              </a:rPr>
              <a:t>下</a:t>
            </a:r>
            <a:r>
              <a:rPr lang="en-US" altLang="zh-CN" sz="2800" b="1" strike="noStrike" noProof="1">
                <a:latin typeface="Times New Roman" panose="02020603050405020304" pitchFamily="18" charset="0"/>
              </a:rPr>
              <a:t>)</a:t>
            </a:r>
            <a:r>
              <a:rPr lang="zh-CN" altLang="en-US" sz="2800" b="1" strike="noStrike" noProof="1">
                <a:latin typeface="Times New Roman" panose="02020603050405020304" pitchFamily="18" charset="0"/>
              </a:rPr>
              <a:t>三角形矩阵，</a:t>
            </a:r>
            <a:r>
              <a:rPr lang="zh-CN" altLang="en-US" sz="2800" b="1" strike="noStrike" noProof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统称为三角方阵</a:t>
            </a:r>
            <a:r>
              <a:rPr lang="en-US" altLang="zh-CN" sz="2800" b="1" strike="noStrike" noProof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(</a:t>
            </a:r>
            <a:r>
              <a:rPr lang="zh-CN" altLang="en-US" sz="2800" b="1" strike="noStrike" noProof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矩阵</a:t>
            </a:r>
            <a:r>
              <a:rPr lang="en-US" altLang="zh-CN" sz="2800" b="1" strike="noStrike" noProof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latin typeface="Times New Roman" panose="02020603050405020304" pitchFamily="18" charset="0"/>
                <a:ea typeface="宋体" panose="02010600030101010101" pitchFamily="2" charset="-122"/>
                <a:sym typeface="+mn-ea"/>
              </a:rPr>
              <a:t>).</a:t>
            </a:r>
            <a:endParaRPr lang="zh-CN" altLang="en-US" sz="2800" b="1" strike="noStrike" noProof="1"/>
          </a:p>
          <a:p>
            <a:pPr eaLnBrk="1" fontAlgn="base" hangingPunct="1"/>
            <a:endParaRPr lang="zh-CN" altLang="en-US" sz="2800" b="1" strike="noStrike" noProof="1"/>
          </a:p>
        </p:txBody>
      </p:sp>
      <p:grpSp>
        <p:nvGrpSpPr>
          <p:cNvPr id="2" name="组合 1"/>
          <p:cNvGrpSpPr/>
          <p:nvPr/>
        </p:nvGrpSpPr>
        <p:grpSpPr>
          <a:xfrm>
            <a:off x="1066800" y="2025650"/>
            <a:ext cx="2613025" cy="2528888"/>
            <a:chOff x="1066800" y="2599690"/>
            <a:chExt cx="2613333" cy="2529300"/>
          </a:xfrm>
        </p:grpSpPr>
        <p:sp>
          <p:nvSpPr>
            <p:cNvPr id="63492" name="Rectangle 6"/>
            <p:cNvSpPr/>
            <p:nvPr/>
          </p:nvSpPr>
          <p:spPr>
            <a:xfrm>
              <a:off x="1143000" y="4607020"/>
              <a:ext cx="2395855" cy="52197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上三角形矩阵</a:t>
              </a:r>
              <a:endPara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63493" name="Object 1024"/>
            <p:cNvGraphicFramePr>
              <a:graphicFrameLocks noChangeAspect="1"/>
            </p:cNvGraphicFramePr>
            <p:nvPr/>
          </p:nvGraphicFramePr>
          <p:xfrm>
            <a:off x="1066800" y="2599690"/>
            <a:ext cx="2613333" cy="2016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673" name="" r:id="rId1" imgW="1295400" imgH="939800" progId="Equation.3">
                    <p:embed/>
                  </p:oleObj>
                </mc:Choice>
                <mc:Fallback>
                  <p:oleObj name="" r:id="rId1" imgW="1295400" imgH="939800" progId="Equation.3">
                    <p:embed/>
                    <p:pic>
                      <p:nvPicPr>
                        <p:cNvPr id="0" name="图片 3149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066800" y="2599690"/>
                          <a:ext cx="2613333" cy="20160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组合 2"/>
          <p:cNvGrpSpPr/>
          <p:nvPr/>
        </p:nvGrpSpPr>
        <p:grpSpPr>
          <a:xfrm>
            <a:off x="4559300" y="2030413"/>
            <a:ext cx="2613025" cy="2524125"/>
            <a:chOff x="4559300" y="2747645"/>
            <a:chExt cx="2613600" cy="2524855"/>
          </a:xfrm>
        </p:grpSpPr>
        <p:sp>
          <p:nvSpPr>
            <p:cNvPr id="63495" name="Rectangle 7"/>
            <p:cNvSpPr/>
            <p:nvPr/>
          </p:nvSpPr>
          <p:spPr>
            <a:xfrm>
              <a:off x="4711065" y="4750530"/>
              <a:ext cx="2338070" cy="52197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下三角形矩阵</a:t>
              </a:r>
              <a:endPara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63496" name="Object 1025"/>
            <p:cNvGraphicFramePr/>
            <p:nvPr/>
          </p:nvGraphicFramePr>
          <p:xfrm>
            <a:off x="4559300" y="2747645"/>
            <a:ext cx="2613600" cy="2016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674" name="" r:id="rId3" imgW="1320165" imgH="939800" progId="Equation.3">
                    <p:embed/>
                  </p:oleObj>
                </mc:Choice>
                <mc:Fallback>
                  <p:oleObj name="" r:id="rId3" imgW="1320165" imgH="939800" progId="Equation.3">
                    <p:embed/>
                    <p:pic>
                      <p:nvPicPr>
                        <p:cNvPr id="0" name="图片 3150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559300" y="2747645"/>
                          <a:ext cx="2613600" cy="20160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3497" name="文本框 3"/>
          <p:cNvSpPr txBox="1"/>
          <p:nvPr/>
        </p:nvSpPr>
        <p:spPr>
          <a:xfrm>
            <a:off x="0" y="4751388"/>
            <a:ext cx="3779838" cy="5524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3000" b="1" dirty="0">
                <a:solidFill>
                  <a:srgbClr val="210DB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三角方阵的性质：</a:t>
            </a:r>
            <a:endParaRPr lang="zh-CN" altLang="en-US" sz="3000" b="1" dirty="0">
              <a:solidFill>
                <a:srgbClr val="210DB9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3498" name="文本框 4"/>
          <p:cNvSpPr txBox="1"/>
          <p:nvPr/>
        </p:nvSpPr>
        <p:spPr>
          <a:xfrm>
            <a:off x="73025" y="5289550"/>
            <a:ext cx="9067800" cy="1384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</a:rPr>
              <a:t>(1)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数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k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与三角方阵之积仍是三角方阵；</a:t>
            </a:r>
            <a:endParaRPr lang="zh-CN" altLang="zh-CN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r>
              <a:rPr lang="en-US" altLang="zh-CN" sz="2800" b="1" dirty="0">
                <a:latin typeface="Times New Roman" panose="02020603050405020304" pitchFamily="18" charset="0"/>
              </a:rPr>
              <a:t>(2)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两个同阶上</a:t>
            </a:r>
            <a:r>
              <a:rPr lang="en-US" altLang="zh-CN" sz="2800" b="1" dirty="0">
                <a:latin typeface="Times New Roman" panose="02020603050405020304" pitchFamily="18" charset="0"/>
              </a:rPr>
              <a:t>(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下</a:t>
            </a:r>
            <a:r>
              <a:rPr lang="en-US" altLang="zh-CN" sz="2800" b="1" dirty="0">
                <a:latin typeface="Times New Roman" panose="02020603050405020304" pitchFamily="18" charset="0"/>
              </a:rPr>
              <a:t>)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三角方阵之和、差、数乘与积仍是上</a:t>
            </a:r>
            <a:r>
              <a:rPr lang="en-US" altLang="zh-CN" sz="2800" b="1" dirty="0">
                <a:latin typeface="Times New Roman" panose="02020603050405020304" pitchFamily="18" charset="0"/>
              </a:rPr>
              <a:t>(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下</a:t>
            </a:r>
            <a:r>
              <a:rPr lang="en-US" altLang="zh-CN" sz="2800" b="1" dirty="0">
                <a:latin typeface="Times New Roman" panose="02020603050405020304" pitchFamily="18" charset="0"/>
              </a:rPr>
              <a:t>)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三角方阵</a:t>
            </a:r>
            <a:r>
              <a:rPr lang="en-US" altLang="zh-CN" sz="2800" b="1" dirty="0">
                <a:latin typeface="Times New Roman" panose="02020603050405020304" pitchFamily="18" charset="0"/>
              </a:rPr>
              <a:t>.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78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3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/>
      <p:bldP spid="37893" grpId="0" build="p"/>
      <p:bldP spid="63497" grpId="0"/>
      <p:bldP spid="6349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/>
          </p:cNvSpPr>
          <p:nvPr>
            <p:ph type="title"/>
          </p:nvPr>
        </p:nvSpPr>
        <p:spPr>
          <a:xfrm>
            <a:off x="0" y="-12700"/>
            <a:ext cx="4673600" cy="682625"/>
          </a:xfrm>
        </p:spPr>
        <p:txBody>
          <a:bodyPr vert="horz" wrap="square" lIns="91440" tIns="45720" rIns="91440" bIns="45720" anchor="b" anchorCtr="0"/>
          <a:lstStyle/>
          <a:p>
            <a:pPr algn="l" eaLnBrk="1" hangingPunct="1"/>
            <a:r>
              <a:rPr lang="zh-CN" altLang="en-US" sz="3500" b="1" dirty="0">
                <a:latin typeface="Times New Roman" panose="02020603050405020304" pitchFamily="18" charset="0"/>
              </a:rPr>
              <a:t>三、方阵的行列式</a:t>
            </a:r>
            <a:endParaRPr lang="zh-CN" altLang="en-US" sz="3200" b="1" dirty="0"/>
          </a:p>
        </p:txBody>
      </p:sp>
      <p:sp>
        <p:nvSpPr>
          <p:cNvPr id="65538" name="Rectangle 3"/>
          <p:cNvSpPr>
            <a:spLocks noGrp="1"/>
          </p:cNvSpPr>
          <p:nvPr>
            <p:ph idx="1"/>
          </p:nvPr>
        </p:nvSpPr>
        <p:spPr>
          <a:xfrm>
            <a:off x="0" y="677863"/>
            <a:ext cx="9140825" cy="1001713"/>
          </a:xfrm>
        </p:spPr>
        <p:txBody>
          <a:bodyPr vert="horz" wrap="square" lIns="91440" tIns="45720" rIns="91440" bIns="45720" anchor="t" anchorCtr="0"/>
          <a:lstStyle/>
          <a:p>
            <a:pPr marL="0" marR="0" indent="0" algn="just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Pct val="90000"/>
              <a:buFontTx/>
              <a:buNone/>
            </a:pPr>
            <a:r>
              <a:rPr kumimoji="0" lang="zh-CN" altLang="en-US" sz="2800" b="1" i="0" u="none" strike="noStrike" kern="1200" cap="none" spc="0" normalizeH="0" baseline="0" noProof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定义2：</a:t>
            </a:r>
            <a:r>
              <a:rPr kumimoji="0" lang="zh-CN" altLang="en-US" sz="2800" b="1" i="1" u="none" strike="noStrike" kern="1200" cap="none" spc="0" normalizeH="0" baseline="0" noProof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kumimoji="0" lang="zh-CN" altLang="en-US" sz="2800" b="1" i="0" u="none" strike="noStrike" kern="1200" cap="none" spc="0" normalizeH="0" baseline="0" noProof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阶方阵</a:t>
            </a:r>
            <a:r>
              <a:rPr kumimoji="0" lang="zh-CN" altLang="en-US" sz="2800" b="1" i="1" u="none" strike="noStrike" kern="1200" cap="none" spc="0" normalizeH="0" baseline="0" noProof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2800" b="1" i="0" u="none" strike="noStrike" kern="1200" cap="none" spc="0" normalizeH="0" baseline="0" noProof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中的元素按原来的排列顺序构成的</a:t>
            </a:r>
            <a:r>
              <a:rPr kumimoji="0" lang="zh-CN" altLang="en-US" sz="2800" b="1" i="1" u="none" strike="noStrike" kern="1200" cap="none" spc="0" normalizeH="0" baseline="0" noProof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kumimoji="0" lang="zh-CN" altLang="en-US" sz="2800" b="1" i="0" u="none" strike="noStrike" kern="1200" cap="none" spc="0" normalizeH="0" baseline="0" noProof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阶行列式称为方阵</a:t>
            </a:r>
            <a:r>
              <a:rPr kumimoji="0" lang="zh-CN" altLang="en-US" sz="2800" b="1" i="1" u="none" strike="noStrike" kern="1200" cap="none" spc="0" normalizeH="0" baseline="0" noProof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2800" b="1" i="0" u="none" strike="noStrike" kern="1200" cap="none" spc="0" normalizeH="0" baseline="0" noProof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的行列式，记为|A|或</a:t>
            </a:r>
            <a:r>
              <a:rPr kumimoji="0" lang="zh-CN" altLang="en-US" sz="2800" b="1" i="1" u="none" strike="noStrike" kern="1200" cap="none" spc="0" normalizeH="0" baseline="0" noProof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detA</a:t>
            </a:r>
            <a:r>
              <a:rPr kumimoji="0" lang="zh-CN" altLang="en-US" sz="2800" b="1" i="0" u="none" strike="noStrike" kern="1200" cap="none" spc="0" normalizeH="0" baseline="0" noProof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.  即</a:t>
            </a:r>
            <a:endParaRPr kumimoji="0" lang="zh-CN" altLang="en-US" sz="2800" b="1" i="0" u="none" strike="noStrike" kern="1200" cap="none" spc="0" normalizeH="0" baseline="0" noProof="1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Pct val="90000"/>
              <a:buFontTx/>
              <a:buBlip>
                <a:blip r:embed="rId1"/>
              </a:buBlip>
            </a:pPr>
            <a:endParaRPr kumimoji="0" lang="zh-CN" altLang="en-US" sz="3200" b="0" i="0" u="none" strike="noStrike" kern="0" cap="none" spc="0" normalizeH="0" baseline="0" noProof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4515" name="Object 4"/>
          <p:cNvGraphicFramePr>
            <a:graphicFrameLocks noChangeAspect="1"/>
          </p:cNvGraphicFramePr>
          <p:nvPr/>
        </p:nvGraphicFramePr>
        <p:xfrm>
          <a:off x="1014413" y="1516063"/>
          <a:ext cx="3213100" cy="205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5" name="" r:id="rId2" imgW="1625600" imgH="939800" progId="Equation.3">
                  <p:embed/>
                </p:oleObj>
              </mc:Choice>
              <mc:Fallback>
                <p:oleObj name="" r:id="rId2" imgW="1625600" imgH="939800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14413" y="1516063"/>
                        <a:ext cx="3213100" cy="2051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6" name="Rectangle 6"/>
          <p:cNvSpPr/>
          <p:nvPr/>
        </p:nvSpPr>
        <p:spPr>
          <a:xfrm>
            <a:off x="4386263" y="2235200"/>
            <a:ext cx="777875" cy="52228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/>
          <a:p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则</a:t>
            </a:r>
            <a:endParaRPr lang="zh-CN" altLang="en-US" sz="2800" b="1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64517" name="Object 7"/>
          <p:cNvGraphicFramePr/>
          <p:nvPr/>
        </p:nvGraphicFramePr>
        <p:xfrm>
          <a:off x="4824413" y="1479550"/>
          <a:ext cx="3000375" cy="205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6" name="" r:id="rId4" imgW="1587500" imgH="939800" progId="Equation.3">
                  <p:embed/>
                </p:oleObj>
              </mc:Choice>
              <mc:Fallback>
                <p:oleObj name="" r:id="rId4" imgW="1587500" imgH="939800" progId="Equation.3">
                  <p:embed/>
                  <p:pic>
                    <p:nvPicPr>
                      <p:cNvPr id="0" name="图片 315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24413" y="1479550"/>
                        <a:ext cx="3000375" cy="2051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9554" name="Object 2"/>
          <p:cNvGraphicFramePr>
            <a:graphicFrameLocks noChangeAspect="1"/>
          </p:cNvGraphicFramePr>
          <p:nvPr/>
        </p:nvGraphicFramePr>
        <p:xfrm>
          <a:off x="704850" y="3671888"/>
          <a:ext cx="1843088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7" name="" r:id="rId6" imgW="787400" imgH="457200" progId="Equation.3">
                  <p:embed/>
                </p:oleObj>
              </mc:Choice>
              <mc:Fallback>
                <p:oleObj name="" r:id="rId6" imgW="787400" imgH="457200" progId="Equation.3">
                  <p:embed/>
                  <p:pic>
                    <p:nvPicPr>
                      <p:cNvPr id="0" name="图片 315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04850" y="3671888"/>
                        <a:ext cx="1843088" cy="10731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9555" name="Object 3"/>
          <p:cNvGraphicFramePr>
            <a:graphicFrameLocks noChangeAspect="1"/>
          </p:cNvGraphicFramePr>
          <p:nvPr/>
        </p:nvGraphicFramePr>
        <p:xfrm>
          <a:off x="2635250" y="3757613"/>
          <a:ext cx="19177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8" name="" r:id="rId8" imgW="1917700" imgH="977900" progId="Equation.3">
                  <p:embed/>
                </p:oleObj>
              </mc:Choice>
              <mc:Fallback>
                <p:oleObj name="" r:id="rId8" imgW="1917700" imgH="977900" progId="Equation.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635250" y="3757613"/>
                        <a:ext cx="1917700" cy="977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9556" name="Object 4"/>
          <p:cNvGraphicFramePr>
            <a:graphicFrameLocks noChangeAspect="1"/>
          </p:cNvGraphicFramePr>
          <p:nvPr/>
        </p:nvGraphicFramePr>
        <p:xfrm>
          <a:off x="4608513" y="4106863"/>
          <a:ext cx="787400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9" name="" r:id="rId10" imgW="786765" imgH="317500" progId="Equation.3">
                  <p:embed/>
                </p:oleObj>
              </mc:Choice>
              <mc:Fallback>
                <p:oleObj name="" r:id="rId10" imgW="786765" imgH="317500" progId="Equation.3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608513" y="4106863"/>
                        <a:ext cx="787400" cy="3159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9557" name="Object 5"/>
          <p:cNvGraphicFramePr>
            <a:graphicFrameLocks noChangeAspect="1"/>
          </p:cNvGraphicFramePr>
          <p:nvPr/>
        </p:nvGraphicFramePr>
        <p:xfrm>
          <a:off x="1949450" y="4967288"/>
          <a:ext cx="1735138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10" name="" r:id="rId12" imgW="838200" imgH="279400" progId="Equation.3">
                  <p:embed/>
                </p:oleObj>
              </mc:Choice>
              <mc:Fallback>
                <p:oleObj name="" r:id="rId12" imgW="838200" imgH="279400" progId="Equation.3">
                  <p:embed/>
                  <p:pic>
                    <p:nvPicPr>
                      <p:cNvPr id="0" name="图片 3157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949450" y="4967288"/>
                        <a:ext cx="1735138" cy="5762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9558" name="Object 6"/>
          <p:cNvGraphicFramePr>
            <a:graphicFrameLocks noChangeAspect="1"/>
          </p:cNvGraphicFramePr>
          <p:nvPr/>
        </p:nvGraphicFramePr>
        <p:xfrm>
          <a:off x="4140200" y="4967288"/>
          <a:ext cx="2224088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11" name="" r:id="rId14" imgW="977900" imgH="254000" progId="Equation.3">
                  <p:embed/>
                </p:oleObj>
              </mc:Choice>
              <mc:Fallback>
                <p:oleObj name="" r:id="rId14" imgW="977900" imgH="254000" progId="Equation.3">
                  <p:embed/>
                  <p:pic>
                    <p:nvPicPr>
                      <p:cNvPr id="0" name="图片 3158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140200" y="4967288"/>
                        <a:ext cx="2224088" cy="5762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9559" name="Object 7"/>
          <p:cNvGraphicFramePr>
            <a:graphicFrameLocks noChangeAspect="1"/>
          </p:cNvGraphicFramePr>
          <p:nvPr/>
        </p:nvGraphicFramePr>
        <p:xfrm>
          <a:off x="1971675" y="5543550"/>
          <a:ext cx="231140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12" name="" r:id="rId16" imgW="1016000" imgH="254000" progId="Equation.3">
                  <p:embed/>
                </p:oleObj>
              </mc:Choice>
              <mc:Fallback>
                <p:oleObj name="" r:id="rId16" imgW="1016000" imgH="254000" progId="Equation.3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971675" y="5543550"/>
                        <a:ext cx="2311400" cy="5762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5" name="Rectangle 8"/>
          <p:cNvSpPr/>
          <p:nvPr/>
        </p:nvSpPr>
        <p:spPr>
          <a:xfrm>
            <a:off x="28575" y="4965700"/>
            <a:ext cx="3289300" cy="552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3000" b="1" dirty="0">
                <a:solidFill>
                  <a:srgbClr val="210DB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运算性质：</a:t>
            </a:r>
            <a:endParaRPr lang="zh-CN" altLang="en-US" sz="3000" b="1" dirty="0">
              <a:solidFill>
                <a:srgbClr val="210DB9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279561" name="Object 9"/>
          <p:cNvGraphicFramePr>
            <a:graphicFrameLocks noChangeAspect="1"/>
          </p:cNvGraphicFramePr>
          <p:nvPr/>
        </p:nvGraphicFramePr>
        <p:xfrm>
          <a:off x="4341813" y="5610225"/>
          <a:ext cx="2070100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13" name="" r:id="rId18" imgW="2070100" imgH="444500" progId="Equation.3">
                  <p:embed/>
                </p:oleObj>
              </mc:Choice>
              <mc:Fallback>
                <p:oleObj name="" r:id="rId18" imgW="2070100" imgH="444500" progId="Equation.3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4341813" y="5610225"/>
                        <a:ext cx="2070100" cy="4429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6" name="Rectangle 10"/>
          <p:cNvSpPr/>
          <p:nvPr/>
        </p:nvSpPr>
        <p:spPr>
          <a:xfrm>
            <a:off x="0" y="3938588"/>
            <a:ext cx="1295400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  <a:r>
              <a:rPr lang="en-US" altLang="zh-CN" sz="2800" b="1" dirty="0">
                <a:latin typeface="Times New Roman" panose="02020603050405020304" pitchFamily="18" charset="0"/>
              </a:rPr>
              <a:t>2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6194425"/>
            <a:ext cx="9047163" cy="536575"/>
            <a:chOff x="1013023" y="213092"/>
            <a:chExt cx="9045595" cy="535700"/>
          </a:xfrm>
        </p:grpSpPr>
        <p:sp>
          <p:nvSpPr>
            <p:cNvPr id="64528" name="Rectangle 6"/>
            <p:cNvSpPr/>
            <p:nvPr/>
          </p:nvSpPr>
          <p:spPr>
            <a:xfrm>
              <a:off x="1013023" y="213994"/>
              <a:ext cx="2099691" cy="52197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defTabSz="914400">
                <a:tabLst>
                  <a:tab pos="114300" algn="l"/>
                  <a:tab pos="571500" algn="l"/>
                </a:tabLst>
              </a:pPr>
              <a:r>
                <a:rPr lang="zh-CN" altLang="en-US" sz="28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推论：若</a:t>
              </a:r>
              <a:endPara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64529" name="Object 5"/>
            <p:cNvGraphicFramePr>
              <a:graphicFrameLocks noChangeAspect="1"/>
            </p:cNvGraphicFramePr>
            <p:nvPr/>
          </p:nvGraphicFramePr>
          <p:xfrm>
            <a:off x="2538676" y="244792"/>
            <a:ext cx="2029787" cy="504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814" name="" r:id="rId20" imgW="825500" imgH="228600" progId="Equation.3">
                    <p:embed/>
                  </p:oleObj>
                </mc:Choice>
                <mc:Fallback>
                  <p:oleObj name="" r:id="rId20" imgW="825500" imgH="228600" progId="Equation.3">
                    <p:embed/>
                    <p:pic>
                      <p:nvPicPr>
                        <p:cNvPr id="0" name="图片 3160"/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2538676" y="244792"/>
                          <a:ext cx="2029787" cy="5040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4530" name="Rectangle 7"/>
            <p:cNvSpPr/>
            <p:nvPr/>
          </p:nvSpPr>
          <p:spPr>
            <a:xfrm>
              <a:off x="4396613" y="213092"/>
              <a:ext cx="3600649" cy="52197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ctr" anchorCtr="0">
              <a:spAutoFit/>
            </a:bodyPr>
            <a:lstStyle/>
            <a:p>
              <a:pPr defTabSz="914400">
                <a:tabLst>
                  <a:tab pos="114300" algn="l"/>
                  <a:tab pos="571500" algn="l"/>
                </a:tabLst>
              </a:pPr>
              <a:r>
                <a:rPr lang="zh-CN" altLang="en-US" sz="28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都是</a:t>
              </a:r>
              <a:r>
                <a:rPr lang="en-US" altLang="zh-CN" sz="2800" b="1" i="1" dirty="0">
                  <a:latin typeface="Times New Roman" panose="02020603050405020304" pitchFamily="18" charset="0"/>
                </a:rPr>
                <a:t>n</a:t>
              </a:r>
              <a:r>
                <a:rPr lang="zh-CN" altLang="en-US" sz="28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阶方阵，则</a:t>
              </a:r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64531" name="Object 4"/>
            <p:cNvGraphicFramePr>
              <a:graphicFrameLocks noChangeAspect="1"/>
            </p:cNvGraphicFramePr>
            <p:nvPr/>
          </p:nvGraphicFramePr>
          <p:xfrm>
            <a:off x="7168277" y="245492"/>
            <a:ext cx="2890341" cy="468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8815" name="" r:id="rId22" imgW="1638300" imgH="254000" progId="Equation.3">
                    <p:embed/>
                  </p:oleObj>
                </mc:Choice>
                <mc:Fallback>
                  <p:oleObj name="" r:id="rId22" imgW="1638300" imgH="254000" progId="Equation.3">
                    <p:embed/>
                    <p:pic>
                      <p:nvPicPr>
                        <p:cNvPr id="0" name="图片 3161"/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7168277" y="245492"/>
                          <a:ext cx="2890341" cy="4680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4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4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5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3" grpId="0"/>
      <p:bldP spid="64513" grpId="1"/>
      <p:bldP spid="65538" grpId="0" build="p"/>
      <p:bldP spid="65538" grpId="1" build="p"/>
      <p:bldP spid="64516" grpId="0"/>
      <p:bldP spid="64516" grpId="1"/>
      <p:bldP spid="39945" grpId="0"/>
      <p:bldP spid="3994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9"/>
          <p:cNvSpPr/>
          <p:nvPr/>
        </p:nvSpPr>
        <p:spPr>
          <a:xfrm>
            <a:off x="65088" y="539750"/>
            <a:ext cx="2519362" cy="52228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例3：若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65538" name="Object 10"/>
          <p:cNvGraphicFramePr>
            <a:graphicFrameLocks noChangeAspect="1"/>
          </p:cNvGraphicFramePr>
          <p:nvPr/>
        </p:nvGraphicFramePr>
        <p:xfrm>
          <a:off x="1362075" y="17463"/>
          <a:ext cx="2554288" cy="165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93" name="" r:id="rId1" imgW="1231265" imgH="711200" progId="Equation.3">
                  <p:embed/>
                </p:oleObj>
              </mc:Choice>
              <mc:Fallback>
                <p:oleObj name="" r:id="rId1" imgW="1231265" imgH="711200" progId="Equation.3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362075" y="17463"/>
                        <a:ext cx="2554288" cy="16557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39" name="Object 12"/>
          <p:cNvGraphicFramePr>
            <a:graphicFrameLocks noChangeAspect="1"/>
          </p:cNvGraphicFramePr>
          <p:nvPr/>
        </p:nvGraphicFramePr>
        <p:xfrm>
          <a:off x="3924300" y="17463"/>
          <a:ext cx="2305050" cy="172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94" name="" r:id="rId3" imgW="1168400" imgH="711200" progId="Equation.3">
                  <p:embed/>
                </p:oleObj>
              </mc:Choice>
              <mc:Fallback>
                <p:oleObj name="" r:id="rId3" imgW="1168400" imgH="711200" progId="Equation.3">
                  <p:embed/>
                  <p:pic>
                    <p:nvPicPr>
                      <p:cNvPr id="0" name="图片 316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24300" y="17463"/>
                        <a:ext cx="2305050" cy="172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0" name="Rectangle 15"/>
          <p:cNvSpPr/>
          <p:nvPr/>
        </p:nvSpPr>
        <p:spPr>
          <a:xfrm>
            <a:off x="6191250" y="539750"/>
            <a:ext cx="2957513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验证：|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AB</a:t>
            </a:r>
            <a:r>
              <a:rPr lang="en-US" altLang="zh-CN" sz="2800" b="1" dirty="0">
                <a:latin typeface="Times New Roman" panose="02020603050405020304" pitchFamily="18" charset="0"/>
              </a:rPr>
              <a:t>|=|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800" b="1" dirty="0">
                <a:latin typeface="Times New Roman" panose="02020603050405020304" pitchFamily="18" charset="0"/>
              </a:rPr>
              <a:t>||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</a:t>
            </a:r>
            <a:r>
              <a:rPr lang="en-US" altLang="zh-CN" sz="2800" b="1" dirty="0">
                <a:latin typeface="Times New Roman" panose="02020603050405020304" pitchFamily="18" charset="0"/>
              </a:rPr>
              <a:t>|.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5541" name="Rectangle 7"/>
          <p:cNvSpPr/>
          <p:nvPr/>
        </p:nvSpPr>
        <p:spPr>
          <a:xfrm>
            <a:off x="150813" y="2303463"/>
            <a:ext cx="488950" cy="52228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解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41986" name="Object 8"/>
          <p:cNvGraphicFramePr>
            <a:graphicFrameLocks noChangeAspect="1"/>
          </p:cNvGraphicFramePr>
          <p:nvPr/>
        </p:nvGraphicFramePr>
        <p:xfrm>
          <a:off x="714375" y="1733550"/>
          <a:ext cx="3011488" cy="169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95" name="" r:id="rId5" imgW="1409700" imgH="711200" progId="Equation.3">
                  <p:embed/>
                </p:oleObj>
              </mc:Choice>
              <mc:Fallback>
                <p:oleObj name="" r:id="rId5" imgW="1409700" imgH="711200" progId="Equation.3">
                  <p:embed/>
                  <p:pic>
                    <p:nvPicPr>
                      <p:cNvPr id="0" name="图片 316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14375" y="1733550"/>
                        <a:ext cx="3011488" cy="16906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7" name="Object 10"/>
          <p:cNvGraphicFramePr/>
          <p:nvPr/>
        </p:nvGraphicFramePr>
        <p:xfrm>
          <a:off x="3935413" y="1730375"/>
          <a:ext cx="3024187" cy="169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96" name="" r:id="rId7" imgW="1447800" imgH="711200" progId="Equation.3">
                  <p:embed/>
                </p:oleObj>
              </mc:Choice>
              <mc:Fallback>
                <p:oleObj name="" r:id="rId7" imgW="1447800" imgH="711200" progId="Equation.3">
                  <p:embed/>
                  <p:pic>
                    <p:nvPicPr>
                      <p:cNvPr id="0" name="图片 316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935413" y="1730375"/>
                        <a:ext cx="3024187" cy="1692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8" name="Object 12"/>
          <p:cNvGraphicFramePr>
            <a:graphicFrameLocks noChangeAspect="1"/>
          </p:cNvGraphicFramePr>
          <p:nvPr/>
        </p:nvGraphicFramePr>
        <p:xfrm>
          <a:off x="7127875" y="2339975"/>
          <a:ext cx="1885950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97" name="" r:id="rId9" imgW="800100" imgH="203200" progId="Equation.3">
                  <p:embed/>
                </p:oleObj>
              </mc:Choice>
              <mc:Fallback>
                <p:oleObj name="" r:id="rId9" imgW="800100" imgH="203200" progId="Equation.3">
                  <p:embed/>
                  <p:pic>
                    <p:nvPicPr>
                      <p:cNvPr id="0" name="图片 316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127875" y="2339975"/>
                        <a:ext cx="1885950" cy="468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6" name="Rectangle 14"/>
          <p:cNvSpPr/>
          <p:nvPr/>
        </p:nvSpPr>
        <p:spPr>
          <a:xfrm>
            <a:off x="0" y="3986213"/>
            <a:ext cx="3003550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spAutoFit/>
          </a:bodyPr>
          <a:lstStyle/>
          <a:p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另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外一方面</a:t>
            </a:r>
            <a:endParaRPr lang="zh-CN" altLang="en-US" sz="2800" b="1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41989" name="Object 15"/>
          <p:cNvGraphicFramePr/>
          <p:nvPr/>
        </p:nvGraphicFramePr>
        <p:xfrm>
          <a:off x="1836738" y="3455988"/>
          <a:ext cx="4714875" cy="169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98" name="" r:id="rId11" imgW="2159000" imgH="711200" progId="Equation.3">
                  <p:embed/>
                </p:oleObj>
              </mc:Choice>
              <mc:Fallback>
                <p:oleObj name="" r:id="rId11" imgW="2159000" imgH="711200" progId="Equation.3">
                  <p:embed/>
                  <p:pic>
                    <p:nvPicPr>
                      <p:cNvPr id="0" name="图片 316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836738" y="3455988"/>
                        <a:ext cx="4714875" cy="16906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0" name="Object 17"/>
          <p:cNvGraphicFramePr>
            <a:graphicFrameLocks noChangeAspect="1"/>
          </p:cNvGraphicFramePr>
          <p:nvPr/>
        </p:nvGraphicFramePr>
        <p:xfrm>
          <a:off x="6567488" y="3422650"/>
          <a:ext cx="2090737" cy="169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99" name="" r:id="rId13" imgW="1155700" imgH="711200" progId="Equation.3">
                  <p:embed/>
                </p:oleObj>
              </mc:Choice>
              <mc:Fallback>
                <p:oleObj name="" r:id="rId13" imgW="1155700" imgH="711200" progId="Equation.3">
                  <p:embed/>
                  <p:pic>
                    <p:nvPicPr>
                      <p:cNvPr id="0" name="图片 316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567488" y="3422650"/>
                        <a:ext cx="2090737" cy="1692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7"/>
          <p:cNvGraphicFramePr/>
          <p:nvPr/>
        </p:nvGraphicFramePr>
        <p:xfrm>
          <a:off x="212725" y="5122863"/>
          <a:ext cx="3527425" cy="169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00" name="" r:id="rId15" imgW="1714500" imgH="711200" progId="Equation.3">
                  <p:embed/>
                </p:oleObj>
              </mc:Choice>
              <mc:Fallback>
                <p:oleObj name="" r:id="rId15" imgW="1714500" imgH="711200" progId="Equation.3">
                  <p:embed/>
                  <p:pic>
                    <p:nvPicPr>
                      <p:cNvPr id="0" name="图片 3169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12725" y="5122863"/>
                        <a:ext cx="3527425" cy="1692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9" name="Rectangle 20"/>
          <p:cNvSpPr/>
          <p:nvPr/>
        </p:nvSpPr>
        <p:spPr>
          <a:xfrm>
            <a:off x="4005263" y="5688013"/>
            <a:ext cx="2735262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因此 |AB|=|A||B|</a:t>
            </a:r>
            <a:r>
              <a:rPr lang="en-US" altLang="zh-CN" sz="2800" b="1" dirty="0">
                <a:latin typeface="Times New Roman" panose="02020603050405020304" pitchFamily="18" charset="0"/>
              </a:rPr>
              <a:t>.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6" grpId="0"/>
      <p:bldP spid="4199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561" name="Object 2"/>
          <p:cNvGraphicFramePr>
            <a:graphicFrameLocks noChangeAspect="1"/>
          </p:cNvGraphicFramePr>
          <p:nvPr/>
        </p:nvGraphicFramePr>
        <p:xfrm>
          <a:off x="0" y="231775"/>
          <a:ext cx="9056688" cy="60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1" name="" r:id="rId1" imgW="3745865" imgH="254000" progId="Equation.3">
                  <p:embed/>
                </p:oleObj>
              </mc:Choice>
              <mc:Fallback>
                <p:oleObj name="" r:id="rId1" imgW="3745865" imgH="254000" progId="Equation.3">
                  <p:embed/>
                  <p:pic>
                    <p:nvPicPr>
                      <p:cNvPr id="0" name="图片 317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0" y="231775"/>
                        <a:ext cx="9056688" cy="608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2" name="Object 3"/>
          <p:cNvGraphicFramePr>
            <a:graphicFrameLocks noChangeAspect="1"/>
          </p:cNvGraphicFramePr>
          <p:nvPr/>
        </p:nvGraphicFramePr>
        <p:xfrm>
          <a:off x="0" y="792163"/>
          <a:ext cx="48133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2" name="" r:id="rId3" imgW="1854200" imgH="254000" progId="Equation.3">
                  <p:embed/>
                </p:oleObj>
              </mc:Choice>
              <mc:Fallback>
                <p:oleObj name="" r:id="rId3" imgW="1854200" imgH="254000" progId="Equation.3">
                  <p:embed/>
                  <p:pic>
                    <p:nvPicPr>
                      <p:cNvPr id="0" name="图片 317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792163"/>
                        <a:ext cx="4813300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6091" name="Group 2"/>
          <p:cNvGrpSpPr/>
          <p:nvPr/>
        </p:nvGrpSpPr>
        <p:grpSpPr>
          <a:xfrm>
            <a:off x="0" y="2378075"/>
            <a:ext cx="9056688" cy="531813"/>
            <a:chOff x="270" y="714"/>
            <a:chExt cx="5578" cy="365"/>
          </a:xfrm>
        </p:grpSpPr>
        <p:sp>
          <p:nvSpPr>
            <p:cNvPr id="66564" name="Text Box 3"/>
            <p:cNvSpPr txBox="1"/>
            <p:nvPr/>
          </p:nvSpPr>
          <p:spPr>
            <a:xfrm>
              <a:off x="270" y="714"/>
              <a:ext cx="5578" cy="35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zh-CN" altLang="en-US" sz="2800" b="1" dirty="0">
                  <a:solidFill>
                    <a:schemeClr val="bg2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行列式     的各个元素的代数余子式     所构成的如下矩阵</a:t>
              </a:r>
              <a:r>
                <a:rPr lang="en-US" altLang="zh-CN" sz="2800" b="1" dirty="0">
                  <a:solidFill>
                    <a:schemeClr val="bg2"/>
                  </a:solidFill>
                  <a:latin typeface="Times New Roman" panose="02020603050405020304" pitchFamily="18" charset="0"/>
                </a:rPr>
                <a:t>:</a:t>
              </a:r>
              <a:endParaRPr lang="en-US" altLang="zh-CN" sz="2800" b="1" dirty="0">
                <a:solidFill>
                  <a:schemeClr val="bg2"/>
                </a:solidFill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66565" name="Object 4"/>
            <p:cNvGraphicFramePr>
              <a:graphicFrameLocks noChangeAspect="1"/>
            </p:cNvGraphicFramePr>
            <p:nvPr/>
          </p:nvGraphicFramePr>
          <p:xfrm>
            <a:off x="1020" y="738"/>
            <a:ext cx="247" cy="3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3" name="" r:id="rId5" imgW="393700" imgH="482600" progId="Equation.3">
                    <p:embed/>
                  </p:oleObj>
                </mc:Choice>
                <mc:Fallback>
                  <p:oleObj name="" r:id="rId5" imgW="393700" imgH="482600" progId="Equation.3">
                    <p:embed/>
                    <p:pic>
                      <p:nvPicPr>
                        <p:cNvPr id="0" name="图片 3172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020" y="738"/>
                          <a:ext cx="247" cy="30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6566" name="Object 5"/>
            <p:cNvGraphicFramePr>
              <a:graphicFrameLocks noChangeAspect="1"/>
            </p:cNvGraphicFramePr>
            <p:nvPr/>
          </p:nvGraphicFramePr>
          <p:xfrm>
            <a:off x="3716" y="768"/>
            <a:ext cx="264" cy="3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4" name="" r:id="rId7" imgW="419100" imgH="495300" progId="Equation.3">
                    <p:embed/>
                  </p:oleObj>
                </mc:Choice>
                <mc:Fallback>
                  <p:oleObj name="" r:id="rId7" imgW="419100" imgH="495300" progId="Equation.3">
                    <p:embed/>
                    <p:pic>
                      <p:nvPicPr>
                        <p:cNvPr id="0" name="图片 3173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716" y="768"/>
                          <a:ext cx="264" cy="31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82630" name="Object 6"/>
          <p:cNvGraphicFramePr>
            <a:graphicFrameLocks noChangeAspect="1"/>
          </p:cNvGraphicFramePr>
          <p:nvPr/>
        </p:nvGraphicFramePr>
        <p:xfrm>
          <a:off x="2608263" y="2963863"/>
          <a:ext cx="3776662" cy="1979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5" name="" r:id="rId9" imgW="4216400" imgH="2209800" progId="Equation.3">
                  <p:embed/>
                </p:oleObj>
              </mc:Choice>
              <mc:Fallback>
                <p:oleObj name="" r:id="rId9" imgW="4216400" imgH="2209800" progId="Equation.3">
                  <p:embed/>
                  <p:pic>
                    <p:nvPicPr>
                      <p:cNvPr id="0" name="图片 317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608263" y="2963863"/>
                        <a:ext cx="3776662" cy="19796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8" name="Text Box 8"/>
          <p:cNvSpPr txBox="1"/>
          <p:nvPr/>
        </p:nvSpPr>
        <p:spPr>
          <a:xfrm>
            <a:off x="0" y="4957763"/>
            <a:ext cx="6248400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称为矩阵</a:t>
            </a:r>
            <a:r>
              <a:rPr lang="en-US" altLang="zh-CN" sz="2800" b="1" i="1" dirty="0">
                <a:solidFill>
                  <a:schemeClr val="bg2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的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伴随矩阵</a:t>
            </a:r>
            <a:r>
              <a:rPr lang="zh-CN" altLang="en-US" sz="2800" b="1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  <a:endParaRPr lang="zh-CN" altLang="en-US" sz="2800" b="1" dirty="0">
              <a:solidFill>
                <a:schemeClr val="bg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5680075"/>
            <a:ext cx="9180513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注意：</a:t>
            </a:r>
            <a:r>
              <a:rPr lang="zh-CN" altLang="en-US" sz="2800" b="1" dirty="0">
                <a:solidFill>
                  <a:srgbClr val="07070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代数余子式的</a:t>
            </a:r>
            <a:r>
              <a:rPr lang="zh-CN" altLang="en-US" sz="2800" b="1" dirty="0" smtClean="0">
                <a:solidFill>
                  <a:srgbClr val="07070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摆放</a:t>
            </a:r>
            <a:r>
              <a:rPr lang="zh-CN" altLang="en-US" sz="2800" b="1" dirty="0" smtClean="0">
                <a:solidFill>
                  <a:srgbClr val="070709"/>
                </a:solidFill>
                <a:latin typeface="Arial" panose="020B0604020202020204" pitchFamily="34" charset="0"/>
              </a:rPr>
              <a:t>，</a:t>
            </a:r>
            <a:r>
              <a:rPr lang="zh-CN" altLang="en-US" sz="2800" b="1" dirty="0">
                <a:solidFill>
                  <a:srgbClr val="070709"/>
                </a:solidFill>
                <a:latin typeface="Arial" panose="020B0604020202020204" pitchFamily="34" charset="0"/>
              </a:rPr>
              <a:t>是将 </a:t>
            </a:r>
            <a:r>
              <a:rPr lang="en-US" altLang="zh-CN" sz="2800" b="1" dirty="0">
                <a:solidFill>
                  <a:srgbClr val="070709"/>
                </a:solidFill>
                <a:latin typeface="Arial" panose="020B0604020202020204" pitchFamily="34" charset="0"/>
              </a:rPr>
              <a:t>|</a:t>
            </a:r>
            <a:r>
              <a:rPr lang="en-US" altLang="zh-CN" sz="2800" b="1" i="1" dirty="0">
                <a:solidFill>
                  <a:srgbClr val="070709"/>
                </a:solidFill>
                <a:cs typeface="Times New Roman" panose="02020603050405020304" pitchFamily="18" charset="0"/>
              </a:rPr>
              <a:t>A</a:t>
            </a:r>
            <a:r>
              <a:rPr lang="en-US" altLang="zh-CN" sz="2800" b="1" dirty="0">
                <a:solidFill>
                  <a:srgbClr val="070709"/>
                </a:solidFill>
                <a:latin typeface="Arial" panose="020B0604020202020204" pitchFamily="34" charset="0"/>
              </a:rPr>
              <a:t>|</a:t>
            </a:r>
            <a:r>
              <a:rPr lang="zh-CN" altLang="en-US" sz="2800" b="1" dirty="0">
                <a:solidFill>
                  <a:srgbClr val="070709"/>
                </a:solidFill>
                <a:latin typeface="Arial" panose="020B0604020202020204" pitchFamily="34" charset="0"/>
              </a:rPr>
              <a:t>每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</a:rPr>
              <a:t>行</a:t>
            </a:r>
            <a:r>
              <a:rPr lang="zh-CN" altLang="en-US" sz="2800" b="1" dirty="0">
                <a:solidFill>
                  <a:srgbClr val="070709"/>
                </a:solidFill>
                <a:latin typeface="Arial" panose="020B0604020202020204" pitchFamily="34" charset="0"/>
              </a:rPr>
              <a:t>元素对应的代数余子式摆放在相应的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</a:rPr>
              <a:t>列</a:t>
            </a:r>
            <a:r>
              <a:rPr lang="zh-CN" altLang="en-US" sz="2800" b="1" dirty="0">
                <a:solidFill>
                  <a:srgbClr val="070709"/>
                </a:solidFill>
                <a:latin typeface="Arial" panose="020B0604020202020204" pitchFamily="34" charset="0"/>
              </a:rPr>
              <a:t>上构成</a:t>
            </a:r>
            <a:r>
              <a:rPr lang="zh-CN" altLang="en-US" sz="2800" b="1" dirty="0" smtClean="0">
                <a:solidFill>
                  <a:srgbClr val="070709"/>
                </a:solidFill>
                <a:latin typeface="Arial" panose="020B0604020202020204" pitchFamily="34" charset="0"/>
              </a:rPr>
              <a:t>的矩阵。</a:t>
            </a:r>
            <a:endParaRPr lang="zh-CN" altLang="en-US" sz="2800" b="1" dirty="0">
              <a:solidFill>
                <a:srgbClr val="070709"/>
              </a:solidFill>
              <a:latin typeface="Arial" panose="020B0604020202020204" pitchFamily="34" charset="0"/>
            </a:endParaRPr>
          </a:p>
        </p:txBody>
      </p:sp>
      <p:sp>
        <p:nvSpPr>
          <p:cNvPr id="70668" name="Rectangle 2"/>
          <p:cNvSpPr/>
          <p:nvPr/>
        </p:nvSpPr>
        <p:spPr>
          <a:xfrm>
            <a:off x="0" y="1660525"/>
            <a:ext cx="2860675" cy="63023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3500" b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四、伴随矩阵</a:t>
            </a:r>
            <a:endParaRPr lang="zh-CN" altLang="en-US" sz="3500" b="1" dirty="0">
              <a:solidFill>
                <a:schemeClr val="tx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6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0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6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8" grpId="0"/>
      <p:bldP spid="2" grpId="0"/>
      <p:bldP spid="7066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5880" name="Object 24"/>
          <p:cNvGraphicFramePr>
            <a:graphicFrameLocks noChangeAspect="1"/>
          </p:cNvGraphicFramePr>
          <p:nvPr/>
        </p:nvGraphicFramePr>
        <p:xfrm>
          <a:off x="430213" y="1679575"/>
          <a:ext cx="661035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9" name="" r:id="rId1" imgW="6413500" imgH="419100" progId="Equation.3">
                  <p:embed/>
                </p:oleObj>
              </mc:Choice>
              <mc:Fallback>
                <p:oleObj name="" r:id="rId1" imgW="6413500" imgH="419100" progId="Equation.3">
                  <p:embed/>
                  <p:pic>
                    <p:nvPicPr>
                      <p:cNvPr id="0" name="图片 31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30213" y="1679575"/>
                        <a:ext cx="661035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5883" name="Object 27"/>
          <p:cNvGraphicFramePr>
            <a:graphicFrameLocks noChangeAspect="1"/>
          </p:cNvGraphicFramePr>
          <p:nvPr/>
        </p:nvGraphicFramePr>
        <p:xfrm>
          <a:off x="36513" y="2311400"/>
          <a:ext cx="5513387" cy="187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0" name="" r:id="rId3" imgW="3136900" imgH="939800" progId="Equation.3">
                  <p:embed/>
                </p:oleObj>
              </mc:Choice>
              <mc:Fallback>
                <p:oleObj name="" r:id="rId3" imgW="3136900" imgH="939800" progId="Equation.3">
                  <p:embed/>
                  <p:pic>
                    <p:nvPicPr>
                      <p:cNvPr id="0" name="图片 317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513" y="2311400"/>
                        <a:ext cx="5513387" cy="18716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5884" name="Object 28"/>
          <p:cNvGraphicFramePr/>
          <p:nvPr/>
        </p:nvGraphicFramePr>
        <p:xfrm>
          <a:off x="5580063" y="2339975"/>
          <a:ext cx="2484437" cy="183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1" name="" r:id="rId5" imgW="1333500" imgH="965200" progId="Equation.3">
                  <p:embed/>
                </p:oleObj>
              </mc:Choice>
              <mc:Fallback>
                <p:oleObj name="" r:id="rId5" imgW="1333500" imgH="965200" progId="Equation.3">
                  <p:embed/>
                  <p:pic>
                    <p:nvPicPr>
                      <p:cNvPr id="0" name="图片 317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80063" y="2339975"/>
                        <a:ext cx="2484437" cy="18367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5885" name="Object 29"/>
          <p:cNvGraphicFramePr>
            <a:graphicFrameLocks noChangeAspect="1"/>
          </p:cNvGraphicFramePr>
          <p:nvPr/>
        </p:nvGraphicFramePr>
        <p:xfrm>
          <a:off x="8072438" y="2987675"/>
          <a:ext cx="996950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2" name="" r:id="rId7" imgW="1028065" imgH="482600" progId="Equation.3">
                  <p:embed/>
                </p:oleObj>
              </mc:Choice>
              <mc:Fallback>
                <p:oleObj name="" r:id="rId7" imgW="1028065" imgH="482600" progId="Equation.3">
                  <p:embed/>
                  <p:pic>
                    <p:nvPicPr>
                      <p:cNvPr id="0" name="图片 317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072438" y="2987675"/>
                        <a:ext cx="996950" cy="468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5886" name="Object 30"/>
          <p:cNvGraphicFramePr>
            <a:graphicFrameLocks noChangeAspect="1"/>
          </p:cNvGraphicFramePr>
          <p:nvPr/>
        </p:nvGraphicFramePr>
        <p:xfrm>
          <a:off x="36513" y="4384675"/>
          <a:ext cx="2449512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3" name="" r:id="rId9" imgW="1079500" imgH="254000" progId="Equation.3">
                  <p:embed/>
                </p:oleObj>
              </mc:Choice>
              <mc:Fallback>
                <p:oleObj name="" r:id="rId9" imgW="1079500" imgH="254000" progId="Equation.3">
                  <p:embed/>
                  <p:pic>
                    <p:nvPicPr>
                      <p:cNvPr id="0" name="图片 317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6513" y="4384675"/>
                        <a:ext cx="2449512" cy="5762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5887" name="Object 31"/>
          <p:cNvGraphicFramePr>
            <a:graphicFrameLocks noChangeAspect="1"/>
          </p:cNvGraphicFramePr>
          <p:nvPr/>
        </p:nvGraphicFramePr>
        <p:xfrm>
          <a:off x="2555875" y="4384675"/>
          <a:ext cx="3082925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4" name="" r:id="rId11" imgW="1358900" imgH="254000" progId="Equation.3">
                  <p:embed/>
                </p:oleObj>
              </mc:Choice>
              <mc:Fallback>
                <p:oleObj name="" r:id="rId11" imgW="1358900" imgH="254000" progId="Equation.3">
                  <p:embed/>
                  <p:pic>
                    <p:nvPicPr>
                      <p:cNvPr id="0" name="图片 318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555875" y="4384675"/>
                        <a:ext cx="3082925" cy="5762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1" name="Object 10"/>
          <p:cNvGraphicFramePr>
            <a:graphicFrameLocks noChangeAspect="1"/>
          </p:cNvGraphicFramePr>
          <p:nvPr/>
        </p:nvGraphicFramePr>
        <p:xfrm>
          <a:off x="1069975" y="1008063"/>
          <a:ext cx="2887663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5" name="" r:id="rId13" imgW="2755900" imgH="482600" progId="Equation.3">
                  <p:embed/>
                </p:oleObj>
              </mc:Choice>
              <mc:Fallback>
                <p:oleObj name="" r:id="rId13" imgW="2755900" imgH="482600" progId="Equation.3">
                  <p:embed/>
                  <p:pic>
                    <p:nvPicPr>
                      <p:cNvPr id="0" name="图片 318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069975" y="1008063"/>
                        <a:ext cx="2887663" cy="503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92" name="Rectangle 11"/>
          <p:cNvSpPr/>
          <p:nvPr/>
        </p:nvSpPr>
        <p:spPr>
          <a:xfrm>
            <a:off x="0" y="965200"/>
            <a:ext cx="1331913" cy="5524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3000" b="1" dirty="0">
                <a:solidFill>
                  <a:srgbClr val="210DB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性质：</a:t>
            </a:r>
            <a:endParaRPr lang="zh-CN" altLang="en-US" sz="3000" b="1" dirty="0">
              <a:solidFill>
                <a:srgbClr val="210DB9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05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5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05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05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505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505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/>
          </p:cNvSpPr>
          <p:nvPr>
            <p:ph type="title"/>
          </p:nvPr>
        </p:nvSpPr>
        <p:spPr>
          <a:xfrm>
            <a:off x="1751013" y="1155700"/>
            <a:ext cx="5472112" cy="800100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§3 逆矩阵及其求法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68610" name="Rectangle 3"/>
          <p:cNvSpPr>
            <a:spLocks noGrp="1"/>
          </p:cNvSpPr>
          <p:nvPr>
            <p:ph idx="1"/>
          </p:nvPr>
        </p:nvSpPr>
        <p:spPr>
          <a:xfrm>
            <a:off x="1851025" y="2462213"/>
            <a:ext cx="5614988" cy="12954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zh-CN" altLang="en-US" sz="35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一、逆矩阵的概念及其求法</a:t>
            </a:r>
            <a:endParaRPr lang="zh-CN" altLang="en-US" sz="3500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pPr eaLnBrk="1" hangingPunct="1">
              <a:buNone/>
            </a:pPr>
            <a:r>
              <a:rPr lang="zh-CN" altLang="en-US" sz="35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二、逆矩阵的性质</a:t>
            </a:r>
            <a:endParaRPr lang="zh-CN" altLang="en-US" sz="3500" b="1" dirty="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ChangeArrowheads="1"/>
          </p:cNvSpPr>
          <p:nvPr/>
        </p:nvSpPr>
        <p:spPr bwMode="auto">
          <a:xfrm>
            <a:off x="0" y="685800"/>
            <a:ext cx="2414588" cy="6302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概念的引入</a:t>
            </a:r>
            <a:endParaRPr kumimoji="1" lang="zh-CN" altLang="en-US" sz="35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2" name="Group 3"/>
          <p:cNvGrpSpPr/>
          <p:nvPr/>
        </p:nvGrpSpPr>
        <p:grpSpPr>
          <a:xfrm>
            <a:off x="3311525" y="1692275"/>
            <a:ext cx="2413000" cy="519113"/>
            <a:chOff x="2112" y="1056"/>
            <a:chExt cx="1520" cy="327"/>
          </a:xfrm>
        </p:grpSpPr>
        <p:sp>
          <p:nvSpPr>
            <p:cNvPr id="69635" name="Rectangle 4"/>
            <p:cNvSpPr/>
            <p:nvPr/>
          </p:nvSpPr>
          <p:spPr>
            <a:xfrm>
              <a:off x="2112" y="1056"/>
              <a:ext cx="152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zh-CN" altLang="en-US" sz="2800" b="1" dirty="0">
                  <a:solidFill>
                    <a:schemeClr val="bg2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当数         时，</a:t>
              </a:r>
              <a:endParaRPr lang="zh-CN" altLang="en-US" sz="2800" b="1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69636" name="Object 5"/>
            <p:cNvGraphicFramePr>
              <a:graphicFrameLocks noChangeAspect="1"/>
            </p:cNvGraphicFramePr>
            <p:nvPr/>
          </p:nvGraphicFramePr>
          <p:xfrm>
            <a:off x="2592" y="1104"/>
            <a:ext cx="511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29" name="" r:id="rId1" imgW="812165" imgH="330200" progId="Equation.3">
                    <p:embed/>
                  </p:oleObj>
                </mc:Choice>
                <mc:Fallback>
                  <p:oleObj name="" r:id="rId1" imgW="812165" imgH="330200" progId="Equation.3">
                    <p:embed/>
                    <p:pic>
                      <p:nvPicPr>
                        <p:cNvPr id="0" name="图片 3182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2592" y="1104"/>
                          <a:ext cx="511" cy="20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9166" name="Rectangle 6"/>
          <p:cNvSpPr/>
          <p:nvPr/>
        </p:nvSpPr>
        <p:spPr>
          <a:xfrm>
            <a:off x="792163" y="1676400"/>
            <a:ext cx="2684462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在数的运算中，</a:t>
            </a:r>
            <a:endParaRPr lang="zh-CN" altLang="en-US" sz="2800" b="1" dirty="0">
              <a:solidFill>
                <a:schemeClr val="bg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9167" name="Rectangle 7"/>
          <p:cNvSpPr/>
          <p:nvPr/>
        </p:nvSpPr>
        <p:spPr>
          <a:xfrm>
            <a:off x="5508625" y="1677988"/>
            <a:ext cx="533400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有</a:t>
            </a:r>
            <a:endParaRPr lang="zh-CN" altLang="en-US" sz="2800" b="1" dirty="0">
              <a:solidFill>
                <a:schemeClr val="bg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285704" name="Object 8"/>
          <p:cNvGraphicFramePr>
            <a:graphicFrameLocks noChangeAspect="1"/>
          </p:cNvGraphicFramePr>
          <p:nvPr/>
        </p:nvGraphicFramePr>
        <p:xfrm>
          <a:off x="3744913" y="2376488"/>
          <a:ext cx="2184400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30" name="" r:id="rId3" imgW="2260600" imgH="444500" progId="Equation.3">
                  <p:embed/>
                </p:oleObj>
              </mc:Choice>
              <mc:Fallback>
                <p:oleObj name="" r:id="rId3" imgW="2260600" imgH="444500" progId="Equation.3">
                  <p:embed/>
                  <p:pic>
                    <p:nvPicPr>
                      <p:cNvPr id="0" name="图片 318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44913" y="2376488"/>
                        <a:ext cx="2184400" cy="4429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9"/>
          <p:cNvGrpSpPr/>
          <p:nvPr/>
        </p:nvGrpSpPr>
        <p:grpSpPr>
          <a:xfrm>
            <a:off x="3348038" y="3059113"/>
            <a:ext cx="3219450" cy="522287"/>
            <a:chOff x="2064" y="2029"/>
            <a:chExt cx="2028" cy="329"/>
          </a:xfrm>
        </p:grpSpPr>
        <p:sp>
          <p:nvSpPr>
            <p:cNvPr id="69641" name="Rectangle 11"/>
            <p:cNvSpPr/>
            <p:nvPr/>
          </p:nvSpPr>
          <p:spPr>
            <a:xfrm>
              <a:off x="2064" y="2029"/>
              <a:ext cx="2028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lstStyle/>
            <a:p>
              <a:r>
                <a:rPr lang="zh-CN" altLang="en-US" sz="2800" b="1" dirty="0">
                  <a:solidFill>
                    <a:schemeClr val="bg2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（也称     的逆）；</a:t>
              </a:r>
              <a:endParaRPr lang="zh-CN" altLang="en-US" sz="2800" b="1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69642" name="Object 10"/>
            <p:cNvGraphicFramePr>
              <a:graphicFrameLocks noChangeAspect="1"/>
            </p:cNvGraphicFramePr>
            <p:nvPr/>
          </p:nvGraphicFramePr>
          <p:xfrm>
            <a:off x="2940" y="2112"/>
            <a:ext cx="151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31" name="" r:id="rId5" imgW="241300" imgH="254000" progId="Equation.3">
                    <p:embed/>
                  </p:oleObj>
                </mc:Choice>
                <mc:Fallback>
                  <p:oleObj name="" r:id="rId5" imgW="241300" imgH="254000" progId="Equation.3">
                    <p:embed/>
                    <p:pic>
                      <p:nvPicPr>
                        <p:cNvPr id="0" name="图片 3185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940" y="2112"/>
                          <a:ext cx="151" cy="15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12"/>
          <p:cNvGrpSpPr/>
          <p:nvPr/>
        </p:nvGrpSpPr>
        <p:grpSpPr>
          <a:xfrm>
            <a:off x="36513" y="2878138"/>
            <a:ext cx="3749675" cy="811212"/>
            <a:chOff x="-9" y="1915"/>
            <a:chExt cx="2362" cy="511"/>
          </a:xfrm>
        </p:grpSpPr>
        <p:graphicFrame>
          <p:nvGraphicFramePr>
            <p:cNvPr id="69644" name="Object 13"/>
            <p:cNvGraphicFramePr>
              <a:graphicFrameLocks noChangeAspect="1"/>
            </p:cNvGraphicFramePr>
            <p:nvPr/>
          </p:nvGraphicFramePr>
          <p:xfrm>
            <a:off x="499" y="1915"/>
            <a:ext cx="592" cy="5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32" name="" r:id="rId7" imgW="1066800" imgH="838200" progId="Equation.3">
                    <p:embed/>
                  </p:oleObj>
                </mc:Choice>
                <mc:Fallback>
                  <p:oleObj name="" r:id="rId7" imgW="1066800" imgH="838200" progId="Equation.3">
                    <p:embed/>
                    <p:pic>
                      <p:nvPicPr>
                        <p:cNvPr id="0" name="图片 3186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499" y="1915"/>
                          <a:ext cx="592" cy="51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69645" name="Group 14"/>
            <p:cNvGrpSpPr/>
            <p:nvPr/>
          </p:nvGrpSpPr>
          <p:grpSpPr>
            <a:xfrm>
              <a:off x="-9" y="2016"/>
              <a:ext cx="2362" cy="329"/>
              <a:chOff x="-9" y="2064"/>
              <a:chExt cx="2362" cy="329"/>
            </a:xfrm>
          </p:grpSpPr>
          <p:sp>
            <p:nvSpPr>
              <p:cNvPr id="69646" name="Rectangle 16"/>
              <p:cNvSpPr/>
              <p:nvPr/>
            </p:nvSpPr>
            <p:spPr>
              <a:xfrm>
                <a:off x="-9" y="2064"/>
                <a:ext cx="2362" cy="32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lstStyle/>
              <a:p>
                <a:r>
                  <a:rPr lang="zh-CN" altLang="en-US" sz="2800" b="1" dirty="0">
                    <a:solidFill>
                      <a:schemeClr val="bg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其中           为     的倒数</a:t>
                </a:r>
                <a:endParaRPr lang="zh-CN" altLang="en-US" sz="2800" b="1" dirty="0">
                  <a:solidFill>
                    <a:schemeClr val="bg2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aphicFrame>
            <p:nvGraphicFramePr>
              <p:cNvPr id="69647" name="Object 15"/>
              <p:cNvGraphicFramePr>
                <a:graphicFrameLocks noChangeAspect="1"/>
              </p:cNvGraphicFramePr>
              <p:nvPr/>
            </p:nvGraphicFramePr>
            <p:xfrm>
              <a:off x="1437" y="2160"/>
              <a:ext cx="151" cy="15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833" name="" r:id="rId9" imgW="241300" imgH="254000" progId="Equation.3">
                      <p:embed/>
                    </p:oleObj>
                  </mc:Choice>
                  <mc:Fallback>
                    <p:oleObj name="" r:id="rId9" imgW="241300" imgH="254000" progId="Equation.3">
                      <p:embed/>
                      <p:pic>
                        <p:nvPicPr>
                          <p:cNvPr id="0" name="图片 3187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1437" y="2160"/>
                            <a:ext cx="151" cy="159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49170" name="Rectangle 17"/>
          <p:cNvSpPr/>
          <p:nvPr/>
        </p:nvSpPr>
        <p:spPr>
          <a:xfrm>
            <a:off x="755650" y="3816350"/>
            <a:ext cx="3043238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在矩阵的运算中，</a:t>
            </a:r>
            <a:endParaRPr lang="zh-CN" altLang="en-US" sz="2800" b="1" dirty="0">
              <a:solidFill>
                <a:schemeClr val="bg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9651" name="Rectangle 21"/>
          <p:cNvSpPr/>
          <p:nvPr/>
        </p:nvSpPr>
        <p:spPr>
          <a:xfrm>
            <a:off x="3671888" y="3816350"/>
            <a:ext cx="5426075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单位阵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</a:rPr>
              <a:t>E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相当于以上数乘法运算中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9172" name="Rectangle 22"/>
          <p:cNvSpPr/>
          <p:nvPr/>
        </p:nvSpPr>
        <p:spPr>
          <a:xfrm>
            <a:off x="36513" y="4343400"/>
            <a:ext cx="2505075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的1，</a:t>
            </a:r>
            <a:r>
              <a:rPr lang="zh-CN" altLang="en-US" sz="2800" b="1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为此引入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69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5698" grpId="0" bldLvl="0" animBg="1"/>
      <p:bldP spid="49166" grpId="0"/>
      <p:bldP spid="49167" grpId="0"/>
      <p:bldP spid="49170" grpId="0"/>
      <p:bldP spid="69651" grpId="0"/>
      <p:bldP spid="4917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5" name="Rectangle 5"/>
          <p:cNvSpPr/>
          <p:nvPr/>
        </p:nvSpPr>
        <p:spPr>
          <a:xfrm>
            <a:off x="0" y="4968875"/>
            <a:ext cx="9147175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注 : 如果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的逆矩阵存在，那么    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唯一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且与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同阶. 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0182" name="Rectangle 2"/>
          <p:cNvSpPr>
            <a:spLocks noGrp="1"/>
          </p:cNvSpPr>
          <p:nvPr>
            <p:ph type="title"/>
          </p:nvPr>
        </p:nvSpPr>
        <p:spPr>
          <a:xfrm>
            <a:off x="0" y="258763"/>
            <a:ext cx="5561013" cy="668337"/>
          </a:xfrm>
        </p:spPr>
        <p:txBody>
          <a:bodyPr vert="horz" wrap="square" lIns="91440" tIns="45720" rIns="91440" bIns="45720" anchor="b" anchorCtr="0"/>
          <a:lstStyle/>
          <a:p>
            <a:pPr marL="838200" indent="-838200" algn="l" eaLnBrk="1" hangingPunct="1"/>
            <a:r>
              <a:rPr lang="zh-CN" altLang="en-US" sz="3500" b="1" dirty="0">
                <a:latin typeface="宋体" panose="02010600030101010101" pitchFamily="2" charset="-122"/>
              </a:rPr>
              <a:t>一、</a:t>
            </a:r>
            <a:r>
              <a:rPr lang="zh-CN" altLang="en-US" sz="3500" b="1" dirty="0"/>
              <a:t>逆矩阵的定义和求法</a:t>
            </a:r>
            <a:endParaRPr lang="zh-CN" altLang="en-US" sz="3500" b="1" dirty="0"/>
          </a:p>
        </p:txBody>
      </p:sp>
      <p:sp>
        <p:nvSpPr>
          <p:cNvPr id="50183" name="Rectangle 3"/>
          <p:cNvSpPr>
            <a:spLocks noGrp="1"/>
          </p:cNvSpPr>
          <p:nvPr>
            <p:ph idx="1"/>
          </p:nvPr>
        </p:nvSpPr>
        <p:spPr>
          <a:xfrm>
            <a:off x="0" y="1020763"/>
            <a:ext cx="9148763" cy="1436687"/>
          </a:xfrm>
        </p:spPr>
        <p:txBody>
          <a:bodyPr vert="horz" wrap="square" lIns="91440" tIns="45720" rIns="91440" bIns="45720" anchor="t" anchorCtr="0"/>
          <a:lstStyle/>
          <a:p>
            <a:pPr marL="0" indent="0" eaLnBrk="1" latinLnBrk="0" hangingPunct="1">
              <a:spcBef>
                <a:spcPct val="0"/>
              </a:spcBef>
              <a:buNone/>
            </a:pPr>
            <a:r>
              <a:rPr lang="zh-CN" altLang="en-US" sz="2800" b="1" dirty="0"/>
              <a:t>定义</a:t>
            </a:r>
            <a:r>
              <a:rPr lang="zh-CN" altLang="en-US" sz="2800" b="1" dirty="0">
                <a:latin typeface="宋体" panose="02010600030101010101" pitchFamily="2" charset="-122"/>
              </a:rPr>
              <a:t>1: </a:t>
            </a:r>
            <a:r>
              <a:rPr lang="zh-CN" altLang="en-US" sz="2800" b="1" dirty="0"/>
              <a:t> 对于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n</a:t>
            </a:r>
            <a:r>
              <a:rPr lang="zh-CN" altLang="en-US" sz="2800" b="1" dirty="0"/>
              <a:t>阶方阵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/>
              <a:t>，若存在一个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n</a:t>
            </a:r>
            <a:r>
              <a:rPr lang="zh-CN" altLang="en-US" sz="2800" b="1" dirty="0"/>
              <a:t>阶方阵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</a:t>
            </a:r>
            <a:r>
              <a:rPr lang="zh-CN" altLang="en-US" sz="2800" b="1" dirty="0"/>
              <a:t>，使得</a:t>
            </a:r>
            <a:endParaRPr lang="zh-CN" altLang="en-US" sz="2800" b="1" dirty="0"/>
          </a:p>
          <a:p>
            <a:pPr marL="0" indent="0" algn="ctr" eaLnBrk="1" latinLnBrk="0" hangingPunct="1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zh-CN" sz="2800" b="1" i="1" dirty="0">
                <a:latin typeface="Times New Roman" panose="02020603050405020304" pitchFamily="18" charset="0"/>
              </a:rPr>
              <a:t>AB</a:t>
            </a:r>
            <a:r>
              <a:rPr lang="en-US" altLang="zh-CN" sz="2800" b="1" dirty="0"/>
              <a:t>=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BA</a:t>
            </a:r>
            <a:r>
              <a:rPr lang="en-US" altLang="zh-CN" sz="2800" b="1" dirty="0"/>
              <a:t>=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E</a:t>
            </a:r>
            <a:r>
              <a:rPr lang="zh-CN" altLang="en-US" sz="2800" b="1" dirty="0"/>
              <a:t>，</a:t>
            </a:r>
            <a:endParaRPr lang="zh-CN" altLang="en-US" sz="2800" b="1" dirty="0"/>
          </a:p>
          <a:p>
            <a:pPr marL="0" indent="0" eaLnBrk="1" latinLnBrk="0" hangingPunct="1">
              <a:spcBef>
                <a:spcPct val="0"/>
              </a:spcBef>
              <a:buNone/>
            </a:pPr>
            <a:r>
              <a:rPr lang="zh-CN" altLang="en-US" sz="2800" b="1" dirty="0"/>
              <a:t>则称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/>
              <a:t>是</a:t>
            </a:r>
            <a:r>
              <a:rPr lang="zh-CN" altLang="en-US" sz="2800" b="1" dirty="0">
                <a:solidFill>
                  <a:srgbClr val="FF0000"/>
                </a:solidFill>
              </a:rPr>
              <a:t>可逆矩阵</a:t>
            </a:r>
            <a:r>
              <a:rPr lang="zh-CN" altLang="en-US" sz="2800" b="1" dirty="0"/>
              <a:t>，称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</a:t>
            </a:r>
            <a:r>
              <a:rPr lang="zh-CN" altLang="en-US" sz="2800" b="1" dirty="0"/>
              <a:t>为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/>
              <a:t>的</a:t>
            </a:r>
            <a:r>
              <a:rPr lang="zh-CN" altLang="en-US" sz="2800" b="1" dirty="0">
                <a:solidFill>
                  <a:srgbClr val="FF0000"/>
                </a:solidFill>
              </a:rPr>
              <a:t>逆矩阵</a:t>
            </a:r>
            <a:r>
              <a:rPr lang="zh-CN" altLang="en-US" sz="2800" b="1" dirty="0">
                <a:latin typeface="宋体" panose="02010600030101010101" pitchFamily="2" charset="-122"/>
              </a:rPr>
              <a:t>,</a:t>
            </a:r>
            <a:r>
              <a:rPr lang="zh-CN" altLang="en-US" sz="2800" b="1" dirty="0"/>
              <a:t>记为：        </a:t>
            </a:r>
            <a:endParaRPr lang="zh-CN" altLang="en-US" sz="2800" b="1" dirty="0"/>
          </a:p>
        </p:txBody>
      </p:sp>
      <p:graphicFrame>
        <p:nvGraphicFramePr>
          <p:cNvPr id="50178" name="Object 4"/>
          <p:cNvGraphicFramePr>
            <a:graphicFrameLocks noChangeAspect="1"/>
          </p:cNvGraphicFramePr>
          <p:nvPr/>
        </p:nvGraphicFramePr>
        <p:xfrm>
          <a:off x="6853238" y="2038350"/>
          <a:ext cx="1101725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3" name="" r:id="rId1" imgW="571500" imgH="203200" progId="Equation.3">
                  <p:embed/>
                </p:oleObj>
              </mc:Choice>
              <mc:Fallback>
                <p:oleObj name="" r:id="rId1" imgW="571500" imgH="203200" progId="Equation.3">
                  <p:embed/>
                  <p:pic>
                    <p:nvPicPr>
                      <p:cNvPr id="0" name="图片 318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853238" y="2038350"/>
                        <a:ext cx="1101725" cy="4619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5659" name="Object 11"/>
          <p:cNvGraphicFramePr>
            <a:graphicFrameLocks noChangeAspect="1"/>
          </p:cNvGraphicFramePr>
          <p:nvPr/>
        </p:nvGraphicFramePr>
        <p:xfrm>
          <a:off x="2271713" y="2808288"/>
          <a:ext cx="4265612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4" name="" r:id="rId3" imgW="2005965" imgH="457200" progId="Equation.3">
                  <p:embed/>
                </p:oleObj>
              </mc:Choice>
              <mc:Fallback>
                <p:oleObj name="" r:id="rId3" imgW="2005965" imgH="457200" progId="Equation.3">
                  <p:embed/>
                  <p:pic>
                    <p:nvPicPr>
                      <p:cNvPr id="0" name="图片 318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71713" y="2808288"/>
                        <a:ext cx="4265612" cy="9731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8" name="Rectangle 12"/>
          <p:cNvSpPr/>
          <p:nvPr/>
        </p:nvSpPr>
        <p:spPr>
          <a:xfrm>
            <a:off x="661988" y="3024188"/>
            <a:ext cx="1611312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例如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设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55661" name="Object 13"/>
          <p:cNvGraphicFramePr>
            <a:graphicFrameLocks noChangeAspect="1"/>
          </p:cNvGraphicFramePr>
          <p:nvPr/>
        </p:nvGraphicFramePr>
        <p:xfrm>
          <a:off x="2940050" y="3873500"/>
          <a:ext cx="24257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5" name="" r:id="rId5" imgW="2425700" imgH="393700" progId="Equation.3">
                  <p:embed/>
                </p:oleObj>
              </mc:Choice>
              <mc:Fallback>
                <p:oleObj name="" r:id="rId5" imgW="2425700" imgH="393700" progId="Equation.3">
                  <p:embed/>
                  <p:pic>
                    <p:nvPicPr>
                      <p:cNvPr id="0" name="图片 319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40050" y="3873500"/>
                        <a:ext cx="24257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5662" name="Object 14"/>
          <p:cNvGraphicFramePr>
            <a:graphicFrameLocks noChangeAspect="1"/>
          </p:cNvGraphicFramePr>
          <p:nvPr/>
        </p:nvGraphicFramePr>
        <p:xfrm>
          <a:off x="2593975" y="4356100"/>
          <a:ext cx="3248025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6" name="" r:id="rId7" imgW="1498600" imgH="215900" progId="Equation.3">
                  <p:embed/>
                </p:oleObj>
              </mc:Choice>
              <mc:Fallback>
                <p:oleObj name="" r:id="rId7" imgW="1498600" imgH="215900" progId="Equation.3">
                  <p:embed/>
                  <p:pic>
                    <p:nvPicPr>
                      <p:cNvPr id="0" name="图片 319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593975" y="4356100"/>
                        <a:ext cx="3248025" cy="468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4" name="Rectangle 3"/>
          <p:cNvSpPr/>
          <p:nvPr/>
        </p:nvSpPr>
        <p:spPr>
          <a:xfrm>
            <a:off x="661988" y="5568950"/>
            <a:ext cx="2609850" cy="5207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210DB9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唯一性的证明：</a:t>
            </a:r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     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51202" name="Object 4"/>
          <p:cNvGraphicFramePr>
            <a:graphicFrameLocks noChangeAspect="1"/>
          </p:cNvGraphicFramePr>
          <p:nvPr/>
        </p:nvGraphicFramePr>
        <p:xfrm>
          <a:off x="4932363" y="4965700"/>
          <a:ext cx="442912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7" name="" r:id="rId9" imgW="254000" imgH="190500" progId="Equation.3">
                  <p:embed/>
                </p:oleObj>
              </mc:Choice>
              <mc:Fallback>
                <p:oleObj name="" r:id="rId9" imgW="254000" imgH="190500" progId="Equation.3">
                  <p:embed/>
                  <p:pic>
                    <p:nvPicPr>
                      <p:cNvPr id="0" name="图片 319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932363" y="4965700"/>
                        <a:ext cx="442912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/>
          <p:cNvSpPr/>
          <p:nvPr/>
        </p:nvSpPr>
        <p:spPr>
          <a:xfrm>
            <a:off x="3087688" y="5562600"/>
            <a:ext cx="4867275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若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</a:t>
            </a:r>
            <a:r>
              <a:rPr lang="en-US" altLang="zh-CN" sz="2800" b="1" dirty="0">
                <a:latin typeface="宋体" panose="02010600030101010101" pitchFamily="2" charset="-122"/>
              </a:rPr>
              <a:t>,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C</a:t>
            </a:r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都是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的逆矩阵，则</a:t>
            </a:r>
            <a:endParaRPr lang="zh-CN" altLang="en-US" sz="2800" b="1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159000" y="6083300"/>
            <a:ext cx="604838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latin typeface="Verdana" panose="020B0604030504040204" pitchFamily="34" charset="0"/>
              </a:rPr>
              <a:t>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</a:t>
            </a:r>
            <a:endParaRPr lang="en-US" altLang="zh-CN" sz="2800" b="1" i="1" dirty="0">
              <a:latin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90800" y="6119813"/>
            <a:ext cx="860425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  <a:sym typeface="宋体" panose="02010600030101010101" pitchFamily="2" charset="-122"/>
              </a:rPr>
              <a:t>=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BE</a:t>
            </a:r>
            <a:endParaRPr lang="en-US" altLang="zh-CN" sz="2800" b="1" i="1" dirty="0">
              <a:latin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09938" y="6119813"/>
            <a:ext cx="1335087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sym typeface="宋体" panose="02010600030101010101" pitchFamily="2" charset="-122"/>
              </a:rPr>
              <a:t>=</a:t>
            </a:r>
            <a:r>
              <a:rPr lang="en-US" altLang="zh-CN" sz="2800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B</a:t>
            </a:r>
            <a:r>
              <a:rPr lang="en-US" altLang="zh-CN" sz="2800" b="1" dirty="0">
                <a:latin typeface="Times New Roman" panose="02020603050405020304" pitchFamily="18" charset="0"/>
                <a:sym typeface="宋体" panose="02010600030101010101" pitchFamily="2" charset="-122"/>
              </a:rPr>
              <a:t>(</a:t>
            </a:r>
            <a:r>
              <a:rPr lang="en-US" altLang="zh-CN" sz="2800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AC</a:t>
            </a:r>
            <a:r>
              <a:rPr lang="en-US" altLang="zh-CN" sz="2800" b="1" dirty="0">
                <a:latin typeface="Times New Roman" panose="02020603050405020304" pitchFamily="18" charset="0"/>
                <a:sym typeface="宋体" panose="02010600030101010101" pitchFamily="2" charset="-122"/>
              </a:rPr>
              <a:t>)</a:t>
            </a:r>
            <a:endParaRPr lang="en-US" altLang="zh-CN" sz="2800" b="1" dirty="0">
              <a:latin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62463" y="6119813"/>
            <a:ext cx="1439862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800" b="1" dirty="0">
                <a:latin typeface="Verdana" panose="020B0604030504040204" pitchFamily="34" charset="0"/>
                <a:sym typeface="宋体" panose="02010600030101010101" pitchFamily="2" charset="-122"/>
              </a:rPr>
              <a:t>=</a:t>
            </a:r>
            <a:r>
              <a:rPr lang="en-US" altLang="zh-CN" sz="2800" b="1" dirty="0">
                <a:latin typeface="Times New Roman" panose="02020603050405020304" pitchFamily="18" charset="0"/>
                <a:sym typeface="宋体" panose="02010600030101010101" pitchFamily="2" charset="-122"/>
              </a:rPr>
              <a:t>(</a:t>
            </a:r>
            <a:r>
              <a:rPr lang="en-US" altLang="zh-CN" sz="2800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BA</a:t>
            </a:r>
            <a:r>
              <a:rPr lang="en-US" altLang="zh-CN" sz="2800" b="1" dirty="0">
                <a:latin typeface="Times New Roman" panose="02020603050405020304" pitchFamily="18" charset="0"/>
                <a:sym typeface="宋体" panose="02010600030101010101" pitchFamily="2" charset="-122"/>
              </a:rPr>
              <a:t>)</a:t>
            </a:r>
            <a:r>
              <a:rPr lang="en-US" altLang="zh-CN" sz="2800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C</a:t>
            </a:r>
            <a:endParaRPr lang="en-US" altLang="zh-CN" sz="2800" b="1" dirty="0">
              <a:latin typeface="Verdana" panose="020B0604030504040204" pitchFamily="34" charset="0"/>
              <a:sym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794375" y="6119813"/>
            <a:ext cx="860425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sym typeface="宋体" panose="02010600030101010101" pitchFamily="2" charset="-122"/>
              </a:rPr>
              <a:t>=</a:t>
            </a:r>
            <a:r>
              <a:rPr lang="en-US" altLang="zh-CN" sz="2800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EC</a:t>
            </a:r>
            <a:endParaRPr lang="en-US" altLang="zh-CN" sz="2800" b="1" i="1" dirty="0">
              <a:latin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586538" y="6119813"/>
            <a:ext cx="622300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sym typeface="宋体" panose="02010600030101010101" pitchFamily="2" charset="-122"/>
              </a:rPr>
              <a:t>=</a:t>
            </a:r>
            <a:r>
              <a:rPr lang="en-US" altLang="zh-CN" sz="2800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C</a:t>
            </a:r>
            <a:endParaRPr lang="en-US" altLang="zh-CN" sz="2800" b="1" i="1" dirty="0">
              <a:latin typeface="Times New Roman" panose="02020603050405020304" pitchFamily="18" charset="0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5" grpId="0"/>
      <p:bldP spid="50182" grpId="0"/>
      <p:bldP spid="50183" grpId="0" uiExpand="1" build="p"/>
      <p:bldP spid="50188" grpId="0"/>
      <p:bldP spid="51204" grpId="0"/>
      <p:bldP spid="2" grpId="0"/>
      <p:bldP spid="3" grpId="0"/>
      <p:bldP spid="5" grpId="0"/>
      <p:bldP spid="6" grpId="0"/>
      <p:bldP spid="7" grpId="0"/>
      <p:bldP spid="8" grpId="0"/>
      <p:bldP spid="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/>
          </p:cNvSpPr>
          <p:nvPr>
            <p:ph type="title"/>
          </p:nvPr>
        </p:nvSpPr>
        <p:spPr>
          <a:xfrm>
            <a:off x="0" y="317500"/>
            <a:ext cx="5948363" cy="584200"/>
          </a:xfrm>
        </p:spPr>
        <p:txBody>
          <a:bodyPr vert="horz" wrap="square" lIns="91440" tIns="45720" rIns="91440" bIns="45720" anchor="b" anchorCtr="0"/>
          <a:lstStyle/>
          <a:p>
            <a:pPr algn="l" eaLnBrk="1" hangingPunct="1"/>
            <a:r>
              <a:rPr lang="zh-CN" altLang="en-US" sz="3200" b="1" dirty="0"/>
              <a:t>方阵</a:t>
            </a:r>
            <a:r>
              <a:rPr lang="en-US" altLang="zh-CN" sz="32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3200" b="1" dirty="0"/>
              <a:t>是可逆矩阵的充要条件</a:t>
            </a:r>
            <a:endParaRPr lang="zh-CN" altLang="en-US" sz="3200" b="1" dirty="0"/>
          </a:p>
        </p:txBody>
      </p:sp>
      <p:sp>
        <p:nvSpPr>
          <p:cNvPr id="52230" name="Rectangle 3"/>
          <p:cNvSpPr>
            <a:spLocks noGrp="1"/>
          </p:cNvSpPr>
          <p:nvPr>
            <p:ph type="body" sz="half" idx="1"/>
          </p:nvPr>
        </p:nvSpPr>
        <p:spPr>
          <a:xfrm>
            <a:off x="38100" y="1081088"/>
            <a:ext cx="1368425" cy="522287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ClrTx/>
              <a:buSzPct val="90000"/>
              <a:buFontTx/>
              <a:buNone/>
            </a:pPr>
            <a:r>
              <a:rPr lang="zh-CN" altLang="en-US" sz="2800" b="1" dirty="0"/>
              <a:t>定理一</a:t>
            </a:r>
            <a:endParaRPr lang="zh-CN" altLang="en-US" sz="2800" b="1" dirty="0"/>
          </a:p>
        </p:txBody>
      </p:sp>
      <p:sp>
        <p:nvSpPr>
          <p:cNvPr id="52233" name="Rectangle 9"/>
          <p:cNvSpPr/>
          <p:nvPr/>
        </p:nvSpPr>
        <p:spPr>
          <a:xfrm>
            <a:off x="744538" y="1693863"/>
            <a:ext cx="1255712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r>
              <a:rPr lang="zh-CN" altLang="en-US" sz="2800" b="1" dirty="0">
                <a:solidFill>
                  <a:srgbClr val="210DB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证明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2712" name="Rectangle 11"/>
          <p:cNvSpPr/>
          <p:nvPr/>
        </p:nvSpPr>
        <p:spPr>
          <a:xfrm>
            <a:off x="6451600" y="1693863"/>
            <a:ext cx="1384300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800" b="1" i="1" dirty="0">
                <a:latin typeface="Times New Roman" panose="02020603050405020304" pitchFamily="18" charset="0"/>
                <a:ea typeface="MS Mincho" panose="02020609040205080304" pitchFamily="49" charset="-128"/>
              </a:rPr>
              <a:t>B</a:t>
            </a:r>
            <a:r>
              <a:rPr lang="en-US" altLang="zh-CN" sz="2800" b="1" dirty="0">
                <a:latin typeface="Times New Roman" panose="02020603050405020304" pitchFamily="18" charset="0"/>
                <a:ea typeface="MS Mincho" panose="02020609040205080304" pitchFamily="49" charset="-128"/>
              </a:rPr>
              <a:t>=</a:t>
            </a:r>
            <a:r>
              <a:rPr lang="en-US" altLang="zh-CN" sz="2800" b="1" i="1" dirty="0">
                <a:latin typeface="Times New Roman" panose="02020603050405020304" pitchFamily="18" charset="0"/>
                <a:ea typeface="MS Mincho" panose="02020609040205080304" pitchFamily="49" charset="-128"/>
              </a:rPr>
              <a:t>E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2719" name="Rectangle 28"/>
          <p:cNvSpPr/>
          <p:nvPr/>
        </p:nvSpPr>
        <p:spPr>
          <a:xfrm>
            <a:off x="3746500" y="1693863"/>
            <a:ext cx="2922588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所以有矩阵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满足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519238" y="1081088"/>
            <a:ext cx="4572000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若方阵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可逆，则</a:t>
            </a:r>
            <a:r>
              <a:rPr lang="en-US" altLang="zh-CN" sz="2800" b="1" dirty="0">
                <a:latin typeface="Times New Roman" panose="02020603050405020304" pitchFamily="18" charset="0"/>
              </a:rPr>
              <a:t>|A|</a:t>
            </a:r>
            <a:r>
              <a:rPr lang="en-US" altLang="zh-CN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</a:t>
            </a:r>
            <a:r>
              <a:rPr lang="en-US" altLang="zh-CN" sz="2800" b="1" dirty="0">
                <a:latin typeface="Times New Roman" panose="02020603050405020304" pitchFamily="18" charset="0"/>
              </a:rPr>
              <a:t>0 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84350" y="1693863"/>
            <a:ext cx="2182813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因为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可逆，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0" y="2233613"/>
            <a:ext cx="6005513" cy="552450"/>
            <a:chOff x="501446" y="2663162"/>
            <a:chExt cx="6006587" cy="553796"/>
          </a:xfrm>
        </p:grpSpPr>
        <p:sp>
          <p:nvSpPr>
            <p:cNvPr id="72713" name="矩形 3"/>
            <p:cNvSpPr/>
            <p:nvPr/>
          </p:nvSpPr>
          <p:spPr>
            <a:xfrm>
              <a:off x="501446" y="2663162"/>
              <a:ext cx="6006587" cy="5224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取行列式     </a:t>
              </a:r>
              <a:r>
                <a:rPr lang="en-US" altLang="zh-CN" sz="2800" b="1" dirty="0">
                  <a:latin typeface="Times New Roman" panose="02020603050405020304" pitchFamily="18" charset="0"/>
                </a:rPr>
                <a:t>                  </a:t>
              </a:r>
              <a:r>
                <a:rPr lang="zh-CN" altLang="en-US" sz="28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，所以</a:t>
              </a:r>
              <a:r>
                <a:rPr lang="en-US" altLang="zh-CN" sz="2800" b="1" dirty="0">
                  <a:latin typeface="Times New Roman" panose="02020603050405020304" pitchFamily="18" charset="0"/>
                </a:rPr>
                <a:t>|A|</a:t>
              </a:r>
              <a:r>
                <a:rPr lang="en-US" altLang="zh-CN" sz="2800" b="1" dirty="0">
                  <a:latin typeface="Times New Roman" panose="02020603050405020304" pitchFamily="18" charset="0"/>
                  <a:sym typeface="Symbol" panose="05050102010706020507" pitchFamily="18" charset="2"/>
                </a:rPr>
                <a:t></a:t>
              </a:r>
              <a:r>
                <a:rPr lang="en-US" altLang="zh-CN" sz="2800" b="1" dirty="0">
                  <a:latin typeface="Times New Roman" panose="02020603050405020304" pitchFamily="18" charset="0"/>
                </a:rPr>
                <a:t>0 . </a:t>
              </a:r>
              <a:endPara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72714" name="Object 30"/>
            <p:cNvGraphicFramePr/>
            <p:nvPr/>
          </p:nvGraphicFramePr>
          <p:xfrm>
            <a:off x="2013716" y="2712512"/>
            <a:ext cx="2160386" cy="5044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89" name="" r:id="rId1" imgW="876300" imgH="254000" progId="Equation.3">
                    <p:embed/>
                  </p:oleObj>
                </mc:Choice>
                <mc:Fallback>
                  <p:oleObj name="" r:id="rId1" imgW="876300" imgH="254000" progId="Equation.3">
                    <p:embed/>
                    <p:pic>
                      <p:nvPicPr>
                        <p:cNvPr id="0" name="图片 3193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2013716" y="2712512"/>
                          <a:ext cx="2160386" cy="50444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" name="矩形 4"/>
          <p:cNvSpPr/>
          <p:nvPr/>
        </p:nvSpPr>
        <p:spPr>
          <a:xfrm>
            <a:off x="717550" y="3094038"/>
            <a:ext cx="5356225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反之，若</a:t>
            </a:r>
            <a:r>
              <a:rPr lang="en-US" altLang="zh-CN" sz="2800" b="1" dirty="0">
                <a:latin typeface="Times New Roman" panose="02020603050405020304" pitchFamily="18" charset="0"/>
              </a:rPr>
              <a:t>|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800" b="1" dirty="0">
                <a:latin typeface="Times New Roman" panose="02020603050405020304" pitchFamily="18" charset="0"/>
              </a:rPr>
              <a:t>|</a:t>
            </a:r>
            <a:r>
              <a:rPr lang="en-US" altLang="zh-CN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</a:t>
            </a:r>
            <a:r>
              <a:rPr lang="en-US" altLang="zh-CN" sz="2800" b="1" dirty="0">
                <a:latin typeface="Times New Roman" panose="02020603050405020304" pitchFamily="18" charset="0"/>
              </a:rPr>
              <a:t>0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是否一定可逆？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81713" y="3094038"/>
            <a:ext cx="2052637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见如下定理</a:t>
            </a:r>
            <a:r>
              <a:rPr lang="en-US" altLang="zh-CN" sz="2800" b="1" dirty="0">
                <a:latin typeface="Times New Roman" panose="02020603050405020304" pitchFamily="18" charset="0"/>
              </a:rPr>
              <a:t>. 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sp>
        <p:nvSpPr>
          <p:cNvPr id="73729" name="Rectangle 2"/>
          <p:cNvSpPr/>
          <p:nvPr/>
        </p:nvSpPr>
        <p:spPr>
          <a:xfrm>
            <a:off x="34925" y="3771900"/>
            <a:ext cx="9069388" cy="5207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</a:pP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定理二    若</a:t>
            </a:r>
            <a:r>
              <a:rPr lang="en-US" altLang="zh-CN" sz="2800" b="1" dirty="0">
                <a:latin typeface="Arial" panose="020B0604020202020204" pitchFamily="34" charset="0"/>
              </a:rPr>
              <a:t>|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800" b="1" dirty="0">
                <a:latin typeface="Arial" panose="020B0604020202020204" pitchFamily="34" charset="0"/>
              </a:rPr>
              <a:t>|</a:t>
            </a:r>
            <a:r>
              <a:rPr lang="en-US" altLang="zh-CN" sz="2800" b="1" dirty="0">
                <a:latin typeface="Arial" panose="020B0604020202020204" pitchFamily="34" charset="0"/>
                <a:sym typeface="Symbol" panose="05050102010706020507" pitchFamily="18" charset="2"/>
              </a:rPr>
              <a:t></a:t>
            </a:r>
            <a:r>
              <a:rPr lang="en-US" altLang="zh-CN" sz="2800" b="1" dirty="0">
                <a:latin typeface="Arial" panose="020B0604020202020204" pitchFamily="34" charset="0"/>
              </a:rPr>
              <a:t>0 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，则方阵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可逆，且                   ，其中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3731" name="Rectangle 4"/>
          <p:cNvSpPr/>
          <p:nvPr/>
        </p:nvSpPr>
        <p:spPr>
          <a:xfrm>
            <a:off x="0" y="4392613"/>
            <a:ext cx="3160713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800" b="1" i="1" dirty="0">
                <a:latin typeface="Times New Roman" panose="02020603050405020304" pitchFamily="18" charset="0"/>
              </a:rPr>
              <a:t>A*</a:t>
            </a:r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为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的伴随矩阵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4" name="Object 30"/>
          <p:cNvGraphicFramePr>
            <a:graphicFrameLocks noChangeAspect="1"/>
          </p:cNvGraphicFramePr>
          <p:nvPr/>
        </p:nvGraphicFramePr>
        <p:xfrm>
          <a:off x="6022975" y="3687763"/>
          <a:ext cx="1916113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90" name="" r:id="rId3" imgW="774065" imgH="444500" progId="Equation.3">
                  <p:embed/>
                </p:oleObj>
              </mc:Choice>
              <mc:Fallback>
                <p:oleObj name="" r:id="rId3" imgW="774065" imgH="444500" progId="Equation.3">
                  <p:embed/>
                  <p:pic>
                    <p:nvPicPr>
                      <p:cNvPr id="0" name="图片 319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22975" y="3687763"/>
                        <a:ext cx="1916113" cy="828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0" name="Rectangle 1026"/>
          <p:cNvSpPr/>
          <p:nvPr/>
        </p:nvSpPr>
        <p:spPr>
          <a:xfrm>
            <a:off x="681038" y="4981575"/>
            <a:ext cx="1247775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solidFill>
                  <a:srgbClr val="210DB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证明：</a:t>
            </a:r>
            <a:endParaRPr lang="zh-CN" altLang="en-US" sz="2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55298" name="Object 1027"/>
          <p:cNvGraphicFramePr>
            <a:graphicFrameLocks noChangeAspect="1"/>
          </p:cNvGraphicFramePr>
          <p:nvPr/>
        </p:nvGraphicFramePr>
        <p:xfrm>
          <a:off x="1725613" y="5002213"/>
          <a:ext cx="3595687" cy="563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91" name="" r:id="rId5" imgW="1181100" imgH="254000" progId="Equation.3">
                  <p:embed/>
                </p:oleObj>
              </mc:Choice>
              <mc:Fallback>
                <p:oleObj name="" r:id="rId5" imgW="1181100" imgH="254000" progId="Equation.3">
                  <p:embed/>
                  <p:pic>
                    <p:nvPicPr>
                      <p:cNvPr id="0" name="图片 319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25613" y="5002213"/>
                        <a:ext cx="3595687" cy="5635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5437188" y="5002213"/>
          <a:ext cx="1704975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92" name="" r:id="rId7" imgW="774065" imgH="254000" progId="Equation.3">
                  <p:embed/>
                </p:oleObj>
              </mc:Choice>
              <mc:Fallback>
                <p:oleObj name="" r:id="rId7" imgW="774065" imgH="254000" progId="Equation.3">
                  <p:embed/>
                  <p:pic>
                    <p:nvPicPr>
                      <p:cNvPr id="0" name="图片 319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37188" y="5002213"/>
                        <a:ext cx="1704975" cy="5603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0" y="5648325"/>
          <a:ext cx="3790950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93" name="" r:id="rId9" imgW="1993900" imgH="444500" progId="Equation.3">
                  <p:embed/>
                </p:oleObj>
              </mc:Choice>
              <mc:Fallback>
                <p:oleObj name="" r:id="rId9" imgW="1993900" imgH="444500" progId="Equation.3">
                  <p:embed/>
                  <p:pic>
                    <p:nvPicPr>
                      <p:cNvPr id="0" name="图片 319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0" y="5648325"/>
                        <a:ext cx="3790950" cy="844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3959225" y="5614988"/>
          <a:ext cx="1865313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94" name="" r:id="rId11" imgW="939800" imgH="444500" progId="Equation.3">
                  <p:embed/>
                </p:oleObj>
              </mc:Choice>
              <mc:Fallback>
                <p:oleObj name="" r:id="rId11" imgW="939800" imgH="444500" progId="Equation.3">
                  <p:embed/>
                  <p:pic>
                    <p:nvPicPr>
                      <p:cNvPr id="0" name="图片 319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959225" y="5614988"/>
                        <a:ext cx="1865313" cy="882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7835900" y="1692275"/>
            <a:ext cx="1268413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故两边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2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2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3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7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30" grpId="0" build="p"/>
      <p:bldP spid="52233" grpId="0"/>
      <p:bldP spid="72712" grpId="0"/>
      <p:bldP spid="72719" grpId="0"/>
      <p:bldP spid="2" grpId="0"/>
      <p:bldP spid="3" grpId="0"/>
      <p:bldP spid="5" grpId="0"/>
      <p:bldP spid="6" grpId="0"/>
      <p:bldP spid="73729" grpId="0"/>
      <p:bldP spid="73731" grpId="0"/>
      <p:bldP spid="55300" grpId="0"/>
      <p:bldP spid="1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65163" y="2578100"/>
            <a:ext cx="5040312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证明：以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AB</a:t>
            </a:r>
            <a:r>
              <a:rPr lang="en-US" altLang="zh-CN" sz="2800" b="1" dirty="0">
                <a:latin typeface="Times New Roman" panose="02020603050405020304" pitchFamily="18" charset="0"/>
              </a:rPr>
              <a:t>=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E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为例进行证明</a:t>
            </a:r>
            <a:r>
              <a:rPr lang="en-US" altLang="zh-CN" sz="2800" b="1" dirty="0">
                <a:latin typeface="Times New Roman" panose="02020603050405020304" pitchFamily="18" charset="0"/>
              </a:rPr>
              <a:t>.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11750" y="3203575"/>
            <a:ext cx="3255963" cy="5207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因而        存在，则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2230" name="Rectangle 3"/>
          <p:cNvSpPr>
            <a:spLocks noGrp="1"/>
          </p:cNvSpPr>
          <p:nvPr/>
        </p:nvSpPr>
        <p:spPr>
          <a:xfrm>
            <a:off x="0" y="938213"/>
            <a:ext cx="1368425" cy="522287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lang="zh-CN" altLang="en-US" sz="2800" b="1" dirty="0">
                <a:latin typeface="Tahoma" panose="020B0604030504040204" pitchFamily="34" charset="0"/>
                <a:ea typeface="宋体" panose="02010600030101010101" pitchFamily="2" charset="-122"/>
              </a:rPr>
              <a:t>定理三</a:t>
            </a:r>
            <a:endParaRPr lang="zh-CN" altLang="en-US" sz="2800" b="1" dirty="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304925" y="898525"/>
            <a:ext cx="5935663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方阵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可逆充分必要条件是</a:t>
            </a:r>
            <a:r>
              <a:rPr lang="en-US" altLang="zh-CN" sz="2800" b="1" dirty="0">
                <a:latin typeface="Times New Roman" panose="02020603050405020304" pitchFamily="18" charset="0"/>
              </a:rPr>
              <a:t>|A|</a:t>
            </a:r>
            <a:r>
              <a:rPr lang="en-US" altLang="zh-CN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</a:t>
            </a:r>
            <a:r>
              <a:rPr lang="en-US" altLang="zh-CN" sz="2800" b="1" dirty="0">
                <a:latin typeface="Times New Roman" panose="02020603050405020304" pitchFamily="18" charset="0"/>
              </a:rPr>
              <a:t>0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且</a:t>
            </a:r>
            <a:r>
              <a:rPr lang="en-US" altLang="zh-CN" sz="2800" b="1" dirty="0">
                <a:latin typeface="Times New Roman" panose="02020603050405020304" pitchFamily="18" charset="0"/>
              </a:rPr>
              <a:t> 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14" name="Object 30"/>
          <p:cNvGraphicFramePr>
            <a:graphicFrameLocks noChangeAspect="1"/>
          </p:cNvGraphicFramePr>
          <p:nvPr/>
        </p:nvGraphicFramePr>
        <p:xfrm>
          <a:off x="6627813" y="827088"/>
          <a:ext cx="2082800" cy="90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89" name="" r:id="rId1" imgW="774065" imgH="444500" progId="Equation.3">
                  <p:embed/>
                </p:oleObj>
              </mc:Choice>
              <mc:Fallback>
                <p:oleObj name="" r:id="rId1" imgW="774065" imgH="444500" progId="Equation.3">
                  <p:embed/>
                  <p:pic>
                    <p:nvPicPr>
                      <p:cNvPr id="0" name="图片 319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627813" y="827088"/>
                        <a:ext cx="2082800" cy="9001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3"/>
          <p:cNvSpPr>
            <a:spLocks noGrp="1"/>
          </p:cNvSpPr>
          <p:nvPr/>
        </p:nvSpPr>
        <p:spPr>
          <a:xfrm>
            <a:off x="0" y="1854200"/>
            <a:ext cx="8677275" cy="522288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lang="zh-CN" altLang="en-US" sz="2800" b="1" dirty="0">
                <a:solidFill>
                  <a:srgbClr val="210DB9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推论：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若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AB</a:t>
            </a:r>
            <a:r>
              <a:rPr lang="en-US" altLang="zh-CN" sz="2800" b="1" dirty="0">
                <a:latin typeface="Times New Roman" panose="02020603050405020304" pitchFamily="18" charset="0"/>
              </a:rPr>
              <a:t>=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E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或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BA</a:t>
            </a:r>
            <a:r>
              <a:rPr lang="en-US" altLang="zh-CN" sz="2800" b="1" dirty="0">
                <a:latin typeface="Times New Roman" panose="02020603050405020304" pitchFamily="18" charset="0"/>
              </a:rPr>
              <a:t>=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E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，则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</a:t>
            </a:r>
            <a:r>
              <a:rPr lang="en-US" altLang="zh-CN" sz="2800" b="1" dirty="0">
                <a:latin typeface="Times New Roman" panose="02020603050405020304" pitchFamily="18" charset="0"/>
              </a:rPr>
              <a:t>=       .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17" name="Object 30"/>
          <p:cNvGraphicFramePr>
            <a:graphicFrameLocks noChangeAspect="1"/>
          </p:cNvGraphicFramePr>
          <p:nvPr/>
        </p:nvGraphicFramePr>
        <p:xfrm>
          <a:off x="4787900" y="1871663"/>
          <a:ext cx="76517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0" name="" r:id="rId3" imgW="254000" imgH="190500" progId="Equation.3">
                  <p:embed/>
                </p:oleObj>
              </mc:Choice>
              <mc:Fallback>
                <p:oleObj name="" r:id="rId3" imgW="254000" imgH="190500" progId="Equation.3">
                  <p:embed/>
                  <p:pic>
                    <p:nvPicPr>
                      <p:cNvPr id="0" name="图片 320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87900" y="1871663"/>
                        <a:ext cx="765175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2"/>
          <p:cNvSpPr txBox="1"/>
          <p:nvPr/>
        </p:nvSpPr>
        <p:spPr>
          <a:xfrm>
            <a:off x="0" y="3208338"/>
            <a:ext cx="5040313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因为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aphicFrame>
        <p:nvGraphicFramePr>
          <p:cNvPr id="72724" name="Object 30"/>
          <p:cNvGraphicFramePr/>
          <p:nvPr/>
        </p:nvGraphicFramePr>
        <p:xfrm>
          <a:off x="823913" y="3225800"/>
          <a:ext cx="2160587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1" name="" r:id="rId5" imgW="876300" imgH="254000" progId="Equation.3">
                  <p:embed/>
                </p:oleObj>
              </mc:Choice>
              <mc:Fallback>
                <p:oleObj name="" r:id="rId5" imgW="876300" imgH="254000" progId="Equation.3">
                  <p:embed/>
                  <p:pic>
                    <p:nvPicPr>
                      <p:cNvPr id="0" name="图片 320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3913" y="3225800"/>
                        <a:ext cx="2160587" cy="503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文本框 19"/>
          <p:cNvSpPr txBox="1"/>
          <p:nvPr/>
        </p:nvSpPr>
        <p:spPr>
          <a:xfrm>
            <a:off x="2808288" y="3201988"/>
            <a:ext cx="2417762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，所以</a:t>
            </a:r>
            <a:r>
              <a:rPr lang="en-US" altLang="zh-CN" sz="2800" b="1" dirty="0">
                <a:latin typeface="Times New Roman" panose="02020603050405020304" pitchFamily="18" charset="0"/>
              </a:rPr>
              <a:t>|A|</a:t>
            </a:r>
            <a:r>
              <a:rPr lang="en-US" altLang="zh-CN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</a:t>
            </a:r>
            <a:r>
              <a:rPr lang="en-US" altLang="zh-CN" sz="2800" b="1" dirty="0">
                <a:latin typeface="Times New Roman" panose="02020603050405020304" pitchFamily="18" charset="0"/>
              </a:rPr>
              <a:t>0 . </a:t>
            </a:r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21" name="Object 30"/>
          <p:cNvGraphicFramePr>
            <a:graphicFrameLocks noChangeAspect="1"/>
          </p:cNvGraphicFramePr>
          <p:nvPr/>
        </p:nvGraphicFramePr>
        <p:xfrm>
          <a:off x="5903913" y="3201988"/>
          <a:ext cx="765175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2" name="" r:id="rId7" imgW="254000" imgH="190500" progId="Equation.3">
                  <p:embed/>
                </p:oleObj>
              </mc:Choice>
              <mc:Fallback>
                <p:oleObj name="" r:id="rId7" imgW="254000" imgH="190500" progId="Equation.3">
                  <p:embed/>
                  <p:pic>
                    <p:nvPicPr>
                      <p:cNvPr id="0" name="图片 320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03913" y="3201988"/>
                        <a:ext cx="765175" cy="4333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矩形 22"/>
          <p:cNvSpPr/>
          <p:nvPr/>
        </p:nvSpPr>
        <p:spPr>
          <a:xfrm>
            <a:off x="1655763" y="3859213"/>
            <a:ext cx="604837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latin typeface="Verdana" panose="020B0604030504040204" pitchFamily="34" charset="0"/>
              </a:rPr>
              <a:t>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</a:t>
            </a:r>
            <a:endParaRPr lang="en-US" altLang="zh-CN" sz="2800" b="1" i="1" dirty="0">
              <a:latin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87563" y="3895725"/>
            <a:ext cx="938212" cy="5207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  <a:sym typeface="宋体" panose="02010600030101010101" pitchFamily="2" charset="-122"/>
              </a:rPr>
              <a:t>=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EB</a:t>
            </a:r>
            <a:endParaRPr lang="en-US" altLang="zh-CN" sz="2800" b="1" i="1" dirty="0">
              <a:latin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808288" y="3895725"/>
            <a:ext cx="1525587" cy="5207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sym typeface="宋体" panose="02010600030101010101" pitchFamily="2" charset="-122"/>
              </a:rPr>
              <a:t>=(</a:t>
            </a:r>
            <a:r>
              <a:rPr lang="en-US" altLang="zh-CN" sz="2800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A</a:t>
            </a:r>
            <a:r>
              <a:rPr lang="en-US" altLang="zh-CN" sz="2800" b="1" baseline="30000" dirty="0">
                <a:latin typeface="Times New Roman" panose="02020603050405020304" pitchFamily="18" charset="0"/>
                <a:sym typeface="宋体" panose="02010600030101010101" pitchFamily="2" charset="-122"/>
              </a:rPr>
              <a:t>-1</a:t>
            </a:r>
            <a:r>
              <a:rPr lang="en-US" altLang="zh-CN" sz="2800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A</a:t>
            </a:r>
            <a:r>
              <a:rPr lang="en-US" altLang="zh-CN" sz="2800" b="1" dirty="0">
                <a:latin typeface="Times New Roman" panose="02020603050405020304" pitchFamily="18" charset="0"/>
                <a:sym typeface="宋体" panose="02010600030101010101" pitchFamily="2" charset="-122"/>
              </a:rPr>
              <a:t>)</a:t>
            </a:r>
            <a:r>
              <a:rPr lang="en-US" altLang="zh-CN" sz="2800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B</a:t>
            </a:r>
            <a:endParaRPr lang="en-US" altLang="zh-CN" sz="2800" b="1" dirty="0">
              <a:latin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175125" y="3895725"/>
            <a:ext cx="1631950" cy="5207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2800" b="1" dirty="0">
                <a:latin typeface="Verdana" panose="020B0604030504040204" pitchFamily="34" charset="0"/>
                <a:sym typeface="宋体" panose="02010600030101010101" pitchFamily="2" charset="-122"/>
              </a:rPr>
              <a:t>=</a:t>
            </a:r>
            <a:r>
              <a:rPr lang="en-US" altLang="zh-CN" sz="2800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A</a:t>
            </a:r>
            <a:r>
              <a:rPr lang="en-US" altLang="zh-CN" sz="2800" b="1" baseline="30000" dirty="0">
                <a:latin typeface="Times New Roman" panose="02020603050405020304" pitchFamily="18" charset="0"/>
                <a:sym typeface="宋体" panose="02010600030101010101" pitchFamily="2" charset="-122"/>
              </a:rPr>
              <a:t>-1</a:t>
            </a:r>
            <a:r>
              <a:rPr lang="en-US" altLang="zh-CN" sz="2800" b="1" dirty="0">
                <a:latin typeface="Times New Roman" panose="02020603050405020304" pitchFamily="18" charset="0"/>
                <a:sym typeface="宋体" panose="02010600030101010101" pitchFamily="2" charset="-122"/>
              </a:rPr>
              <a:t>(</a:t>
            </a:r>
            <a:r>
              <a:rPr lang="en-US" altLang="zh-CN" sz="2800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AB</a:t>
            </a:r>
            <a:r>
              <a:rPr lang="en-US" altLang="zh-CN" sz="2800" b="1" dirty="0">
                <a:latin typeface="Times New Roman" panose="02020603050405020304" pitchFamily="18" charset="0"/>
                <a:sym typeface="宋体" panose="02010600030101010101" pitchFamily="2" charset="-122"/>
              </a:rPr>
              <a:t>)</a:t>
            </a:r>
            <a:endParaRPr lang="en-US" altLang="zh-CN" sz="2800" b="1" dirty="0">
              <a:latin typeface="Verdana" panose="020B0604030504040204" pitchFamily="34" charset="0"/>
              <a:sym typeface="宋体" panose="0201060003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689600" y="3922713"/>
            <a:ext cx="1052513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buClrTx/>
            </a:pPr>
            <a:r>
              <a:rPr lang="en-US" altLang="zh-CN" sz="2800" b="1" dirty="0">
                <a:latin typeface="Times New Roman" panose="02020603050405020304" pitchFamily="18" charset="0"/>
                <a:sym typeface="宋体" panose="02010600030101010101" pitchFamily="2" charset="-122"/>
              </a:rPr>
              <a:t>=</a:t>
            </a:r>
            <a:r>
              <a:rPr lang="en-US" altLang="zh-CN" sz="2800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A</a:t>
            </a:r>
            <a:r>
              <a:rPr lang="en-US" altLang="zh-CN" sz="2800" b="1" baseline="30000" dirty="0">
                <a:latin typeface="Times New Roman" panose="02020603050405020304" pitchFamily="18" charset="0"/>
                <a:sym typeface="宋体" panose="02010600030101010101" pitchFamily="2" charset="-122"/>
              </a:rPr>
              <a:t>-1</a:t>
            </a:r>
            <a:r>
              <a:rPr lang="en-US" altLang="zh-CN" sz="2800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E</a:t>
            </a:r>
            <a:endParaRPr lang="en-US" altLang="zh-CN" sz="2800" b="1" i="1" dirty="0">
              <a:latin typeface="Times New Roman" panose="02020603050405020304" pitchFamily="18" charset="0"/>
              <a:sym typeface="宋体" panose="0201060003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626225" y="3922713"/>
            <a:ext cx="903288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buClrTx/>
            </a:pPr>
            <a:r>
              <a:rPr lang="en-US" altLang="zh-CN" sz="2800" b="1" dirty="0">
                <a:latin typeface="Times New Roman" panose="02020603050405020304" pitchFamily="18" charset="0"/>
                <a:sym typeface="宋体" panose="02010600030101010101" pitchFamily="2" charset="-122"/>
              </a:rPr>
              <a:t>=</a:t>
            </a:r>
            <a:r>
              <a:rPr lang="en-US" altLang="zh-CN" sz="2800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A</a:t>
            </a:r>
            <a:r>
              <a:rPr lang="en-US" altLang="zh-CN" sz="2800" b="1" baseline="30000" dirty="0">
                <a:latin typeface="Times New Roman" panose="02020603050405020304" pitchFamily="18" charset="0"/>
                <a:sym typeface="宋体" panose="02010600030101010101" pitchFamily="2" charset="-122"/>
              </a:rPr>
              <a:t>-1</a:t>
            </a:r>
            <a:r>
              <a:rPr lang="en-US" altLang="zh-CN" sz="2800" b="1" dirty="0">
                <a:latin typeface="Times New Roman" panose="02020603050405020304" pitchFamily="18" charset="0"/>
                <a:sym typeface="宋体" panose="02010600030101010101" pitchFamily="2" charset="-122"/>
              </a:rPr>
              <a:t>.</a:t>
            </a:r>
            <a:endParaRPr lang="en-US" altLang="zh-CN" sz="2800" b="1" i="1" dirty="0">
              <a:latin typeface="Times New Roman" panose="02020603050405020304" pitchFamily="18" charset="0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2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52230" grpId="0"/>
      <p:bldP spid="13" grpId="0"/>
      <p:bldP spid="16" grpId="0"/>
      <p:bldP spid="19" grpId="0"/>
      <p:bldP spid="20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4"/>
          <p:cNvSpPr/>
          <p:nvPr/>
        </p:nvSpPr>
        <p:spPr>
          <a:xfrm>
            <a:off x="0" y="723900"/>
            <a:ext cx="9166225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ctr" anchorCtr="0">
            <a:spAutoFit/>
          </a:bodyPr>
          <a:lstStyle/>
          <a:p>
            <a:pPr defTabSz="914400">
              <a:tabLst>
                <a:tab pos="114300" algn="l"/>
                <a:tab pos="571500" algn="l"/>
                <a:tab pos="1371600" algn="l"/>
              </a:tabLst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例</a:t>
            </a:r>
            <a:r>
              <a:rPr lang="en-US" altLang="zh-CN" sz="2800" b="1" dirty="0">
                <a:latin typeface="宋体" panose="02010600030101010101" pitchFamily="2" charset="-122"/>
              </a:rPr>
              <a:t>1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：判断矩阵              是否可逆？若可逆并求逆</a:t>
            </a:r>
            <a:r>
              <a:rPr lang="en-US" altLang="zh-CN" sz="2800" b="1" dirty="0">
                <a:latin typeface="宋体" panose="02010600030101010101" pitchFamily="2" charset="-122"/>
              </a:rPr>
              <a:t>.</a:t>
            </a:r>
            <a:endParaRPr lang="en-US" altLang="zh-CN" sz="2800" b="1" dirty="0">
              <a:latin typeface="宋体" panose="02010600030101010101" pitchFamily="2" charset="-122"/>
            </a:endParaRPr>
          </a:p>
        </p:txBody>
      </p:sp>
      <p:sp>
        <p:nvSpPr>
          <p:cNvPr id="74754" name="Rectangle 6"/>
          <p:cNvSpPr/>
          <p:nvPr/>
        </p:nvSpPr>
        <p:spPr>
          <a:xfrm>
            <a:off x="0" y="2773363"/>
            <a:ext cx="309563" cy="5207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/>
          <a:p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6330" name="Rectangle 10"/>
          <p:cNvSpPr/>
          <p:nvPr/>
        </p:nvSpPr>
        <p:spPr>
          <a:xfrm>
            <a:off x="209550" y="2354263"/>
            <a:ext cx="2376488" cy="52228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/>
          <a:p>
            <a:pPr defTabSz="914400">
              <a:tabLst>
                <a:tab pos="114300" algn="l"/>
                <a:tab pos="571500" algn="l"/>
                <a:tab pos="1371600" algn="l"/>
              </a:tabLst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解：因为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6331" name="Rectangle 14"/>
          <p:cNvSpPr/>
          <p:nvPr/>
        </p:nvSpPr>
        <p:spPr>
          <a:xfrm>
            <a:off x="5230813" y="2401888"/>
            <a:ext cx="2211387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，故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可逆</a:t>
            </a:r>
            <a:r>
              <a:rPr lang="en-US" altLang="zh-CN" sz="2800" b="1" dirty="0">
                <a:latin typeface="宋体" panose="02010600030101010101" pitchFamily="2" charset="-122"/>
              </a:rPr>
              <a:t>.</a:t>
            </a:r>
            <a:endParaRPr lang="en-US" altLang="zh-CN" sz="2800" b="1" dirty="0">
              <a:latin typeface="宋体" panose="02010600030101010101" pitchFamily="2" charset="-122"/>
            </a:endParaRPr>
          </a:p>
        </p:txBody>
      </p:sp>
      <p:graphicFrame>
        <p:nvGraphicFramePr>
          <p:cNvPr id="74757" name="Object 30"/>
          <p:cNvGraphicFramePr/>
          <p:nvPr/>
        </p:nvGraphicFramePr>
        <p:xfrm>
          <a:off x="2390775" y="215900"/>
          <a:ext cx="2592388" cy="158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37" name="" r:id="rId1" imgW="1155700" imgH="711200" progId="Equation.3">
                  <p:embed/>
                </p:oleObj>
              </mc:Choice>
              <mc:Fallback>
                <p:oleObj name="" r:id="rId1" imgW="1155700" imgH="711200" progId="Equation.3">
                  <p:embed/>
                  <p:pic>
                    <p:nvPicPr>
                      <p:cNvPr id="0" name="图片 320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390775" y="215900"/>
                        <a:ext cx="2592388" cy="1584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0"/>
          <p:cNvGraphicFramePr/>
          <p:nvPr/>
        </p:nvGraphicFramePr>
        <p:xfrm>
          <a:off x="1728788" y="1871663"/>
          <a:ext cx="3644900" cy="158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38" name="" r:id="rId3" imgW="1625600" imgH="711200" progId="Equation.3">
                  <p:embed/>
                </p:oleObj>
              </mc:Choice>
              <mc:Fallback>
                <p:oleObj name="" r:id="rId3" imgW="1625600" imgH="711200" progId="Equation.3">
                  <p:embed/>
                  <p:pic>
                    <p:nvPicPr>
                      <p:cNvPr id="0" name="图片 320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28788" y="1871663"/>
                        <a:ext cx="3644900" cy="15827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53" name="Object 7"/>
          <p:cNvGraphicFramePr/>
          <p:nvPr/>
        </p:nvGraphicFramePr>
        <p:xfrm>
          <a:off x="1636713" y="4979988"/>
          <a:ext cx="4283075" cy="176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39" name="" r:id="rId5" imgW="1917700" imgH="711200" progId="Equation.DSMT4">
                  <p:embed/>
                </p:oleObj>
              </mc:Choice>
              <mc:Fallback>
                <p:oleObj name="" r:id="rId5" imgW="1917700" imgH="711200" progId="Equation.DSMT4">
                  <p:embed/>
                  <p:pic>
                    <p:nvPicPr>
                      <p:cNvPr id="0" name="图片 320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36713" y="4979988"/>
                        <a:ext cx="4283075" cy="17637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54" name="Object 8"/>
          <p:cNvGraphicFramePr/>
          <p:nvPr/>
        </p:nvGraphicFramePr>
        <p:xfrm>
          <a:off x="5865813" y="4978400"/>
          <a:ext cx="2268537" cy="176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40" name="" r:id="rId7" imgW="1066800" imgH="711200" progId="Equation.DSMT4">
                  <p:embed/>
                </p:oleObj>
              </mc:Choice>
              <mc:Fallback>
                <p:oleObj name="" r:id="rId7" imgW="1066800" imgH="711200" progId="Equation.DSMT4">
                  <p:embed/>
                  <p:pic>
                    <p:nvPicPr>
                      <p:cNvPr id="0" name="图片 320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865813" y="4978400"/>
                        <a:ext cx="2268537" cy="17637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55" name="Object 9"/>
          <p:cNvGraphicFramePr/>
          <p:nvPr/>
        </p:nvGraphicFramePr>
        <p:xfrm>
          <a:off x="2555875" y="3359150"/>
          <a:ext cx="3203575" cy="169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41" name="" r:id="rId9" imgW="1333500" imgH="711200" progId="Equation.3">
                  <p:embed/>
                </p:oleObj>
              </mc:Choice>
              <mc:Fallback>
                <p:oleObj name="" r:id="rId9" imgW="1333500" imgH="711200" progId="Equation.3">
                  <p:embed/>
                  <p:pic>
                    <p:nvPicPr>
                      <p:cNvPr id="0" name="图片 320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555875" y="3359150"/>
                        <a:ext cx="3203575" cy="1692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9"/>
          <p:cNvGraphicFramePr/>
          <p:nvPr/>
        </p:nvGraphicFramePr>
        <p:xfrm>
          <a:off x="1300163" y="5710238"/>
          <a:ext cx="336550" cy="30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42" name="" r:id="rId11" imgW="139700" imgH="127000" progId="Equation.3">
                  <p:embed/>
                </p:oleObj>
              </mc:Choice>
              <mc:Fallback>
                <p:oleObj name="" r:id="rId11" imgW="139700" imgH="127000" progId="Equation.3">
                  <p:embed/>
                  <p:pic>
                    <p:nvPicPr>
                      <p:cNvPr id="0" name="图片 320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300163" y="5710238"/>
                        <a:ext cx="336550" cy="301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30" grpId="0"/>
      <p:bldP spid="5633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3"/>
          <p:cNvSpPr/>
          <p:nvPr/>
        </p:nvSpPr>
        <p:spPr>
          <a:xfrm>
            <a:off x="0" y="719138"/>
            <a:ext cx="1066800" cy="52228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/>
          <a:p>
            <a:pPr defTabSz="914400">
              <a:tabLst>
                <a:tab pos="114300" algn="l"/>
                <a:tab pos="571500" algn="l"/>
                <a:tab pos="1371600" algn="l"/>
              </a:tabLst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例</a:t>
            </a:r>
            <a:r>
              <a:rPr lang="en-US" altLang="zh-CN" sz="2800" b="1" dirty="0">
                <a:latin typeface="宋体" panose="02010600030101010101" pitchFamily="2" charset="-122"/>
              </a:rPr>
              <a:t>2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: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75778" name="Object 0"/>
          <p:cNvGraphicFramePr/>
          <p:nvPr/>
        </p:nvGraphicFramePr>
        <p:xfrm>
          <a:off x="792163" y="158750"/>
          <a:ext cx="7920037" cy="178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61" name="" r:id="rId1" imgW="2806700" imgH="711200" progId="Equation.3">
                  <p:embed/>
                </p:oleObj>
              </mc:Choice>
              <mc:Fallback>
                <p:oleObj name="" r:id="rId1" imgW="2806700" imgH="711200" progId="Equation.3">
                  <p:embed/>
                  <p:pic>
                    <p:nvPicPr>
                      <p:cNvPr id="0" name="图片 318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92163" y="158750"/>
                        <a:ext cx="7920037" cy="1787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1" name="Object 1"/>
          <p:cNvGraphicFramePr>
            <a:graphicFrameLocks noChangeAspect="1"/>
          </p:cNvGraphicFramePr>
          <p:nvPr/>
        </p:nvGraphicFramePr>
        <p:xfrm>
          <a:off x="1079500" y="2771775"/>
          <a:ext cx="2703513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62" name="" r:id="rId3" imgW="889000" imgH="203200" progId="Equation.3">
                  <p:embed/>
                </p:oleObj>
              </mc:Choice>
              <mc:Fallback>
                <p:oleObj name="" r:id="rId3" imgW="889000" imgH="203200" progId="Equation.3">
                  <p:embed/>
                  <p:pic>
                    <p:nvPicPr>
                      <p:cNvPr id="0" name="图片 320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9500" y="2771775"/>
                        <a:ext cx="2703513" cy="501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2" name="Object 2"/>
          <p:cNvGraphicFramePr>
            <a:graphicFrameLocks noChangeAspect="1"/>
          </p:cNvGraphicFramePr>
          <p:nvPr/>
        </p:nvGraphicFramePr>
        <p:xfrm>
          <a:off x="0" y="3416300"/>
          <a:ext cx="9172575" cy="158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63" name="" r:id="rId5" imgW="3834765" imgH="711200" progId="Equation.3">
                  <p:embed/>
                </p:oleObj>
              </mc:Choice>
              <mc:Fallback>
                <p:oleObj name="" r:id="rId5" imgW="3834765" imgH="711200" progId="Equation.3">
                  <p:embed/>
                  <p:pic>
                    <p:nvPicPr>
                      <p:cNvPr id="0" name="图片 321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0" y="3416300"/>
                        <a:ext cx="9172575" cy="15827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3" name="Object 3"/>
          <p:cNvGraphicFramePr>
            <a:graphicFrameLocks noChangeAspect="1"/>
          </p:cNvGraphicFramePr>
          <p:nvPr/>
        </p:nvGraphicFramePr>
        <p:xfrm>
          <a:off x="0" y="5168900"/>
          <a:ext cx="5672138" cy="147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64" name="" r:id="rId7" imgW="2489200" imgH="711200" progId="Equation.3">
                  <p:embed/>
                </p:oleObj>
              </mc:Choice>
              <mc:Fallback>
                <p:oleObj name="" r:id="rId7" imgW="2489200" imgH="711200" progId="Equation.3">
                  <p:embed/>
                  <p:pic>
                    <p:nvPicPr>
                      <p:cNvPr id="0" name="图片 321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0" y="5168900"/>
                        <a:ext cx="5672138" cy="14747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4" name="Object 4"/>
          <p:cNvGraphicFramePr>
            <a:graphicFrameLocks noChangeAspect="1"/>
          </p:cNvGraphicFramePr>
          <p:nvPr/>
        </p:nvGraphicFramePr>
        <p:xfrm>
          <a:off x="5672138" y="5295900"/>
          <a:ext cx="1933575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65" name="" r:id="rId9" imgW="914400" imgH="711200" progId="Equation.3">
                  <p:embed/>
                </p:oleObj>
              </mc:Choice>
              <mc:Fallback>
                <p:oleObj name="" r:id="rId9" imgW="914400" imgH="711200" progId="Equation.3">
                  <p:embed/>
                  <p:pic>
                    <p:nvPicPr>
                      <p:cNvPr id="0" name="图片 321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672138" y="5295900"/>
                        <a:ext cx="1933575" cy="1219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3" name="Object 5"/>
          <p:cNvGraphicFramePr>
            <a:graphicFrameLocks noChangeAspect="1"/>
          </p:cNvGraphicFramePr>
          <p:nvPr/>
        </p:nvGraphicFramePr>
        <p:xfrm>
          <a:off x="0" y="1993900"/>
          <a:ext cx="3524250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66" name="" r:id="rId11" imgW="1371600" imgH="203200" progId="Equation.3">
                  <p:embed/>
                </p:oleObj>
              </mc:Choice>
              <mc:Fallback>
                <p:oleObj name="" r:id="rId11" imgW="1371600" imgH="203200" progId="Equation.3">
                  <p:embed/>
                  <p:pic>
                    <p:nvPicPr>
                      <p:cNvPr id="0" name="图片 321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0" y="1993900"/>
                        <a:ext cx="3524250" cy="503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90525" y="2781300"/>
            <a:ext cx="725488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解：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7" name="Rectangle 2"/>
          <p:cNvSpPr/>
          <p:nvPr/>
        </p:nvSpPr>
        <p:spPr>
          <a:xfrm>
            <a:off x="0" y="984250"/>
            <a:ext cx="6324600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例</a:t>
            </a:r>
            <a:r>
              <a:rPr lang="en-US" altLang="zh-CN" sz="2800" b="1" dirty="0">
                <a:latin typeface="宋体" panose="02010600030101010101" pitchFamily="2" charset="-122"/>
              </a:rPr>
              <a:t>3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：解线性方程组</a:t>
            </a:r>
            <a:endParaRPr lang="en-US" altLang="zh-CN" sz="2800" b="1" dirty="0">
              <a:latin typeface="宋体" panose="02010600030101010101" pitchFamily="2" charset="-122"/>
            </a:endParaRPr>
          </a:p>
        </p:txBody>
      </p:sp>
      <p:graphicFrame>
        <p:nvGraphicFramePr>
          <p:cNvPr id="59394" name="Object 3"/>
          <p:cNvGraphicFramePr>
            <a:graphicFrameLocks noChangeAspect="1"/>
          </p:cNvGraphicFramePr>
          <p:nvPr/>
        </p:nvGraphicFramePr>
        <p:xfrm>
          <a:off x="3106738" y="454025"/>
          <a:ext cx="4610100" cy="172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9" name="" r:id="rId1" imgW="1587500" imgH="711200" progId="Equation.3">
                  <p:embed/>
                </p:oleObj>
              </mc:Choice>
              <mc:Fallback>
                <p:oleObj name="" r:id="rId1" imgW="1587500" imgH="711200" progId="Equation.3">
                  <p:embed/>
                  <p:pic>
                    <p:nvPicPr>
                      <p:cNvPr id="0" name="图片 321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106738" y="454025"/>
                        <a:ext cx="4610100" cy="172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8" name="Rectangle 4"/>
          <p:cNvSpPr/>
          <p:nvPr/>
        </p:nvSpPr>
        <p:spPr>
          <a:xfrm>
            <a:off x="374650" y="2790825"/>
            <a:ext cx="898525" cy="5207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解：</a:t>
            </a:r>
            <a:endParaRPr lang="zh-CN" altLang="en-US" sz="2800" b="1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59395" name="Object 5"/>
          <p:cNvGraphicFramePr>
            <a:graphicFrameLocks noChangeAspect="1"/>
          </p:cNvGraphicFramePr>
          <p:nvPr/>
        </p:nvGraphicFramePr>
        <p:xfrm>
          <a:off x="2355850" y="2360613"/>
          <a:ext cx="4464050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50" name="" r:id="rId3" imgW="2019300" imgH="736600" progId="Equation.3">
                  <p:embed/>
                </p:oleObj>
              </mc:Choice>
              <mc:Fallback>
                <p:oleObj name="" r:id="rId3" imgW="2019300" imgH="736600" progId="Equation.3">
                  <p:embed/>
                  <p:pic>
                    <p:nvPicPr>
                      <p:cNvPr id="0" name="图片 321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55850" y="2360613"/>
                        <a:ext cx="4464050" cy="1447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6" name="Object 6"/>
          <p:cNvGraphicFramePr>
            <a:graphicFrameLocks noChangeAspect="1"/>
          </p:cNvGraphicFramePr>
          <p:nvPr/>
        </p:nvGraphicFramePr>
        <p:xfrm>
          <a:off x="2284413" y="4022725"/>
          <a:ext cx="4464050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51" name="" r:id="rId5" imgW="2171700" imgH="711200" progId="Equation.3">
                  <p:embed/>
                </p:oleObj>
              </mc:Choice>
              <mc:Fallback>
                <p:oleObj name="" r:id="rId5" imgW="2171700" imgH="711200" progId="Equation.3">
                  <p:embed/>
                  <p:pic>
                    <p:nvPicPr>
                      <p:cNvPr id="0" name="图片 321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84413" y="4022725"/>
                        <a:ext cx="4464050" cy="152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7" grpId="0"/>
      <p:bldP spid="5939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/>
          <p:nvPr/>
        </p:nvSpPr>
        <p:spPr>
          <a:xfrm>
            <a:off x="0" y="534988"/>
            <a:ext cx="1349375" cy="5207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例4：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77826" name="Object 3"/>
          <p:cNvGraphicFramePr>
            <a:graphicFrameLocks noChangeAspect="1"/>
          </p:cNvGraphicFramePr>
          <p:nvPr/>
        </p:nvGraphicFramePr>
        <p:xfrm>
          <a:off x="792163" y="282575"/>
          <a:ext cx="8062912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69" name="" r:id="rId1" imgW="3086100" imgH="457200" progId="Equation.3">
                  <p:embed/>
                </p:oleObj>
              </mc:Choice>
              <mc:Fallback>
                <p:oleObj name="" r:id="rId1" imgW="3086100" imgH="457200" progId="Equation.3">
                  <p:embed/>
                  <p:pic>
                    <p:nvPicPr>
                      <p:cNvPr id="0" name="图片 321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92163" y="282575"/>
                        <a:ext cx="8062912" cy="1079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19" name="Object 4"/>
          <p:cNvGraphicFramePr>
            <a:graphicFrameLocks noChangeAspect="1"/>
          </p:cNvGraphicFramePr>
          <p:nvPr/>
        </p:nvGraphicFramePr>
        <p:xfrm>
          <a:off x="720725" y="1979613"/>
          <a:ext cx="1616075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70" name="" r:id="rId3" imgW="774065" imgH="215900" progId="Equation.3">
                  <p:embed/>
                </p:oleObj>
              </mc:Choice>
              <mc:Fallback>
                <p:oleObj name="" r:id="rId3" imgW="774065" imgH="215900" progId="Equation.3">
                  <p:embed/>
                  <p:pic>
                    <p:nvPicPr>
                      <p:cNvPr id="0" name="图片 321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0725" y="1979613"/>
                        <a:ext cx="1616075" cy="468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0" name="Object 5"/>
          <p:cNvGraphicFramePr>
            <a:graphicFrameLocks noChangeAspect="1"/>
          </p:cNvGraphicFramePr>
          <p:nvPr/>
        </p:nvGraphicFramePr>
        <p:xfrm>
          <a:off x="3824288" y="3213100"/>
          <a:ext cx="1323975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71" name="" r:id="rId5" imgW="316865" imgH="76200" progId="Equation.3">
                  <p:embed/>
                </p:oleObj>
              </mc:Choice>
              <mc:Fallback>
                <p:oleObj name="" r:id="rId5" imgW="316865" imgH="76200" progId="Equation.3">
                  <p:embed/>
                  <p:pic>
                    <p:nvPicPr>
                      <p:cNvPr id="0" name="图片 321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24288" y="3213100"/>
                        <a:ext cx="1323975" cy="2873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421" name="Object 6"/>
          <p:cNvGraphicFramePr>
            <a:graphicFrameLocks noChangeAspect="1"/>
          </p:cNvGraphicFramePr>
          <p:nvPr/>
        </p:nvGraphicFramePr>
        <p:xfrm>
          <a:off x="579438" y="3430588"/>
          <a:ext cx="6054725" cy="158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72" name="" r:id="rId7" imgW="3009900" imgH="787400" progId="Equation.3">
                  <p:embed/>
                </p:oleObj>
              </mc:Choice>
              <mc:Fallback>
                <p:oleObj name="" r:id="rId7" imgW="3009900" imgH="787400" progId="Equation.3">
                  <p:embed/>
                  <p:pic>
                    <p:nvPicPr>
                      <p:cNvPr id="0" name="图片 322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79438" y="3430588"/>
                        <a:ext cx="6054725" cy="1584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2268538" y="1979613"/>
          <a:ext cx="3197225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73" name="" r:id="rId9" imgW="1562100" imgH="228600" progId="Equation.3">
                  <p:embed/>
                </p:oleObj>
              </mc:Choice>
              <mc:Fallback>
                <p:oleObj name="" r:id="rId9" imgW="1562100" imgH="228600" progId="Equation.3">
                  <p:embed/>
                  <p:pic>
                    <p:nvPicPr>
                      <p:cNvPr id="0" name="图片 322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268538" y="1979613"/>
                        <a:ext cx="3197225" cy="468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1944688"/>
            <a:ext cx="709613" cy="5207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解：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5472113" y="1979613"/>
          <a:ext cx="3690937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74" name="" r:id="rId11" imgW="1803400" imgH="228600" progId="Equation.3">
                  <p:embed/>
                </p:oleObj>
              </mc:Choice>
              <mc:Fallback>
                <p:oleObj name="" r:id="rId11" imgW="1803400" imgH="228600" progId="Equation.3">
                  <p:embed/>
                  <p:pic>
                    <p:nvPicPr>
                      <p:cNvPr id="0" name="图片 322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472113" y="1979613"/>
                        <a:ext cx="3690937" cy="468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1008063" y="4932363"/>
          <a:ext cx="3121025" cy="1547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75" name="" r:id="rId13" imgW="1587500" imgH="787400" progId="Equation.3">
                  <p:embed/>
                </p:oleObj>
              </mc:Choice>
              <mc:Fallback>
                <p:oleObj name="" r:id="rId13" imgW="1587500" imgH="787400" progId="Equation.3">
                  <p:embed/>
                  <p:pic>
                    <p:nvPicPr>
                      <p:cNvPr id="0" name="图片 3223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008063" y="4932363"/>
                        <a:ext cx="3121025" cy="15478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/>
          <p:nvPr/>
        </p:nvGraphicFramePr>
        <p:xfrm>
          <a:off x="4140200" y="5184775"/>
          <a:ext cx="4427538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76" name="" r:id="rId15" imgW="2616200" imgH="482600" progId="Equation.3">
                  <p:embed/>
                </p:oleObj>
              </mc:Choice>
              <mc:Fallback>
                <p:oleObj name="" r:id="rId15" imgW="2616200" imgH="482600" progId="Equation.3">
                  <p:embed/>
                  <p:pic>
                    <p:nvPicPr>
                      <p:cNvPr id="0" name="图片 322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140200" y="5184775"/>
                        <a:ext cx="4427538" cy="1079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35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6513" y="1316038"/>
          <a:ext cx="935037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77" name="" r:id="rId17" imgW="431800" imgH="215900" progId="Equation.KSEE3">
                  <p:embed/>
                </p:oleObj>
              </mc:Choice>
              <mc:Fallback>
                <p:oleObj name="" r:id="rId17" imgW="431800" imgH="215900" progId="Equation.KSEE3">
                  <p:embed/>
                  <p:pic>
                    <p:nvPicPr>
                      <p:cNvPr id="0" name="图片 3225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6513" y="1316038"/>
                        <a:ext cx="935037" cy="468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2322513" y="2519363"/>
          <a:ext cx="3043237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78" name="" r:id="rId19" imgW="1485900" imgH="228600" progId="Equation.3">
                  <p:embed/>
                </p:oleObj>
              </mc:Choice>
              <mc:Fallback>
                <p:oleObj name="" r:id="rId19" imgW="1485900" imgH="228600" progId="Equation.3">
                  <p:embed/>
                  <p:pic>
                    <p:nvPicPr>
                      <p:cNvPr id="0" name="图片 3226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2322513" y="2519363"/>
                        <a:ext cx="3043237" cy="468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5329238" y="2519363"/>
          <a:ext cx="3821112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79" name="" r:id="rId21" imgW="1866900" imgH="228600" progId="Equation.3">
                  <p:embed/>
                </p:oleObj>
              </mc:Choice>
              <mc:Fallback>
                <p:oleObj name="" r:id="rId21" imgW="1866900" imgH="228600" progId="Equation.3">
                  <p:embed/>
                  <p:pic>
                    <p:nvPicPr>
                      <p:cNvPr id="0" name="图片 3227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329238" y="2519363"/>
                        <a:ext cx="3821112" cy="468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96875" y="2132013"/>
            <a:ext cx="1008063" cy="5207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解：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47750" y="2119313"/>
            <a:ext cx="647700" cy="5207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由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1436688" y="2163763"/>
          <a:ext cx="2524125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9" name="" r:id="rId1" imgW="1168400" imgH="215900" progId="Equation.3">
                  <p:embed/>
                </p:oleObj>
              </mc:Choice>
              <mc:Fallback>
                <p:oleObj name="" r:id="rId1" imgW="1168400" imgH="215900" progId="Equation.3">
                  <p:embed/>
                  <p:pic>
                    <p:nvPicPr>
                      <p:cNvPr id="0" name="图片 323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436688" y="2163763"/>
                        <a:ext cx="2524125" cy="468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959225" y="2132013"/>
            <a:ext cx="1008063" cy="5207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得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2563813" y="2833688"/>
          <a:ext cx="3919537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0" name="" r:id="rId3" imgW="1701800" imgH="203200" progId="Equation.3">
                  <p:embed/>
                </p:oleObj>
              </mc:Choice>
              <mc:Fallback>
                <p:oleObj name="" r:id="rId3" imgW="1701800" imgH="203200" progId="Equation.3">
                  <p:embed/>
                  <p:pic>
                    <p:nvPicPr>
                      <p:cNvPr id="0" name="图片 323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63813" y="2833688"/>
                        <a:ext cx="3919537" cy="468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0" y="3548063"/>
            <a:ext cx="719138" cy="5207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即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441325" y="3359150"/>
          <a:ext cx="3419475" cy="85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1" name="" r:id="rId5" imgW="1727200" imgH="431800" progId="Equation.3">
                  <p:embed/>
                </p:oleObj>
              </mc:Choice>
              <mc:Fallback>
                <p:oleObj name="" r:id="rId5" imgW="1727200" imgH="431800" progId="Equation.3">
                  <p:embed/>
                  <p:pic>
                    <p:nvPicPr>
                      <p:cNvPr id="0" name="图片 323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1325" y="3359150"/>
                        <a:ext cx="3419475" cy="8588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889375" y="3490913"/>
            <a:ext cx="508000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故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4405313" y="3527425"/>
          <a:ext cx="1790700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2" name="" r:id="rId7" imgW="825500" imgH="215900" progId="Equation.3">
                  <p:embed/>
                </p:oleObj>
              </mc:Choice>
              <mc:Fallback>
                <p:oleObj name="" r:id="rId7" imgW="825500" imgH="215900" progId="Equation.3">
                  <p:embed/>
                  <p:pic>
                    <p:nvPicPr>
                      <p:cNvPr id="0" name="图片 323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405313" y="3527425"/>
                        <a:ext cx="1790700" cy="468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6083300" y="3527425"/>
            <a:ext cx="1241425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，且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2749550" y="4230688"/>
          <a:ext cx="3827463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3" name="" r:id="rId9" imgW="1587500" imgH="393700" progId="Equation.3">
                  <p:embed/>
                </p:oleObj>
              </mc:Choice>
              <mc:Fallback>
                <p:oleObj name="" r:id="rId9" imgW="1587500" imgH="393700" progId="Equation.3">
                  <p:embed/>
                  <p:pic>
                    <p:nvPicPr>
                      <p:cNvPr id="0" name="图片 323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749550" y="4230688"/>
                        <a:ext cx="3827463" cy="8747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4395788" y="2159000"/>
          <a:ext cx="3790950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4" name="" r:id="rId11" imgW="1854200" imgH="228600" progId="Equation.3">
                  <p:embed/>
                </p:oleObj>
              </mc:Choice>
              <mc:Fallback>
                <p:oleObj name="" r:id="rId11" imgW="1854200" imgH="228600" progId="Equation.3">
                  <p:embed/>
                  <p:pic>
                    <p:nvPicPr>
                      <p:cNvPr id="0" name="图片 323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395788" y="2159000"/>
                        <a:ext cx="3790950" cy="468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9525" y="1028700"/>
            <a:ext cx="8980488" cy="952500"/>
            <a:chOff x="9525" y="1028700"/>
            <a:chExt cx="8980488" cy="952500"/>
          </a:xfrm>
        </p:grpSpPr>
        <p:grpSp>
          <p:nvGrpSpPr>
            <p:cNvPr id="6" name="组合 5"/>
            <p:cNvGrpSpPr/>
            <p:nvPr/>
          </p:nvGrpSpPr>
          <p:grpSpPr>
            <a:xfrm>
              <a:off x="9525" y="1028700"/>
              <a:ext cx="8980488" cy="952500"/>
              <a:chOff x="80527" y="871877"/>
              <a:chExt cx="8982835" cy="952660"/>
            </a:xfrm>
          </p:grpSpPr>
          <p:sp>
            <p:nvSpPr>
              <p:cNvPr id="79874" name="TextBox 1"/>
              <p:cNvSpPr txBox="1"/>
              <p:nvPr/>
            </p:nvSpPr>
            <p:spPr>
              <a:xfrm>
                <a:off x="80527" y="871877"/>
                <a:ext cx="8982835" cy="95266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lstStyle/>
              <a:p>
                <a:r>
                  <a:rPr lang="zh-CN" altLang="en-US" sz="28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例</a:t>
                </a:r>
                <a:r>
                  <a:rPr lang="en-US" altLang="zh-CN" sz="2800" b="1" dirty="0">
                    <a:latin typeface="宋体" panose="02010600030101010101" pitchFamily="2" charset="-122"/>
                  </a:rPr>
                  <a:t>5</a:t>
                </a:r>
                <a:r>
                  <a:rPr lang="zh-CN" altLang="en-US" sz="28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：设</a:t>
                </a:r>
                <a:r>
                  <a:rPr lang="en-US" altLang="zh-CN" sz="2800" b="1" i="1" dirty="0">
                    <a:latin typeface="Times New Roman" panose="02020603050405020304" pitchFamily="18" charset="0"/>
                  </a:rPr>
                  <a:t>n</a:t>
                </a:r>
                <a:r>
                  <a:rPr lang="zh-CN" altLang="en-US" sz="28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阶方阵</a:t>
                </a:r>
                <a:r>
                  <a:rPr lang="en-US" altLang="zh-CN" sz="2800" b="1" i="1" dirty="0">
                    <a:latin typeface="Times New Roman" panose="02020603050405020304" pitchFamily="18" charset="0"/>
                  </a:rPr>
                  <a:t>A</a:t>
                </a:r>
                <a:r>
                  <a:rPr lang="zh-CN" altLang="en-US" sz="2800" b="1" dirty="0">
                    <a:latin typeface="宋体" panose="02010600030101010101" pitchFamily="2" charset="-122"/>
                    <a:ea typeface="宋体" panose="02010600030101010101" pitchFamily="2" charset="-122"/>
                  </a:rPr>
                  <a:t>满足              ，证明     可逆，并求        </a:t>
                </a:r>
                <a:r>
                  <a:rPr lang="en-US" altLang="zh-CN" sz="2800" b="1" dirty="0">
                    <a:latin typeface="宋体" panose="02010600030101010101" pitchFamily="2" charset="-122"/>
                  </a:rPr>
                  <a:t>.</a:t>
                </a:r>
                <a:endParaRPr lang="en-US" altLang="zh-CN" sz="2800" b="1" dirty="0">
                  <a:latin typeface="宋体" panose="02010600030101010101" pitchFamily="2" charset="-122"/>
                </a:endParaRPr>
              </a:p>
            </p:txBody>
          </p:sp>
          <p:graphicFrame>
            <p:nvGraphicFramePr>
              <p:cNvPr id="79875" name="对象 2"/>
              <p:cNvGraphicFramePr>
                <a:graphicFrameLocks noChangeAspect="1"/>
              </p:cNvGraphicFramePr>
              <p:nvPr/>
            </p:nvGraphicFramePr>
            <p:xfrm>
              <a:off x="3564178" y="886752"/>
              <a:ext cx="2711163" cy="46792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075" name="" r:id="rId13" imgW="1130300" imgH="203200" progId="Equation.3">
                      <p:embed/>
                    </p:oleObj>
                  </mc:Choice>
                  <mc:Fallback>
                    <p:oleObj name="" r:id="rId13" imgW="1130300" imgH="203200" progId="Equation.3">
                      <p:embed/>
                      <p:pic>
                        <p:nvPicPr>
                          <p:cNvPr id="0" name="图片 3228"/>
                          <p:cNvPicPr/>
                          <p:nvPr/>
                        </p:nvPicPr>
                        <p:blipFill>
                          <a:blip r:embed="rId14"/>
                          <a:stretch>
                            <a:fillRect/>
                          </a:stretch>
                        </p:blipFill>
                        <p:spPr>
                          <a:xfrm>
                            <a:off x="3564178" y="886752"/>
                            <a:ext cx="2711163" cy="46792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9876" name="对象 3"/>
              <p:cNvGraphicFramePr>
                <a:graphicFrameLocks noChangeAspect="1"/>
              </p:cNvGraphicFramePr>
              <p:nvPr/>
            </p:nvGraphicFramePr>
            <p:xfrm>
              <a:off x="863047" y="1282555"/>
              <a:ext cx="1404167" cy="4817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076" name="" r:id="rId15" imgW="622300" imgH="228600" progId="Equation.3">
                      <p:embed/>
                    </p:oleObj>
                  </mc:Choice>
                  <mc:Fallback>
                    <p:oleObj name="" r:id="rId15" imgW="622300" imgH="228600" progId="Equation.3">
                      <p:embed/>
                      <p:pic>
                        <p:nvPicPr>
                          <p:cNvPr id="0" name="图片 3229"/>
                          <p:cNvPicPr/>
                          <p:nvPr/>
                        </p:nvPicPr>
                        <p:blipFill>
                          <a:blip r:embed="rId16"/>
                          <a:stretch>
                            <a:fillRect/>
                          </a:stretch>
                        </p:blipFill>
                        <p:spPr>
                          <a:xfrm>
                            <a:off x="863047" y="1282555"/>
                            <a:ext cx="1404167" cy="48173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79889" name="对象 3"/>
            <p:cNvGraphicFramePr>
              <a:graphicFrameLocks noChangeAspect="1"/>
            </p:cNvGraphicFramePr>
            <p:nvPr/>
          </p:nvGraphicFramePr>
          <p:xfrm>
            <a:off x="7127875" y="1095375"/>
            <a:ext cx="946150" cy="349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77" name="" r:id="rId17" imgW="419100" imgH="165100" progId="Equation.3">
                    <p:embed/>
                  </p:oleObj>
                </mc:Choice>
                <mc:Fallback>
                  <p:oleObj name="" r:id="rId17" imgW="419100" imgH="165100" progId="Equation.3">
                    <p:embed/>
                    <p:pic>
                      <p:nvPicPr>
                        <p:cNvPr id="0" name="图片 3236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7127875" y="1095375"/>
                          <a:ext cx="946150" cy="34925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2" grpId="0"/>
      <p:bldP spid="14" grpId="0"/>
      <p:bldP spid="1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7"/>
          <p:cNvGraphicFramePr>
            <a:graphicFrameLocks noChangeAspect="1"/>
          </p:cNvGraphicFramePr>
          <p:nvPr/>
        </p:nvGraphicFramePr>
        <p:xfrm>
          <a:off x="358775" y="1639888"/>
          <a:ext cx="7708900" cy="665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93" name="" r:id="rId1" imgW="2806700" imgH="279400" progId="Equation.3">
                  <p:embed/>
                </p:oleObj>
              </mc:Choice>
              <mc:Fallback>
                <p:oleObj name="" r:id="rId1" imgW="2806700" imgH="279400" progId="Equation.3">
                  <p:embed/>
                  <p:pic>
                    <p:nvPicPr>
                      <p:cNvPr id="0" name="图片 323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58775" y="1639888"/>
                        <a:ext cx="7708900" cy="6651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947" name="TextBox 5"/>
          <p:cNvSpPr txBox="1"/>
          <p:nvPr/>
        </p:nvSpPr>
        <p:spPr>
          <a:xfrm>
            <a:off x="323850" y="1054100"/>
            <a:ext cx="719138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3449638" y="2306638"/>
          <a:ext cx="2324100" cy="855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94" name="" r:id="rId3" imgW="1206500" imgH="444500" progId="Equation.3">
                  <p:embed/>
                </p:oleObj>
              </mc:Choice>
              <mc:Fallback>
                <p:oleObj name="" r:id="rId3" imgW="1206500" imgH="444500" progId="Equation.3">
                  <p:embed/>
                  <p:pic>
                    <p:nvPicPr>
                      <p:cNvPr id="0" name="图片 323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49638" y="2306638"/>
                        <a:ext cx="2324100" cy="8556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00" name="Rectangle 2"/>
          <p:cNvSpPr>
            <a:spLocks noGrp="1"/>
          </p:cNvSpPr>
          <p:nvPr>
            <p:ph type="title"/>
          </p:nvPr>
        </p:nvSpPr>
        <p:spPr>
          <a:xfrm>
            <a:off x="0" y="117475"/>
            <a:ext cx="4343400" cy="762000"/>
          </a:xfrm>
        </p:spPr>
        <p:txBody>
          <a:bodyPr vert="horz" wrap="square" lIns="91440" tIns="45720" rIns="91440" bIns="45720" anchor="b" anchorCtr="0"/>
          <a:lstStyle/>
          <a:p>
            <a:pPr marL="838200" indent="-838200" algn="l" eaLnBrk="1" hangingPunct="1"/>
            <a:r>
              <a:rPr lang="zh-CN" altLang="en-US" sz="3500" b="1" dirty="0"/>
              <a:t>二、逆矩阵的性质</a:t>
            </a:r>
            <a:endParaRPr lang="zh-CN" altLang="en-US" sz="3500" b="1" dirty="0"/>
          </a:p>
        </p:txBody>
      </p:sp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814388" y="992188"/>
          <a:ext cx="183832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95" name="" r:id="rId5" imgW="762000" imgH="292100" progId="Equation.3">
                  <p:embed/>
                </p:oleObj>
              </mc:Choice>
              <mc:Fallback>
                <p:oleObj name="" r:id="rId5" imgW="762000" imgH="292100" progId="Equation.3">
                  <p:embed/>
                  <p:pic>
                    <p:nvPicPr>
                      <p:cNvPr id="0" name="图片 323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4388" y="992188"/>
                        <a:ext cx="1838325" cy="647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490" name="Object 3"/>
          <p:cNvGraphicFramePr>
            <a:graphicFrameLocks noChangeAspect="1"/>
          </p:cNvGraphicFramePr>
          <p:nvPr/>
        </p:nvGraphicFramePr>
        <p:xfrm>
          <a:off x="792163" y="3203575"/>
          <a:ext cx="5776912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96" name="" r:id="rId7" imgW="2501900" imgH="203200" progId="Equation.3">
                  <p:embed/>
                </p:oleObj>
              </mc:Choice>
              <mc:Fallback>
                <p:oleObj name="" r:id="rId7" imgW="2501900" imgH="203200" progId="Equation.3">
                  <p:embed/>
                  <p:pic>
                    <p:nvPicPr>
                      <p:cNvPr id="0" name="图片 324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92163" y="3203575"/>
                        <a:ext cx="5776912" cy="468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491" name="Object 4"/>
          <p:cNvGraphicFramePr/>
          <p:nvPr/>
        </p:nvGraphicFramePr>
        <p:xfrm>
          <a:off x="6557963" y="3019425"/>
          <a:ext cx="226695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97" name="" r:id="rId9" imgW="977900" imgH="393700" progId="Equation.3">
                  <p:embed/>
                </p:oleObj>
              </mc:Choice>
              <mc:Fallback>
                <p:oleObj name="" r:id="rId9" imgW="977900" imgH="393700" progId="Equation.3">
                  <p:embed/>
                  <p:pic>
                    <p:nvPicPr>
                      <p:cNvPr id="0" name="图片 324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557963" y="3019425"/>
                        <a:ext cx="226695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492" name="Object 5"/>
          <p:cNvGraphicFramePr>
            <a:graphicFrameLocks noChangeAspect="1"/>
          </p:cNvGraphicFramePr>
          <p:nvPr/>
        </p:nvGraphicFramePr>
        <p:xfrm>
          <a:off x="360363" y="3941763"/>
          <a:ext cx="3956050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98" name="" r:id="rId11" imgW="1688465" imgH="254000" progId="Equation.3">
                  <p:embed/>
                </p:oleObj>
              </mc:Choice>
              <mc:Fallback>
                <p:oleObj name="" r:id="rId11" imgW="1688465" imgH="254000" progId="Equation.3">
                  <p:embed/>
                  <p:pic>
                    <p:nvPicPr>
                      <p:cNvPr id="0" name="图片 324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60363" y="3941763"/>
                        <a:ext cx="3956050" cy="503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493" name="Object 6"/>
          <p:cNvGraphicFramePr>
            <a:graphicFrameLocks noChangeAspect="1"/>
          </p:cNvGraphicFramePr>
          <p:nvPr/>
        </p:nvGraphicFramePr>
        <p:xfrm>
          <a:off x="4505325" y="3887788"/>
          <a:ext cx="2052638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99" name="" r:id="rId13" imgW="914400" imgH="228600" progId="Equation.3">
                  <p:embed/>
                </p:oleObj>
              </mc:Choice>
              <mc:Fallback>
                <p:oleObj name="" r:id="rId13" imgW="914400" imgH="228600" progId="Equation.3">
                  <p:embed/>
                  <p:pic>
                    <p:nvPicPr>
                      <p:cNvPr id="0" name="图片 3243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505325" y="3887788"/>
                        <a:ext cx="2052638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494" name="Object 7"/>
          <p:cNvGraphicFramePr>
            <a:graphicFrameLocks noChangeAspect="1"/>
          </p:cNvGraphicFramePr>
          <p:nvPr/>
        </p:nvGraphicFramePr>
        <p:xfrm>
          <a:off x="1847850" y="4518025"/>
          <a:ext cx="5643563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00" name="" r:id="rId15" imgW="2501900" imgH="431800" progId="Equation.3">
                  <p:embed/>
                </p:oleObj>
              </mc:Choice>
              <mc:Fallback>
                <p:oleObj name="" r:id="rId15" imgW="2501900" imgH="431800" progId="Equation.3">
                  <p:embed/>
                  <p:pic>
                    <p:nvPicPr>
                      <p:cNvPr id="0" name="图片 324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847850" y="4518025"/>
                        <a:ext cx="5643563" cy="10080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495" name="Object 8"/>
          <p:cNvGraphicFramePr>
            <a:graphicFrameLocks noChangeAspect="1"/>
          </p:cNvGraphicFramePr>
          <p:nvPr/>
        </p:nvGraphicFramePr>
        <p:xfrm>
          <a:off x="3395663" y="5627688"/>
          <a:ext cx="27178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01" name="" r:id="rId17" imgW="1079500" imgH="393700" progId="Equation.3">
                  <p:embed/>
                </p:oleObj>
              </mc:Choice>
              <mc:Fallback>
                <p:oleObj name="" r:id="rId17" imgW="1079500" imgH="393700" progId="Equation.3">
                  <p:embed/>
                  <p:pic>
                    <p:nvPicPr>
                      <p:cNvPr id="0" name="图片 3245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395663" y="5627688"/>
                        <a:ext cx="27178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5"/>
          <p:cNvSpPr txBox="1"/>
          <p:nvPr/>
        </p:nvSpPr>
        <p:spPr>
          <a:xfrm>
            <a:off x="323850" y="3167063"/>
            <a:ext cx="719138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2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/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/>
          <p:nvPr/>
        </p:nvSpPr>
        <p:spPr>
          <a:xfrm>
            <a:off x="323850" y="763588"/>
            <a:ext cx="7786688" cy="47783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marL="457200" indent="-457200">
              <a:lnSpc>
                <a:spcPct val="90000"/>
              </a:lnSpc>
              <a:spcBef>
                <a:spcPct val="5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</a:pPr>
            <a:r>
              <a:rPr lang="en-US" altLang="zh-CN" sz="2800" b="1" dirty="0">
                <a:latin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如果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n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阶矩阵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都可逆，则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AB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也可逆且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64514" name="Object 3"/>
          <p:cNvGraphicFramePr/>
          <p:nvPr/>
        </p:nvGraphicFramePr>
        <p:xfrm>
          <a:off x="3497263" y="1241425"/>
          <a:ext cx="2232025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53" name="" r:id="rId1" imgW="1054100" imgH="228600" progId="Equation.3">
                  <p:embed/>
                </p:oleObj>
              </mc:Choice>
              <mc:Fallback>
                <p:oleObj name="" r:id="rId1" imgW="1054100" imgH="228600" progId="Equation.3">
                  <p:embed/>
                  <p:pic>
                    <p:nvPicPr>
                      <p:cNvPr id="0" name="图片 324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497263" y="1241425"/>
                        <a:ext cx="2232025" cy="503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56" name="Object 4"/>
          <p:cNvGraphicFramePr>
            <a:graphicFrameLocks noChangeAspect="1"/>
          </p:cNvGraphicFramePr>
          <p:nvPr/>
        </p:nvGraphicFramePr>
        <p:xfrm>
          <a:off x="360363" y="1833563"/>
          <a:ext cx="3948112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54" name="" r:id="rId3" imgW="1816100" imgH="254000" progId="Equation.3">
                  <p:embed/>
                </p:oleObj>
              </mc:Choice>
              <mc:Fallback>
                <p:oleObj name="" r:id="rId3" imgW="1816100" imgH="254000" progId="Equation.3">
                  <p:embed/>
                  <p:pic>
                    <p:nvPicPr>
                      <p:cNvPr id="0" name="图片 324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0363" y="1833563"/>
                        <a:ext cx="3948112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57" name="对象 1"/>
          <p:cNvGraphicFramePr>
            <a:graphicFrameLocks noChangeAspect="1"/>
          </p:cNvGraphicFramePr>
          <p:nvPr/>
        </p:nvGraphicFramePr>
        <p:xfrm>
          <a:off x="4427538" y="1870075"/>
          <a:ext cx="2493962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55" name="" r:id="rId5" imgW="1219200" imgH="228600" progId="Equation.3">
                  <p:embed/>
                </p:oleObj>
              </mc:Choice>
              <mc:Fallback>
                <p:oleObj name="" r:id="rId5" imgW="1219200" imgH="228600" progId="Equation.3">
                  <p:embed/>
                  <p:pic>
                    <p:nvPicPr>
                      <p:cNvPr id="0" name="图片 324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27538" y="1870075"/>
                        <a:ext cx="2493962" cy="468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58" name="对象 2"/>
          <p:cNvGraphicFramePr>
            <a:graphicFrameLocks noChangeAspect="1"/>
          </p:cNvGraphicFramePr>
          <p:nvPr/>
        </p:nvGraphicFramePr>
        <p:xfrm>
          <a:off x="1022350" y="2446338"/>
          <a:ext cx="1874838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56" name="" r:id="rId7" imgW="914400" imgH="228600" progId="Equation.3">
                  <p:embed/>
                </p:oleObj>
              </mc:Choice>
              <mc:Fallback>
                <p:oleObj name="" r:id="rId7" imgW="914400" imgH="228600" progId="Equation.3">
                  <p:embed/>
                  <p:pic>
                    <p:nvPicPr>
                      <p:cNvPr id="0" name="图片 324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22350" y="2446338"/>
                        <a:ext cx="1874838" cy="468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2897188" y="2446338"/>
          <a:ext cx="1873250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57" name="" r:id="rId9" imgW="914400" imgH="228600" progId="Equation.3">
                  <p:embed/>
                </p:oleObj>
              </mc:Choice>
              <mc:Fallback>
                <p:oleObj name="" r:id="rId9" imgW="914400" imgH="228600" progId="Equation.3">
                  <p:embed/>
                  <p:pic>
                    <p:nvPicPr>
                      <p:cNvPr id="0" name="图片 325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897188" y="2446338"/>
                        <a:ext cx="1873250" cy="468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4697413" y="2446338"/>
          <a:ext cx="3154362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58" name="" r:id="rId11" imgW="1371600" imgH="203200" progId="Equation.3">
                  <p:embed/>
                </p:oleObj>
              </mc:Choice>
              <mc:Fallback>
                <p:oleObj name="" r:id="rId11" imgW="1371600" imgH="203200" progId="Equation.3">
                  <p:embed/>
                  <p:pic>
                    <p:nvPicPr>
                      <p:cNvPr id="0" name="图片 325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697413" y="2446338"/>
                        <a:ext cx="3154362" cy="468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3232150" y="3028950"/>
          <a:ext cx="2498725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59" name="" r:id="rId13" imgW="1219200" imgH="228600" progId="Equation.3">
                  <p:embed/>
                </p:oleObj>
              </mc:Choice>
              <mc:Fallback>
                <p:oleObj name="" r:id="rId13" imgW="1219200" imgH="228600" progId="Equation.3">
                  <p:embed/>
                  <p:pic>
                    <p:nvPicPr>
                      <p:cNvPr id="0" name="图片 325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232150" y="3028950"/>
                        <a:ext cx="2498725" cy="468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323850" y="3713163"/>
            <a:ext cx="6753225" cy="522287"/>
            <a:chOff x="395755" y="914400"/>
            <a:chExt cx="6753225" cy="521970"/>
          </a:xfrm>
        </p:grpSpPr>
        <p:sp>
          <p:nvSpPr>
            <p:cNvPr id="81930" name="Rectangle 2"/>
            <p:cNvSpPr/>
            <p:nvPr/>
          </p:nvSpPr>
          <p:spPr>
            <a:xfrm>
              <a:off x="395755" y="914400"/>
              <a:ext cx="6753225" cy="52197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r>
                <a:rPr lang="en-US" altLang="zh-CN" sz="2800" b="1" dirty="0">
                  <a:latin typeface="Times New Roman" panose="02020603050405020304" pitchFamily="18" charset="0"/>
                </a:rPr>
                <a:t>4</a:t>
              </a:r>
              <a:r>
                <a:rPr lang="zh-CN" altLang="en-US" sz="28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、</a:t>
              </a:r>
              <a:r>
                <a:rPr lang="zh-CN" altLang="en-US" sz="2800" b="1" dirty="0">
                  <a:latin typeface="Arial" panose="020B0604020202020204" pitchFamily="34" charset="0"/>
                  <a:ea typeface="宋体" panose="02010600030101010101" pitchFamily="2" charset="-122"/>
                </a:rPr>
                <a:t>如果</a:t>
              </a:r>
              <a:r>
                <a:rPr lang="en-US" altLang="zh-CN" sz="2800" b="1" i="1" dirty="0">
                  <a:latin typeface="Times New Roman" panose="02020603050405020304" pitchFamily="18" charset="0"/>
                </a:rPr>
                <a:t>n</a:t>
              </a:r>
              <a:r>
                <a:rPr lang="zh-CN" altLang="en-US" sz="2800" b="1" dirty="0">
                  <a:latin typeface="Arial" panose="020B0604020202020204" pitchFamily="34" charset="0"/>
                  <a:ea typeface="宋体" panose="02010600030101010101" pitchFamily="2" charset="-122"/>
                </a:rPr>
                <a:t>阶矩阵</a:t>
              </a:r>
              <a:r>
                <a:rPr lang="en-US" altLang="zh-CN" sz="2800" b="1" i="1" dirty="0">
                  <a:latin typeface="Times New Roman" panose="02020603050405020304" pitchFamily="18" charset="0"/>
                </a:rPr>
                <a:t>A</a:t>
              </a:r>
              <a:r>
                <a:rPr lang="zh-CN" altLang="en-US" sz="2800" b="1" dirty="0">
                  <a:latin typeface="Arial" panose="020B0604020202020204" pitchFamily="34" charset="0"/>
                  <a:ea typeface="宋体" panose="02010600030101010101" pitchFamily="2" charset="-122"/>
                </a:rPr>
                <a:t>可逆，则    也可逆且</a:t>
              </a:r>
              <a:endPara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81931" name="Object 3"/>
            <p:cNvGraphicFramePr>
              <a:graphicFrameLocks noChangeAspect="1"/>
            </p:cNvGraphicFramePr>
            <p:nvPr/>
          </p:nvGraphicFramePr>
          <p:xfrm>
            <a:off x="4620896" y="914559"/>
            <a:ext cx="561836" cy="468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160" name="" r:id="rId15" imgW="228600" imgH="190500" progId="Equation.3">
                    <p:embed/>
                  </p:oleObj>
                </mc:Choice>
                <mc:Fallback>
                  <p:oleObj name="" r:id="rId15" imgW="228600" imgH="190500" progId="Equation.3">
                    <p:embed/>
                    <p:pic>
                      <p:nvPicPr>
                        <p:cNvPr id="0" name="图片 3253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4620896" y="914559"/>
                          <a:ext cx="561836" cy="4680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5539" name="Object 4"/>
          <p:cNvGraphicFramePr>
            <a:graphicFrameLocks noChangeAspect="1"/>
          </p:cNvGraphicFramePr>
          <p:nvPr/>
        </p:nvGraphicFramePr>
        <p:xfrm>
          <a:off x="6426200" y="3706813"/>
          <a:ext cx="2368550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61" name="" r:id="rId17" imgW="1054100" imgH="228600" progId="Equation.3">
                  <p:embed/>
                </p:oleObj>
              </mc:Choice>
              <mc:Fallback>
                <p:oleObj name="" r:id="rId17" imgW="1054100" imgH="228600" progId="Equation.3">
                  <p:embed/>
                  <p:pic>
                    <p:nvPicPr>
                      <p:cNvPr id="0" name="图片 3254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426200" y="3706813"/>
                        <a:ext cx="2368550" cy="503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40" name="Object 5"/>
          <p:cNvGraphicFramePr>
            <a:graphicFrameLocks noChangeAspect="1"/>
          </p:cNvGraphicFramePr>
          <p:nvPr/>
        </p:nvGraphicFramePr>
        <p:xfrm>
          <a:off x="360363" y="4354513"/>
          <a:ext cx="6502400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62" name="" r:id="rId19" imgW="2831465" imgH="279400" progId="Equation.3">
                  <p:embed/>
                </p:oleObj>
              </mc:Choice>
              <mc:Fallback>
                <p:oleObj name="" r:id="rId19" imgW="2831465" imgH="279400" progId="Equation.3">
                  <p:embed/>
                  <p:pic>
                    <p:nvPicPr>
                      <p:cNvPr id="0" name="图片 3255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60363" y="4354513"/>
                        <a:ext cx="6502400" cy="5762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41" name="Object 6"/>
          <p:cNvGraphicFramePr>
            <a:graphicFrameLocks noChangeAspect="1"/>
          </p:cNvGraphicFramePr>
          <p:nvPr/>
        </p:nvGraphicFramePr>
        <p:xfrm>
          <a:off x="2871788" y="5073650"/>
          <a:ext cx="3773487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63" name="" r:id="rId21" imgW="3890010" imgH="504190" progId="Equation.3">
                  <p:embed/>
                </p:oleObj>
              </mc:Choice>
              <mc:Fallback>
                <p:oleObj name="" r:id="rId21" imgW="3890010" imgH="504190" progId="Equation.3">
                  <p:embed/>
                  <p:pic>
                    <p:nvPicPr>
                      <p:cNvPr id="0" name="图片 3256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871788" y="5073650"/>
                        <a:ext cx="3773487" cy="503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42" name="Object 7"/>
          <p:cNvGraphicFramePr>
            <a:graphicFrameLocks noChangeAspect="1"/>
          </p:cNvGraphicFramePr>
          <p:nvPr/>
        </p:nvGraphicFramePr>
        <p:xfrm>
          <a:off x="3376613" y="5694363"/>
          <a:ext cx="2817812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64" name="" r:id="rId23" imgW="1168400" imgH="228600" progId="Equation.3">
                  <p:embed/>
                </p:oleObj>
              </mc:Choice>
              <mc:Fallback>
                <p:oleObj name="" r:id="rId23" imgW="1168400" imgH="228600" progId="Equation.3">
                  <p:embed/>
                  <p:pic>
                    <p:nvPicPr>
                      <p:cNvPr id="0" name="图片 3257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376613" y="5694363"/>
                        <a:ext cx="2817812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文本框 1"/>
          <p:cNvSpPr txBox="1"/>
          <p:nvPr/>
        </p:nvSpPr>
        <p:spPr>
          <a:xfrm>
            <a:off x="-6350" y="1052513"/>
            <a:ext cx="1771650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例</a:t>
            </a:r>
            <a:r>
              <a:rPr lang="en-US" altLang="zh-CN" sz="2800" b="1" dirty="0">
                <a:latin typeface="宋体" panose="02010600030101010101" pitchFamily="2" charset="-122"/>
              </a:rPr>
              <a:t>6 </a:t>
            </a:r>
            <a:endParaRPr lang="en-US" altLang="zh-CN" sz="2800" b="1" dirty="0">
              <a:latin typeface="宋体" panose="02010600030101010101" pitchFamily="2" charset="-122"/>
            </a:endParaRPr>
          </a:p>
        </p:txBody>
      </p:sp>
      <p:sp>
        <p:nvSpPr>
          <p:cNvPr id="82946" name="文本框 2"/>
          <p:cNvSpPr txBox="1"/>
          <p:nvPr/>
        </p:nvSpPr>
        <p:spPr>
          <a:xfrm>
            <a:off x="823913" y="1079500"/>
            <a:ext cx="7062787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设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为三阶方阵，且</a:t>
            </a:r>
            <a:endParaRPr lang="en-US" altLang="zh-CN" sz="2800" b="1" dirty="0">
              <a:latin typeface="宋体" panose="02010600030101010101" pitchFamily="2" charset="-122"/>
            </a:endParaRPr>
          </a:p>
        </p:txBody>
      </p:sp>
      <p:graphicFrame>
        <p:nvGraphicFramePr>
          <p:cNvPr id="82947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87800" y="936625"/>
          <a:ext cx="1000125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53" name="" r:id="rId1" imgW="508000" imgH="393700" progId="Equation.KSEE3">
                  <p:embed/>
                </p:oleObj>
              </mc:Choice>
              <mc:Fallback>
                <p:oleObj name="" r:id="rId1" imgW="508000" imgH="393700" progId="Equation.KSEE3">
                  <p:embed/>
                  <p:pic>
                    <p:nvPicPr>
                      <p:cNvPr id="0" name="图片 325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987800" y="936625"/>
                        <a:ext cx="1000125" cy="777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48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037138" y="835025"/>
          <a:ext cx="2090737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54" name="" r:id="rId3" imgW="1066800" imgH="533400" progId="Equation.KSEE3">
                  <p:embed/>
                </p:oleObj>
              </mc:Choice>
              <mc:Fallback>
                <p:oleObj name="" r:id="rId3" imgW="1066800" imgH="533400" progId="Equation.KSEE3">
                  <p:embed/>
                  <p:pic>
                    <p:nvPicPr>
                      <p:cNvPr id="0" name="图片 325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37138" y="835025"/>
                        <a:ext cx="2090737" cy="1044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217488" y="2051050"/>
            <a:ext cx="900112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解：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82950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55" name="" r:id="rId5" imgW="114300" imgH="215900" progId="Equation.KSEE3">
                  <p:embed/>
                </p:oleObj>
              </mc:Choice>
              <mc:Fallback>
                <p:oleObj name="" r:id="rId5" imgW="114300" imgH="215900" progId="Equation.KSEE3">
                  <p:embed/>
                  <p:pic>
                    <p:nvPicPr>
                      <p:cNvPr id="0" name="图片 326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1035050" y="2051050"/>
            <a:ext cx="1019175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因为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82952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56" name="" r:id="rId7" imgW="114300" imgH="215900" progId="Equation.KSEE3">
                  <p:embed/>
                </p:oleObj>
              </mc:Choice>
              <mc:Fallback>
                <p:oleObj name="" r:id="rId7" imgW="114300" imgH="215900" progId="Equation.KSEE3">
                  <p:embed/>
                  <p:pic>
                    <p:nvPicPr>
                      <p:cNvPr id="0" name="图片 326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885950" y="1800225"/>
          <a:ext cx="1706563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57" name="" r:id="rId8" imgW="825500" imgH="469900" progId="Equation.KSEE3">
                  <p:embed/>
                </p:oleObj>
              </mc:Choice>
              <mc:Fallback>
                <p:oleObj name="" r:id="rId8" imgW="825500" imgH="469900" progId="Equation.KSEE3">
                  <p:embed/>
                  <p:pic>
                    <p:nvPicPr>
                      <p:cNvPr id="0" name="图片 326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885950" y="1800225"/>
                        <a:ext cx="1706563" cy="971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709988" y="2052638"/>
          <a:ext cx="2185987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58" name="" r:id="rId10" imgW="1028700" imgH="254000" progId="Equation.KSEE3">
                  <p:embed/>
                </p:oleObj>
              </mc:Choice>
              <mc:Fallback>
                <p:oleObj name="" r:id="rId10" imgW="1028700" imgH="254000" progId="Equation.KSEE3">
                  <p:embed/>
                  <p:pic>
                    <p:nvPicPr>
                      <p:cNvPr id="0" name="图片 3263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709988" y="2052638"/>
                        <a:ext cx="2185987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673475" y="2716213"/>
          <a:ext cx="2857500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59" name="" r:id="rId12" imgW="1244600" imgH="203200" progId="Equation.KSEE3">
                  <p:embed/>
                </p:oleObj>
              </mc:Choice>
              <mc:Fallback>
                <p:oleObj name="" r:id="rId12" imgW="1244600" imgH="203200" progId="Equation.KSEE3">
                  <p:embed/>
                  <p:pic>
                    <p:nvPicPr>
                      <p:cNvPr id="0" name="图片 3264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673475" y="2716213"/>
                        <a:ext cx="2857500" cy="468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0" y="3619500"/>
            <a:ext cx="1033463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所以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25500" y="3354388"/>
          <a:ext cx="2616200" cy="1017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60" name="" r:id="rId14" imgW="1371600" imgH="533400" progId="Equation.KSEE3">
                  <p:embed/>
                </p:oleObj>
              </mc:Choice>
              <mc:Fallback>
                <p:oleObj name="" r:id="rId14" imgW="1371600" imgH="533400" progId="Equation.KSEE3">
                  <p:embed/>
                  <p:pic>
                    <p:nvPicPr>
                      <p:cNvPr id="0" name="图片 3265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825500" y="3354388"/>
                        <a:ext cx="2616200" cy="10175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403600" y="3563938"/>
          <a:ext cx="1111250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61" name="" r:id="rId16" imgW="558800" imgH="279400" progId="Equation.KSEE3">
                  <p:embed/>
                </p:oleObj>
              </mc:Choice>
              <mc:Fallback>
                <p:oleObj name="" r:id="rId16" imgW="558800" imgH="279400" progId="Equation.KSEE3">
                  <p:embed/>
                  <p:pic>
                    <p:nvPicPr>
                      <p:cNvPr id="0" name="图片 3266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403600" y="3563938"/>
                        <a:ext cx="1111250" cy="555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464050" y="3671888"/>
          <a:ext cx="1547813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62" name="" r:id="rId18" imgW="749300" imgH="177165" progId="Equation.KSEE3">
                  <p:embed/>
                </p:oleObj>
              </mc:Choice>
              <mc:Fallback>
                <p:oleObj name="" r:id="rId18" imgW="749300" imgH="177165" progId="Equation.KSEE3">
                  <p:embed/>
                  <p:pic>
                    <p:nvPicPr>
                      <p:cNvPr id="0" name="图片 3267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4464050" y="3671888"/>
                        <a:ext cx="1547813" cy="3667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/>
          <p:cNvSpPr>
            <a:spLocks noGrp="1"/>
          </p:cNvSpPr>
          <p:nvPr>
            <p:ph type="title"/>
          </p:nvPr>
        </p:nvSpPr>
        <p:spPr>
          <a:xfrm>
            <a:off x="685800" y="292100"/>
            <a:ext cx="7772400" cy="692150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zh-CN" altLang="en-US" b="1" dirty="0">
                <a:latin typeface="Times New Roman" panose="02020603050405020304" pitchFamily="18" charset="0"/>
              </a:rPr>
              <a:t>§4  分块矩阵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76803" name="Rectangle 3"/>
          <p:cNvSpPr>
            <a:spLocks noGrp="1"/>
          </p:cNvSpPr>
          <p:nvPr>
            <p:ph idx="1"/>
          </p:nvPr>
        </p:nvSpPr>
        <p:spPr>
          <a:xfrm>
            <a:off x="0" y="1295400"/>
            <a:ext cx="9128125" cy="1411288"/>
          </a:xfrm>
        </p:spPr>
        <p:txBody>
          <a:bodyPr vert="horz" wrap="square" lIns="91440" tIns="45720" rIns="91440" bIns="45720" anchor="t" anchorCtr="0"/>
          <a:lstStyle/>
          <a:p>
            <a:pPr marL="0" indent="0" algn="just" eaLnBrk="1" latinLnBrk="0" hangingPunct="1">
              <a:spcBef>
                <a:spcPct val="0"/>
              </a:spcBef>
              <a:buNone/>
            </a:pPr>
            <a:r>
              <a:rPr lang="zh-CN" altLang="en-US" sz="2800" b="1" dirty="0"/>
              <a:t>定义</a:t>
            </a:r>
            <a:r>
              <a:rPr lang="en-US" altLang="zh-CN" sz="2800" b="1" dirty="0">
                <a:latin typeface="Times New Roman" panose="02020603050405020304" pitchFamily="18" charset="0"/>
              </a:rPr>
              <a:t>1</a:t>
            </a:r>
            <a:r>
              <a:rPr lang="zh-CN" altLang="en-US" sz="2800" b="1" dirty="0"/>
              <a:t>： 用一些横线与</a:t>
            </a:r>
            <a:r>
              <a:rPr lang="zh-CN" altLang="en-US" sz="2800" b="1" dirty="0"/>
              <a:t>竖线把矩阵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/>
              <a:t>划成若干小矩阵，这些小矩阵称为矩阵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/>
              <a:t>的子块，由这些子块为元素的矩阵称为</a:t>
            </a:r>
            <a:r>
              <a:rPr lang="zh-CN" altLang="en-US" sz="2800" b="1" dirty="0">
                <a:solidFill>
                  <a:srgbClr val="FF0000"/>
                </a:solidFill>
              </a:rPr>
              <a:t>分块矩阵</a:t>
            </a:r>
            <a:r>
              <a:rPr lang="en-US" altLang="zh-CN" sz="2800" b="1" dirty="0">
                <a:solidFill>
                  <a:srgbClr val="FF0000"/>
                </a:solidFill>
              </a:rPr>
              <a:t>.</a:t>
            </a:r>
            <a:endParaRPr lang="en-US" altLang="zh-CN" sz="2800" b="1" dirty="0"/>
          </a:p>
        </p:txBody>
      </p:sp>
      <p:sp>
        <p:nvSpPr>
          <p:cNvPr id="76804" name="Rectangle 2"/>
          <p:cNvSpPr/>
          <p:nvPr/>
        </p:nvSpPr>
        <p:spPr>
          <a:xfrm>
            <a:off x="730250" y="2816225"/>
            <a:ext cx="6800850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例如，</a:t>
            </a:r>
            <a:r>
              <a:rPr lang="en-US" altLang="zh-CN" sz="2800" b="1" dirty="0">
                <a:latin typeface="Times New Roman" panose="02020603050405020304" pitchFamily="18" charset="0"/>
              </a:rPr>
              <a:t>3</a:t>
            </a:r>
            <a:r>
              <a:rPr lang="en-US" altLang="zh-CN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zh-CN" sz="2800" b="1" dirty="0">
                <a:latin typeface="Times New Roman" panose="02020603050405020304" pitchFamily="18" charset="0"/>
              </a:rPr>
              <a:t>4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矩阵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可按下面方法分块</a:t>
            </a:r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  <a:sym typeface="Symbol" panose="05050102010706020507" pitchFamily="18" charset="2"/>
              </a:rPr>
              <a:t> 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graphicFrame>
        <p:nvGraphicFramePr>
          <p:cNvPr id="76806" name="Object 3"/>
          <p:cNvGraphicFramePr>
            <a:graphicFrameLocks noChangeAspect="1"/>
          </p:cNvGraphicFramePr>
          <p:nvPr/>
        </p:nvGraphicFramePr>
        <p:xfrm>
          <a:off x="419100" y="4075113"/>
          <a:ext cx="5010150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81" name="" r:id="rId1" imgW="2895600" imgH="711200" progId="Equation.3">
                  <p:embed/>
                </p:oleObj>
              </mc:Choice>
              <mc:Fallback>
                <p:oleObj name="" r:id="rId1" imgW="2895600" imgH="711200" progId="Equation.3">
                  <p:embed/>
                  <p:pic>
                    <p:nvPicPr>
                      <p:cNvPr id="0" name="图片 326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19100" y="4075113"/>
                        <a:ext cx="5010150" cy="1600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直接连接符 8"/>
          <p:cNvCxnSpPr/>
          <p:nvPr/>
        </p:nvCxnSpPr>
        <p:spPr>
          <a:xfrm rot="16200000">
            <a:off x="972344" y="5045869"/>
            <a:ext cx="1979613" cy="0"/>
          </a:xfrm>
          <a:prstGeom prst="line">
            <a:avLst/>
          </a:prstGeom>
          <a:ln w="25400" cmpd="sng">
            <a:solidFill>
              <a:srgbClr val="210DB9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/>
        </p:nvCxnSpPr>
        <p:spPr>
          <a:xfrm rot="16200000">
            <a:off x="397669" y="5045869"/>
            <a:ext cx="1979613" cy="0"/>
          </a:xfrm>
          <a:prstGeom prst="line">
            <a:avLst/>
          </a:prstGeom>
          <a:ln w="25400" cmpd="sng">
            <a:solidFill>
              <a:srgbClr val="210DB9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rot="16200000">
            <a:off x="1600994" y="5044281"/>
            <a:ext cx="1979613" cy="0"/>
          </a:xfrm>
          <a:prstGeom prst="line">
            <a:avLst/>
          </a:prstGeom>
          <a:ln w="25400" cmpd="sng">
            <a:solidFill>
              <a:srgbClr val="210DB9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5921375" y="3371850"/>
          <a:ext cx="2571750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82" name="" r:id="rId3" imgW="1485900" imgH="1422400" progId="Equation.3">
                  <p:embed/>
                </p:oleObj>
              </mc:Choice>
              <mc:Fallback>
                <p:oleObj name="" r:id="rId3" imgW="1485900" imgH="1422400" progId="Equation.3">
                  <p:embed/>
                  <p:pic>
                    <p:nvPicPr>
                      <p:cNvPr id="0" name="图片 326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21375" y="3371850"/>
                        <a:ext cx="2571750" cy="3200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11"/>
          <p:cNvGraphicFramePr/>
          <p:nvPr/>
        </p:nvGraphicFramePr>
        <p:xfrm>
          <a:off x="552450" y="22225"/>
          <a:ext cx="2735263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53" name="" r:id="rId1" imgW="1193800" imgH="927100" progId="Equation.3">
                  <p:embed/>
                </p:oleObj>
              </mc:Choice>
              <mc:Fallback>
                <p:oleObj name="" r:id="rId1" imgW="1193800" imgH="927100" progId="Equation.3">
                  <p:embed/>
                  <p:pic>
                    <p:nvPicPr>
                      <p:cNvPr id="0" name="图片 327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52450" y="22225"/>
                        <a:ext cx="2735263" cy="1800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Line 9"/>
          <p:cNvSpPr/>
          <p:nvPr/>
        </p:nvSpPr>
        <p:spPr>
          <a:xfrm>
            <a:off x="1258888" y="490538"/>
            <a:ext cx="1908175" cy="0"/>
          </a:xfrm>
          <a:prstGeom prst="line">
            <a:avLst/>
          </a:prstGeom>
          <a:ln w="25400" cap="flat" cmpd="sng">
            <a:solidFill>
              <a:srgbClr val="210DB9"/>
            </a:solidFill>
            <a:prstDash val="sysDot"/>
            <a:round/>
            <a:headEnd type="none" w="med" len="med"/>
            <a:tailEnd type="none" w="med" len="med"/>
          </a:ln>
        </p:spPr>
      </p:sp>
      <p:sp>
        <p:nvSpPr>
          <p:cNvPr id="6" name="Line 10"/>
          <p:cNvSpPr/>
          <p:nvPr/>
        </p:nvSpPr>
        <p:spPr>
          <a:xfrm>
            <a:off x="2195513" y="130175"/>
            <a:ext cx="0" cy="1763713"/>
          </a:xfrm>
          <a:prstGeom prst="line">
            <a:avLst/>
          </a:prstGeom>
          <a:ln w="25400" cap="flat" cmpd="sng">
            <a:solidFill>
              <a:srgbClr val="210DB9"/>
            </a:solidFill>
            <a:prstDash val="sysDot"/>
            <a:round/>
            <a:headEnd type="none" w="med" len="med"/>
            <a:tailEnd type="none" w="med" len="med"/>
          </a:ln>
        </p:spPr>
      </p:sp>
      <p:graphicFrame>
        <p:nvGraphicFramePr>
          <p:cNvPr id="9" name="Object 12"/>
          <p:cNvGraphicFramePr>
            <a:graphicFrameLocks noChangeAspect="1"/>
          </p:cNvGraphicFramePr>
          <p:nvPr/>
        </p:nvGraphicFramePr>
        <p:xfrm>
          <a:off x="3248025" y="431800"/>
          <a:ext cx="1679575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54" name="" r:id="rId3" imgW="812800" imgH="469900" progId="Equation.3">
                  <p:embed/>
                </p:oleObj>
              </mc:Choice>
              <mc:Fallback>
                <p:oleObj name="" r:id="rId3" imgW="812800" imgH="469900" progId="Equation.3">
                  <p:embed/>
                  <p:pic>
                    <p:nvPicPr>
                      <p:cNvPr id="0" name="图片 327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48025" y="431800"/>
                        <a:ext cx="1679575" cy="971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6"/>
          <p:cNvGraphicFramePr>
            <a:graphicFrameLocks noChangeAspect="1"/>
          </p:cNvGraphicFramePr>
          <p:nvPr/>
        </p:nvGraphicFramePr>
        <p:xfrm>
          <a:off x="481013" y="1947863"/>
          <a:ext cx="2286000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55" name="" r:id="rId5" imgW="1054100" imgH="215900" progId="Equation.3">
                  <p:embed/>
                </p:oleObj>
              </mc:Choice>
              <mc:Fallback>
                <p:oleObj name="" r:id="rId5" imgW="1054100" imgH="215900" progId="Equation.3">
                  <p:embed/>
                  <p:pic>
                    <p:nvPicPr>
                      <p:cNvPr id="0" name="图片 327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1013" y="1947863"/>
                        <a:ext cx="2286000" cy="468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7"/>
          <p:cNvGraphicFramePr>
            <a:graphicFrameLocks noChangeAspect="1"/>
          </p:cNvGraphicFramePr>
          <p:nvPr/>
        </p:nvGraphicFramePr>
        <p:xfrm>
          <a:off x="3081338" y="1930400"/>
          <a:ext cx="1706562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56" name="" r:id="rId7" imgW="787400" imgH="215900" progId="Equation.3">
                  <p:embed/>
                </p:oleObj>
              </mc:Choice>
              <mc:Fallback>
                <p:oleObj name="" r:id="rId7" imgW="787400" imgH="215900" progId="Equation.3">
                  <p:embed/>
                  <p:pic>
                    <p:nvPicPr>
                      <p:cNvPr id="0" name="图片 327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081338" y="1930400"/>
                        <a:ext cx="1706562" cy="468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8"/>
          <p:cNvGraphicFramePr>
            <a:graphicFrameLocks noChangeAspect="1"/>
          </p:cNvGraphicFramePr>
          <p:nvPr/>
        </p:nvGraphicFramePr>
        <p:xfrm>
          <a:off x="4886325" y="1462088"/>
          <a:ext cx="1684338" cy="1404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57" name="" r:id="rId9" imgW="838200" imgH="698500" progId="Equation.3">
                  <p:embed/>
                </p:oleObj>
              </mc:Choice>
              <mc:Fallback>
                <p:oleObj name="" r:id="rId9" imgW="838200" imgH="698500" progId="Equation.3">
                  <p:embed/>
                  <p:pic>
                    <p:nvPicPr>
                      <p:cNvPr id="0" name="图片 327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886325" y="1462088"/>
                        <a:ext cx="1684338" cy="14049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9"/>
          <p:cNvGraphicFramePr>
            <a:graphicFrameLocks noChangeAspect="1"/>
          </p:cNvGraphicFramePr>
          <p:nvPr/>
        </p:nvGraphicFramePr>
        <p:xfrm>
          <a:off x="6707188" y="1462088"/>
          <a:ext cx="1684337" cy="1404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58" name="" r:id="rId11" imgW="838200" imgH="698500" progId="Equation.3">
                  <p:embed/>
                </p:oleObj>
              </mc:Choice>
              <mc:Fallback>
                <p:oleObj name="" r:id="rId11" imgW="838200" imgH="698500" progId="Equation.3">
                  <p:embed/>
                  <p:pic>
                    <p:nvPicPr>
                      <p:cNvPr id="0" name="图片 327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707188" y="1462088"/>
                        <a:ext cx="1684337" cy="14049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26" name="Rectangle 2"/>
          <p:cNvSpPr>
            <a:spLocks noGrp="1"/>
          </p:cNvSpPr>
          <p:nvPr>
            <p:ph type="title"/>
          </p:nvPr>
        </p:nvSpPr>
        <p:spPr>
          <a:xfrm>
            <a:off x="0" y="2735263"/>
            <a:ext cx="3409950" cy="573087"/>
          </a:xfrm>
        </p:spPr>
        <p:txBody>
          <a:bodyPr vert="horz" wrap="square" lIns="91440" tIns="45720" rIns="91440" bIns="45720" anchor="b" anchorCtr="0"/>
          <a:lstStyle/>
          <a:p>
            <a:pPr algn="l" eaLnBrk="1" hangingPunct="1"/>
            <a:r>
              <a:rPr lang="zh-CN" altLang="en-US" sz="3200" b="1" dirty="0">
                <a:latin typeface="宋体" panose="02010600030101010101" pitchFamily="2" charset="-122"/>
              </a:rPr>
              <a:t>矩阵分块原则：</a:t>
            </a:r>
            <a:endParaRPr lang="zh-CN" altLang="en-US" sz="3200" b="1" dirty="0">
              <a:latin typeface="宋体" panose="02010600030101010101" pitchFamily="2" charset="-122"/>
            </a:endParaRPr>
          </a:p>
        </p:txBody>
      </p:sp>
      <p:sp>
        <p:nvSpPr>
          <p:cNvPr id="77827" name="Rectangle 3"/>
          <p:cNvSpPr>
            <a:spLocks noGrp="1"/>
          </p:cNvSpPr>
          <p:nvPr>
            <p:ph idx="1"/>
          </p:nvPr>
        </p:nvSpPr>
        <p:spPr>
          <a:xfrm>
            <a:off x="393700" y="3325813"/>
            <a:ext cx="6481763" cy="525462"/>
          </a:xfrm>
        </p:spPr>
        <p:txBody>
          <a:bodyPr vert="horz" wrap="square" lIns="91440" tIns="45720" rIns="91440" bIns="45720" anchor="t" anchorCtr="0"/>
          <a:lstStyle/>
          <a:p>
            <a:pPr algn="just" eaLnBrk="1" hangingPunct="1">
              <a:buNone/>
            </a:pPr>
            <a:r>
              <a:rPr lang="zh-CN" altLang="en-US" sz="2800" b="1" dirty="0">
                <a:latin typeface="Times New Roman" panose="02020603050405020304" pitchFamily="18" charset="0"/>
              </a:rPr>
              <a:t>1.横、竖划分线要贯穿整个矩阵；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19" name="矩形 2"/>
          <p:cNvSpPr/>
          <p:nvPr/>
        </p:nvSpPr>
        <p:spPr>
          <a:xfrm>
            <a:off x="392430" y="3832225"/>
            <a:ext cx="834136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/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2.分块后的矩阵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做运算：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360000" y="4320000"/>
            <a:ext cx="8734425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/>
            <a:r>
              <a:rPr lang="en-US" altLang="zh-CN" sz="2800" b="1" dirty="0">
                <a:latin typeface="Times New Roman" panose="02020603050405020304" pitchFamily="18" charset="0"/>
              </a:rPr>
              <a:t>    (1)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把每一个子块看作一个元素，再按照矩阵的运算法则计算即可。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60000" y="5229225"/>
            <a:ext cx="8749665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/>
            <a:r>
              <a:rPr lang="en-US" altLang="zh-CN" sz="2800" b="1" dirty="0">
                <a:sym typeface="+mn-ea"/>
              </a:rPr>
              <a:t>    </a:t>
            </a:r>
            <a:r>
              <a:rPr lang="zh-CN" altLang="en-US" sz="2800" b="1" dirty="0">
                <a:sym typeface="+mn-ea"/>
              </a:rPr>
              <a:t>(</a:t>
            </a:r>
            <a:r>
              <a:rPr lang="en-US" altLang="zh-CN" sz="2800" b="1" dirty="0">
                <a:sym typeface="+mn-ea"/>
              </a:rPr>
              <a:t>2) </a:t>
            </a:r>
            <a:r>
              <a:rPr lang="zh-CN" altLang="en-US" sz="2800" b="1" dirty="0">
                <a:sym typeface="+mn-ea"/>
              </a:rPr>
              <a:t>做加法，两矩阵的分法要相同；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/>
            <a:r>
              <a:rPr lang="zh-CN" altLang="en-US" sz="2800" b="1" dirty="0">
                <a:sym typeface="+mn-ea"/>
              </a:rPr>
              <a:t>    (</a:t>
            </a:r>
            <a:r>
              <a:rPr lang="en-US" altLang="zh-CN" sz="2800" b="1" dirty="0">
                <a:sym typeface="+mn-ea"/>
              </a:rPr>
              <a:t>3) </a:t>
            </a:r>
            <a:r>
              <a:rPr lang="zh-CN" altLang="en-US" sz="2800" b="1" dirty="0">
                <a:latin typeface="宋体" panose="02010600030101010101" pitchFamily="2" charset="-122"/>
                <a:sym typeface="+mn-ea"/>
              </a:rPr>
              <a:t>做乘法，对左边矩阵列的分法与右边矩阵行的分法要相同；</a:t>
            </a:r>
            <a:endParaRPr lang="zh-CN" altLang="en-US" sz="2800" b="1" dirty="0">
              <a:latin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6" grpId="0"/>
      <p:bldP spid="77827" grpId="0" build="p"/>
      <p:bldP spid="19" grpId="0"/>
      <p:bldP spid="20" grpId="0"/>
      <p:bldP spid="2" grpId="0"/>
      <p:bldP spid="2" grpId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4"/>
          <p:cNvSpPr/>
          <p:nvPr/>
        </p:nvSpPr>
        <p:spPr>
          <a:xfrm>
            <a:off x="323850" y="155575"/>
            <a:ext cx="1752600" cy="9525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algn="just" defTabSz="914400">
              <a:tabLst>
                <a:tab pos="1257300" algn="l"/>
              </a:tabLst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例1：设</a:t>
            </a:r>
            <a:endParaRPr lang="zh-CN" altLang="en-US" sz="2800" b="1" dirty="0">
              <a:latin typeface="Verdana" panose="020B0604030504040204" pitchFamily="34" charset="0"/>
              <a:ea typeface="宋体" panose="02010600030101010101" pitchFamily="2" charset="-122"/>
            </a:endParaRPr>
          </a:p>
          <a:p>
            <a:pPr defTabSz="914400" eaLnBrk="0" hangingPunct="0">
              <a:tabLst>
                <a:tab pos="1257300" algn="l"/>
              </a:tabLst>
            </a:pP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77830" name="Object 5"/>
          <p:cNvGraphicFramePr>
            <a:graphicFrameLocks noChangeAspect="1"/>
          </p:cNvGraphicFramePr>
          <p:nvPr/>
        </p:nvGraphicFramePr>
        <p:xfrm>
          <a:off x="1908175" y="155575"/>
          <a:ext cx="2667000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01" name="" r:id="rId1" imgW="2755900" imgH="1778000" progId="Equation.3">
                  <p:embed/>
                </p:oleObj>
              </mc:Choice>
              <mc:Fallback>
                <p:oleObj name="" r:id="rId1" imgW="2755900" imgH="1778000" progId="Equation.3">
                  <p:embed/>
                  <p:pic>
                    <p:nvPicPr>
                      <p:cNvPr id="0" name="图片 327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8175" y="155575"/>
                        <a:ext cx="2667000" cy="167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32" name="Object 7"/>
          <p:cNvGraphicFramePr>
            <a:graphicFrameLocks noChangeAspect="1"/>
          </p:cNvGraphicFramePr>
          <p:nvPr/>
        </p:nvGraphicFramePr>
        <p:xfrm>
          <a:off x="5003800" y="39688"/>
          <a:ext cx="2895600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02" name="" r:id="rId3" imgW="3200400" imgH="2235200" progId="Equation.3">
                  <p:embed/>
                </p:oleObj>
              </mc:Choice>
              <mc:Fallback>
                <p:oleObj name="" r:id="rId3" imgW="3200400" imgH="2235200" progId="Equation.3">
                  <p:embed/>
                  <p:pic>
                    <p:nvPicPr>
                      <p:cNvPr id="0" name="图片 327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03800" y="39688"/>
                        <a:ext cx="2895600" cy="1981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33" name="Rectangle 9"/>
          <p:cNvSpPr/>
          <p:nvPr/>
        </p:nvSpPr>
        <p:spPr>
          <a:xfrm>
            <a:off x="327025" y="1785938"/>
            <a:ext cx="19812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试求</a:t>
            </a:r>
            <a:r>
              <a:rPr lang="en-US" altLang="zh-CN" sz="2800" b="1" i="1" dirty="0">
                <a:cs typeface="Times New Roman" panose="02020603050405020304" pitchFamily="18" charset="0"/>
              </a:rPr>
              <a:t>AB</a:t>
            </a:r>
            <a:r>
              <a:rPr lang="en-US" altLang="zh-CN" sz="2800" b="1" dirty="0">
                <a:latin typeface="宋体" panose="02010600030101010101" pitchFamily="2" charset="-122"/>
              </a:rPr>
              <a:t>。</a:t>
            </a:r>
            <a:r>
              <a:rPr lang="en-US" altLang="zh-CN" sz="2800" b="1" dirty="0">
                <a:latin typeface="Verdana" panose="020B0604030504040204" pitchFamily="34" charset="0"/>
              </a:rPr>
              <a:t> </a:t>
            </a:r>
            <a:endParaRPr lang="en-US" altLang="zh-CN" sz="2800" b="1" dirty="0">
              <a:latin typeface="Arial" panose="020B0604020202020204" pitchFamily="34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263775" y="954088"/>
            <a:ext cx="2411413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ysDash"/>
            <a:miter/>
            <a:headEnd type="none" w="med" len="med"/>
            <a:tailEnd type="none" w="med" len="med"/>
          </a:ln>
        </p:spPr>
      </p:cxnSp>
      <p:cxnSp>
        <p:nvCxnSpPr>
          <p:cNvPr id="13" name="直接连接符 12"/>
          <p:cNvCxnSpPr/>
          <p:nvPr/>
        </p:nvCxnSpPr>
        <p:spPr>
          <a:xfrm>
            <a:off x="3667125" y="58738"/>
            <a:ext cx="4763" cy="1727200"/>
          </a:xfrm>
          <a:prstGeom prst="line">
            <a:avLst/>
          </a:prstGeom>
          <a:ln w="9525" cap="flat" cmpd="sng">
            <a:solidFill>
              <a:schemeClr val="tx1"/>
            </a:solidFill>
            <a:prstDash val="sysDash"/>
            <a:miter/>
            <a:headEnd type="none" w="med" len="med"/>
            <a:tailEnd type="none" w="med" len="med"/>
          </a:ln>
        </p:spPr>
      </p:cxnSp>
      <p:cxnSp>
        <p:nvCxnSpPr>
          <p:cNvPr id="15" name="直接连接符 14"/>
          <p:cNvCxnSpPr/>
          <p:nvPr/>
        </p:nvCxnSpPr>
        <p:spPr>
          <a:xfrm>
            <a:off x="5508625" y="1222375"/>
            <a:ext cx="2376488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ysDash"/>
            <a:miter/>
            <a:headEnd type="none" w="med" len="med"/>
            <a:tailEnd type="none" w="med" len="med"/>
          </a:ln>
        </p:spPr>
      </p:cxnSp>
      <p:cxnSp>
        <p:nvCxnSpPr>
          <p:cNvPr id="17" name="直接连接符 16"/>
          <p:cNvCxnSpPr/>
          <p:nvPr/>
        </p:nvCxnSpPr>
        <p:spPr>
          <a:xfrm>
            <a:off x="7019925" y="-12700"/>
            <a:ext cx="0" cy="2027238"/>
          </a:xfrm>
          <a:prstGeom prst="line">
            <a:avLst/>
          </a:prstGeom>
          <a:ln w="9525" cap="flat" cmpd="sng">
            <a:solidFill>
              <a:schemeClr val="tx1"/>
            </a:solidFill>
            <a:prstDash val="sysDash"/>
            <a:miter/>
            <a:headEnd type="none" w="med" len="med"/>
            <a:tailEnd type="none" w="med" len="med"/>
          </a:ln>
        </p:spPr>
      </p:cxnSp>
      <p:sp>
        <p:nvSpPr>
          <p:cNvPr id="78850" name="Rectangle 2"/>
          <p:cNvSpPr/>
          <p:nvPr/>
        </p:nvSpPr>
        <p:spPr>
          <a:xfrm>
            <a:off x="300038" y="2327275"/>
            <a:ext cx="4724400" cy="521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解：将矩阵</a:t>
            </a:r>
            <a:r>
              <a:rPr lang="en-US" altLang="zh-CN" sz="2800" b="1" i="1" dirty="0">
                <a:cs typeface="Times New Roman" panose="02020603050405020304" pitchFamily="18" charset="0"/>
              </a:rPr>
              <a:t>A</a:t>
            </a:r>
            <a:r>
              <a:rPr lang="en-US" altLang="zh-CN" sz="2800" b="1" dirty="0">
                <a:cs typeface="Times New Roman" panose="02020603050405020304" pitchFamily="18" charset="0"/>
              </a:rPr>
              <a:t>,</a:t>
            </a:r>
            <a:r>
              <a:rPr lang="en-US" altLang="zh-CN" sz="2800" b="1" i="1" dirty="0">
                <a:cs typeface="Times New Roman" panose="02020603050405020304" pitchFamily="18" charset="0"/>
              </a:rPr>
              <a:t>B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分块为：</a:t>
            </a:r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 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78852" name="Object 3"/>
          <p:cNvGraphicFramePr/>
          <p:nvPr/>
        </p:nvGraphicFramePr>
        <p:xfrm>
          <a:off x="4067175" y="2092325"/>
          <a:ext cx="2124075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03" name="" r:id="rId5" imgW="1016000" imgH="482600" progId="Equation.3">
                  <p:embed/>
                </p:oleObj>
              </mc:Choice>
              <mc:Fallback>
                <p:oleObj name="" r:id="rId5" imgW="1016000" imgH="482600" progId="Equation.3">
                  <p:embed/>
                  <p:pic>
                    <p:nvPicPr>
                      <p:cNvPr id="0" name="图片 327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67175" y="2092325"/>
                        <a:ext cx="2124075" cy="1152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54" name="Object 5"/>
          <p:cNvGraphicFramePr>
            <a:graphicFrameLocks noChangeAspect="1"/>
          </p:cNvGraphicFramePr>
          <p:nvPr/>
        </p:nvGraphicFramePr>
        <p:xfrm>
          <a:off x="6572250" y="2092325"/>
          <a:ext cx="1908175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04" name="" r:id="rId7" imgW="939800" imgH="482600" progId="Equation.3">
                  <p:embed/>
                </p:oleObj>
              </mc:Choice>
              <mc:Fallback>
                <p:oleObj name="" r:id="rId7" imgW="939800" imgH="482600" progId="Equation.3">
                  <p:embed/>
                  <p:pic>
                    <p:nvPicPr>
                      <p:cNvPr id="0" name="图片 327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572250" y="2092325"/>
                        <a:ext cx="1908175" cy="1190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72" name="Object 23"/>
          <p:cNvGraphicFramePr>
            <a:graphicFrameLocks noChangeAspect="1"/>
          </p:cNvGraphicFramePr>
          <p:nvPr/>
        </p:nvGraphicFramePr>
        <p:xfrm>
          <a:off x="331788" y="3221038"/>
          <a:ext cx="5580062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05" name="" r:id="rId9" imgW="2819400" imgH="469900" progId="Equation.3">
                  <p:embed/>
                </p:oleObj>
              </mc:Choice>
              <mc:Fallback>
                <p:oleObj name="" r:id="rId9" imgW="2819400" imgH="469900" progId="Equation.3">
                  <p:embed/>
                  <p:pic>
                    <p:nvPicPr>
                      <p:cNvPr id="0" name="图片 328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1788" y="3221038"/>
                        <a:ext cx="5580062" cy="1079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1"/>
          <p:cNvGraphicFramePr>
            <a:graphicFrameLocks noChangeAspect="1"/>
          </p:cNvGraphicFramePr>
          <p:nvPr/>
        </p:nvGraphicFramePr>
        <p:xfrm>
          <a:off x="741363" y="4387850"/>
          <a:ext cx="4211637" cy="140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06" name="" r:id="rId11" imgW="4191000" imgH="1320800" progId="Equation.3">
                  <p:embed/>
                </p:oleObj>
              </mc:Choice>
              <mc:Fallback>
                <p:oleObj name="" r:id="rId11" imgW="4191000" imgH="1320800" progId="Equation.3">
                  <p:embed/>
                  <p:pic>
                    <p:nvPicPr>
                      <p:cNvPr id="0" name="图片 328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41363" y="4387850"/>
                        <a:ext cx="4211637" cy="1403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2"/>
          <p:cNvGraphicFramePr>
            <a:graphicFrameLocks noChangeAspect="1"/>
          </p:cNvGraphicFramePr>
          <p:nvPr/>
        </p:nvGraphicFramePr>
        <p:xfrm>
          <a:off x="1649413" y="5791200"/>
          <a:ext cx="1804987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07" name="" r:id="rId13" imgW="1790700" imgH="863600" progId="Equation.3">
                  <p:embed/>
                </p:oleObj>
              </mc:Choice>
              <mc:Fallback>
                <p:oleObj name="" r:id="rId13" imgW="1790700" imgH="863600" progId="Equation.3">
                  <p:embed/>
                  <p:pic>
                    <p:nvPicPr>
                      <p:cNvPr id="0" name="图片 328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649413" y="5791200"/>
                        <a:ext cx="1804987" cy="971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1030"/>
          <p:cNvGraphicFramePr>
            <a:graphicFrameLocks noChangeAspect="1"/>
          </p:cNvGraphicFramePr>
          <p:nvPr/>
        </p:nvGraphicFramePr>
        <p:xfrm>
          <a:off x="6032500" y="4800600"/>
          <a:ext cx="289560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208" name="" r:id="rId15" imgW="3200400" imgH="1778000" progId="Equation.3">
                  <p:embed/>
                </p:oleObj>
              </mc:Choice>
              <mc:Fallback>
                <p:oleObj name="" r:id="rId15" imgW="3200400" imgH="1778000" progId="Equation.3">
                  <p:embed/>
                  <p:pic>
                    <p:nvPicPr>
                      <p:cNvPr id="0" name="图片 3283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032500" y="4800600"/>
                        <a:ext cx="2895600" cy="1828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1032"/>
          <p:cNvSpPr/>
          <p:nvPr/>
        </p:nvSpPr>
        <p:spPr>
          <a:xfrm>
            <a:off x="5256213" y="5441950"/>
            <a:ext cx="1143000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所以</a:t>
            </a:r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 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Rectangle 1032"/>
          <p:cNvSpPr/>
          <p:nvPr/>
        </p:nvSpPr>
        <p:spPr>
          <a:xfrm>
            <a:off x="279400" y="4776788"/>
            <a:ext cx="757238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而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8" grpId="0"/>
      <p:bldP spid="77833" grpId="0"/>
      <p:bldP spid="78850" grpId="0"/>
      <p:bldP spid="30" grpId="0"/>
      <p:bldP spid="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065" name="Object 5"/>
          <p:cNvGraphicFramePr>
            <a:graphicFrameLocks noChangeAspect="1"/>
          </p:cNvGraphicFramePr>
          <p:nvPr/>
        </p:nvGraphicFramePr>
        <p:xfrm>
          <a:off x="1401763" y="1988503"/>
          <a:ext cx="2667000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3" name="" r:id="rId1" imgW="2755900" imgH="1778000" progId="Equation.3">
                  <p:embed/>
                </p:oleObj>
              </mc:Choice>
              <mc:Fallback>
                <p:oleObj name="" r:id="rId1" imgW="2755900" imgH="1778000" progId="Equation.3">
                  <p:embed/>
                  <p:pic>
                    <p:nvPicPr>
                      <p:cNvPr id="0" name="图片 328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401763" y="1988503"/>
                        <a:ext cx="2667000" cy="167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66" name="Object 7"/>
          <p:cNvGraphicFramePr>
            <a:graphicFrameLocks noChangeAspect="1"/>
          </p:cNvGraphicFramePr>
          <p:nvPr/>
        </p:nvGraphicFramePr>
        <p:xfrm>
          <a:off x="4922838" y="1772603"/>
          <a:ext cx="2895600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4" name="" r:id="rId3" imgW="3200400" imgH="2235200" progId="Equation.3">
                  <p:embed/>
                </p:oleObj>
              </mc:Choice>
              <mc:Fallback>
                <p:oleObj name="" r:id="rId3" imgW="3200400" imgH="2235200" progId="Equation.3">
                  <p:embed/>
                  <p:pic>
                    <p:nvPicPr>
                      <p:cNvPr id="0" name="图片 328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22838" y="1772603"/>
                        <a:ext cx="2895600" cy="1981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067" name="TextBox 4"/>
          <p:cNvSpPr txBox="1"/>
          <p:nvPr/>
        </p:nvSpPr>
        <p:spPr>
          <a:xfrm>
            <a:off x="322263" y="765175"/>
            <a:ext cx="76454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上例中，对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B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这样分可以进行乘法吗？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cxnSp>
        <p:nvCxnSpPr>
          <p:cNvPr id="88068" name="直接连接符 6"/>
          <p:cNvCxnSpPr/>
          <p:nvPr/>
        </p:nvCxnSpPr>
        <p:spPr>
          <a:xfrm>
            <a:off x="1978025" y="2780665"/>
            <a:ext cx="1944688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ysDash"/>
            <a:miter/>
            <a:headEnd type="none" w="med" len="med"/>
            <a:tailEnd type="none" w="med" len="med"/>
          </a:ln>
        </p:spPr>
      </p:cxnSp>
      <p:cxnSp>
        <p:nvCxnSpPr>
          <p:cNvPr id="88069" name="直接连接符 8"/>
          <p:cNvCxnSpPr/>
          <p:nvPr/>
        </p:nvCxnSpPr>
        <p:spPr>
          <a:xfrm>
            <a:off x="3201988" y="1988503"/>
            <a:ext cx="0" cy="1655762"/>
          </a:xfrm>
          <a:prstGeom prst="line">
            <a:avLst/>
          </a:prstGeom>
          <a:ln w="9525" cap="flat" cmpd="sng">
            <a:solidFill>
              <a:schemeClr val="tx1"/>
            </a:solidFill>
            <a:prstDash val="sysDash"/>
            <a:miter/>
            <a:headEnd type="none" w="med" len="med"/>
            <a:tailEnd type="none" w="med" len="med"/>
          </a:ln>
        </p:spPr>
      </p:cxnSp>
      <p:cxnSp>
        <p:nvCxnSpPr>
          <p:cNvPr id="88070" name="直接连接符 10"/>
          <p:cNvCxnSpPr/>
          <p:nvPr/>
        </p:nvCxnSpPr>
        <p:spPr>
          <a:xfrm>
            <a:off x="5435600" y="2564765"/>
            <a:ext cx="2303463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ysDash"/>
            <a:miter/>
            <a:headEnd type="none" w="med" len="med"/>
            <a:tailEnd type="none" w="med" len="med"/>
          </a:ln>
        </p:spPr>
      </p:cxnSp>
      <p:cxnSp>
        <p:nvCxnSpPr>
          <p:cNvPr id="88071" name="直接连接符 12"/>
          <p:cNvCxnSpPr/>
          <p:nvPr/>
        </p:nvCxnSpPr>
        <p:spPr>
          <a:xfrm>
            <a:off x="6946900" y="1844040"/>
            <a:ext cx="0" cy="1800225"/>
          </a:xfrm>
          <a:prstGeom prst="line">
            <a:avLst/>
          </a:prstGeom>
          <a:ln w="9525" cap="flat" cmpd="sng">
            <a:solidFill>
              <a:schemeClr val="tx1"/>
            </a:solidFill>
            <a:prstDash val="sysDash"/>
            <a:miter/>
            <a:headEnd type="none" w="med" len="med"/>
            <a:tailEnd type="none" w="med" len="med"/>
          </a:ln>
        </p:spPr>
      </p:cxnSp>
      <p:grpSp>
        <p:nvGrpSpPr>
          <p:cNvPr id="6" name="组合 5"/>
          <p:cNvGrpSpPr/>
          <p:nvPr/>
        </p:nvGrpSpPr>
        <p:grpSpPr>
          <a:xfrm>
            <a:off x="6231255" y="723265"/>
            <a:ext cx="647700" cy="688340"/>
            <a:chOff x="11282" y="687"/>
            <a:chExt cx="1020" cy="1084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11348" y="687"/>
              <a:ext cx="955" cy="108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4" name="直接连接符 3"/>
            <p:cNvCxnSpPr/>
            <p:nvPr/>
          </p:nvCxnSpPr>
          <p:spPr>
            <a:xfrm flipH="1">
              <a:off x="11282" y="751"/>
              <a:ext cx="1021" cy="102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/>
          </p:cNvSpPr>
          <p:nvPr>
            <p:ph type="title"/>
          </p:nvPr>
        </p:nvSpPr>
        <p:spPr>
          <a:xfrm>
            <a:off x="14288" y="611188"/>
            <a:ext cx="2819400" cy="600075"/>
          </a:xfrm>
        </p:spPr>
        <p:txBody>
          <a:bodyPr vert="horz" wrap="square" lIns="91440" tIns="45720" rIns="91440" bIns="45720" anchor="b" anchorCtr="0"/>
          <a:lstStyle/>
          <a:p>
            <a:pPr algn="l" eaLnBrk="1" hangingPunct="1"/>
            <a:r>
              <a:rPr lang="zh-CN" altLang="en-US" sz="3200" b="1" dirty="0">
                <a:solidFill>
                  <a:schemeClr val="tx1"/>
                </a:solidFill>
                <a:latin typeface="宋体" panose="02010600030101010101" pitchFamily="2" charset="-122"/>
              </a:rPr>
              <a:t>准对角形矩阵</a:t>
            </a:r>
            <a:endParaRPr lang="zh-CN" altLang="en-US" sz="3200" b="1" dirty="0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  <p:sp>
        <p:nvSpPr>
          <p:cNvPr id="86019" name="Rectangle 3"/>
          <p:cNvSpPr>
            <a:spLocks noGrp="1"/>
          </p:cNvSpPr>
          <p:nvPr>
            <p:ph idx="1"/>
          </p:nvPr>
        </p:nvSpPr>
        <p:spPr>
          <a:xfrm>
            <a:off x="20638" y="1339850"/>
            <a:ext cx="8836025" cy="1219200"/>
          </a:xfrm>
        </p:spPr>
        <p:txBody>
          <a:bodyPr vert="horz" wrap="square" lIns="91440" tIns="45720" rIns="91440" bIns="45720" anchor="t" anchorCtr="0"/>
          <a:lstStyle/>
          <a:p>
            <a:pPr marL="0" indent="0" algn="just" eaLnBrk="1" latinLnBrk="0" hangingPunct="1">
              <a:spcBef>
                <a:spcPct val="0"/>
              </a:spcBef>
              <a:buNone/>
            </a:pPr>
            <a:r>
              <a:rPr lang="zh-CN" altLang="en-US" sz="2800" b="1" dirty="0">
                <a:latin typeface="Times New Roman" panose="02020603050405020304" pitchFamily="18" charset="0"/>
              </a:rPr>
              <a:t>定义2：设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</a:rPr>
              <a:t>为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n</a:t>
            </a:r>
            <a:r>
              <a:rPr lang="zh-CN" altLang="en-US" sz="2800" b="1" dirty="0">
                <a:latin typeface="Times New Roman" panose="02020603050405020304" pitchFamily="18" charset="0"/>
              </a:rPr>
              <a:t>阶方阵，若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</a:rPr>
              <a:t>的分块矩阵只在主对角线上有非零子块，且非零子块都是方阵，即</a:t>
            </a:r>
            <a:endParaRPr lang="zh-CN" altLang="en-US" sz="2800" b="1" dirty="0"/>
          </a:p>
        </p:txBody>
      </p:sp>
      <p:graphicFrame>
        <p:nvGraphicFramePr>
          <p:cNvPr id="86021" name="Object 4"/>
          <p:cNvGraphicFramePr>
            <a:graphicFrameLocks noChangeAspect="1"/>
          </p:cNvGraphicFramePr>
          <p:nvPr/>
        </p:nvGraphicFramePr>
        <p:xfrm>
          <a:off x="3019425" y="2582863"/>
          <a:ext cx="2819400" cy="190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7" name="" r:id="rId1" imgW="2921000" imgH="1866900" progId="Equation.DSMT4">
                  <p:embed/>
                </p:oleObj>
              </mc:Choice>
              <mc:Fallback>
                <p:oleObj name="" r:id="rId1" imgW="2921000" imgH="1866900" progId="Equation.DSMT4">
                  <p:embed/>
                  <p:pic>
                    <p:nvPicPr>
                      <p:cNvPr id="0" name="图片 328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19425" y="2582863"/>
                        <a:ext cx="2819400" cy="1901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90488" y="4724400"/>
            <a:ext cx="8766175" cy="539750"/>
            <a:chOff x="304800" y="4796155"/>
            <a:chExt cx="8766810" cy="540000"/>
          </a:xfrm>
        </p:grpSpPr>
        <p:sp>
          <p:nvSpPr>
            <p:cNvPr id="89093" name="Rectangle 7"/>
            <p:cNvSpPr/>
            <p:nvPr/>
          </p:nvSpPr>
          <p:spPr>
            <a:xfrm>
              <a:off x="304800" y="4800600"/>
              <a:ext cx="8766810" cy="52197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 algn="just"/>
              <a:r>
                <a:rPr lang="zh-CN" altLang="en-US" sz="28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则称</a:t>
              </a:r>
              <a:r>
                <a:rPr lang="en-US" altLang="zh-CN" sz="2800" b="1" i="1" dirty="0">
                  <a:latin typeface="Times New Roman" panose="02020603050405020304" pitchFamily="18" charset="0"/>
                </a:rPr>
                <a:t>A</a:t>
              </a:r>
              <a:r>
                <a:rPr lang="zh-CN" altLang="en-US" sz="28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为</a:t>
              </a:r>
              <a:r>
                <a:rPr lang="zh-CN" altLang="en-US" sz="2800" b="1" dirty="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准对角形矩阵</a:t>
              </a:r>
              <a:r>
                <a:rPr lang="zh-CN" altLang="en-US" sz="28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,其中  （</a:t>
              </a:r>
              <a:r>
                <a:rPr lang="en-US" altLang="zh-CN" sz="2800" b="1" i="1" dirty="0">
                  <a:latin typeface="Times New Roman" panose="02020603050405020304" pitchFamily="18" charset="0"/>
                </a:rPr>
                <a:t>i=</a:t>
              </a:r>
              <a:r>
                <a:rPr lang="en-US" altLang="zh-CN" sz="2800" b="1" dirty="0">
                  <a:latin typeface="Times New Roman" panose="02020603050405020304" pitchFamily="18" charset="0"/>
                </a:rPr>
                <a:t>1</a:t>
              </a:r>
              <a:r>
                <a:rPr lang="en-US" altLang="zh-CN" sz="2800" b="1" i="1" dirty="0">
                  <a:latin typeface="Times New Roman" panose="02020603050405020304" pitchFamily="18" charset="0"/>
                </a:rPr>
                <a:t>,</a:t>
              </a:r>
              <a:r>
                <a:rPr lang="en-US" altLang="zh-CN" sz="2800" b="1" dirty="0">
                  <a:latin typeface="Times New Roman" panose="02020603050405020304" pitchFamily="18" charset="0"/>
                </a:rPr>
                <a:t>2</a:t>
              </a:r>
              <a:r>
                <a:rPr lang="en-US" altLang="zh-CN" sz="2800" b="1" i="1" dirty="0">
                  <a:latin typeface="Times New Roman" panose="02020603050405020304" pitchFamily="18" charset="0"/>
                </a:rPr>
                <a:t>,</a:t>
              </a:r>
              <a:r>
                <a:rPr lang="en-US" altLang="zh-CN" sz="2800" b="1" i="1" dirty="0">
                  <a:latin typeface="Times New Roman" panose="02020603050405020304" pitchFamily="18" charset="0"/>
                  <a:sym typeface="MT Extra" panose="05050102010205020202" pitchFamily="18" charset="2"/>
                </a:rPr>
                <a:t></a:t>
              </a:r>
              <a:r>
                <a:rPr lang="en-US" altLang="zh-CN" sz="2800" b="1" i="1" dirty="0">
                  <a:latin typeface="Times New Roman" panose="02020603050405020304" pitchFamily="18" charset="0"/>
                </a:rPr>
                <a:t>,s</a:t>
              </a:r>
              <a:r>
                <a:rPr lang="en-US" altLang="zh-CN" sz="2800" b="1" dirty="0">
                  <a:latin typeface="宋体" panose="02010600030101010101" pitchFamily="2" charset="-122"/>
                  <a:sym typeface="MT Extra" panose="05050102010205020202" pitchFamily="18" charset="2"/>
                </a:rPr>
                <a:t>）</a:t>
              </a:r>
              <a:r>
                <a:rPr lang="zh-CN" altLang="en-US" sz="2800" b="1" dirty="0">
                  <a:latin typeface="宋体" panose="02010600030101010101" pitchFamily="2" charset="-122"/>
                  <a:ea typeface="宋体" panose="02010600030101010101" pitchFamily="2" charset="-122"/>
                  <a:sym typeface="MT Extra" panose="05050102010205020202" pitchFamily="18" charset="2"/>
                </a:rPr>
                <a:t>均为方阵.</a:t>
              </a:r>
              <a:r>
                <a:rPr lang="zh-CN" altLang="en-US" sz="2800" b="1" dirty="0">
                  <a:latin typeface="Verdana" panose="020B0604030504040204" pitchFamily="34" charset="0"/>
                  <a:ea typeface="宋体" panose="02010600030101010101" pitchFamily="2" charset="-122"/>
                  <a:sym typeface="MT Extra" panose="05050102010205020202" pitchFamily="18" charset="2"/>
                </a:rPr>
                <a:t> </a:t>
              </a:r>
              <a:endPara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sym typeface="MT Extra" panose="05050102010205020202" pitchFamily="18" charset="2"/>
              </a:endParaRPr>
            </a:p>
          </p:txBody>
        </p:sp>
        <p:graphicFrame>
          <p:nvGraphicFramePr>
            <p:cNvPr id="89094" name="Object 6"/>
            <p:cNvGraphicFramePr/>
            <p:nvPr/>
          </p:nvGraphicFramePr>
          <p:xfrm>
            <a:off x="4773253" y="4796155"/>
            <a:ext cx="416031" cy="54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9178" name="" r:id="rId3" imgW="165100" imgH="228600" progId="Equation.DSMT4">
                    <p:embed/>
                  </p:oleObj>
                </mc:Choice>
                <mc:Fallback>
                  <p:oleObj name="" r:id="rId3" imgW="165100" imgH="228600" progId="Equation.DSMT4">
                    <p:embed/>
                    <p:pic>
                      <p:nvPicPr>
                        <p:cNvPr id="0" name="图片 3287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773253" y="4796155"/>
                          <a:ext cx="416031" cy="5400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8" grpId="0"/>
      <p:bldP spid="86019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084" name="Object 4"/>
          <p:cNvGraphicFramePr>
            <a:graphicFrameLocks noChangeAspect="1"/>
          </p:cNvGraphicFramePr>
          <p:nvPr/>
        </p:nvGraphicFramePr>
        <p:xfrm>
          <a:off x="620713" y="377825"/>
          <a:ext cx="3028950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25" name="" r:id="rId1" imgW="3175000" imgH="2336800" progId="Equation.DSMT4">
                  <p:embed/>
                </p:oleObj>
              </mc:Choice>
              <mc:Fallback>
                <p:oleObj name="" r:id="rId1" imgW="3175000" imgH="2336800" progId="Equation.DSMT4">
                  <p:embed/>
                  <p:pic>
                    <p:nvPicPr>
                      <p:cNvPr id="0" name="图片 328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20713" y="377825"/>
                        <a:ext cx="3028950" cy="213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087" name="Object 7"/>
          <p:cNvGraphicFramePr>
            <a:graphicFrameLocks noChangeAspect="1"/>
          </p:cNvGraphicFramePr>
          <p:nvPr/>
        </p:nvGraphicFramePr>
        <p:xfrm>
          <a:off x="627063" y="3429000"/>
          <a:ext cx="19812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26" name="" r:id="rId3" imgW="1752600" imgH="914400" progId="Equation.DSMT4">
                  <p:embed/>
                </p:oleObj>
              </mc:Choice>
              <mc:Fallback>
                <p:oleObj name="" r:id="rId3" imgW="1752600" imgH="914400" progId="Equation.DSMT4">
                  <p:embed/>
                  <p:pic>
                    <p:nvPicPr>
                      <p:cNvPr id="0" name="图片 328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7063" y="3429000"/>
                        <a:ext cx="1981200" cy="1143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089" name="Object 9"/>
          <p:cNvGraphicFramePr>
            <a:graphicFrameLocks noChangeAspect="1"/>
          </p:cNvGraphicFramePr>
          <p:nvPr/>
        </p:nvGraphicFramePr>
        <p:xfrm>
          <a:off x="3403600" y="3357563"/>
          <a:ext cx="19050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27" name="" r:id="rId5" imgW="2324100" imgH="1397000" progId="Equation.DSMT4">
                  <p:embed/>
                </p:oleObj>
              </mc:Choice>
              <mc:Fallback>
                <p:oleObj name="" r:id="rId5" imgW="2324100" imgH="1397000" progId="Equation.DSMT4">
                  <p:embed/>
                  <p:pic>
                    <p:nvPicPr>
                      <p:cNvPr id="0" name="图片 329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03600" y="3357563"/>
                        <a:ext cx="1905000" cy="1295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091" name="Object 11"/>
          <p:cNvGraphicFramePr>
            <a:graphicFrameLocks noChangeAspect="1"/>
          </p:cNvGraphicFramePr>
          <p:nvPr/>
        </p:nvGraphicFramePr>
        <p:xfrm>
          <a:off x="5948363" y="3581400"/>
          <a:ext cx="14478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28" name="" r:id="rId7" imgW="1587500" imgH="901700" progId="Equation.DSMT4">
                  <p:embed/>
                </p:oleObj>
              </mc:Choice>
              <mc:Fallback>
                <p:oleObj name="" r:id="rId7" imgW="1587500" imgH="901700" progId="Equation.DSMT4">
                  <p:embed/>
                  <p:pic>
                    <p:nvPicPr>
                      <p:cNvPr id="0" name="图片 329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948363" y="3581400"/>
                        <a:ext cx="1447800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193" name="TextBox 3"/>
          <p:cNvSpPr txBox="1"/>
          <p:nvPr/>
        </p:nvSpPr>
        <p:spPr>
          <a:xfrm>
            <a:off x="412115" y="5165725"/>
            <a:ext cx="7642225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显然，对角矩阵是准对角形矩阵的特殊情形。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4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4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3" grpId="0"/>
      <p:bldP spid="93193" grpId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/>
          </p:cNvSpPr>
          <p:nvPr/>
        </p:nvSpPr>
        <p:spPr>
          <a:xfrm>
            <a:off x="233363" y="346075"/>
            <a:ext cx="5546725" cy="60801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准对角形矩阵</a:t>
            </a:r>
            <a:r>
              <a:rPr lang="zh-CN" altLang="en-US" sz="40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性质</a:t>
            </a:r>
            <a:r>
              <a:rPr lang="zh-CN" altLang="en-US" sz="44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r>
              <a:rPr lang="zh-CN" altLang="en-US" sz="4400" b="1" dirty="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endParaRPr lang="zh-CN" altLang="en-US" sz="4400" b="1" dirty="0">
              <a:solidFill>
                <a:schemeClr val="tx2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46150" y="1069975"/>
            <a:ext cx="5880100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对于两个有相同分块的准对角矩阵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925638" y="1704975"/>
          <a:ext cx="2598737" cy="163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1" name="" r:id="rId1" imgW="1473200" imgH="927100" progId="Equation.KSEE3">
                  <p:embed/>
                </p:oleObj>
              </mc:Choice>
              <mc:Fallback>
                <p:oleObj name="" r:id="rId1" imgW="1473200" imgH="927100" progId="Equation.KSEE3">
                  <p:embed/>
                  <p:pic>
                    <p:nvPicPr>
                      <p:cNvPr id="0" name="图片 329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25638" y="1704975"/>
                        <a:ext cx="2598737" cy="1635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884738" y="1704975"/>
          <a:ext cx="2597150" cy="163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2" name="" r:id="rId3" imgW="1473200" imgH="927100" progId="Equation.KSEE3">
                  <p:embed/>
                </p:oleObj>
              </mc:Choice>
              <mc:Fallback>
                <p:oleObj name="" r:id="rId3" imgW="1473200" imgH="927100" progId="Equation.KSEE3">
                  <p:embed/>
                  <p:pic>
                    <p:nvPicPr>
                      <p:cNvPr id="0" name="图片 329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84738" y="1704975"/>
                        <a:ext cx="2597150" cy="1635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12775" y="3494088"/>
          <a:ext cx="5148263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3" name="" r:id="rId5" imgW="2247900" imgH="228600" progId="Equation.KSEE3">
                  <p:embed/>
                </p:oleObj>
              </mc:Choice>
              <mc:Fallback>
                <p:oleObj name="" r:id="rId5" imgW="2247900" imgH="228600" progId="Equation.KSEE3">
                  <p:embed/>
                  <p:pic>
                    <p:nvPicPr>
                      <p:cNvPr id="0" name="图片 329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12775" y="3494088"/>
                        <a:ext cx="5148263" cy="523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400675" y="4217988"/>
          <a:ext cx="3540125" cy="163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4" name="" r:id="rId7" imgW="2005965" imgH="927100" progId="Equation.KSEE3">
                  <p:embed/>
                </p:oleObj>
              </mc:Choice>
              <mc:Fallback>
                <p:oleObj name="" r:id="rId7" imgW="2005965" imgH="927100" progId="Equation.KSEE3">
                  <p:embed/>
                  <p:pic>
                    <p:nvPicPr>
                      <p:cNvPr id="0" name="图片 329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00675" y="4217988"/>
                        <a:ext cx="3540125" cy="1635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85788" y="4217988"/>
          <a:ext cx="4592637" cy="163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5" name="" r:id="rId9" imgW="2602865" imgH="927100" progId="Equation.KSEE3">
                  <p:embed/>
                </p:oleObj>
              </mc:Choice>
              <mc:Fallback>
                <p:oleObj name="" r:id="rId9" imgW="2602865" imgH="927100" progId="Equation.KSEE3">
                  <p:embed/>
                  <p:pic>
                    <p:nvPicPr>
                      <p:cNvPr id="0" name="图片 329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85788" y="4217988"/>
                        <a:ext cx="4592637" cy="1635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文本框 14"/>
          <p:cNvSpPr txBox="1"/>
          <p:nvPr/>
        </p:nvSpPr>
        <p:spPr>
          <a:xfrm>
            <a:off x="520700" y="5983288"/>
            <a:ext cx="4460875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它们仍然是准对角矩阵。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0188" y="1069975"/>
            <a:ext cx="828675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</a:rPr>
              <a:t>1.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0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0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7" grpId="0"/>
      <p:bldP spid="4" grpId="0"/>
      <p:bldP spid="15" grpId="0"/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3"/>
          <p:cNvSpPr>
            <a:spLocks noGrp="1"/>
          </p:cNvSpPr>
          <p:nvPr>
            <p:ph idx="1"/>
          </p:nvPr>
        </p:nvSpPr>
        <p:spPr>
          <a:xfrm>
            <a:off x="228600" y="474663"/>
            <a:ext cx="7772400" cy="4114800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en-US" altLang="zh-CN" dirty="0"/>
              <a:t>2</a:t>
            </a:r>
            <a:r>
              <a:rPr lang="zh-CN" altLang="en-US" dirty="0"/>
              <a:t>. </a:t>
            </a:r>
            <a:endParaRPr lang="zh-CN" altLang="en-US" dirty="0"/>
          </a:p>
        </p:txBody>
      </p:sp>
      <p:graphicFrame>
        <p:nvGraphicFramePr>
          <p:cNvPr id="92162" name="Object 4"/>
          <p:cNvGraphicFramePr>
            <a:graphicFrameLocks noChangeAspect="1"/>
          </p:cNvGraphicFramePr>
          <p:nvPr/>
        </p:nvGraphicFramePr>
        <p:xfrm>
          <a:off x="1219200" y="546100"/>
          <a:ext cx="312420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1" name="" r:id="rId1" imgW="2578100" imgH="393700" progId="Equation.DSMT4">
                  <p:embed/>
                </p:oleObj>
              </mc:Choice>
              <mc:Fallback>
                <p:oleObj name="" r:id="rId1" imgW="2578100" imgH="393700" progId="Equation.DSMT4">
                  <p:embed/>
                  <p:pic>
                    <p:nvPicPr>
                      <p:cNvPr id="0" name="图片 329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19200" y="546100"/>
                        <a:ext cx="3124200" cy="523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63" name="Rectangle 7"/>
          <p:cNvSpPr/>
          <p:nvPr/>
        </p:nvSpPr>
        <p:spPr>
          <a:xfrm>
            <a:off x="914400" y="1084263"/>
            <a:ext cx="6934200" cy="15684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algn="just"/>
            <a:r>
              <a:rPr lang="zh-CN" altLang="en-US" sz="32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zh-CN" altLang="en-US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若   （</a:t>
            </a:r>
            <a:r>
              <a:rPr lang="en-US" altLang="zh-CN" sz="3200" b="1" i="1" dirty="0">
                <a:cs typeface="Times New Roman" panose="02020603050405020304" pitchFamily="18" charset="0"/>
              </a:rPr>
              <a:t>i</a:t>
            </a:r>
            <a:r>
              <a:rPr lang="en-US" altLang="zh-CN" sz="3200" dirty="0">
                <a:latin typeface="宋体" panose="02010600030101010101" pitchFamily="2" charset="-122"/>
              </a:rPr>
              <a:t> =</a:t>
            </a:r>
            <a:r>
              <a:rPr lang="en-US" altLang="zh-CN" sz="3200" b="1" dirty="0">
                <a:cs typeface="Times New Roman" panose="02020603050405020304" pitchFamily="18" charset="0"/>
              </a:rPr>
              <a:t>1,2,</a:t>
            </a:r>
            <a:r>
              <a:rPr lang="en-US" altLang="zh-CN" sz="3200" b="1" dirty="0">
                <a:cs typeface="Times New Roman" panose="02020603050405020304" pitchFamily="18" charset="0"/>
                <a:sym typeface="MT Extra" panose="05050102010205020202" pitchFamily="18" charset="2"/>
              </a:rPr>
              <a:t></a:t>
            </a:r>
            <a:r>
              <a:rPr lang="en-US" altLang="zh-CN" sz="3200" b="1" dirty="0">
                <a:cs typeface="Times New Roman" panose="02020603050405020304" pitchFamily="18" charset="0"/>
              </a:rPr>
              <a:t>,</a:t>
            </a:r>
            <a:r>
              <a:rPr lang="en-US" altLang="zh-CN" sz="3200" b="1" i="1" dirty="0">
                <a:cs typeface="Times New Roman" panose="02020603050405020304" pitchFamily="18" charset="0"/>
              </a:rPr>
              <a:t>s</a:t>
            </a:r>
            <a:r>
              <a:rPr lang="en-US" altLang="zh-CN" sz="3200" dirty="0">
                <a:latin typeface="Times New Roman" panose="02020603050405020304" pitchFamily="18" charset="0"/>
                <a:sym typeface="MT Extra" panose="05050102010205020202" pitchFamily="18" charset="2"/>
              </a:rPr>
              <a:t>）</a:t>
            </a:r>
            <a:r>
              <a:rPr lang="zh-CN" altLang="en-US" sz="3200" dirty="0">
                <a:latin typeface="Times New Roman" panose="02020603050405020304" pitchFamily="18" charset="0"/>
                <a:ea typeface="宋体" panose="02010600030101010101" pitchFamily="2" charset="-122"/>
                <a:sym typeface="MT Extra" panose="05050102010205020202" pitchFamily="18" charset="2"/>
              </a:rPr>
              <a:t>都可逆，则</a:t>
            </a:r>
            <a:r>
              <a:rPr lang="en-US" altLang="zh-CN" sz="3200" b="1" i="1" dirty="0">
                <a:cs typeface="Times New Roman" panose="02020603050405020304" pitchFamily="18" charset="0"/>
                <a:sym typeface="MT Extra" panose="05050102010205020202" pitchFamily="18" charset="2"/>
              </a:rPr>
              <a:t>A</a:t>
            </a:r>
            <a:r>
              <a:rPr lang="zh-CN" altLang="en-US" sz="3200" dirty="0">
                <a:latin typeface="Times New Roman" panose="02020603050405020304" pitchFamily="18" charset="0"/>
                <a:ea typeface="宋体" panose="02010600030101010101" pitchFamily="2" charset="-122"/>
                <a:sym typeface="MT Extra" panose="05050102010205020202" pitchFamily="18" charset="2"/>
              </a:rPr>
              <a:t>也可逆且</a:t>
            </a:r>
            <a:endParaRPr lang="zh-CN" altLang="en-US" sz="3200" dirty="0">
              <a:latin typeface="Verdana" panose="020B0604030504040204" pitchFamily="34" charset="0"/>
              <a:ea typeface="宋体" panose="02010600030101010101" pitchFamily="2" charset="-122"/>
              <a:sym typeface="MT Extra" panose="05050102010205020202" pitchFamily="18" charset="2"/>
            </a:endParaRPr>
          </a:p>
          <a:p>
            <a:pPr eaLnBrk="0" hangingPunct="0"/>
            <a:endParaRPr lang="zh-CN" altLang="en-US" sz="3200" dirty="0">
              <a:latin typeface="Times New Roman" panose="02020603050405020304" pitchFamily="18" charset="0"/>
              <a:ea typeface="宋体" panose="02010600030101010101" pitchFamily="2" charset="-122"/>
              <a:sym typeface="MT Extra" panose="05050102010205020202" pitchFamily="18" charset="2"/>
            </a:endParaRPr>
          </a:p>
        </p:txBody>
      </p:sp>
      <p:graphicFrame>
        <p:nvGraphicFramePr>
          <p:cNvPr id="92164" name="Object 6"/>
          <p:cNvGraphicFramePr>
            <a:graphicFrameLocks noChangeAspect="1"/>
          </p:cNvGraphicFramePr>
          <p:nvPr/>
        </p:nvGraphicFramePr>
        <p:xfrm>
          <a:off x="1537335" y="1079818"/>
          <a:ext cx="449263" cy="633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2" name="" r:id="rId3" imgW="165100" imgH="228600" progId="Equation.DSMT4">
                  <p:embed/>
                </p:oleObj>
              </mc:Choice>
              <mc:Fallback>
                <p:oleObj name="" r:id="rId3" imgW="165100" imgH="228600" progId="Equation.DSMT4">
                  <p:embed/>
                  <p:pic>
                    <p:nvPicPr>
                      <p:cNvPr id="0" name="图片 329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37335" y="1079818"/>
                        <a:ext cx="449263" cy="6334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65" name="Object 8"/>
          <p:cNvGraphicFramePr>
            <a:graphicFrameLocks noChangeAspect="1"/>
          </p:cNvGraphicFramePr>
          <p:nvPr/>
        </p:nvGraphicFramePr>
        <p:xfrm>
          <a:off x="2590800" y="2227263"/>
          <a:ext cx="4114800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3" name="" r:id="rId5" imgW="3619500" imgH="1917700" progId="Equation.DSMT4">
                  <p:embed/>
                </p:oleObj>
              </mc:Choice>
              <mc:Fallback>
                <p:oleObj name="" r:id="rId5" imgW="3619500" imgH="1917700" progId="Equation.DSMT4">
                  <p:embed/>
                  <p:pic>
                    <p:nvPicPr>
                      <p:cNvPr id="0" name="图片 329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90800" y="2227263"/>
                        <a:ext cx="4114800" cy="228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66" name="Rectangle 10"/>
          <p:cNvSpPr/>
          <p:nvPr/>
        </p:nvSpPr>
        <p:spPr>
          <a:xfrm>
            <a:off x="233363" y="1084263"/>
            <a:ext cx="457200" cy="5826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en-US" altLang="zh-CN" sz="3200" dirty="0">
                <a:latin typeface="Arial" panose="020B0604020202020204" pitchFamily="34" charset="0"/>
              </a:rPr>
              <a:t>3</a:t>
            </a:r>
            <a:r>
              <a:rPr lang="zh-CN" altLang="en-US" sz="3200" dirty="0">
                <a:latin typeface="Arial" panose="020B0604020202020204" pitchFamily="34" charset="0"/>
                <a:ea typeface="宋体" panose="02010600030101010101" pitchFamily="2" charset="-122"/>
              </a:rPr>
              <a:t>.</a:t>
            </a:r>
            <a:r>
              <a:rPr lang="zh-CN" altLang="en-US" sz="11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/>
          </p:cNvSpPr>
          <p:nvPr>
            <p:ph type="title"/>
          </p:nvPr>
        </p:nvSpPr>
        <p:spPr>
          <a:xfrm>
            <a:off x="287338" y="744538"/>
            <a:ext cx="6248400" cy="579437"/>
          </a:xfrm>
        </p:spPr>
        <p:txBody>
          <a:bodyPr vert="horz" wrap="square" lIns="91440" tIns="45720" rIns="91440" bIns="45720" anchor="b" anchorCtr="0"/>
          <a:lstStyle/>
          <a:p>
            <a:pPr algn="l" eaLnBrk="1" hangingPunct="1"/>
            <a:r>
              <a:rPr lang="zh-CN" altLang="en-US" sz="2800" b="1" dirty="0">
                <a:latin typeface="Times New Roman" panose="02020603050405020304" pitchFamily="18" charset="0"/>
              </a:rPr>
              <a:t>例2：求下面矩阵的逆矩阵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174083" name="Rectangle 3"/>
          <p:cNvSpPr>
            <a:spLocks noGrp="1"/>
          </p:cNvSpPr>
          <p:nvPr>
            <p:ph idx="1"/>
          </p:nvPr>
        </p:nvSpPr>
        <p:spPr>
          <a:xfrm>
            <a:off x="255588" y="2263775"/>
            <a:ext cx="941387" cy="600075"/>
          </a:xfrm>
        </p:spPr>
        <p:txBody>
          <a:bodyPr vert="horz" wrap="square" lIns="91440" tIns="45720" rIns="91440" bIns="45720" anchor="t" anchorCtr="0"/>
          <a:lstStyle/>
          <a:p>
            <a:pPr eaLnBrk="1" hangingPunct="1">
              <a:buNone/>
            </a:pPr>
            <a:r>
              <a:rPr lang="zh-CN" altLang="en-US" sz="2800" b="1" dirty="0">
                <a:latin typeface="宋体" panose="02010600030101010101" pitchFamily="2" charset="-122"/>
              </a:rPr>
              <a:t>解:</a:t>
            </a:r>
            <a:endParaRPr lang="zh-CN" altLang="en-US" sz="2800" b="1" dirty="0">
              <a:latin typeface="宋体" panose="02010600030101010101" pitchFamily="2" charset="-122"/>
            </a:endParaRPr>
          </a:p>
        </p:txBody>
      </p:sp>
      <p:graphicFrame>
        <p:nvGraphicFramePr>
          <p:cNvPr id="174084" name="Object 4"/>
          <p:cNvGraphicFramePr>
            <a:graphicFrameLocks noChangeAspect="1"/>
          </p:cNvGraphicFramePr>
          <p:nvPr/>
        </p:nvGraphicFramePr>
        <p:xfrm>
          <a:off x="4511675" y="0"/>
          <a:ext cx="3028950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57" name="" r:id="rId1" imgW="3175000" imgH="2336800" progId="Equation.DSMT4">
                  <p:embed/>
                </p:oleObj>
              </mc:Choice>
              <mc:Fallback>
                <p:oleObj name="" r:id="rId1" imgW="3175000" imgH="2336800" progId="Equation.DSMT4">
                  <p:embed/>
                  <p:pic>
                    <p:nvPicPr>
                      <p:cNvPr id="0" name="图片 330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11675" y="0"/>
                        <a:ext cx="3028950" cy="213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087" name="Object 7"/>
          <p:cNvGraphicFramePr>
            <a:graphicFrameLocks noChangeAspect="1"/>
          </p:cNvGraphicFramePr>
          <p:nvPr/>
        </p:nvGraphicFramePr>
        <p:xfrm>
          <a:off x="1143000" y="2133600"/>
          <a:ext cx="1692275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58" name="" r:id="rId3" imgW="1752600" imgH="914400" progId="Equation.DSMT4">
                  <p:embed/>
                </p:oleObj>
              </mc:Choice>
              <mc:Fallback>
                <p:oleObj name="" r:id="rId3" imgW="1752600" imgH="914400" progId="Equation.DSMT4">
                  <p:embed/>
                  <p:pic>
                    <p:nvPicPr>
                      <p:cNvPr id="0" name="图片 330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2133600"/>
                        <a:ext cx="1692275" cy="976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089" name="Object 9"/>
          <p:cNvGraphicFramePr>
            <a:graphicFrameLocks noChangeAspect="1"/>
          </p:cNvGraphicFramePr>
          <p:nvPr/>
        </p:nvGraphicFramePr>
        <p:xfrm>
          <a:off x="3163888" y="1990725"/>
          <a:ext cx="19050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59" name="" r:id="rId5" imgW="2324100" imgH="1397000" progId="Equation.DSMT4">
                  <p:embed/>
                </p:oleObj>
              </mc:Choice>
              <mc:Fallback>
                <p:oleObj name="" r:id="rId5" imgW="2324100" imgH="1397000" progId="Equation.DSMT4">
                  <p:embed/>
                  <p:pic>
                    <p:nvPicPr>
                      <p:cNvPr id="0" name="图片 330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63888" y="1990725"/>
                        <a:ext cx="1905000" cy="1295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091" name="Object 11"/>
          <p:cNvGraphicFramePr>
            <a:graphicFrameLocks noChangeAspect="1"/>
          </p:cNvGraphicFramePr>
          <p:nvPr/>
        </p:nvGraphicFramePr>
        <p:xfrm>
          <a:off x="5302250" y="2146300"/>
          <a:ext cx="14478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60" name="" r:id="rId7" imgW="1587500" imgH="901700" progId="Equation.DSMT4">
                  <p:embed/>
                </p:oleObj>
              </mc:Choice>
              <mc:Fallback>
                <p:oleObj name="" r:id="rId7" imgW="1587500" imgH="901700" progId="Equation.DSMT4">
                  <p:embed/>
                  <p:pic>
                    <p:nvPicPr>
                      <p:cNvPr id="0" name="图片 330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02250" y="2146300"/>
                        <a:ext cx="1447800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238125" y="3790950"/>
            <a:ext cx="5791200" cy="522288"/>
            <a:chOff x="375" y="5970"/>
            <a:chExt cx="9120" cy="821"/>
          </a:xfrm>
        </p:grpSpPr>
        <p:sp>
          <p:nvSpPr>
            <p:cNvPr id="93192" name="Rectangle 15"/>
            <p:cNvSpPr/>
            <p:nvPr/>
          </p:nvSpPr>
          <p:spPr>
            <a:xfrm>
              <a:off x="375" y="5970"/>
              <a:ext cx="9120" cy="82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pPr algn="just"/>
              <a:r>
                <a:rPr lang="zh-CN" altLang="en-US" sz="28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而    ，   可逆且</a:t>
              </a:r>
              <a:endPara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93193" name="Object 14"/>
            <p:cNvGraphicFramePr>
              <a:graphicFrameLocks noChangeAspect="1"/>
            </p:cNvGraphicFramePr>
            <p:nvPr/>
          </p:nvGraphicFramePr>
          <p:xfrm>
            <a:off x="1135" y="5970"/>
            <a:ext cx="560" cy="6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3361" name="" r:id="rId9" imgW="177800" imgH="215900" progId="Equation.DSMT4">
                    <p:embed/>
                  </p:oleObj>
                </mc:Choice>
                <mc:Fallback>
                  <p:oleObj name="" r:id="rId9" imgW="177800" imgH="215900" progId="Equation.DSMT4">
                    <p:embed/>
                    <p:pic>
                      <p:nvPicPr>
                        <p:cNvPr id="0" name="图片 3304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1135" y="5970"/>
                          <a:ext cx="560" cy="6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3194" name="Object 13"/>
            <p:cNvGraphicFramePr>
              <a:graphicFrameLocks noChangeAspect="1"/>
            </p:cNvGraphicFramePr>
            <p:nvPr/>
          </p:nvGraphicFramePr>
          <p:xfrm>
            <a:off x="1990" y="5970"/>
            <a:ext cx="657" cy="6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3362" name="" r:id="rId11" imgW="190500" imgH="215900" progId="Equation.DSMT4">
                    <p:embed/>
                  </p:oleObj>
                </mc:Choice>
                <mc:Fallback>
                  <p:oleObj name="" r:id="rId11" imgW="190500" imgH="215900" progId="Equation.DSMT4">
                    <p:embed/>
                    <p:pic>
                      <p:nvPicPr>
                        <p:cNvPr id="0" name="图片 3305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990" y="5970"/>
                          <a:ext cx="657" cy="6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74096" name="Object 16"/>
          <p:cNvGraphicFramePr>
            <a:graphicFrameLocks noChangeAspect="1"/>
          </p:cNvGraphicFramePr>
          <p:nvPr/>
        </p:nvGraphicFramePr>
        <p:xfrm>
          <a:off x="2868613" y="3413125"/>
          <a:ext cx="2305050" cy="1249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63" name="" r:id="rId13" imgW="2641600" imgH="1397000" progId="Equation.DSMT4">
                  <p:embed/>
                </p:oleObj>
              </mc:Choice>
              <mc:Fallback>
                <p:oleObj name="" r:id="rId13" imgW="2641600" imgH="1397000" progId="Equation.DSMT4">
                  <p:embed/>
                  <p:pic>
                    <p:nvPicPr>
                      <p:cNvPr id="0" name="图片 330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868613" y="3413125"/>
                        <a:ext cx="2305050" cy="12493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098" name="Object 18"/>
          <p:cNvGraphicFramePr/>
          <p:nvPr/>
        </p:nvGraphicFramePr>
        <p:xfrm>
          <a:off x="5238750" y="3260725"/>
          <a:ext cx="2124075" cy="151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64" name="" r:id="rId15" imgW="1790700" imgH="1663700" progId="Equation.DSMT4">
                  <p:embed/>
                </p:oleObj>
              </mc:Choice>
              <mc:Fallback>
                <p:oleObj name="" r:id="rId15" imgW="1790700" imgH="1663700" progId="Equation.DSMT4">
                  <p:embed/>
                  <p:pic>
                    <p:nvPicPr>
                      <p:cNvPr id="0" name="图片 3307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238750" y="3260725"/>
                        <a:ext cx="2124075" cy="1511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7228" name="Object 1026"/>
          <p:cNvGraphicFramePr>
            <a:graphicFrameLocks noChangeAspect="1"/>
          </p:cNvGraphicFramePr>
          <p:nvPr/>
        </p:nvGraphicFramePr>
        <p:xfrm>
          <a:off x="1995488" y="4733925"/>
          <a:ext cx="4464050" cy="212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65" name="" r:id="rId17" imgW="5384800" imgH="3098800" progId="Equation.DSMT4">
                  <p:embed/>
                </p:oleObj>
              </mc:Choice>
              <mc:Fallback>
                <p:oleObj name="" r:id="rId17" imgW="5384800" imgH="3098800" progId="Equation.DSMT4">
                  <p:embed/>
                  <p:pic>
                    <p:nvPicPr>
                      <p:cNvPr id="0" name="图片 3308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995488" y="4733925"/>
                        <a:ext cx="4464050" cy="21256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4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4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4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74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74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7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7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2" grpId="0" build="p"/>
      <p:bldP spid="17408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209" name="Object 4"/>
          <p:cNvGraphicFramePr/>
          <p:nvPr/>
        </p:nvGraphicFramePr>
        <p:xfrm>
          <a:off x="827088" y="1196975"/>
          <a:ext cx="3124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93" name="" r:id="rId1" imgW="3124200" imgH="419100" progId="Equation.3">
                  <p:embed/>
                </p:oleObj>
              </mc:Choice>
              <mc:Fallback>
                <p:oleObj name="" r:id="rId1" imgW="3124200" imgH="419100" progId="Equation.3">
                  <p:embed/>
                  <p:pic>
                    <p:nvPicPr>
                      <p:cNvPr id="0" name="图片 330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27088" y="1196975"/>
                        <a:ext cx="31242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46" name="Object 6"/>
          <p:cNvGraphicFramePr/>
          <p:nvPr/>
        </p:nvGraphicFramePr>
        <p:xfrm>
          <a:off x="827088" y="1773238"/>
          <a:ext cx="2951162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94" name="" r:id="rId3" imgW="2893060" imgH="405765" progId="Equation.3">
                  <p:embed/>
                </p:oleObj>
              </mc:Choice>
              <mc:Fallback>
                <p:oleObj name="" r:id="rId3" imgW="2893060" imgH="405765" progId="Equation.3">
                  <p:embed/>
                  <p:pic>
                    <p:nvPicPr>
                      <p:cNvPr id="0" name="图片 331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088" y="1773238"/>
                        <a:ext cx="2951162" cy="4143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47" name="Object 7"/>
          <p:cNvGraphicFramePr/>
          <p:nvPr/>
        </p:nvGraphicFramePr>
        <p:xfrm>
          <a:off x="3924300" y="1773238"/>
          <a:ext cx="27559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95" name="" r:id="rId5" imgW="2754630" imgH="482600" progId="Equation.3">
                  <p:embed/>
                </p:oleObj>
              </mc:Choice>
              <mc:Fallback>
                <p:oleObj name="" r:id="rId5" imgW="2754630" imgH="482600" progId="Equation.3">
                  <p:embed/>
                  <p:pic>
                    <p:nvPicPr>
                      <p:cNvPr id="0" name="图片 331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24300" y="1773238"/>
                        <a:ext cx="2755900" cy="48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48" name="Object 8"/>
          <p:cNvGraphicFramePr/>
          <p:nvPr/>
        </p:nvGraphicFramePr>
        <p:xfrm>
          <a:off x="6804025" y="1773238"/>
          <a:ext cx="1435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96" name="" r:id="rId7" imgW="1433830" imgH="405765" progId="Equation.3">
                  <p:embed/>
                </p:oleObj>
              </mc:Choice>
              <mc:Fallback>
                <p:oleObj name="" r:id="rId7" imgW="1433830" imgH="405765" progId="Equation.3">
                  <p:embed/>
                  <p:pic>
                    <p:nvPicPr>
                      <p:cNvPr id="0" name="图片 331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804025" y="1773238"/>
                        <a:ext cx="1435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49" name="Object 9"/>
          <p:cNvGraphicFramePr>
            <a:graphicFrameLocks noChangeAspect="1"/>
          </p:cNvGraphicFramePr>
          <p:nvPr/>
        </p:nvGraphicFramePr>
        <p:xfrm>
          <a:off x="827088" y="2206625"/>
          <a:ext cx="2227262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97" name="" r:id="rId9" imgW="1117600" imgH="469900" progId="Equation.3">
                  <p:embed/>
                </p:oleObj>
              </mc:Choice>
              <mc:Fallback>
                <p:oleObj name="" r:id="rId9" imgW="1117600" imgH="469900" progId="Equation.3">
                  <p:embed/>
                  <p:pic>
                    <p:nvPicPr>
                      <p:cNvPr id="0" name="图片 331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27088" y="2206625"/>
                        <a:ext cx="2227262" cy="9350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50" name="Object 10"/>
          <p:cNvGraphicFramePr>
            <a:graphicFrameLocks noChangeAspect="1"/>
          </p:cNvGraphicFramePr>
          <p:nvPr/>
        </p:nvGraphicFramePr>
        <p:xfrm>
          <a:off x="3197225" y="2179638"/>
          <a:ext cx="3921125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98" name="" r:id="rId11" imgW="1968500" imgH="469900" progId="Equation.3">
                  <p:embed/>
                </p:oleObj>
              </mc:Choice>
              <mc:Fallback>
                <p:oleObj name="" r:id="rId11" imgW="1968500" imgH="469900" progId="Equation.3">
                  <p:embed/>
                  <p:pic>
                    <p:nvPicPr>
                      <p:cNvPr id="0" name="图片 331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197225" y="2179638"/>
                        <a:ext cx="3921125" cy="936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51" name="Object 11"/>
          <p:cNvGraphicFramePr/>
          <p:nvPr/>
        </p:nvGraphicFramePr>
        <p:xfrm>
          <a:off x="900113" y="3357563"/>
          <a:ext cx="2908300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99" name="" r:id="rId13" imgW="2908300" imgH="1651000" progId="Equation.3">
                  <p:embed/>
                </p:oleObj>
              </mc:Choice>
              <mc:Fallback>
                <p:oleObj name="" r:id="rId13" imgW="2908300" imgH="1651000" progId="Equation.3">
                  <p:embed/>
                  <p:pic>
                    <p:nvPicPr>
                      <p:cNvPr id="0" name="图片 3315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00113" y="3357563"/>
                        <a:ext cx="2908300" cy="1651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52" name="Object 12"/>
          <p:cNvGraphicFramePr/>
          <p:nvPr/>
        </p:nvGraphicFramePr>
        <p:xfrm>
          <a:off x="3924300" y="3284538"/>
          <a:ext cx="3035300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00" name="" r:id="rId15" imgW="3035300" imgH="1676400" progId="Equation.3">
                  <p:embed/>
                </p:oleObj>
              </mc:Choice>
              <mc:Fallback>
                <p:oleObj name="" r:id="rId15" imgW="3035300" imgH="1676400" progId="Equation.3">
                  <p:embed/>
                  <p:pic>
                    <p:nvPicPr>
                      <p:cNvPr id="0" name="图片 3316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924300" y="3284538"/>
                        <a:ext cx="3035300" cy="167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53" name="Object 13"/>
          <p:cNvGraphicFramePr/>
          <p:nvPr/>
        </p:nvGraphicFramePr>
        <p:xfrm>
          <a:off x="900113" y="5008563"/>
          <a:ext cx="3563937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01" name="" r:id="rId17" imgW="2044700" imgH="482600" progId="Equation.3">
                  <p:embed/>
                </p:oleObj>
              </mc:Choice>
              <mc:Fallback>
                <p:oleObj name="" r:id="rId17" imgW="2044700" imgH="482600" progId="Equation.3">
                  <p:embed/>
                  <p:pic>
                    <p:nvPicPr>
                      <p:cNvPr id="0" name="图片 3317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900113" y="5008563"/>
                        <a:ext cx="3563937" cy="936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18" name="Object 14"/>
          <p:cNvGraphicFramePr>
            <a:graphicFrameLocks noChangeAspect="1"/>
          </p:cNvGraphicFramePr>
          <p:nvPr/>
        </p:nvGraphicFramePr>
        <p:xfrm>
          <a:off x="277813" y="0"/>
          <a:ext cx="7416800" cy="113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02" name="" r:id="rId19" imgW="2984500" imgH="469900" progId="Equation.3">
                  <p:embed/>
                </p:oleObj>
              </mc:Choice>
              <mc:Fallback>
                <p:oleObj name="" r:id="rId19" imgW="2984500" imgH="469900" progId="Equation.3">
                  <p:embed/>
                  <p:pic>
                    <p:nvPicPr>
                      <p:cNvPr id="0" name="图片 3318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277813" y="0"/>
                        <a:ext cx="7416800" cy="1139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2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22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22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22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22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22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22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22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4" name="Rectangle 4"/>
          <p:cNvSpPr/>
          <p:nvPr/>
        </p:nvSpPr>
        <p:spPr>
          <a:xfrm>
            <a:off x="309563" y="2228850"/>
            <a:ext cx="1828800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定义1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: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0405" name="Rectangle 5"/>
          <p:cNvSpPr/>
          <p:nvPr/>
        </p:nvSpPr>
        <p:spPr>
          <a:xfrm>
            <a:off x="1527175" y="2232025"/>
            <a:ext cx="2762250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矩阵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en-US" altLang="zh-CN" sz="2800" b="1" i="1" dirty="0">
                <a:solidFill>
                  <a:srgbClr val="0000FF"/>
                </a:solidFill>
                <a:latin typeface="Times New Roman" panose="02020603050405020304" pitchFamily="18" charset="0"/>
              </a:rPr>
              <a:t>k</a:t>
            </a:r>
            <a:r>
              <a:rPr lang="zh-CN" altLang="en-US" sz="28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阶子式</a:t>
            </a:r>
            <a:endParaRPr lang="zh-CN" altLang="en-US" sz="2800" b="1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0406" name="Rectangle 6"/>
          <p:cNvSpPr/>
          <p:nvPr/>
        </p:nvSpPr>
        <p:spPr>
          <a:xfrm>
            <a:off x="309563" y="2754313"/>
            <a:ext cx="8610600" cy="23304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algn="just"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        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设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800" b="1" dirty="0">
                <a:latin typeface="Times New Roman" panose="02020603050405020304" pitchFamily="18" charset="0"/>
              </a:rPr>
              <a:t> 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是 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m</a:t>
            </a:r>
            <a:r>
              <a:rPr lang="en-US" altLang="zh-CN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n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的矩阵，任取 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A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的 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k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个行和 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k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个列(1≤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k</a:t>
            </a:r>
            <a:r>
              <a:rPr lang="en-US" altLang="zh-CN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≤min{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m</a:t>
            </a:r>
            <a:r>
              <a:rPr lang="en-US" altLang="zh-CN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lang="en-US" altLang="zh-CN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})，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位于这些行列交叉点处的 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k</a:t>
            </a:r>
            <a:r>
              <a:rPr lang="en-US" altLang="zh-CN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k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个元素，按照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中原来的顺序组成一个 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k 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阶方阵，该方阵对应的行列式称为矩阵 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A 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的 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k</a:t>
            </a:r>
            <a:r>
              <a:rPr lang="zh-CN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阶子式.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95236" name="Rectangle 7"/>
          <p:cNvSpPr/>
          <p:nvPr/>
        </p:nvSpPr>
        <p:spPr>
          <a:xfrm>
            <a:off x="2747963" y="749300"/>
            <a:ext cx="4075112" cy="7620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44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§5 矩阵的秩</a:t>
            </a:r>
            <a:endParaRPr lang="zh-CN" altLang="en-US" sz="4400" b="1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230408" name="Object 8"/>
          <p:cNvGraphicFramePr>
            <a:graphicFrameLocks noChangeAspect="1"/>
          </p:cNvGraphicFramePr>
          <p:nvPr/>
        </p:nvGraphicFramePr>
        <p:xfrm>
          <a:off x="381000" y="5214938"/>
          <a:ext cx="587216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9" name="" r:id="rId1" imgW="2438400" imgH="228600" progId="Equation.3">
                  <p:embed/>
                </p:oleObj>
              </mc:Choice>
              <mc:Fallback>
                <p:oleObj name="" r:id="rId1" imgW="2438400" imgH="228600" progId="Equation.3">
                  <p:embed/>
                  <p:pic>
                    <p:nvPicPr>
                      <p:cNvPr id="0" name="图片 331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81000" y="5214938"/>
                        <a:ext cx="5872163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0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0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04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0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4" grpId="0" build="p"/>
      <p:bldP spid="230405" grpId="0" build="p"/>
      <p:bldP spid="230406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2"/>
          <p:cNvSpPr/>
          <p:nvPr/>
        </p:nvSpPr>
        <p:spPr>
          <a:xfrm>
            <a:off x="833438" y="973138"/>
            <a:ext cx="1255712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例如：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96258" name="Object 3"/>
          <p:cNvGraphicFramePr>
            <a:graphicFrameLocks noChangeAspect="1"/>
          </p:cNvGraphicFramePr>
          <p:nvPr/>
        </p:nvGraphicFramePr>
        <p:xfrm>
          <a:off x="1887538" y="1936750"/>
          <a:ext cx="2771775" cy="191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69" name="" r:id="rId1" imgW="1422400" imgH="914400" progId="Equation.3">
                  <p:embed/>
                </p:oleObj>
              </mc:Choice>
              <mc:Fallback>
                <p:oleObj name="" r:id="rId1" imgW="1422400" imgH="914400" progId="Equation.3">
                  <p:embed/>
                  <p:pic>
                    <p:nvPicPr>
                      <p:cNvPr id="0" name="图片 332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887538" y="1936750"/>
                        <a:ext cx="2771775" cy="19129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1428" name="Line 4"/>
          <p:cNvSpPr/>
          <p:nvPr/>
        </p:nvSpPr>
        <p:spPr>
          <a:xfrm>
            <a:off x="1658938" y="3074988"/>
            <a:ext cx="3263900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1429" name="Line 5"/>
          <p:cNvSpPr/>
          <p:nvPr/>
        </p:nvSpPr>
        <p:spPr>
          <a:xfrm>
            <a:off x="1735138" y="2089150"/>
            <a:ext cx="3263900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1430" name="Line 6"/>
          <p:cNvSpPr/>
          <p:nvPr/>
        </p:nvSpPr>
        <p:spPr>
          <a:xfrm>
            <a:off x="2268538" y="1708150"/>
            <a:ext cx="0" cy="2062163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1431" name="Line 7"/>
          <p:cNvSpPr/>
          <p:nvPr/>
        </p:nvSpPr>
        <p:spPr>
          <a:xfrm>
            <a:off x="3868738" y="1708150"/>
            <a:ext cx="0" cy="2062163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</p:spPr>
      </p:sp>
      <p:graphicFrame>
        <p:nvGraphicFramePr>
          <p:cNvPr id="231436" name="Object 12"/>
          <p:cNvGraphicFramePr>
            <a:graphicFrameLocks noChangeAspect="1"/>
          </p:cNvGraphicFramePr>
          <p:nvPr/>
        </p:nvGraphicFramePr>
        <p:xfrm>
          <a:off x="5746750" y="2165350"/>
          <a:ext cx="1503363" cy="95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70" name="" r:id="rId3" imgW="774065" imgH="457200" progId="Equation.3">
                  <p:embed/>
                </p:oleObj>
              </mc:Choice>
              <mc:Fallback>
                <p:oleObj name="" r:id="rId3" imgW="774065" imgH="457200" progId="Equation.3">
                  <p:embed/>
                  <p:pic>
                    <p:nvPicPr>
                      <p:cNvPr id="0" name="图片 332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46750" y="2165350"/>
                        <a:ext cx="1503363" cy="9572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64" name="Object 21"/>
          <p:cNvGraphicFramePr>
            <a:graphicFrameLocks noChangeAspect="1"/>
          </p:cNvGraphicFramePr>
          <p:nvPr/>
        </p:nvGraphicFramePr>
        <p:xfrm>
          <a:off x="1887538" y="4146550"/>
          <a:ext cx="2771775" cy="191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71" name="" r:id="rId5" imgW="1422400" imgH="914400" progId="Equation.3">
                  <p:embed/>
                </p:oleObj>
              </mc:Choice>
              <mc:Fallback>
                <p:oleObj name="" r:id="rId5" imgW="1422400" imgH="914400" progId="Equation.3">
                  <p:embed/>
                  <p:pic>
                    <p:nvPicPr>
                      <p:cNvPr id="0" name="图片 332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887538" y="4146550"/>
                        <a:ext cx="2771775" cy="19129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1446" name="Object 22"/>
          <p:cNvGraphicFramePr>
            <a:graphicFrameLocks noChangeAspect="1"/>
          </p:cNvGraphicFramePr>
          <p:nvPr/>
        </p:nvGraphicFramePr>
        <p:xfrm>
          <a:off x="5468938" y="4375150"/>
          <a:ext cx="2052637" cy="148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72" name="" r:id="rId6" imgW="1054100" imgH="711200" progId="Equation.3">
                  <p:embed/>
                </p:oleObj>
              </mc:Choice>
              <mc:Fallback>
                <p:oleObj name="" r:id="rId6" imgW="1054100" imgH="711200" progId="Equation.3">
                  <p:embed/>
                  <p:pic>
                    <p:nvPicPr>
                      <p:cNvPr id="0" name="图片 332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68938" y="4375150"/>
                        <a:ext cx="2052637" cy="1489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1447" name="Line 23"/>
          <p:cNvSpPr/>
          <p:nvPr/>
        </p:nvSpPr>
        <p:spPr>
          <a:xfrm>
            <a:off x="2649538" y="4146550"/>
            <a:ext cx="0" cy="190500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1448" name="Line 24"/>
          <p:cNvSpPr/>
          <p:nvPr/>
        </p:nvSpPr>
        <p:spPr>
          <a:xfrm>
            <a:off x="3182938" y="4146550"/>
            <a:ext cx="0" cy="190500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1449" name="Line 25"/>
          <p:cNvSpPr/>
          <p:nvPr/>
        </p:nvSpPr>
        <p:spPr>
          <a:xfrm>
            <a:off x="4325938" y="4113213"/>
            <a:ext cx="0" cy="1862137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1450" name="Line 26"/>
          <p:cNvSpPr/>
          <p:nvPr/>
        </p:nvSpPr>
        <p:spPr>
          <a:xfrm>
            <a:off x="1963738" y="4375150"/>
            <a:ext cx="2730500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1451" name="Line 27"/>
          <p:cNvSpPr/>
          <p:nvPr/>
        </p:nvSpPr>
        <p:spPr>
          <a:xfrm>
            <a:off x="1963738" y="5289550"/>
            <a:ext cx="2667000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1452" name="Line 28"/>
          <p:cNvSpPr/>
          <p:nvPr/>
        </p:nvSpPr>
        <p:spPr>
          <a:xfrm>
            <a:off x="2039938" y="5822950"/>
            <a:ext cx="2514600" cy="0"/>
          </a:xfrm>
          <a:prstGeom prst="line">
            <a:avLst/>
          </a:prstGeom>
          <a:ln w="12700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1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1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31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31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31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31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31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31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3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31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31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3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Grp="1"/>
          </p:cNvSpPr>
          <p:nvPr>
            <p:ph type="title"/>
          </p:nvPr>
        </p:nvSpPr>
        <p:spPr>
          <a:xfrm>
            <a:off x="327025" y="600075"/>
            <a:ext cx="4724400" cy="741363"/>
          </a:xfrm>
        </p:spPr>
        <p:txBody>
          <a:bodyPr vert="horz" wrap="square" lIns="91440" tIns="45720" rIns="91440" bIns="45720" anchor="b" anchorCtr="0"/>
          <a:lstStyle/>
          <a:p>
            <a:pPr algn="l" eaLnBrk="1" hangingPunct="1"/>
            <a:r>
              <a:rPr lang="zh-CN" altLang="en-US" sz="3200" b="1" dirty="0">
                <a:latin typeface="宋体" panose="02010600030101010101" pitchFamily="2" charset="-122"/>
              </a:rPr>
              <a:t>矩阵秩的定义</a:t>
            </a:r>
            <a:endParaRPr lang="zh-CN" altLang="en-US" sz="3200" b="1" dirty="0">
              <a:latin typeface="宋体" panose="02010600030101010101" pitchFamily="2" charset="-122"/>
            </a:endParaRPr>
          </a:p>
        </p:txBody>
      </p:sp>
      <p:graphicFrame>
        <p:nvGraphicFramePr>
          <p:cNvPr id="143365" name="Object 5"/>
          <p:cNvGraphicFramePr>
            <a:graphicFrameLocks noChangeAspect="1"/>
          </p:cNvGraphicFramePr>
          <p:nvPr/>
        </p:nvGraphicFramePr>
        <p:xfrm>
          <a:off x="314325" y="1743075"/>
          <a:ext cx="608330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05" name="" r:id="rId1" imgW="2273300" imgH="203200" progId="Equation.3">
                  <p:embed/>
                </p:oleObj>
              </mc:Choice>
              <mc:Fallback>
                <p:oleObj name="" r:id="rId1" imgW="2273300" imgH="203200" progId="Equation.3">
                  <p:embed/>
                  <p:pic>
                    <p:nvPicPr>
                      <p:cNvPr id="0" name="图片 33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14325" y="1743075"/>
                        <a:ext cx="6083300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6" name="Object 6"/>
          <p:cNvGraphicFramePr>
            <a:graphicFrameLocks noChangeAspect="1"/>
          </p:cNvGraphicFramePr>
          <p:nvPr/>
        </p:nvGraphicFramePr>
        <p:xfrm>
          <a:off x="2649538" y="2352675"/>
          <a:ext cx="41910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06" name="" r:id="rId3" imgW="1968500" imgH="254000" progId="Equation.3">
                  <p:embed/>
                </p:oleObj>
              </mc:Choice>
              <mc:Fallback>
                <p:oleObj name="" r:id="rId3" imgW="1968500" imgH="254000" progId="Equation.3">
                  <p:embed/>
                  <p:pic>
                    <p:nvPicPr>
                      <p:cNvPr id="0" name="图片 332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49538" y="2352675"/>
                        <a:ext cx="4191000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7" name="Object 7"/>
          <p:cNvGraphicFramePr>
            <a:graphicFrameLocks noChangeAspect="1"/>
          </p:cNvGraphicFramePr>
          <p:nvPr/>
        </p:nvGraphicFramePr>
        <p:xfrm>
          <a:off x="336550" y="2962275"/>
          <a:ext cx="5278438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07" name="" r:id="rId5" imgW="2235200" imgH="228600" progId="Equation.3">
                  <p:embed/>
                </p:oleObj>
              </mc:Choice>
              <mc:Fallback>
                <p:oleObj name="" r:id="rId5" imgW="2235200" imgH="228600" progId="Equation.3">
                  <p:embed/>
                  <p:pic>
                    <p:nvPicPr>
                      <p:cNvPr id="0" name="图片 332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6550" y="2962275"/>
                        <a:ext cx="5278438" cy="5413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8" name="Object 8"/>
          <p:cNvGraphicFramePr>
            <a:graphicFrameLocks noChangeAspect="1"/>
          </p:cNvGraphicFramePr>
          <p:nvPr/>
        </p:nvGraphicFramePr>
        <p:xfrm>
          <a:off x="5614988" y="3009900"/>
          <a:ext cx="2879725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08" name="" r:id="rId7" imgW="1308100" imgH="203200" progId="Equation.3">
                  <p:embed/>
                </p:oleObj>
              </mc:Choice>
              <mc:Fallback>
                <p:oleObj name="" r:id="rId7" imgW="1308100" imgH="203200" progId="Equation.3">
                  <p:embed/>
                  <p:pic>
                    <p:nvPicPr>
                      <p:cNvPr id="0" name="图片 332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14988" y="3009900"/>
                        <a:ext cx="2879725" cy="4333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327025" y="3455988"/>
          <a:ext cx="2160588" cy="50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09" name="" r:id="rId9" imgW="2461895" imgH="504190" progId="Equation.KSEE3">
                  <p:embed/>
                </p:oleObj>
              </mc:Choice>
              <mc:Fallback>
                <p:oleObj name="" r:id="rId9" imgW="2461895" imgH="504190" progId="Equation.KSEE3">
                  <p:embed/>
                  <p:pic>
                    <p:nvPicPr>
                      <p:cNvPr id="0" name="图片 332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27025" y="3455988"/>
                        <a:ext cx="2160588" cy="5095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243205" y="4324350"/>
            <a:ext cx="8770620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>
                <a:solidFill>
                  <a:srgbClr val="210DB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由第二章，求向量组</a:t>
            </a:r>
            <a:r>
              <a:rPr lang="zh-CN" altLang="en-US" sz="2800" b="1">
                <a:solidFill>
                  <a:srgbClr val="210DB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的最大无关组比较困难，因此如果按照上述定义来求矩阵的秩是不容易的。</a:t>
            </a:r>
            <a:endParaRPr lang="zh-CN" altLang="en-US" sz="2800" b="1">
              <a:solidFill>
                <a:srgbClr val="210DB9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3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3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3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8306" name="Object 5"/>
          <p:cNvGraphicFramePr/>
          <p:nvPr/>
        </p:nvGraphicFramePr>
        <p:xfrm>
          <a:off x="180975" y="1484313"/>
          <a:ext cx="26670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54" name="" r:id="rId1" imgW="2667000" imgH="469900" progId="Equation.3">
                  <p:embed/>
                </p:oleObj>
              </mc:Choice>
              <mc:Fallback>
                <p:oleObj name="" r:id="rId1" imgW="2667000" imgH="469900" progId="Equation.3">
                  <p:embed/>
                  <p:pic>
                    <p:nvPicPr>
                      <p:cNvPr id="0" name="图片 333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80975" y="1484313"/>
                        <a:ext cx="26670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07" name="Object 6"/>
          <p:cNvGraphicFramePr/>
          <p:nvPr/>
        </p:nvGraphicFramePr>
        <p:xfrm>
          <a:off x="2852738" y="1520825"/>
          <a:ext cx="2520950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55" name="" r:id="rId3" imgW="1091565" imgH="228600" progId="Equation.3">
                  <p:embed/>
                </p:oleObj>
              </mc:Choice>
              <mc:Fallback>
                <p:oleObj name="" r:id="rId3" imgW="1091565" imgH="228600" progId="Equation.3">
                  <p:embed/>
                  <p:pic>
                    <p:nvPicPr>
                      <p:cNvPr id="0" name="图片 333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52738" y="1520825"/>
                        <a:ext cx="2520950" cy="503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1223" name="Object 7"/>
          <p:cNvGraphicFramePr>
            <a:graphicFrameLocks noChangeAspect="1"/>
          </p:cNvGraphicFramePr>
          <p:nvPr/>
        </p:nvGraphicFramePr>
        <p:xfrm>
          <a:off x="182563" y="1970088"/>
          <a:ext cx="2203450" cy="194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56" name="" r:id="rId5" imgW="1079500" imgH="952500" progId="Equation.3">
                  <p:embed/>
                </p:oleObj>
              </mc:Choice>
              <mc:Fallback>
                <p:oleObj name="" r:id="rId5" imgW="1079500" imgH="952500" progId="Equation.3">
                  <p:embed/>
                  <p:pic>
                    <p:nvPicPr>
                      <p:cNvPr id="0" name="图片 333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2563" y="1970088"/>
                        <a:ext cx="2203450" cy="1943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1224" name="Object 8"/>
          <p:cNvGraphicFramePr/>
          <p:nvPr/>
        </p:nvGraphicFramePr>
        <p:xfrm>
          <a:off x="2497138" y="2695575"/>
          <a:ext cx="19939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57" name="" r:id="rId7" imgW="1993900" imgH="368300" progId="Equation.3">
                  <p:embed/>
                </p:oleObj>
              </mc:Choice>
              <mc:Fallback>
                <p:oleObj name="" r:id="rId7" imgW="1993900" imgH="368300" progId="Equation.3">
                  <p:embed/>
                  <p:pic>
                    <p:nvPicPr>
                      <p:cNvPr id="0" name="图片 333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497138" y="2695575"/>
                        <a:ext cx="1993900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1225" name="Object 9"/>
          <p:cNvGraphicFramePr>
            <a:graphicFrameLocks noChangeAspect="1"/>
          </p:cNvGraphicFramePr>
          <p:nvPr/>
        </p:nvGraphicFramePr>
        <p:xfrm>
          <a:off x="180975" y="3343275"/>
          <a:ext cx="6818313" cy="154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58" name="" r:id="rId9" imgW="7327900" imgH="1651000" progId="Equation.3">
                  <p:embed/>
                </p:oleObj>
              </mc:Choice>
              <mc:Fallback>
                <p:oleObj name="" r:id="rId9" imgW="7327900" imgH="1651000" progId="Equation.3">
                  <p:embed/>
                  <p:pic>
                    <p:nvPicPr>
                      <p:cNvPr id="0" name="图片 333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80975" y="3343275"/>
                        <a:ext cx="6818313" cy="15478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1226" name="Object 10"/>
          <p:cNvGraphicFramePr>
            <a:graphicFrameLocks noChangeAspect="1"/>
          </p:cNvGraphicFramePr>
          <p:nvPr/>
        </p:nvGraphicFramePr>
        <p:xfrm>
          <a:off x="180975" y="4873625"/>
          <a:ext cx="6753225" cy="197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59" name="" r:id="rId11" imgW="3162300" imgH="927100" progId="Equation.3">
                  <p:embed/>
                </p:oleObj>
              </mc:Choice>
              <mc:Fallback>
                <p:oleObj name="" r:id="rId11" imgW="3162300" imgH="927100" progId="Equation.3">
                  <p:embed/>
                  <p:pic>
                    <p:nvPicPr>
                      <p:cNvPr id="0" name="图片 333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80975" y="4873625"/>
                        <a:ext cx="6753225" cy="19796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4923" y="260350"/>
          <a:ext cx="9117330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13" imgW="3708400" imgH="457200" progId="Equation.DSMT4">
                  <p:embed/>
                </p:oleObj>
              </mc:Choice>
              <mc:Fallback>
                <p:oleObj name="" r:id="rId13" imgW="3708400" imgH="4572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4923" y="260350"/>
                        <a:ext cx="9117330" cy="1123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8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8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21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21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21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21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9329" name="Object 3"/>
          <p:cNvGraphicFramePr/>
          <p:nvPr/>
        </p:nvGraphicFramePr>
        <p:xfrm>
          <a:off x="180975" y="1484313"/>
          <a:ext cx="26670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65" name="" r:id="rId1" imgW="2667000" imgH="469900" progId="Equation.3">
                  <p:embed/>
                </p:oleObj>
              </mc:Choice>
              <mc:Fallback>
                <p:oleObj name="" r:id="rId1" imgW="2667000" imgH="469900" progId="Equation.3">
                  <p:embed/>
                  <p:pic>
                    <p:nvPicPr>
                      <p:cNvPr id="0" name="图片 333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80975" y="1484313"/>
                        <a:ext cx="26670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30" name="Object 8"/>
          <p:cNvGraphicFramePr>
            <a:graphicFrameLocks noChangeAspect="1"/>
          </p:cNvGraphicFramePr>
          <p:nvPr/>
        </p:nvGraphicFramePr>
        <p:xfrm>
          <a:off x="287338" y="1997075"/>
          <a:ext cx="6262687" cy="183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66" name="" r:id="rId3" imgW="3162300" imgH="927100" progId="Equation.3">
                  <p:embed/>
                </p:oleObj>
              </mc:Choice>
              <mc:Fallback>
                <p:oleObj name="" r:id="rId3" imgW="3162300" imgH="927100" progId="Equation.3">
                  <p:embed/>
                  <p:pic>
                    <p:nvPicPr>
                      <p:cNvPr id="0" name="图片 333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7338" y="1997075"/>
                        <a:ext cx="6262687" cy="18351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4297" name="Object 9"/>
          <p:cNvGraphicFramePr>
            <a:graphicFrameLocks noChangeAspect="1"/>
          </p:cNvGraphicFramePr>
          <p:nvPr/>
        </p:nvGraphicFramePr>
        <p:xfrm>
          <a:off x="266700" y="3890963"/>
          <a:ext cx="6715125" cy="183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67" name="" r:id="rId5" imgW="3390900" imgH="927100" progId="Equation.3">
                  <p:embed/>
                </p:oleObj>
              </mc:Choice>
              <mc:Fallback>
                <p:oleObj name="" r:id="rId5" imgW="3390900" imgH="927100" progId="Equation.3">
                  <p:embed/>
                  <p:pic>
                    <p:nvPicPr>
                      <p:cNvPr id="0" name="图片 333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6700" y="3890963"/>
                        <a:ext cx="6715125" cy="18351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4298" name="Object 10"/>
          <p:cNvGraphicFramePr/>
          <p:nvPr/>
        </p:nvGraphicFramePr>
        <p:xfrm>
          <a:off x="109538" y="5805488"/>
          <a:ext cx="7315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68" name="" r:id="rId7" imgW="7312025" imgH="444500" progId="Equation.3">
                  <p:embed/>
                </p:oleObj>
              </mc:Choice>
              <mc:Fallback>
                <p:oleObj name="" r:id="rId7" imgW="7312025" imgH="444500" progId="Equation.3">
                  <p:embed/>
                  <p:pic>
                    <p:nvPicPr>
                      <p:cNvPr id="0" name="图片 333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9538" y="5805488"/>
                        <a:ext cx="73152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34" name="Object 6"/>
          <p:cNvGraphicFramePr/>
          <p:nvPr/>
        </p:nvGraphicFramePr>
        <p:xfrm>
          <a:off x="2852738" y="1520825"/>
          <a:ext cx="2520950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70" name="" r:id="rId9" imgW="1091565" imgH="228600" progId="Equation.3">
                  <p:embed/>
                </p:oleObj>
              </mc:Choice>
              <mc:Fallback>
                <p:oleObj name="" r:id="rId9" imgW="1091565" imgH="228600" progId="Equation.3">
                  <p:embed/>
                  <p:pic>
                    <p:nvPicPr>
                      <p:cNvPr id="0" name="图片 334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852738" y="1520825"/>
                        <a:ext cx="2520950" cy="503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4923" y="260350"/>
          <a:ext cx="9117330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12" imgW="3708400" imgH="457200" progId="Equation.DSMT4">
                  <p:embed/>
                </p:oleObj>
              </mc:Choice>
              <mc:Fallback>
                <p:oleObj name="" r:id="rId12" imgW="3708400" imgH="4572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4923" y="260350"/>
                        <a:ext cx="9117330" cy="1123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4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24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353" name="Object 6"/>
          <p:cNvGraphicFramePr/>
          <p:nvPr/>
        </p:nvGraphicFramePr>
        <p:xfrm>
          <a:off x="898525" y="1989138"/>
          <a:ext cx="38100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37" name="" r:id="rId1" imgW="3808095" imgH="431800" progId="Equation.3">
                  <p:embed/>
                </p:oleObj>
              </mc:Choice>
              <mc:Fallback>
                <p:oleObj name="" r:id="rId1" imgW="3808095" imgH="431800" progId="Equation.3">
                  <p:embed/>
                  <p:pic>
                    <p:nvPicPr>
                      <p:cNvPr id="0" name="图片 334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98525" y="1989138"/>
                        <a:ext cx="38100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54" name="Object 7"/>
          <p:cNvGraphicFramePr/>
          <p:nvPr/>
        </p:nvGraphicFramePr>
        <p:xfrm>
          <a:off x="827088" y="2565400"/>
          <a:ext cx="7315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38" name="" r:id="rId3" imgW="7312025" imgH="444500" progId="Equation.3">
                  <p:embed/>
                </p:oleObj>
              </mc:Choice>
              <mc:Fallback>
                <p:oleObj name="" r:id="rId3" imgW="7312025" imgH="444500" progId="Equation.3">
                  <p:embed/>
                  <p:pic>
                    <p:nvPicPr>
                      <p:cNvPr id="0" name="图片 334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088" y="2565400"/>
                        <a:ext cx="73152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6344" name="Object 8"/>
          <p:cNvGraphicFramePr/>
          <p:nvPr/>
        </p:nvGraphicFramePr>
        <p:xfrm>
          <a:off x="827088" y="3068638"/>
          <a:ext cx="3124200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39" name="" r:id="rId5" imgW="3124200" imgH="1676400" progId="Equation.3">
                  <p:embed/>
                </p:oleObj>
              </mc:Choice>
              <mc:Fallback>
                <p:oleObj name="" r:id="rId5" imgW="3124200" imgH="1676400" progId="Equation.3">
                  <p:embed/>
                  <p:pic>
                    <p:nvPicPr>
                      <p:cNvPr id="0" name="图片 334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7088" y="3068638"/>
                        <a:ext cx="3124200" cy="167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6345" name="Object 9"/>
          <p:cNvGraphicFramePr/>
          <p:nvPr/>
        </p:nvGraphicFramePr>
        <p:xfrm>
          <a:off x="4140200" y="3644900"/>
          <a:ext cx="43180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40" name="" r:id="rId7" imgW="4318000" imgH="939800" progId="Equation.3">
                  <p:embed/>
                </p:oleObj>
              </mc:Choice>
              <mc:Fallback>
                <p:oleObj name="" r:id="rId7" imgW="4318000" imgH="939800" progId="Equation.3">
                  <p:embed/>
                  <p:pic>
                    <p:nvPicPr>
                      <p:cNvPr id="0" name="图片 334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40200" y="3644900"/>
                        <a:ext cx="4318000" cy="939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6346" name="Object 10"/>
          <p:cNvGraphicFramePr/>
          <p:nvPr/>
        </p:nvGraphicFramePr>
        <p:xfrm>
          <a:off x="827088" y="4941888"/>
          <a:ext cx="7797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41" name="" r:id="rId9" imgW="7794625" imgH="444500" progId="Equation.3">
                  <p:embed/>
                </p:oleObj>
              </mc:Choice>
              <mc:Fallback>
                <p:oleObj name="" r:id="rId9" imgW="7794625" imgH="444500" progId="Equation.3">
                  <p:embed/>
                  <p:pic>
                    <p:nvPicPr>
                      <p:cNvPr id="0" name="图片 334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27088" y="4941888"/>
                        <a:ext cx="77978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6347" name="Object 11"/>
          <p:cNvGraphicFramePr/>
          <p:nvPr/>
        </p:nvGraphicFramePr>
        <p:xfrm>
          <a:off x="827088" y="5516563"/>
          <a:ext cx="5549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42" name="" r:id="rId11" imgW="5547360" imgH="444500" progId="Equation.3">
                  <p:embed/>
                </p:oleObj>
              </mc:Choice>
              <mc:Fallback>
                <p:oleObj name="" r:id="rId11" imgW="5547360" imgH="444500" progId="Equation.3">
                  <p:embed/>
                  <p:pic>
                    <p:nvPicPr>
                      <p:cNvPr id="0" name="图片 334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27088" y="5516563"/>
                        <a:ext cx="55499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6348" name="Object 12"/>
          <p:cNvGraphicFramePr/>
          <p:nvPr/>
        </p:nvGraphicFramePr>
        <p:xfrm>
          <a:off x="827088" y="6021388"/>
          <a:ext cx="75184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43" name="" r:id="rId13" imgW="7518400" imgH="469900" progId="Equation.3">
                  <p:embed/>
                </p:oleObj>
              </mc:Choice>
              <mc:Fallback>
                <p:oleObj name="" r:id="rId13" imgW="7518400" imgH="469900" progId="Equation.3">
                  <p:embed/>
                  <p:pic>
                    <p:nvPicPr>
                      <p:cNvPr id="0" name="图片 334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27088" y="6021388"/>
                        <a:ext cx="75184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60" name="Object 3"/>
          <p:cNvGraphicFramePr/>
          <p:nvPr/>
        </p:nvGraphicFramePr>
        <p:xfrm>
          <a:off x="180975" y="1484313"/>
          <a:ext cx="26670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44" name="" r:id="rId15" imgW="2667000" imgH="469900" progId="Equation.3">
                  <p:embed/>
                </p:oleObj>
              </mc:Choice>
              <mc:Fallback>
                <p:oleObj name="" r:id="rId15" imgW="2667000" imgH="469900" progId="Equation.3">
                  <p:embed/>
                  <p:pic>
                    <p:nvPicPr>
                      <p:cNvPr id="0" name="图片 3349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80975" y="1484313"/>
                        <a:ext cx="26670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62" name="Object 6"/>
          <p:cNvGraphicFramePr/>
          <p:nvPr/>
        </p:nvGraphicFramePr>
        <p:xfrm>
          <a:off x="2852738" y="1520825"/>
          <a:ext cx="2520950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46" name="" r:id="rId17" imgW="1091565" imgH="228600" progId="Equation.3">
                  <p:embed/>
                </p:oleObj>
              </mc:Choice>
              <mc:Fallback>
                <p:oleObj name="" r:id="rId17" imgW="1091565" imgH="228600" progId="Equation.3">
                  <p:embed/>
                  <p:pic>
                    <p:nvPicPr>
                      <p:cNvPr id="0" name="图片 335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852738" y="1520825"/>
                        <a:ext cx="2520950" cy="503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>
            <p:custDataLst>
              <p:tags r:id="rId19"/>
            </p:custDataLst>
          </p:nvPr>
        </p:nvGraphicFramePr>
        <p:xfrm>
          <a:off x="14923" y="260350"/>
          <a:ext cx="9117330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20" imgW="3708400" imgH="457200" progId="Equation.DSMT4">
                  <p:embed/>
                </p:oleObj>
              </mc:Choice>
              <mc:Fallback>
                <p:oleObj name="" r:id="rId20" imgW="3708400" imgH="4572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4923" y="260350"/>
                        <a:ext cx="9117330" cy="1123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6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26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26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26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26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1377" name="Object 6"/>
          <p:cNvGraphicFramePr/>
          <p:nvPr/>
        </p:nvGraphicFramePr>
        <p:xfrm>
          <a:off x="671513" y="1484313"/>
          <a:ext cx="73152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5" name="" r:id="rId1" imgW="7312025" imgH="444500" progId="Equation.3">
                  <p:embed/>
                </p:oleObj>
              </mc:Choice>
              <mc:Fallback>
                <p:oleObj name="" r:id="rId1" imgW="7312025" imgH="444500" progId="Equation.3">
                  <p:embed/>
                  <p:pic>
                    <p:nvPicPr>
                      <p:cNvPr id="0" name="图片 335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71513" y="1484313"/>
                        <a:ext cx="73152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78" name="Object 10"/>
          <p:cNvGraphicFramePr/>
          <p:nvPr/>
        </p:nvGraphicFramePr>
        <p:xfrm>
          <a:off x="671513" y="1987550"/>
          <a:ext cx="5549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6" name="" r:id="rId3" imgW="5547360" imgH="444500" progId="Equation.3">
                  <p:embed/>
                </p:oleObj>
              </mc:Choice>
              <mc:Fallback>
                <p:oleObj name="" r:id="rId3" imgW="5547360" imgH="444500" progId="Equation.3">
                  <p:embed/>
                  <p:pic>
                    <p:nvPicPr>
                      <p:cNvPr id="0" name="图片 335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1513" y="1987550"/>
                        <a:ext cx="55499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79" name="Object 11"/>
          <p:cNvGraphicFramePr/>
          <p:nvPr/>
        </p:nvGraphicFramePr>
        <p:xfrm>
          <a:off x="671513" y="2492375"/>
          <a:ext cx="75184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7" name="" r:id="rId5" imgW="7518400" imgH="469900" progId="Equation.3">
                  <p:embed/>
                </p:oleObj>
              </mc:Choice>
              <mc:Fallback>
                <p:oleObj name="" r:id="rId5" imgW="7518400" imgH="469900" progId="Equation.3">
                  <p:embed/>
                  <p:pic>
                    <p:nvPicPr>
                      <p:cNvPr id="0" name="图片 335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1513" y="2492375"/>
                        <a:ext cx="7518400" cy="469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7372" name="Object 12"/>
          <p:cNvGraphicFramePr/>
          <p:nvPr/>
        </p:nvGraphicFramePr>
        <p:xfrm>
          <a:off x="671513" y="2995613"/>
          <a:ext cx="61341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8" name="" r:id="rId7" imgW="6131560" imgH="444500" progId="Equation.3">
                  <p:embed/>
                </p:oleObj>
              </mc:Choice>
              <mc:Fallback>
                <p:oleObj name="" r:id="rId7" imgW="6131560" imgH="444500" progId="Equation.3">
                  <p:embed/>
                  <p:pic>
                    <p:nvPicPr>
                      <p:cNvPr id="0" name="图片 335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1513" y="2995613"/>
                        <a:ext cx="61341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7373" name="Object 13"/>
          <p:cNvGraphicFramePr/>
          <p:nvPr/>
        </p:nvGraphicFramePr>
        <p:xfrm>
          <a:off x="671513" y="3573463"/>
          <a:ext cx="58293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9" name="" r:id="rId9" imgW="5826760" imgH="444500" progId="Equation.3">
                  <p:embed/>
                </p:oleObj>
              </mc:Choice>
              <mc:Fallback>
                <p:oleObj name="" r:id="rId9" imgW="5826760" imgH="444500" progId="Equation.3">
                  <p:embed/>
                  <p:pic>
                    <p:nvPicPr>
                      <p:cNvPr id="0" name="图片 335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71513" y="3573463"/>
                        <a:ext cx="58293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7374" name="Object 14"/>
          <p:cNvGraphicFramePr/>
          <p:nvPr/>
        </p:nvGraphicFramePr>
        <p:xfrm>
          <a:off x="671513" y="4005263"/>
          <a:ext cx="62611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90" name="" r:id="rId11" imgW="6261100" imgH="838200" progId="Equation.3">
                  <p:embed/>
                </p:oleObj>
              </mc:Choice>
              <mc:Fallback>
                <p:oleObj name="" r:id="rId11" imgW="6261100" imgH="838200" progId="Equation.3">
                  <p:embed/>
                  <p:pic>
                    <p:nvPicPr>
                      <p:cNvPr id="0" name="图片 335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71513" y="4005263"/>
                        <a:ext cx="62611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7375" name="Object 15"/>
          <p:cNvGraphicFramePr/>
          <p:nvPr/>
        </p:nvGraphicFramePr>
        <p:xfrm>
          <a:off x="742950" y="4868863"/>
          <a:ext cx="60452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91" name="" r:id="rId13" imgW="6045200" imgH="838200" progId="Equation.3">
                  <p:embed/>
                </p:oleObj>
              </mc:Choice>
              <mc:Fallback>
                <p:oleObj name="" r:id="rId13" imgW="6045200" imgH="838200" progId="Equation.3">
                  <p:embed/>
                  <p:pic>
                    <p:nvPicPr>
                      <p:cNvPr id="0" name="图片 335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42950" y="4868863"/>
                        <a:ext cx="604520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7376" name="Object 16"/>
          <p:cNvGraphicFramePr/>
          <p:nvPr/>
        </p:nvGraphicFramePr>
        <p:xfrm>
          <a:off x="742950" y="5732463"/>
          <a:ext cx="72009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92" name="" r:id="rId15" imgW="7197725" imgH="444500" progId="Equation.3">
                  <p:embed/>
                </p:oleObj>
              </mc:Choice>
              <mc:Fallback>
                <p:oleObj name="" r:id="rId15" imgW="7197725" imgH="444500" progId="Equation.3">
                  <p:embed/>
                  <p:pic>
                    <p:nvPicPr>
                      <p:cNvPr id="0" name="图片 3359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42950" y="5732463"/>
                        <a:ext cx="72009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7377" name="Object 17"/>
          <p:cNvGraphicFramePr/>
          <p:nvPr/>
        </p:nvGraphicFramePr>
        <p:xfrm>
          <a:off x="5422900" y="6237288"/>
          <a:ext cx="2146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93" name="" r:id="rId17" imgW="2146300" imgH="419100" progId="Equation.3">
                  <p:embed/>
                </p:oleObj>
              </mc:Choice>
              <mc:Fallback>
                <p:oleObj name="" r:id="rId17" imgW="2146300" imgH="419100" progId="Equation.3">
                  <p:embed/>
                  <p:pic>
                    <p:nvPicPr>
                      <p:cNvPr id="0" name="图片 3360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422900" y="6237288"/>
                        <a:ext cx="21463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7378" name="Object 18"/>
          <p:cNvGraphicFramePr/>
          <p:nvPr/>
        </p:nvGraphicFramePr>
        <p:xfrm>
          <a:off x="6769100" y="2997200"/>
          <a:ext cx="2362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94" name="" r:id="rId19" imgW="2362200" imgH="419100" progId="Equation.3">
                  <p:embed/>
                </p:oleObj>
              </mc:Choice>
              <mc:Fallback>
                <p:oleObj name="" r:id="rId19" imgW="2362200" imgH="419100" progId="Equation.3">
                  <p:embed/>
                  <p:pic>
                    <p:nvPicPr>
                      <p:cNvPr id="0" name="图片 3361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769100" y="2997200"/>
                        <a:ext cx="23622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7379" name="Object 19"/>
          <p:cNvGraphicFramePr/>
          <p:nvPr/>
        </p:nvGraphicFramePr>
        <p:xfrm>
          <a:off x="742950" y="6237288"/>
          <a:ext cx="46101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95" name="" r:id="rId21" imgW="4608195" imgH="431800" progId="Equation.3">
                  <p:embed/>
                </p:oleObj>
              </mc:Choice>
              <mc:Fallback>
                <p:oleObj name="" r:id="rId21" imgW="4608195" imgH="431800" progId="Equation.3">
                  <p:embed/>
                  <p:pic>
                    <p:nvPicPr>
                      <p:cNvPr id="0" name="图片 3362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742950" y="6237288"/>
                        <a:ext cx="46101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>
            <p:custDataLst>
              <p:tags r:id="rId23"/>
            </p:custDataLst>
          </p:nvPr>
        </p:nvGraphicFramePr>
        <p:xfrm>
          <a:off x="14923" y="260350"/>
          <a:ext cx="9117330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24" imgW="3708400" imgH="457200" progId="Equation.DSMT4">
                  <p:embed/>
                </p:oleObj>
              </mc:Choice>
              <mc:Fallback>
                <p:oleObj name="" r:id="rId24" imgW="3708400" imgH="4572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4923" y="260350"/>
                        <a:ext cx="9117330" cy="1123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7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27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27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27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27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27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527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27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2243" name="Object 3"/>
          <p:cNvGraphicFramePr/>
          <p:nvPr/>
        </p:nvGraphicFramePr>
        <p:xfrm>
          <a:off x="161925" y="1479550"/>
          <a:ext cx="65881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61" name="" r:id="rId1" imgW="3009900" imgH="203200" progId="Equation.3">
                  <p:embed/>
                </p:oleObj>
              </mc:Choice>
              <mc:Fallback>
                <p:oleObj name="" r:id="rId1" imgW="3009900" imgH="203200" progId="Equation.3">
                  <p:embed/>
                  <p:pic>
                    <p:nvPicPr>
                      <p:cNvPr id="0" name="图片 336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61925" y="1479550"/>
                        <a:ext cx="6588125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56" name="Object 16"/>
          <p:cNvGraphicFramePr>
            <a:graphicFrameLocks noChangeAspect="1"/>
          </p:cNvGraphicFramePr>
          <p:nvPr/>
        </p:nvGraphicFramePr>
        <p:xfrm>
          <a:off x="211138" y="1962150"/>
          <a:ext cx="5953125" cy="159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62" name="" r:id="rId3" imgW="2602865" imgH="698500" progId="Equation.3">
                  <p:embed/>
                </p:oleObj>
              </mc:Choice>
              <mc:Fallback>
                <p:oleObj name="" r:id="rId3" imgW="2602865" imgH="698500" progId="Equation.3">
                  <p:embed/>
                  <p:pic>
                    <p:nvPicPr>
                      <p:cNvPr id="0" name="图片 336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138" y="1962150"/>
                        <a:ext cx="5953125" cy="1597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57" name="Object 17"/>
          <p:cNvGraphicFramePr/>
          <p:nvPr/>
        </p:nvGraphicFramePr>
        <p:xfrm>
          <a:off x="180975" y="3643313"/>
          <a:ext cx="31623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63" name="" r:id="rId5" imgW="3162300" imgH="787400" progId="Equation.3">
                  <p:embed/>
                </p:oleObj>
              </mc:Choice>
              <mc:Fallback>
                <p:oleObj name="" r:id="rId5" imgW="3162300" imgH="787400" progId="Equation.3">
                  <p:embed/>
                  <p:pic>
                    <p:nvPicPr>
                      <p:cNvPr id="0" name="图片 336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0975" y="3643313"/>
                        <a:ext cx="3162300" cy="787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58" name="Object 18"/>
          <p:cNvGraphicFramePr/>
          <p:nvPr/>
        </p:nvGraphicFramePr>
        <p:xfrm>
          <a:off x="109538" y="4579938"/>
          <a:ext cx="4089400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64" name="" r:id="rId7" imgW="4089400" imgH="1676400" progId="Equation.3">
                  <p:embed/>
                </p:oleObj>
              </mc:Choice>
              <mc:Fallback>
                <p:oleObj name="" r:id="rId7" imgW="4089400" imgH="1676400" progId="Equation.3">
                  <p:embed/>
                  <p:pic>
                    <p:nvPicPr>
                      <p:cNvPr id="0" name="图片 336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9538" y="4579938"/>
                        <a:ext cx="4089400" cy="167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59" name="Object 19"/>
          <p:cNvGraphicFramePr/>
          <p:nvPr/>
        </p:nvGraphicFramePr>
        <p:xfrm>
          <a:off x="4430713" y="5083175"/>
          <a:ext cx="2781300" cy="11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65" name="" r:id="rId9" imgW="2781300" imgH="1193800" progId="Equation.3">
                  <p:embed/>
                </p:oleObj>
              </mc:Choice>
              <mc:Fallback>
                <p:oleObj name="" r:id="rId9" imgW="2781300" imgH="1193800" progId="Equation.3">
                  <p:embed/>
                  <p:pic>
                    <p:nvPicPr>
                      <p:cNvPr id="0" name="图片 336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430713" y="5083175"/>
                        <a:ext cx="2781300" cy="1193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60" name="Object 20"/>
          <p:cNvGraphicFramePr/>
          <p:nvPr/>
        </p:nvGraphicFramePr>
        <p:xfrm>
          <a:off x="180975" y="6307138"/>
          <a:ext cx="2133600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66" name="" r:id="rId11" imgW="2133600" imgH="419100" progId="Equation.3">
                  <p:embed/>
                </p:oleObj>
              </mc:Choice>
              <mc:Fallback>
                <p:oleObj name="" r:id="rId11" imgW="2133600" imgH="419100" progId="Equation.3">
                  <p:embed/>
                  <p:pic>
                    <p:nvPicPr>
                      <p:cNvPr id="0" name="图片 336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80975" y="6307138"/>
                        <a:ext cx="2133600" cy="4175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61" name="Object 21"/>
          <p:cNvGraphicFramePr/>
          <p:nvPr/>
        </p:nvGraphicFramePr>
        <p:xfrm>
          <a:off x="3349625" y="3859213"/>
          <a:ext cx="13335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67" name="" r:id="rId13" imgW="1332865" imgH="342900" progId="Equation.3">
                  <p:embed/>
                </p:oleObj>
              </mc:Choice>
              <mc:Fallback>
                <p:oleObj name="" r:id="rId13" imgW="1332865" imgH="342900" progId="Equation.3">
                  <p:embed/>
                  <p:pic>
                    <p:nvPicPr>
                      <p:cNvPr id="0" name="图片 337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349625" y="3859213"/>
                        <a:ext cx="1333500" cy="342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14923" y="260350"/>
          <a:ext cx="9117330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16" imgW="3708400" imgH="457200" progId="Equation.DSMT4">
                  <p:embed/>
                </p:oleObj>
              </mc:Choice>
              <mc:Fallback>
                <p:oleObj name="" r:id="rId16" imgW="3708400" imgH="4572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4923" y="260350"/>
                        <a:ext cx="9117330" cy="1123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22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22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22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22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22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22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22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Rectangle 2"/>
          <p:cNvSpPr/>
          <p:nvPr/>
        </p:nvSpPr>
        <p:spPr>
          <a:xfrm>
            <a:off x="0" y="79693"/>
            <a:ext cx="9134475" cy="18148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说明</a:t>
            </a:r>
            <a:r>
              <a:rPr lang="en-US" altLang="zh-CN" sz="2800" b="1" dirty="0">
                <a:solidFill>
                  <a:srgbClr val="FF0000"/>
                </a:solidFill>
                <a:latin typeface="Verdana" panose="020B0604030504040204" pitchFamily="34" charset="0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：</a:t>
            </a:r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 该方法比用定义，即通过求列向量组的最大无关组来求矩阵的秩要更有优势。</a:t>
            </a:r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我们也可以用它来求向量组的秩，只需要将向量组作为列向量构成一个矩阵，然后求该矩阵的秩即可。</a:t>
            </a:r>
            <a:endParaRPr lang="zh-CN" altLang="en-US" sz="2800" b="1" dirty="0"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104449" name="Object 7"/>
          <p:cNvGraphicFramePr>
            <a:graphicFrameLocks noChangeAspect="1"/>
          </p:cNvGraphicFramePr>
          <p:nvPr/>
        </p:nvGraphicFramePr>
        <p:xfrm>
          <a:off x="31433" y="1979930"/>
          <a:ext cx="8974137" cy="162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85" name="" r:id="rId1" imgW="3733800" imgH="673100" progId="Equation.3">
                  <p:embed/>
                </p:oleObj>
              </mc:Choice>
              <mc:Fallback>
                <p:oleObj name="" r:id="rId1" imgW="3733800" imgH="673100" progId="Equation.3">
                  <p:embed/>
                  <p:pic>
                    <p:nvPicPr>
                      <p:cNvPr id="0" name="图片 337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1433" y="1979930"/>
                        <a:ext cx="8974137" cy="16208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50" name="Object 8"/>
          <p:cNvGraphicFramePr>
            <a:graphicFrameLocks noChangeAspect="1"/>
          </p:cNvGraphicFramePr>
          <p:nvPr/>
        </p:nvGraphicFramePr>
        <p:xfrm>
          <a:off x="-33020" y="3527425"/>
          <a:ext cx="4638675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86" name="" r:id="rId3" imgW="2095500" imgH="927100" progId="Equation.3">
                  <p:embed/>
                </p:oleObj>
              </mc:Choice>
              <mc:Fallback>
                <p:oleObj name="" r:id="rId3" imgW="2095500" imgH="927100" progId="Equation.3">
                  <p:embed/>
                  <p:pic>
                    <p:nvPicPr>
                      <p:cNvPr id="0" name="图片 337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33020" y="3527425"/>
                        <a:ext cx="4638675" cy="1800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6587" name="Object 11"/>
          <p:cNvGraphicFramePr/>
          <p:nvPr>
            <p:custDataLst>
              <p:tags r:id="rId5"/>
            </p:custDataLst>
          </p:nvPr>
        </p:nvGraphicFramePr>
        <p:xfrm>
          <a:off x="-33020" y="5351463"/>
          <a:ext cx="41529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88" name="" r:id="rId6" imgW="4150995" imgH="482600" progId="Equation.3">
                  <p:embed/>
                </p:oleObj>
              </mc:Choice>
              <mc:Fallback>
                <p:oleObj name="" r:id="rId6" imgW="4150995" imgH="482600" progId="Equation.3">
                  <p:embed/>
                  <p:pic>
                    <p:nvPicPr>
                      <p:cNvPr id="0" name="图片 337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-33020" y="5351463"/>
                        <a:ext cx="4152900" cy="48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6588" name="Object 12"/>
          <p:cNvGraphicFramePr/>
          <p:nvPr>
            <p:custDataLst>
              <p:tags r:id="rId8"/>
            </p:custDataLst>
          </p:nvPr>
        </p:nvGraphicFramePr>
        <p:xfrm>
          <a:off x="4152900" y="5343208"/>
          <a:ext cx="18034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89" name="" r:id="rId9" imgW="1803400" imgH="419100" progId="Equation.3">
                  <p:embed/>
                </p:oleObj>
              </mc:Choice>
              <mc:Fallback>
                <p:oleObj name="" r:id="rId9" imgW="1803400" imgH="419100" progId="Equation.3">
                  <p:embed/>
                  <p:pic>
                    <p:nvPicPr>
                      <p:cNvPr id="0" name="图片 337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152900" y="5343208"/>
                        <a:ext cx="18034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6590" name="Object 14"/>
          <p:cNvGraphicFramePr/>
          <p:nvPr>
            <p:custDataLst>
              <p:tags r:id="rId11"/>
            </p:custDataLst>
          </p:nvPr>
        </p:nvGraphicFramePr>
        <p:xfrm>
          <a:off x="-40322" y="5948045"/>
          <a:ext cx="463867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90" name="" r:id="rId12" imgW="4963795" imgH="444500" progId="Equation.3">
                  <p:embed/>
                </p:oleObj>
              </mc:Choice>
              <mc:Fallback>
                <p:oleObj name="" r:id="rId12" imgW="4963795" imgH="444500" progId="Equation.3">
                  <p:embed/>
                  <p:pic>
                    <p:nvPicPr>
                      <p:cNvPr id="0" name="图片 3377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-40322" y="5948045"/>
                        <a:ext cx="4638675" cy="415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6593" name="Object 17"/>
          <p:cNvGraphicFramePr/>
          <p:nvPr>
            <p:custDataLst>
              <p:tags r:id="rId14"/>
            </p:custDataLst>
          </p:nvPr>
        </p:nvGraphicFramePr>
        <p:xfrm>
          <a:off x="-34925" y="6380798"/>
          <a:ext cx="74168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91" name="" r:id="rId15" imgW="7223125" imgH="444500" progId="Equation.DSMT4">
                  <p:embed/>
                </p:oleObj>
              </mc:Choice>
              <mc:Fallback>
                <p:oleObj name="" r:id="rId15" imgW="7223125" imgH="444500" progId="Equation.DSMT4">
                  <p:embed/>
                  <p:pic>
                    <p:nvPicPr>
                      <p:cNvPr id="0" name="图片 3378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-34925" y="6380798"/>
                        <a:ext cx="74168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571090" y="3643785"/>
          <a:ext cx="4509931" cy="15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7" imgW="2120900" imgH="711200" progId="Equation.DSMT4">
                  <p:embed/>
                </p:oleObj>
              </mc:Choice>
              <mc:Fallback>
                <p:oleObj name="" r:id="rId17" imgW="2120900" imgH="7112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571090" y="3643785"/>
                        <a:ext cx="4509931" cy="151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7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4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4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536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536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536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536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7" grpId="0"/>
      <p:bldP spid="147457" grpId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2"/>
          <p:cNvSpPr/>
          <p:nvPr/>
        </p:nvSpPr>
        <p:spPr>
          <a:xfrm>
            <a:off x="0" y="332740"/>
            <a:ext cx="9095740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说明</a:t>
            </a:r>
            <a:r>
              <a:rPr lang="en-US" altLang="zh-CN" sz="2800" b="1" dirty="0">
                <a:solidFill>
                  <a:srgbClr val="FF0000"/>
                </a:solidFill>
                <a:latin typeface="Verdana" panose="020B0604030504040204" pitchFamily="34" charset="0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：</a:t>
            </a:r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该方法不是最优的，因为</a:t>
            </a:r>
            <a:r>
              <a:rPr lang="en-US" altLang="zh-CN" sz="2800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A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的阶数较高时，</a:t>
            </a:r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子式的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计算量会很大，所以还需要更好的方法来求矩阵的秩，这个方法称为初等变换法，将在下节学习。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0593" name="Rectangle 4"/>
          <p:cNvSpPr/>
          <p:nvPr/>
        </p:nvSpPr>
        <p:spPr>
          <a:xfrm>
            <a:off x="-35560" y="1773555"/>
            <a:ext cx="9180195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说明</a:t>
            </a:r>
            <a:r>
              <a:rPr lang="en-US" altLang="zh-CN" sz="2800" b="1" dirty="0">
                <a:solidFill>
                  <a:srgbClr val="FF0000"/>
                </a:solidFill>
                <a:latin typeface="Verdana" panose="020B0604030504040204" pitchFamily="34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：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当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n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阶方阵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的行列式 |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en-US" altLang="zh-CN" sz="2800" b="1" dirty="0">
                <a:latin typeface="Times New Roman" panose="02020603050405020304" pitchFamily="18" charset="0"/>
              </a:rPr>
              <a:t>|</a:t>
            </a:r>
            <a:r>
              <a:rPr lang="en-US" altLang="zh-CN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</a:t>
            </a:r>
            <a:r>
              <a:rPr lang="en-US" altLang="zh-CN" sz="2800" b="1" dirty="0">
                <a:latin typeface="Times New Roman" panose="02020603050405020304" pitchFamily="18" charset="0"/>
              </a:rPr>
              <a:t>０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时，即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是非奇异方阵时，则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en-US" altLang="zh-CN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)=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lang="en-US" altLang="zh-CN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，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此时称</a:t>
            </a:r>
            <a:r>
              <a:rPr lang="en-US" altLang="zh-CN" sz="2800" b="1" i="1" dirty="0">
                <a:latin typeface="Times New Roman" panose="02020603050405020304" pitchFamily="18" charset="0"/>
                <a:sym typeface="Symbol" panose="05050102010706020507" pitchFamily="18" charset="2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为满秩矩阵.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3" name="Rectangle 5"/>
          <p:cNvSpPr/>
          <p:nvPr/>
        </p:nvSpPr>
        <p:spPr>
          <a:xfrm>
            <a:off x="582930" y="2619693"/>
            <a:ext cx="6159500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显然, </a:t>
            </a:r>
            <a:r>
              <a:rPr lang="en-US" altLang="zh-CN" sz="2800" b="1" dirty="0">
                <a:latin typeface="宋体" panose="02010600030101010101" pitchFamily="2" charset="-122"/>
              </a:rPr>
              <a:t>n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阶矩阵</a:t>
            </a:r>
            <a:r>
              <a:rPr lang="en-US" altLang="zh-CN" sz="2800" b="1" dirty="0">
                <a:latin typeface="宋体" panose="02010600030101010101" pitchFamily="2" charset="-122"/>
              </a:rPr>
              <a:t>A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可逆 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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为满秩矩阵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235525" name="Object 5"/>
          <p:cNvGraphicFramePr/>
          <p:nvPr>
            <p:custDataLst>
              <p:tags r:id="rId1"/>
            </p:custDataLst>
          </p:nvPr>
        </p:nvGraphicFramePr>
        <p:xfrm>
          <a:off x="1162050" y="3431540"/>
          <a:ext cx="80280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21" name="" r:id="rId2" imgW="3035300" imgH="203200" progId="Equation.3">
                  <p:embed/>
                </p:oleObj>
              </mc:Choice>
              <mc:Fallback>
                <p:oleObj name="" r:id="rId2" imgW="3035300" imgH="203200" progId="Equation.3">
                  <p:embed/>
                  <p:pic>
                    <p:nvPicPr>
                      <p:cNvPr id="0" name="图片 3380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62050" y="3431540"/>
                        <a:ext cx="8028000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29" name="Object 9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-2222" y="3940810"/>
          <a:ext cx="1039037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22" name="" r:id="rId5" imgW="405765" imgH="203200" progId="Equation.3">
                  <p:embed/>
                </p:oleObj>
              </mc:Choice>
              <mc:Fallback>
                <p:oleObj name="" r:id="rId5" imgW="405765" imgH="203200" progId="Equation.3">
                  <p:embed/>
                  <p:pic>
                    <p:nvPicPr>
                      <p:cNvPr id="0" name="图片 338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2222" y="3940810"/>
                        <a:ext cx="1039037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31" name="Object 11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043623" y="3938905"/>
          <a:ext cx="7393987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24" name="" r:id="rId8" imgW="3060065" imgH="215900" progId="Equation.3">
                  <p:embed/>
                </p:oleObj>
              </mc:Choice>
              <mc:Fallback>
                <p:oleObj name="" r:id="rId8" imgW="3060065" imgH="215900" progId="Equation.3">
                  <p:embed/>
                  <p:pic>
                    <p:nvPicPr>
                      <p:cNvPr id="0" name="图片 3383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43623" y="3938905"/>
                        <a:ext cx="7393987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32" name="Object 12"/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-33972" y="4465320"/>
          <a:ext cx="6157811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25" name="" r:id="rId11" imgW="2641600" imgH="203200" progId="Equation.3">
                  <p:embed/>
                </p:oleObj>
              </mc:Choice>
              <mc:Fallback>
                <p:oleObj name="" r:id="rId11" imgW="2641600" imgH="203200" progId="Equation.3">
                  <p:embed/>
                  <p:pic>
                    <p:nvPicPr>
                      <p:cNvPr id="0" name="图片 338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-33972" y="4465320"/>
                        <a:ext cx="6157811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33" name="Object 13"/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667068" y="5012055"/>
          <a:ext cx="4632608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26" name="" r:id="rId14" imgW="1930400" imgH="203200" progId="Equation.3">
                  <p:embed/>
                </p:oleObj>
              </mc:Choice>
              <mc:Fallback>
                <p:oleObj name="" r:id="rId14" imgW="1930400" imgH="203200" progId="Equation.3">
                  <p:embed/>
                  <p:pic>
                    <p:nvPicPr>
                      <p:cNvPr id="0" name="图片 3385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67068" y="5012055"/>
                        <a:ext cx="4632608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34" name="Object 14"/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5299393" y="4955540"/>
          <a:ext cx="2604530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27" name="" r:id="rId17" imgW="1104900" imgH="228600" progId="Equation.3">
                  <p:embed/>
                </p:oleObj>
              </mc:Choice>
              <mc:Fallback>
                <p:oleObj name="" r:id="rId17" imgW="1104900" imgH="228600" progId="Equation.3">
                  <p:embed/>
                  <p:pic>
                    <p:nvPicPr>
                      <p:cNvPr id="0" name="图片 3386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299393" y="4955540"/>
                        <a:ext cx="2604530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35" name="Object 15"/>
          <p:cNvGraphicFramePr>
            <a:graphicFrameLocks noChangeAspect="1"/>
          </p:cNvGraphicFramePr>
          <p:nvPr>
            <p:custDataLst>
              <p:tags r:id="rId19"/>
            </p:custDataLst>
          </p:nvPr>
        </p:nvGraphicFramePr>
        <p:xfrm>
          <a:off x="-1905" y="5460365"/>
          <a:ext cx="7067558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28" name="" r:id="rId20" imgW="2819400" imgH="215900" progId="Equation.3">
                  <p:embed/>
                </p:oleObj>
              </mc:Choice>
              <mc:Fallback>
                <p:oleObj name="" r:id="rId20" imgW="2819400" imgH="215900" progId="Equation.3">
                  <p:embed/>
                  <p:pic>
                    <p:nvPicPr>
                      <p:cNvPr id="0" name="图片 3387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-1905" y="5460365"/>
                        <a:ext cx="7067558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36" name="Object 16"/>
          <p:cNvGraphicFramePr/>
          <p:nvPr>
            <p:custDataLst>
              <p:tags r:id="rId22"/>
            </p:custDataLst>
          </p:nvPr>
        </p:nvGraphicFramePr>
        <p:xfrm>
          <a:off x="-1905" y="6019165"/>
          <a:ext cx="718978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29" name="" r:id="rId23" imgW="2806700" imgH="215900" progId="Equation.3">
                  <p:embed/>
                </p:oleObj>
              </mc:Choice>
              <mc:Fallback>
                <p:oleObj name="" r:id="rId23" imgW="2806700" imgH="215900" progId="Equation.3">
                  <p:embed/>
                  <p:pic>
                    <p:nvPicPr>
                      <p:cNvPr id="0" name="图片 3388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-1905" y="6019165"/>
                        <a:ext cx="7189788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506" name="Text Box 17"/>
          <p:cNvSpPr txBox="1"/>
          <p:nvPr/>
        </p:nvSpPr>
        <p:spPr>
          <a:xfrm>
            <a:off x="-33655" y="3418840"/>
            <a:ext cx="1223963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推论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：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9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05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6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5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5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5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5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35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35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35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35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69" grpId="0"/>
      <p:bldP spid="110593" grpId="0" uiExpand="1" build="p"/>
      <p:bldP spid="110593" grpId="1" bldLvl="0" build="allAtOnce"/>
      <p:bldP spid="3" grpId="0" build="p"/>
      <p:bldP spid="106506" grpId="0"/>
      <p:bldP spid="106506" grpId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0882" name="Object 2"/>
          <p:cNvGraphicFramePr>
            <a:graphicFrameLocks noChangeAspect="1"/>
          </p:cNvGraphicFramePr>
          <p:nvPr/>
        </p:nvGraphicFramePr>
        <p:xfrm>
          <a:off x="35560" y="907415"/>
          <a:ext cx="1283657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73" name="" r:id="rId1" imgW="482600" imgH="203200" progId="Equation.3">
                  <p:embed/>
                </p:oleObj>
              </mc:Choice>
              <mc:Fallback>
                <p:oleObj name="" r:id="rId1" imgW="482600" imgH="203200" progId="Equation.3">
                  <p:embed/>
                  <p:pic>
                    <p:nvPicPr>
                      <p:cNvPr id="0" name="图片 338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5560" y="907415"/>
                        <a:ext cx="1283657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0883" name="Object 3"/>
          <p:cNvGraphicFramePr>
            <a:graphicFrameLocks noChangeAspect="1"/>
          </p:cNvGraphicFramePr>
          <p:nvPr/>
        </p:nvGraphicFramePr>
        <p:xfrm>
          <a:off x="481013" y="1535113"/>
          <a:ext cx="7883525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74" name="" r:id="rId3" imgW="2933700" imgH="215900" progId="Equation.3">
                  <p:embed/>
                </p:oleObj>
              </mc:Choice>
              <mc:Fallback>
                <p:oleObj name="" r:id="rId3" imgW="2933700" imgH="215900" progId="Equation.3">
                  <p:embed/>
                  <p:pic>
                    <p:nvPicPr>
                      <p:cNvPr id="0" name="图片 339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1013" y="1535113"/>
                        <a:ext cx="7883525" cy="5349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0884" name="Object 4"/>
          <p:cNvGraphicFramePr>
            <a:graphicFrameLocks noChangeAspect="1"/>
          </p:cNvGraphicFramePr>
          <p:nvPr/>
        </p:nvGraphicFramePr>
        <p:xfrm>
          <a:off x="460375" y="2187893"/>
          <a:ext cx="7246938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75" name="" r:id="rId5" imgW="2781300" imgH="215900" progId="Equation.3">
                  <p:embed/>
                </p:oleObj>
              </mc:Choice>
              <mc:Fallback>
                <p:oleObj name="" r:id="rId5" imgW="2781300" imgH="215900" progId="Equation.3">
                  <p:embed/>
                  <p:pic>
                    <p:nvPicPr>
                      <p:cNvPr id="0" name="图片 339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0375" y="2187893"/>
                        <a:ext cx="7246938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35560" y="3133090"/>
            <a:ext cx="9060180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altLang="zh-CN" sz="2800" b="1">
                <a:solidFill>
                  <a:srgbClr val="210DB9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210DB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的证明：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由定理</a:t>
            </a:r>
            <a:r>
              <a:rPr lang="en-US" altLang="zh-CN" sz="2800" b="1">
                <a:latin typeface="Times New Roman" panose="02020603050405020304" pitchFamily="18" charset="0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的证明可知，如果</a:t>
            </a:r>
            <a:r>
              <a:rPr lang="en-US" altLang="zh-CN" sz="2800" b="1" i="1">
                <a:latin typeface="Times New Roman" panose="02020603050405020304" pitchFamily="18" charset="0"/>
              </a:rPr>
              <a:t>A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有一个</a:t>
            </a:r>
            <a:r>
              <a:rPr lang="en-US" altLang="zh-CN" sz="2800" b="1" i="1">
                <a:latin typeface="Times New Roman" panose="02020603050405020304" pitchFamily="18" charset="0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阶子式不为零，那么这个</a:t>
            </a:r>
            <a:r>
              <a:rPr lang="en-US" altLang="zh-CN" sz="2800" b="1" i="1">
                <a:latin typeface="Times New Roman" panose="02020603050405020304" pitchFamily="18" charset="0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阶子式的列对应的列向量组一定线性无关，故</a:t>
            </a:r>
            <a:r>
              <a:rPr lang="en-US" altLang="zh-CN" sz="2800" b="1" i="1">
                <a:latin typeface="Times New Roman" panose="02020603050405020304" pitchFamily="18" charset="0"/>
              </a:rPr>
              <a:t>A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列向量的秩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 ≥ </a:t>
            </a:r>
            <a:r>
              <a:rPr lang="en-US" altLang="zh-CN" sz="2800" b="1" i="1">
                <a:latin typeface="Times New Roman" panose="02020603050405020304" pitchFamily="18" charset="0"/>
              </a:rPr>
              <a:t>r</a:t>
            </a:r>
            <a:r>
              <a:rPr lang="en-US" altLang="zh-CN" sz="2800" b="1">
                <a:latin typeface="Times New Roman" panose="02020603050405020304" pitchFamily="18" charset="0"/>
              </a:rPr>
              <a:t>.</a:t>
            </a:r>
            <a:endParaRPr lang="zh-CN" altLang="en-US" sz="2800" b="1">
              <a:latin typeface="Times New Roman" panose="02020603050405020304" pitchFamily="18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7"/>
            </p:custDataLst>
          </p:nvPr>
        </p:nvSpPr>
        <p:spPr>
          <a:xfrm>
            <a:off x="19050" y="4623435"/>
            <a:ext cx="9060180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just"/>
            <a:r>
              <a:rPr lang="en-US" altLang="zh-CN" sz="2800" b="1">
                <a:solidFill>
                  <a:srgbClr val="210DB9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210DB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的证明：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如果</a:t>
            </a:r>
            <a:r>
              <a:rPr lang="en-US" altLang="zh-CN" sz="2800" b="1" i="1">
                <a:latin typeface="Times New Roman" panose="02020603050405020304" pitchFamily="18" charset="0"/>
              </a:rPr>
              <a:t>A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所有</a:t>
            </a:r>
            <a:r>
              <a:rPr lang="en-US" altLang="zh-CN" sz="2800" b="1" i="1">
                <a:latin typeface="Times New Roman" panose="02020603050405020304" pitchFamily="18" charset="0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阶子式为零，由行列式展开性质知</a:t>
            </a:r>
            <a:r>
              <a:rPr lang="en-US" altLang="zh-CN" sz="2800" b="1" i="1">
                <a:latin typeface="Times New Roman" panose="02020603050405020304" pitchFamily="18" charset="0"/>
                <a:sym typeface="宋体" panose="02010600030101010101" pitchFamily="2" charset="-122"/>
              </a:rPr>
              <a:t>A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中任何</a:t>
            </a:r>
            <a:r>
              <a:rPr lang="en-US" altLang="zh-CN" sz="2800" b="1" i="1">
                <a:latin typeface="Times New Roman" panose="02020603050405020304" pitchFamily="18" charset="0"/>
                <a:sym typeface="宋体" panose="02010600030101010101" pitchFamily="2" charset="-122"/>
              </a:rPr>
              <a:t>k</a:t>
            </a:r>
            <a:r>
              <a:rPr lang="en-US" altLang="zh-CN" sz="2800" b="1">
                <a:latin typeface="Times New Roman" panose="02020603050405020304" pitchFamily="18" charset="0"/>
                <a:sym typeface="宋体" panose="02010600030101010101" pitchFamily="2" charset="-122"/>
              </a:rPr>
              <a:t>(&gt;</a:t>
            </a:r>
            <a:r>
              <a:rPr lang="en-US" altLang="zh-CN" sz="2800" b="1" i="1">
                <a:latin typeface="Times New Roman" panose="02020603050405020304" pitchFamily="18" charset="0"/>
                <a:sym typeface="宋体" panose="02010600030101010101" pitchFamily="2" charset="-122"/>
              </a:rPr>
              <a:t>r</a:t>
            </a:r>
            <a:r>
              <a:rPr lang="en-US" altLang="zh-CN" sz="2800" b="1">
                <a:latin typeface="Times New Roman" panose="02020603050405020304" pitchFamily="18" charset="0"/>
                <a:sym typeface="宋体" panose="02010600030101010101" pitchFamily="2" charset="-122"/>
              </a:rPr>
              <a:t>)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阶子式全为零，即</a:t>
            </a:r>
            <a:r>
              <a:rPr lang="en-US" altLang="zh-CN" sz="2800" b="1" i="1">
                <a:latin typeface="Times New Roman" panose="02020603050405020304" pitchFamily="18" charset="0"/>
                <a:sym typeface="宋体" panose="02010600030101010101" pitchFamily="2" charset="-122"/>
              </a:rPr>
              <a:t>A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中所有</a:t>
            </a:r>
            <a:r>
              <a:rPr lang="en-US" altLang="zh-CN" sz="2800" b="1" i="1">
                <a:latin typeface="Times New Roman" panose="02020603050405020304" pitchFamily="18" charset="0"/>
                <a:sym typeface="宋体" panose="02010600030101010101" pitchFamily="2" charset="-122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阶及以上子式都为零，从而</a:t>
            </a:r>
            <a:r>
              <a:rPr lang="en-US" altLang="zh-CN" sz="2800" b="1" i="1">
                <a:latin typeface="Times New Roman" panose="02020603050405020304" pitchFamily="18" charset="0"/>
                <a:sym typeface="宋体" panose="02010600030101010101" pitchFamily="2" charset="-122"/>
              </a:rPr>
              <a:t>A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的不为零的子式的阶数必小于</a:t>
            </a:r>
            <a:r>
              <a:rPr lang="en-US" altLang="zh-CN" sz="2800" b="1" i="1">
                <a:latin typeface="Times New Roman" panose="02020603050405020304" pitchFamily="18" charset="0"/>
                <a:sym typeface="宋体" panose="02010600030101010101" pitchFamily="2" charset="-122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，故</a:t>
            </a:r>
            <a:r>
              <a:rPr lang="en-US" altLang="zh-CN" sz="2800" b="1">
                <a:latin typeface="Times New Roman" panose="02020603050405020304" pitchFamily="18" charset="0"/>
                <a:sym typeface="宋体" panose="02010600030101010101" pitchFamily="2" charset="-122"/>
              </a:rPr>
              <a:t>R(</a:t>
            </a:r>
            <a:r>
              <a:rPr lang="en-US" altLang="zh-CN" sz="2800" b="1" i="1">
                <a:latin typeface="Times New Roman" panose="02020603050405020304" pitchFamily="18" charset="0"/>
                <a:sym typeface="宋体" panose="02010600030101010101" pitchFamily="2" charset="-122"/>
              </a:rPr>
              <a:t>A</a:t>
            </a:r>
            <a:r>
              <a:rPr lang="en-US" altLang="zh-CN" sz="2800" b="1">
                <a:latin typeface="Times New Roman" panose="02020603050405020304" pitchFamily="18" charset="0"/>
                <a:sym typeface="宋体" panose="02010600030101010101" pitchFamily="2" charset="-122"/>
              </a:rPr>
              <a:t>)&lt;</a:t>
            </a:r>
            <a:r>
              <a:rPr lang="en-US" altLang="zh-CN" sz="2800" b="1" i="1">
                <a:latin typeface="Times New Roman" panose="02020603050405020304" pitchFamily="18" charset="0"/>
                <a:sym typeface="宋体" panose="02010600030101010101" pitchFamily="2" charset="-122"/>
              </a:rPr>
              <a:t>r</a:t>
            </a:r>
            <a:r>
              <a:rPr lang="en-US" altLang="zh-CN" sz="2800" b="1">
                <a:latin typeface="Times New Roman" panose="02020603050405020304" pitchFamily="18" charset="0"/>
                <a:sym typeface="宋体" panose="02010600030101010101" pitchFamily="2" charset="-122"/>
              </a:rPr>
              <a:t>.</a:t>
            </a:r>
            <a:endParaRPr lang="zh-CN" altLang="en-US" sz="2800" b="1">
              <a:latin typeface="Times New Roman" panose="02020603050405020304" pitchFamily="18" charset="0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0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0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0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545" name="Object 2"/>
          <p:cNvGraphicFramePr/>
          <p:nvPr/>
        </p:nvGraphicFramePr>
        <p:xfrm>
          <a:off x="0" y="189230"/>
          <a:ext cx="3733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81" name="" r:id="rId1" imgW="3733800" imgH="419100" progId="Equation.3">
                  <p:embed/>
                </p:oleObj>
              </mc:Choice>
              <mc:Fallback>
                <p:oleObj name="" r:id="rId1" imgW="3733800" imgH="419100" progId="Equation.3">
                  <p:embed/>
                  <p:pic>
                    <p:nvPicPr>
                      <p:cNvPr id="0" name="图片 339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0" y="189230"/>
                        <a:ext cx="37338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3515" name="Object 11"/>
          <p:cNvGraphicFramePr/>
          <p:nvPr/>
        </p:nvGraphicFramePr>
        <p:xfrm>
          <a:off x="2555875" y="6020753"/>
          <a:ext cx="4002088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86" name="" r:id="rId3" imgW="4089400" imgH="419100" progId="Equation.3">
                  <p:embed/>
                </p:oleObj>
              </mc:Choice>
              <mc:Fallback>
                <p:oleObj name="" r:id="rId3" imgW="4089400" imgH="419100" progId="Equation.3">
                  <p:embed/>
                  <p:pic>
                    <p:nvPicPr>
                      <p:cNvPr id="0" name="图片 339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55875" y="6020753"/>
                        <a:ext cx="4002088" cy="409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8551" name="组合 2"/>
          <p:cNvGrpSpPr/>
          <p:nvPr/>
        </p:nvGrpSpPr>
        <p:grpSpPr>
          <a:xfrm>
            <a:off x="86995" y="720725"/>
            <a:ext cx="8447088" cy="522288"/>
            <a:chOff x="815" y="1136"/>
            <a:chExt cx="13303" cy="821"/>
          </a:xfrm>
        </p:grpSpPr>
        <p:graphicFrame>
          <p:nvGraphicFramePr>
            <p:cNvPr id="108552" name="Object 5"/>
            <p:cNvGraphicFramePr/>
            <p:nvPr/>
          </p:nvGraphicFramePr>
          <p:xfrm>
            <a:off x="1200" y="1205"/>
            <a:ext cx="12918" cy="6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687" name="" r:id="rId5" imgW="8382000" imgH="419100" progId="Equation.3">
                    <p:embed/>
                  </p:oleObj>
                </mc:Choice>
                <mc:Fallback>
                  <p:oleObj name="" r:id="rId5" imgW="8382000" imgH="419100" progId="Equation.3">
                    <p:embed/>
                    <p:pic>
                      <p:nvPicPr>
                        <p:cNvPr id="0" name="图片 3398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200" y="1205"/>
                          <a:ext cx="12918" cy="64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 useBgFill="1">
          <p:nvSpPr>
            <p:cNvPr id="108553" name="文本框 1"/>
            <p:cNvSpPr txBox="1"/>
            <p:nvPr/>
          </p:nvSpPr>
          <p:spPr>
            <a:xfrm>
              <a:off x="815" y="1136"/>
              <a:ext cx="2058" cy="821"/>
            </a:xfrm>
            <a:prstGeom prst="rect">
              <a:avLst/>
            </a:prstGeom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定理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403225" y="1271270"/>
          <a:ext cx="6857999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7" imgW="3225800" imgH="254000" progId="Equation.DSMT4">
                  <p:embed/>
                </p:oleObj>
              </mc:Choice>
              <mc:Fallback>
                <p:oleObj name="" r:id="rId7" imgW="3225800" imgH="2540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03225" y="1271270"/>
                        <a:ext cx="6857999" cy="54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260157" y="1760125"/>
          <a:ext cx="3184912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9" imgW="1498600" imgH="254000" progId="Equation.DSMT4">
                  <p:embed/>
                </p:oleObj>
              </mc:Choice>
              <mc:Fallback>
                <p:oleObj name="" r:id="rId9" imgW="1498600" imgH="2540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260157" y="1760125"/>
                        <a:ext cx="3184912" cy="54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564378" y="2247327"/>
          <a:ext cx="1748155" cy="2051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1" imgW="800100" imgH="939800" progId="Equation.DSMT4">
                  <p:embed/>
                </p:oleObj>
              </mc:Choice>
              <mc:Fallback>
                <p:oleObj name="" r:id="rId11" imgW="800100" imgH="9398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564378" y="2247327"/>
                        <a:ext cx="1748155" cy="2051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6870" y="4293583"/>
          <a:ext cx="852995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13" imgW="4013200" imgH="228600" progId="Equation.DSMT4">
                  <p:embed/>
                </p:oleObj>
              </mc:Choice>
              <mc:Fallback>
                <p:oleObj name="" r:id="rId13" imgW="4013200" imgH="2286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6870" y="4293583"/>
                        <a:ext cx="8529955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4536000" y="1800000"/>
            <a:ext cx="89916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600" b="1">
                <a:solidFill>
                  <a:schemeClr val="accent4"/>
                </a:solidFill>
              </a:rPr>
              <a:t>则</a:t>
            </a:r>
            <a:endParaRPr lang="zh-CN" altLang="en-US" sz="2600" b="1">
              <a:solidFill>
                <a:schemeClr val="accent4"/>
              </a:solidFill>
            </a:endParaRPr>
          </a:p>
        </p:txBody>
      </p:sp>
      <p:graphicFrame>
        <p:nvGraphicFramePr>
          <p:cNvPr id="12" name="对象 1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87960" y="4855845"/>
          <a:ext cx="8120000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" r:id="rId15" imgW="3683000" imgH="228600" progId="Equation.DSMT4">
                  <p:embed/>
                </p:oleObj>
              </mc:Choice>
              <mc:Fallback>
                <p:oleObj name="" r:id="rId15" imgW="3683000" imgH="228600" progId="Equation.DSMT4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87960" y="4855845"/>
                        <a:ext cx="8120000" cy="50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"/>
          </p:cNvPr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3059875" y="5444395"/>
          <a:ext cx="5572760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18" imgW="2527300" imgH="228600" progId="Equation.DSMT4">
                  <p:embed/>
                </p:oleObj>
              </mc:Choice>
              <mc:Fallback>
                <p:oleObj name="" r:id="rId18" imgW="2527300" imgH="228600" progId="Equation.DSMT4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3059875" y="5444395"/>
                        <a:ext cx="5572760" cy="504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533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1481" name="Object 25"/>
          <p:cNvGraphicFramePr/>
          <p:nvPr/>
        </p:nvGraphicFramePr>
        <p:xfrm>
          <a:off x="181610" y="4149090"/>
          <a:ext cx="4965700" cy="197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82" name="" r:id="rId1" imgW="4965700" imgH="1981200" progId="Equation.3">
                  <p:embed/>
                </p:oleObj>
              </mc:Choice>
              <mc:Fallback>
                <p:oleObj name="" r:id="rId1" imgW="4965700" imgH="1981200" progId="Equation.3">
                  <p:embed/>
                  <p:pic>
                    <p:nvPicPr>
                      <p:cNvPr id="0" name="图片 340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81610" y="4149090"/>
                        <a:ext cx="4965700" cy="19732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1483" name="Object 27"/>
          <p:cNvGraphicFramePr/>
          <p:nvPr/>
        </p:nvGraphicFramePr>
        <p:xfrm>
          <a:off x="181610" y="6236653"/>
          <a:ext cx="6048375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83" name="" r:id="rId3" imgW="6068060" imgH="444500" progId="Equation.3">
                  <p:embed/>
                </p:oleObj>
              </mc:Choice>
              <mc:Fallback>
                <p:oleObj name="" r:id="rId3" imgW="6068060" imgH="444500" progId="Equation.3">
                  <p:embed/>
                  <p:pic>
                    <p:nvPicPr>
                      <p:cNvPr id="0" name="图片 340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1610" y="6236653"/>
                        <a:ext cx="6048375" cy="450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9572" name="组合 4"/>
          <p:cNvGrpSpPr/>
          <p:nvPr/>
        </p:nvGrpSpPr>
        <p:grpSpPr>
          <a:xfrm>
            <a:off x="71120" y="1206500"/>
            <a:ext cx="6791325" cy="955675"/>
            <a:chOff x="789" y="1901"/>
            <a:chExt cx="10696" cy="1503"/>
          </a:xfrm>
        </p:grpSpPr>
        <p:graphicFrame>
          <p:nvGraphicFramePr>
            <p:cNvPr id="109573" name="Object 22"/>
            <p:cNvGraphicFramePr/>
            <p:nvPr/>
          </p:nvGraphicFramePr>
          <p:xfrm>
            <a:off x="1190" y="1997"/>
            <a:ext cx="10295" cy="14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684" name="" r:id="rId5" imgW="6680200" imgH="914400" progId="Equation.3">
                    <p:embed/>
                  </p:oleObj>
                </mc:Choice>
                <mc:Fallback>
                  <p:oleObj name="" r:id="rId5" imgW="6680200" imgH="914400" progId="Equation.3">
                    <p:embed/>
                    <p:pic>
                      <p:nvPicPr>
                        <p:cNvPr id="0" name="图片 3405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190" y="1997"/>
                          <a:ext cx="10295" cy="140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 useBgFill="1">
          <p:nvSpPr>
            <p:cNvPr id="109574" name="文本框 3"/>
            <p:cNvSpPr txBox="1"/>
            <p:nvPr/>
          </p:nvSpPr>
          <p:spPr>
            <a:xfrm>
              <a:off x="789" y="1901"/>
              <a:ext cx="2122" cy="821"/>
            </a:xfrm>
            <a:prstGeom prst="rect">
              <a:avLst/>
            </a:prstGeom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定理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3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109578" name="Object 4"/>
          <p:cNvGraphicFramePr>
            <a:graphicFrameLocks noChangeAspect="1"/>
          </p:cNvGraphicFramePr>
          <p:nvPr/>
        </p:nvGraphicFramePr>
        <p:xfrm>
          <a:off x="4567238" y="2200910"/>
          <a:ext cx="1277937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86" name="" r:id="rId7" imgW="660400" imgH="927100" progId="Equation.3">
                  <p:embed/>
                </p:oleObj>
              </mc:Choice>
              <mc:Fallback>
                <p:oleObj name="" r:id="rId7" imgW="660400" imgH="927100" progId="Equation.3">
                  <p:embed/>
                  <p:pic>
                    <p:nvPicPr>
                      <p:cNvPr id="0" name="图片 340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67238" y="2200910"/>
                        <a:ext cx="1277937" cy="1800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579" name="Object 5"/>
          <p:cNvGraphicFramePr>
            <a:graphicFrameLocks noChangeAspect="1"/>
          </p:cNvGraphicFramePr>
          <p:nvPr/>
        </p:nvGraphicFramePr>
        <p:xfrm>
          <a:off x="6169025" y="2210435"/>
          <a:ext cx="1409700" cy="172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87" name="" r:id="rId9" imgW="762000" imgH="927100" progId="Equation.3">
                  <p:embed/>
                </p:oleObj>
              </mc:Choice>
              <mc:Fallback>
                <p:oleObj name="" r:id="rId9" imgW="762000" imgH="927100" progId="Equation.3">
                  <p:embed/>
                  <p:pic>
                    <p:nvPicPr>
                      <p:cNvPr id="0" name="图片 340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169025" y="2210435"/>
                        <a:ext cx="1409700" cy="17287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580" name="Object 7"/>
          <p:cNvGraphicFramePr>
            <a:graphicFrameLocks noChangeAspect="1"/>
          </p:cNvGraphicFramePr>
          <p:nvPr/>
        </p:nvGraphicFramePr>
        <p:xfrm>
          <a:off x="146050" y="2210435"/>
          <a:ext cx="4171950" cy="183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88" name="" r:id="rId11" imgW="2108200" imgH="927100" progId="Equation.3">
                  <p:embed/>
                </p:oleObj>
              </mc:Choice>
              <mc:Fallback>
                <p:oleObj name="" r:id="rId11" imgW="2108200" imgH="927100" progId="Equation.3">
                  <p:embed/>
                  <p:pic>
                    <p:nvPicPr>
                      <p:cNvPr id="0" name="图片 340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46050" y="2210435"/>
                        <a:ext cx="4171950" cy="18367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545" name="Object 2"/>
          <p:cNvGraphicFramePr/>
          <p:nvPr>
            <p:custDataLst>
              <p:tags r:id="rId13"/>
            </p:custDataLst>
          </p:nvPr>
        </p:nvGraphicFramePr>
        <p:xfrm>
          <a:off x="0" y="189230"/>
          <a:ext cx="3733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81" name="" r:id="rId14" imgW="3733800" imgH="419100" progId="Equation.3">
                  <p:embed/>
                </p:oleObj>
              </mc:Choice>
              <mc:Fallback>
                <p:oleObj name="" r:id="rId14" imgW="3733800" imgH="419100" progId="Equation.3">
                  <p:embed/>
                  <p:pic>
                    <p:nvPicPr>
                      <p:cNvPr id="0" name="图片 3392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0" y="189230"/>
                        <a:ext cx="37338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8551" name="组合 2"/>
          <p:cNvGrpSpPr/>
          <p:nvPr/>
        </p:nvGrpSpPr>
        <p:grpSpPr>
          <a:xfrm>
            <a:off x="86995" y="720725"/>
            <a:ext cx="8447088" cy="522288"/>
            <a:chOff x="815" y="1136"/>
            <a:chExt cx="13303" cy="821"/>
          </a:xfrm>
        </p:grpSpPr>
        <p:graphicFrame>
          <p:nvGraphicFramePr>
            <p:cNvPr id="108552" name="Object 5"/>
            <p:cNvGraphicFramePr/>
            <p:nvPr>
              <p:custDataLst>
                <p:tags r:id="rId16"/>
              </p:custDataLst>
            </p:nvPr>
          </p:nvGraphicFramePr>
          <p:xfrm>
            <a:off x="1200" y="1205"/>
            <a:ext cx="12918" cy="6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687" name="" r:id="rId17" imgW="8382000" imgH="419100" progId="Equation.3">
                    <p:embed/>
                  </p:oleObj>
                </mc:Choice>
                <mc:Fallback>
                  <p:oleObj name="" r:id="rId17" imgW="8382000" imgH="419100" progId="Equation.3">
                    <p:embed/>
                    <p:pic>
                      <p:nvPicPr>
                        <p:cNvPr id="0" name="图片 3398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1200" y="1205"/>
                          <a:ext cx="12918" cy="64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 useBgFill="1">
          <p:nvSpPr>
            <p:cNvPr id="108553" name="文本框 1"/>
            <p:cNvSpPr txBox="1"/>
            <p:nvPr>
              <p:custDataLst>
                <p:tags r:id="rId19"/>
              </p:custDataLst>
            </p:nvPr>
          </p:nvSpPr>
          <p:spPr>
            <a:xfrm>
              <a:off x="815" y="1136"/>
              <a:ext cx="2058" cy="821"/>
            </a:xfrm>
            <a:prstGeom prst="rect">
              <a:avLst/>
            </a:prstGeom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定理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9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9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9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9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531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531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4538" name="Object 10"/>
          <p:cNvGraphicFramePr/>
          <p:nvPr/>
        </p:nvGraphicFramePr>
        <p:xfrm>
          <a:off x="1831658" y="4580255"/>
          <a:ext cx="5253037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43" name="" r:id="rId1" imgW="5344160" imgH="444500" progId="Equation.3">
                  <p:embed/>
                </p:oleObj>
              </mc:Choice>
              <mc:Fallback>
                <p:oleObj name="" r:id="rId1" imgW="5344160" imgH="444500" progId="Equation.3">
                  <p:embed/>
                  <p:pic>
                    <p:nvPicPr>
                      <p:cNvPr id="0" name="图片 341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831658" y="4580255"/>
                        <a:ext cx="5253037" cy="4429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4539" name="Object 11"/>
          <p:cNvGraphicFramePr/>
          <p:nvPr/>
        </p:nvGraphicFramePr>
        <p:xfrm>
          <a:off x="109855" y="5013008"/>
          <a:ext cx="2641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44" name="" r:id="rId3" imgW="2641600" imgH="419100" progId="Equation.3">
                  <p:embed/>
                </p:oleObj>
              </mc:Choice>
              <mc:Fallback>
                <p:oleObj name="" r:id="rId3" imgW="2641600" imgH="419100" progId="Equation.3">
                  <p:embed/>
                  <p:pic>
                    <p:nvPicPr>
                      <p:cNvPr id="0" name="图片 341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9855" y="5013008"/>
                        <a:ext cx="26416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4540" name="Object 12"/>
          <p:cNvGraphicFramePr/>
          <p:nvPr/>
        </p:nvGraphicFramePr>
        <p:xfrm>
          <a:off x="723900" y="5589588"/>
          <a:ext cx="8351838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45" name="" r:id="rId5" imgW="8420100" imgH="419100" progId="Equation.KSEE3">
                  <p:embed/>
                </p:oleObj>
              </mc:Choice>
              <mc:Fallback>
                <p:oleObj name="" r:id="rId5" imgW="8420100" imgH="419100" progId="Equation.KSEE3">
                  <p:embed/>
                  <p:pic>
                    <p:nvPicPr>
                      <p:cNvPr id="0" name="图片 341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23900" y="5589588"/>
                        <a:ext cx="8351838" cy="3952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4541" name="Object 13"/>
          <p:cNvGraphicFramePr/>
          <p:nvPr/>
        </p:nvGraphicFramePr>
        <p:xfrm>
          <a:off x="2483485" y="6021070"/>
          <a:ext cx="433705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46" name="" r:id="rId7" imgW="4432300" imgH="419100" progId="Equation.3">
                  <p:embed/>
                </p:oleObj>
              </mc:Choice>
              <mc:Fallback>
                <p:oleObj name="" r:id="rId7" imgW="4432300" imgH="419100" progId="Equation.3">
                  <p:embed/>
                  <p:pic>
                    <p:nvPicPr>
                      <p:cNvPr id="0" name="图片 341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483485" y="6021070"/>
                        <a:ext cx="4337050" cy="409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9572" name="组合 4"/>
          <p:cNvGrpSpPr/>
          <p:nvPr/>
        </p:nvGrpSpPr>
        <p:grpSpPr>
          <a:xfrm>
            <a:off x="71120" y="1206500"/>
            <a:ext cx="6791325" cy="955675"/>
            <a:chOff x="789" y="1901"/>
            <a:chExt cx="10696" cy="1503"/>
          </a:xfrm>
        </p:grpSpPr>
        <p:graphicFrame>
          <p:nvGraphicFramePr>
            <p:cNvPr id="109573" name="Object 22"/>
            <p:cNvGraphicFramePr/>
            <p:nvPr>
              <p:custDataLst>
                <p:tags r:id="rId9"/>
              </p:custDataLst>
            </p:nvPr>
          </p:nvGraphicFramePr>
          <p:xfrm>
            <a:off x="1190" y="1997"/>
            <a:ext cx="10295" cy="14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7684" name="" r:id="rId10" imgW="6680200" imgH="914400" progId="Equation.3">
                    <p:embed/>
                  </p:oleObj>
                </mc:Choice>
                <mc:Fallback>
                  <p:oleObj name="" r:id="rId10" imgW="6680200" imgH="914400" progId="Equation.3">
                    <p:embed/>
                    <p:pic>
                      <p:nvPicPr>
                        <p:cNvPr id="0" name="图片 3405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1190" y="1997"/>
                          <a:ext cx="10295" cy="140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 useBgFill="1">
          <p:nvSpPr>
            <p:cNvPr id="109574" name="文本框 3"/>
            <p:cNvSpPr txBox="1"/>
            <p:nvPr>
              <p:custDataLst>
                <p:tags r:id="rId12"/>
              </p:custDataLst>
            </p:nvPr>
          </p:nvSpPr>
          <p:spPr>
            <a:xfrm>
              <a:off x="789" y="1901"/>
              <a:ext cx="2122" cy="821"/>
            </a:xfrm>
            <a:prstGeom prst="rect">
              <a:avLst/>
            </a:prstGeom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定理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3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109578" name="Object 4"/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4567238" y="2200910"/>
          <a:ext cx="1277937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86" name="" r:id="rId14" imgW="660400" imgH="927100" progId="Equation.3">
                  <p:embed/>
                </p:oleObj>
              </mc:Choice>
              <mc:Fallback>
                <p:oleObj name="" r:id="rId14" imgW="660400" imgH="927100" progId="Equation.3">
                  <p:embed/>
                  <p:pic>
                    <p:nvPicPr>
                      <p:cNvPr id="0" name="图片 3407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567238" y="2200910"/>
                        <a:ext cx="1277937" cy="1800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579" name="Object 5"/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6169025" y="2210435"/>
          <a:ext cx="1409700" cy="172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87" name="" r:id="rId17" imgW="762000" imgH="927100" progId="Equation.3">
                  <p:embed/>
                </p:oleObj>
              </mc:Choice>
              <mc:Fallback>
                <p:oleObj name="" r:id="rId17" imgW="762000" imgH="927100" progId="Equation.3">
                  <p:embed/>
                  <p:pic>
                    <p:nvPicPr>
                      <p:cNvPr id="0" name="图片 3408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169025" y="2210435"/>
                        <a:ext cx="1409700" cy="17287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580" name="Object 7"/>
          <p:cNvGraphicFramePr>
            <a:graphicFrameLocks noChangeAspect="1"/>
          </p:cNvGraphicFramePr>
          <p:nvPr>
            <p:custDataLst>
              <p:tags r:id="rId19"/>
            </p:custDataLst>
          </p:nvPr>
        </p:nvGraphicFramePr>
        <p:xfrm>
          <a:off x="146050" y="2210435"/>
          <a:ext cx="4171950" cy="183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88" name="" r:id="rId20" imgW="2108200" imgH="927100" progId="Equation.3">
                  <p:embed/>
                </p:oleObj>
              </mc:Choice>
              <mc:Fallback>
                <p:oleObj name="" r:id="rId20" imgW="2108200" imgH="927100" progId="Equation.3">
                  <p:embed/>
                  <p:pic>
                    <p:nvPicPr>
                      <p:cNvPr id="0" name="图片 3409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46050" y="2210435"/>
                        <a:ext cx="4171950" cy="18367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545" name="Object 2"/>
          <p:cNvGraphicFramePr/>
          <p:nvPr>
            <p:custDataLst>
              <p:tags r:id="rId22"/>
            </p:custDataLst>
          </p:nvPr>
        </p:nvGraphicFramePr>
        <p:xfrm>
          <a:off x="0" y="189230"/>
          <a:ext cx="3733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81" name="" r:id="rId23" imgW="3733800" imgH="419100" progId="Equation.3">
                  <p:embed/>
                </p:oleObj>
              </mc:Choice>
              <mc:Fallback>
                <p:oleObj name="" r:id="rId23" imgW="3733800" imgH="419100" progId="Equation.3">
                  <p:embed/>
                  <p:pic>
                    <p:nvPicPr>
                      <p:cNvPr id="0" name="图片 3392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0" y="189230"/>
                        <a:ext cx="37338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8551" name="组合 2"/>
          <p:cNvGrpSpPr/>
          <p:nvPr/>
        </p:nvGrpSpPr>
        <p:grpSpPr>
          <a:xfrm>
            <a:off x="86995" y="720725"/>
            <a:ext cx="8447088" cy="522288"/>
            <a:chOff x="815" y="1136"/>
            <a:chExt cx="13303" cy="821"/>
          </a:xfrm>
        </p:grpSpPr>
        <p:graphicFrame>
          <p:nvGraphicFramePr>
            <p:cNvPr id="108552" name="Object 5"/>
            <p:cNvGraphicFramePr/>
            <p:nvPr>
              <p:custDataLst>
                <p:tags r:id="rId25"/>
              </p:custDataLst>
            </p:nvPr>
          </p:nvGraphicFramePr>
          <p:xfrm>
            <a:off x="1200" y="1205"/>
            <a:ext cx="12918" cy="6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687" name="" r:id="rId26" imgW="8382000" imgH="419100" progId="Equation.3">
                    <p:embed/>
                  </p:oleObj>
                </mc:Choice>
                <mc:Fallback>
                  <p:oleObj name="" r:id="rId26" imgW="8382000" imgH="419100" progId="Equation.3">
                    <p:embed/>
                    <p:pic>
                      <p:nvPicPr>
                        <p:cNvPr id="0" name="图片 3398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1200" y="1205"/>
                          <a:ext cx="12918" cy="64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 useBgFill="1">
          <p:nvSpPr>
            <p:cNvPr id="108553" name="文本框 1"/>
            <p:cNvSpPr txBox="1"/>
            <p:nvPr>
              <p:custDataLst>
                <p:tags r:id="rId28"/>
              </p:custDataLst>
            </p:nvPr>
          </p:nvSpPr>
          <p:spPr>
            <a:xfrm>
              <a:off x="815" y="1136"/>
              <a:ext cx="2058" cy="821"/>
            </a:xfrm>
            <a:prstGeom prst="rect">
              <a:avLst/>
            </a:prstGeom>
            <a:ln w="9525">
              <a:noFill/>
            </a:ln>
          </p:spPr>
          <p:txBody>
            <a:bodyPr wrap="square" anchor="t" anchorCtr="0">
              <a:spAutoFit/>
            </a:bodyPr>
            <a:p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定理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531483" name="Object 27"/>
          <p:cNvGraphicFramePr/>
          <p:nvPr>
            <p:custDataLst>
              <p:tags r:id="rId29"/>
            </p:custDataLst>
          </p:nvPr>
        </p:nvGraphicFramePr>
        <p:xfrm>
          <a:off x="158750" y="4077018"/>
          <a:ext cx="6048375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83" name="" r:id="rId30" imgW="6068060" imgH="444500" progId="Equation.3">
                  <p:embed/>
                </p:oleObj>
              </mc:Choice>
              <mc:Fallback>
                <p:oleObj name="" r:id="rId30" imgW="6068060" imgH="444500" progId="Equation.3">
                  <p:embed/>
                  <p:pic>
                    <p:nvPicPr>
                      <p:cNvPr id="0" name="图片 3404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750" y="4077018"/>
                        <a:ext cx="6048375" cy="450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34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34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34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34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2"/>
          <p:cNvSpPr>
            <a:spLocks noGrp="1"/>
          </p:cNvSpPr>
          <p:nvPr>
            <p:ph type="title"/>
          </p:nvPr>
        </p:nvSpPr>
        <p:spPr>
          <a:xfrm>
            <a:off x="444500" y="441325"/>
            <a:ext cx="7848600" cy="762000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zh-CN" altLang="en-US" b="1" dirty="0">
                <a:latin typeface="宋体" panose="02010600030101010101" pitchFamily="2" charset="-122"/>
              </a:rPr>
              <a:t>§6 利用初等变换求矩阵的秩</a:t>
            </a:r>
            <a:endParaRPr lang="zh-CN" altLang="en-US" b="1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2" name="文本框 7181"/>
          <p:cNvSpPr txBox="1"/>
          <p:nvPr/>
        </p:nvSpPr>
        <p:spPr>
          <a:xfrm>
            <a:off x="635" y="1322705"/>
            <a:ext cx="9126855" cy="2803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05000"/>
              </a:lnSpc>
            </a:pP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定义</a:t>
            </a:r>
            <a:r>
              <a:rPr lang="en-US" altLang="zh-CN" sz="2800" b="1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下面三种变换称为矩阵的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初等行变换</a:t>
            </a:r>
            <a:r>
              <a:rPr lang="en-US" altLang="zh-CN" sz="2800" b="1">
                <a:latin typeface="Times New Roman" panose="02020603050405020304" pitchFamily="18" charset="0"/>
              </a:rPr>
              <a:t>:</a:t>
            </a:r>
            <a:endParaRPr lang="en-US" altLang="zh-CN" sz="2800" b="1">
              <a:latin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r>
              <a:rPr lang="en-US" altLang="zh-CN" sz="2800" b="1" dirty="0">
                <a:latin typeface="Times New Roman" panose="02020603050405020304" pitchFamily="18" charset="0"/>
              </a:rPr>
              <a:t>        (1)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对调两行 </a:t>
            </a:r>
            <a:r>
              <a:rPr lang="en-US" altLang="zh-CN" sz="2800" b="1" dirty="0">
                <a:latin typeface="Times New Roman" panose="02020603050405020304" pitchFamily="18" charset="0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对调 </a:t>
            </a:r>
            <a:r>
              <a:rPr lang="en-US" altLang="zh-CN" sz="2800" b="1" i="1">
                <a:latin typeface="Times New Roman" panose="02020603050405020304" pitchFamily="18" charset="0"/>
              </a:rPr>
              <a:t>i</a:t>
            </a:r>
            <a:r>
              <a:rPr lang="en-US" altLang="zh-CN" sz="2800" b="1">
                <a:latin typeface="Times New Roman" panose="02020603050405020304" pitchFamily="18" charset="0"/>
              </a:rPr>
              <a:t>, </a:t>
            </a:r>
            <a:r>
              <a:rPr lang="en-US" altLang="zh-CN" sz="2800" b="1" i="1">
                <a:latin typeface="Times New Roman" panose="02020603050405020304" pitchFamily="18" charset="0"/>
              </a:rPr>
              <a:t>j</a:t>
            </a:r>
            <a:r>
              <a:rPr lang="en-US" altLang="zh-CN" sz="2800" b="1" dirty="0">
                <a:latin typeface="Times New Roman" panose="02020603050405020304" pitchFamily="18" charset="0"/>
              </a:rPr>
              <a:t>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两行</a:t>
            </a:r>
            <a:r>
              <a:rPr lang="en-US" altLang="zh-CN" sz="2800" b="1" dirty="0">
                <a:latin typeface="Times New Roman" panose="02020603050405020304" pitchFamily="18" charset="0"/>
              </a:rPr>
              <a:t>,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记作 </a:t>
            </a:r>
            <a:r>
              <a:rPr lang="en-US" altLang="zh-CN" sz="2800" b="1" i="1" err="1">
                <a:solidFill>
                  <a:srgbClr val="FF3300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2800" b="1" i="1" baseline="-25000" err="1">
                <a:solidFill>
                  <a:srgbClr val="FF3300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b="1" i="1" baseline="-2500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FF33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</a:t>
            </a:r>
            <a:r>
              <a:rPr lang="en-US" altLang="zh-CN" sz="2800" b="1" i="1" err="1">
                <a:solidFill>
                  <a:srgbClr val="FF33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800" b="1" i="1" baseline="-25000" err="1">
                <a:solidFill>
                  <a:srgbClr val="FF33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zh-CN" sz="2800" b="1">
                <a:latin typeface="Times New Roman" panose="02020603050405020304" pitchFamily="18" charset="0"/>
              </a:rPr>
              <a:t> ) </a:t>
            </a:r>
            <a:r>
              <a:rPr lang="en-US" altLang="zh-CN" sz="2800" b="1">
                <a:latin typeface="Times New Roman" panose="02020603050405020304" pitchFamily="18" charset="0"/>
                <a:sym typeface="Symbol" panose="05050102010706020507" pitchFamily="18" charset="2"/>
              </a:rPr>
              <a:t>;</a:t>
            </a:r>
            <a:endParaRPr lang="en-US" altLang="zh-CN" sz="2800" b="1">
              <a:latin typeface="Times New Roman" panose="02020603050405020304" pitchFamily="18" charset="0"/>
            </a:endParaRPr>
          </a:p>
          <a:p>
            <a:pPr algn="just">
              <a:lnSpc>
                <a:spcPct val="105000"/>
              </a:lnSpc>
            </a:pPr>
            <a:r>
              <a:rPr lang="en-US" altLang="zh-CN" sz="2800" b="1" dirty="0">
                <a:latin typeface="Times New Roman" panose="02020603050405020304" pitchFamily="18" charset="0"/>
              </a:rPr>
              <a:t>        (2)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以非零数</a:t>
            </a:r>
            <a:r>
              <a:rPr lang="en-US" altLang="zh-CN" sz="2800" b="1" i="1">
                <a:latin typeface="Times New Roman" panose="02020603050405020304" pitchFamily="18" charset="0"/>
              </a:rPr>
              <a:t>k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乘以某一行的所有元素</a:t>
            </a:r>
            <a:r>
              <a:rPr lang="en-US" altLang="zh-CN" sz="2800" b="1" dirty="0">
                <a:latin typeface="Times New Roman" panose="02020603050405020304" pitchFamily="18" charset="0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第 </a:t>
            </a:r>
            <a:r>
              <a:rPr lang="en-US" altLang="zh-CN" sz="2800" b="1" i="1">
                <a:latin typeface="Times New Roman" panose="02020603050405020304" pitchFamily="18" charset="0"/>
              </a:rPr>
              <a:t>i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行乘 </a:t>
            </a:r>
            <a:r>
              <a:rPr lang="en-US" altLang="zh-CN" sz="2800" b="1" i="1">
                <a:latin typeface="Times New Roman" panose="02020603050405020304" pitchFamily="18" charset="0"/>
              </a:rPr>
              <a:t>k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记作 </a:t>
            </a:r>
            <a:r>
              <a:rPr lang="en-US" altLang="zh-CN" sz="2800" b="1" i="1" err="1">
                <a:solidFill>
                  <a:srgbClr val="FF3300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2800" b="1" i="1" baseline="-25000" err="1">
                <a:solidFill>
                  <a:srgbClr val="FF3300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b="1" i="1" baseline="-25000">
                <a:solidFill>
                  <a:srgbClr val="FF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FF33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zh-CN" sz="2800" b="1" i="1">
                <a:solidFill>
                  <a:srgbClr val="FF3300"/>
                </a:solidFill>
                <a:latin typeface="Times New Roman" panose="02020603050405020304" pitchFamily="18" charset="0"/>
              </a:rPr>
              <a:t>k</a:t>
            </a:r>
            <a:r>
              <a:rPr lang="en-US" altLang="zh-CN" sz="2800" b="1">
                <a:latin typeface="Times New Roman" panose="02020603050405020304" pitchFamily="18" charset="0"/>
              </a:rPr>
              <a:t>);</a:t>
            </a:r>
            <a:endParaRPr lang="en-US" altLang="zh-CN" sz="2800" b="1">
              <a:latin typeface="Times New Roman" panose="02020603050405020304" pitchFamily="18" charset="0"/>
            </a:endParaRPr>
          </a:p>
          <a:p>
            <a:pPr algn="just">
              <a:lnSpc>
                <a:spcPct val="105000"/>
              </a:lnSpc>
            </a:pPr>
            <a:r>
              <a:rPr lang="en-US" altLang="zh-CN" sz="2800" b="1" dirty="0">
                <a:latin typeface="Times New Roman" panose="02020603050405020304" pitchFamily="18" charset="0"/>
              </a:rPr>
              <a:t>        (3)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把某一行所有元素的 </a:t>
            </a:r>
            <a:r>
              <a:rPr lang="en-US" altLang="zh-CN" sz="2800" b="1" i="1">
                <a:latin typeface="Times New Roman" panose="02020603050405020304" pitchFamily="18" charset="0"/>
              </a:rPr>
              <a:t>k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倍加到另一行的对应元素上去</a:t>
            </a:r>
            <a:r>
              <a:rPr lang="en-US" altLang="zh-CN" sz="2800" b="1" dirty="0">
                <a:latin typeface="Times New Roman" panose="02020603050405020304" pitchFamily="18" charset="0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第 </a:t>
            </a:r>
            <a:r>
              <a:rPr lang="en-US" altLang="zh-CN" sz="2800" b="1" i="1">
                <a:latin typeface="Times New Roman" panose="02020603050405020304" pitchFamily="18" charset="0"/>
              </a:rPr>
              <a:t>j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行的 </a:t>
            </a:r>
            <a:r>
              <a:rPr lang="en-US" altLang="zh-CN" sz="2800" b="1" i="1">
                <a:latin typeface="Times New Roman" panose="02020603050405020304" pitchFamily="18" charset="0"/>
              </a:rPr>
              <a:t>k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倍加到第 </a:t>
            </a:r>
            <a:r>
              <a:rPr lang="en-US" altLang="zh-CN" sz="2800" b="1" i="1">
                <a:latin typeface="Times New Roman" panose="02020603050405020304" pitchFamily="18" charset="0"/>
              </a:rPr>
              <a:t>i</a:t>
            </a:r>
            <a:r>
              <a:rPr lang="en-US" altLang="zh-CN" sz="2800" b="1" dirty="0">
                <a:latin typeface="Times New Roman" panose="02020603050405020304" pitchFamily="18" charset="0"/>
              </a:rPr>
              <a:t>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行上去</a:t>
            </a:r>
            <a:r>
              <a:rPr lang="en-US" altLang="zh-CN" sz="2800" b="1" dirty="0">
                <a:latin typeface="Times New Roman" panose="02020603050405020304" pitchFamily="18" charset="0"/>
              </a:rPr>
              <a:t>,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记作 </a:t>
            </a:r>
            <a:r>
              <a:rPr lang="en-US" altLang="zh-CN" sz="2800" b="1" i="1" err="1">
                <a:solidFill>
                  <a:srgbClr val="FF3300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2800" b="1" i="1" baseline="-25000" err="1">
                <a:solidFill>
                  <a:srgbClr val="FF3300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800" b="1" err="1">
                <a:solidFill>
                  <a:srgbClr val="FF3300"/>
                </a:solidFill>
                <a:latin typeface="Times New Roman" panose="02020603050405020304" pitchFamily="18" charset="0"/>
              </a:rPr>
              <a:t>+</a:t>
            </a:r>
            <a:r>
              <a:rPr lang="en-US" altLang="zh-CN" sz="2800" b="1" i="1" err="1">
                <a:solidFill>
                  <a:srgbClr val="FF3300"/>
                </a:solidFill>
                <a:latin typeface="Times New Roman" panose="02020603050405020304" pitchFamily="18" charset="0"/>
              </a:rPr>
              <a:t>kr</a:t>
            </a:r>
            <a:r>
              <a:rPr lang="en-US" altLang="zh-CN" sz="2800" b="1" i="1" baseline="-25000" err="1">
                <a:solidFill>
                  <a:srgbClr val="FF3300"/>
                </a:solidFill>
                <a:latin typeface="Times New Roman" panose="02020603050405020304" pitchFamily="18" charset="0"/>
              </a:rPr>
              <a:t>j</a:t>
            </a:r>
            <a:r>
              <a:rPr lang="en-US" altLang="zh-CN" sz="2800" b="1">
                <a:latin typeface="Times New Roman" panose="02020603050405020304" pitchFamily="18" charset="0"/>
              </a:rPr>
              <a:t> ).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7183" name="矩形 7182"/>
          <p:cNvSpPr/>
          <p:nvPr/>
        </p:nvSpPr>
        <p:spPr>
          <a:xfrm>
            <a:off x="635" y="4279900"/>
            <a:ext cx="9102090" cy="99504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>
              <a:lnSpc>
                <a:spcPct val="105000"/>
              </a:lnSpc>
            </a:pPr>
            <a:r>
              <a:rPr lang="en-US" altLang="zh-CN" sz="2800" b="1" dirty="0">
                <a:latin typeface="Times New Roman" panose="02020603050405020304" pitchFamily="18" charset="0"/>
              </a:rPr>
              <a:t>       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同理可定义矩阵的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初等列变换</a:t>
            </a:r>
            <a:r>
              <a:rPr lang="en-US" altLang="zh-CN" sz="2800" b="1" dirty="0">
                <a:latin typeface="Times New Roman" panose="02020603050405020304" pitchFamily="18" charset="0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所用记号是把</a:t>
            </a:r>
            <a:r>
              <a:rPr lang="en-US" altLang="zh-CN" sz="2800" b="1" dirty="0">
                <a:latin typeface="Times New Roman" panose="02020603050405020304" pitchFamily="18" charset="0"/>
              </a:rPr>
              <a:t>“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r</a:t>
            </a:r>
            <a:r>
              <a:rPr lang="en-US" altLang="zh-CN" sz="2800" b="1" dirty="0">
                <a:latin typeface="Times New Roman" panose="02020603050405020304" pitchFamily="18" charset="0"/>
              </a:rPr>
              <a:t>”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换成</a:t>
            </a:r>
            <a:r>
              <a:rPr lang="en-US" altLang="zh-CN" sz="2800" b="1" dirty="0">
                <a:latin typeface="Times New Roman" panose="02020603050405020304" pitchFamily="18" charset="0"/>
              </a:rPr>
              <a:t>“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c</a:t>
            </a:r>
            <a:r>
              <a:rPr lang="en-US" altLang="zh-CN" sz="2800" b="1" dirty="0">
                <a:latin typeface="Times New Roman" panose="02020603050405020304" pitchFamily="18" charset="0"/>
              </a:rPr>
              <a:t>”</a:t>
            </a:r>
            <a:r>
              <a:rPr lang="en-US" altLang="zh-CN" sz="2800" b="1">
                <a:latin typeface="Times New Roman" panose="02020603050405020304" pitchFamily="18" charset="0"/>
              </a:rPr>
              <a:t> )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．</a:t>
            </a:r>
            <a:endParaRPr lang="zh-CN" altLang="en-US" sz="28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196" name="矩形 8195"/>
          <p:cNvSpPr/>
          <p:nvPr/>
        </p:nvSpPr>
        <p:spPr>
          <a:xfrm>
            <a:off x="-15240" y="5397500"/>
            <a:ext cx="9117965" cy="5429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>
              <a:lnSpc>
                <a:spcPct val="105000"/>
              </a:lnSpc>
            </a:pP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定义</a:t>
            </a:r>
            <a:r>
              <a:rPr lang="en-US" altLang="zh-CN" sz="2800" b="1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矩阵的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初等行变换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与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初等列变换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统称为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初等变换</a:t>
            </a:r>
            <a:r>
              <a:rPr lang="en-US" altLang="zh-CN" sz="2800" b="1">
                <a:latin typeface="Times New Roman" panose="02020603050405020304" pitchFamily="18" charset="0"/>
              </a:rPr>
              <a:t>.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112644" name="Rectangle 2"/>
          <p:cNvSpPr>
            <a:spLocks noGrp="1"/>
          </p:cNvSpPr>
          <p:nvPr>
            <p:ph type="title"/>
          </p:nvPr>
        </p:nvSpPr>
        <p:spPr>
          <a:xfrm>
            <a:off x="13335" y="441325"/>
            <a:ext cx="7848600" cy="762000"/>
          </a:xfrm>
        </p:spPr>
        <p:txBody>
          <a:bodyPr vert="horz" wrap="square" lIns="91440" tIns="45720" rIns="91440" bIns="45720" anchor="b" anchorCtr="0"/>
          <a:lstStyle/>
          <a:p>
            <a:pPr algn="l" eaLnBrk="1" hangingPunct="1"/>
            <a:r>
              <a:rPr lang="zh-CN" altLang="en-US" sz="3200" b="1" dirty="0">
                <a:latin typeface="宋体" panose="02010600030101010101" pitchFamily="2" charset="-122"/>
              </a:rPr>
              <a:t>一、初等变换</a:t>
            </a:r>
            <a:endParaRPr lang="zh-CN" altLang="en-US" sz="3200" b="1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71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71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71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71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2" grpId="0" build="p"/>
      <p:bldP spid="7183" grpId="0" build="p"/>
      <p:bldP spid="8196" grpId="0" advAuto="100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3" name="文本框 8212"/>
          <p:cNvSpPr txBox="1"/>
          <p:nvPr/>
        </p:nvSpPr>
        <p:spPr>
          <a:xfrm>
            <a:off x="0" y="3455353"/>
            <a:ext cx="9123363" cy="10382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US" altLang="zh-CN" sz="28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定义</a:t>
            </a:r>
            <a:r>
              <a:rPr lang="en-US" altLang="zh-CN" sz="2800" b="1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3: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如果矩阵</a:t>
            </a:r>
            <a:r>
              <a:rPr lang="en-US" altLang="zh-CN" sz="2800" b="1" i="1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可经过有限次初等变换变为矩阵</a:t>
            </a:r>
            <a:r>
              <a:rPr lang="en-US" altLang="zh-CN" sz="2800" b="1" i="1">
                <a:latin typeface="Times New Roman" panose="02020603050405020304" pitchFamily="18" charset="0"/>
              </a:rPr>
              <a:t>B</a:t>
            </a:r>
            <a:r>
              <a:rPr lang="en-US" altLang="zh-CN" sz="2800" b="1" dirty="0">
                <a:latin typeface="Times New Roman" panose="02020603050405020304" pitchFamily="18" charset="0"/>
              </a:rPr>
              <a:t>,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则称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矩阵</a:t>
            </a:r>
            <a:r>
              <a:rPr lang="en-US" altLang="zh-CN" sz="2800" b="1" i="1">
                <a:solidFill>
                  <a:srgbClr val="FF3300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与矩阵</a:t>
            </a:r>
            <a:r>
              <a:rPr lang="en-US" altLang="zh-CN" sz="2800" b="1" i="1">
                <a:solidFill>
                  <a:srgbClr val="FF3300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等价</a:t>
            </a:r>
            <a:r>
              <a:rPr lang="en-US" altLang="zh-CN" sz="2800" b="1" dirty="0">
                <a:latin typeface="Times New Roman" panose="02020603050405020304" pitchFamily="18" charset="0"/>
              </a:rPr>
              <a:t>.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记作</a:t>
            </a:r>
            <a:r>
              <a:rPr lang="en-US" altLang="zh-CN" sz="2800" b="1" i="1">
                <a:solidFill>
                  <a:srgbClr val="FF3300"/>
                </a:solidFill>
                <a:latin typeface="Times New Roman" panose="02020603050405020304" pitchFamily="18" charset="0"/>
              </a:rPr>
              <a:t>A</a:t>
            </a:r>
            <a:r>
              <a:rPr lang="en-US" altLang="zh-CN" sz="2800" b="1">
                <a:solidFill>
                  <a:srgbClr val="FF33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</a:t>
            </a:r>
            <a:r>
              <a:rPr lang="en-US" altLang="zh-CN" sz="2800" b="1" i="1">
                <a:solidFill>
                  <a:srgbClr val="FF3300"/>
                </a:solidFill>
                <a:latin typeface="Times New Roman" panose="02020603050405020304" pitchFamily="18" charset="0"/>
              </a:rPr>
              <a:t>B</a:t>
            </a:r>
            <a:r>
              <a:rPr lang="en-US" altLang="zh-CN" sz="2800" b="1">
                <a:latin typeface="Times New Roman" panose="02020603050405020304" pitchFamily="18" charset="0"/>
              </a:rPr>
              <a:t>.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8214" name="文本框 8213"/>
          <p:cNvSpPr txBox="1"/>
          <p:nvPr/>
        </p:nvSpPr>
        <p:spPr>
          <a:xfrm>
            <a:off x="636270" y="4487228"/>
            <a:ext cx="6165850" cy="189928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lnSpc>
                <a:spcPct val="105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矩阵的等价满足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以下三条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性质</a:t>
            </a:r>
            <a:r>
              <a:rPr lang="en-US" altLang="zh-CN" sz="2800" b="1">
                <a:latin typeface="Times New Roman" panose="02020603050405020304" pitchFamily="18" charset="0"/>
              </a:rPr>
              <a:t>:</a:t>
            </a:r>
            <a:endParaRPr lang="en-US" altLang="zh-CN" sz="2800" b="1">
              <a:latin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r>
              <a:rPr lang="en-US" altLang="zh-CN" sz="2800" b="1">
                <a:latin typeface="Times New Roman" panose="02020603050405020304" pitchFamily="18" charset="0"/>
              </a:rPr>
              <a:t>(1)  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自反性</a:t>
            </a:r>
            <a:r>
              <a:rPr lang="en-US" altLang="zh-CN" sz="2800" b="1">
                <a:latin typeface="Times New Roman" panose="02020603050405020304" pitchFamily="18" charset="0"/>
              </a:rPr>
              <a:t>: </a:t>
            </a:r>
            <a:r>
              <a:rPr lang="en-US" altLang="zh-CN" sz="2800" b="1" i="1">
                <a:latin typeface="Times New Roman" panose="02020603050405020304" pitchFamily="18" charset="0"/>
              </a:rPr>
              <a:t>A </a:t>
            </a:r>
            <a:r>
              <a:rPr lang="en-US" altLang="zh-CN" sz="2800" b="1">
                <a:latin typeface="Times New Roman" panose="02020603050405020304" pitchFamily="18" charset="0"/>
                <a:sym typeface="Symbol" panose="05050102010706020507" pitchFamily="18" charset="2"/>
              </a:rPr>
              <a:t></a:t>
            </a:r>
            <a:r>
              <a:rPr lang="en-US" altLang="zh-CN" sz="2800" b="1" i="1">
                <a:latin typeface="Times New Roman" panose="02020603050405020304" pitchFamily="18" charset="0"/>
              </a:rPr>
              <a:t> A</a:t>
            </a:r>
            <a:r>
              <a:rPr lang="en-US" altLang="zh-CN" sz="2800" b="1">
                <a:latin typeface="Times New Roman" panose="02020603050405020304" pitchFamily="18" charset="0"/>
              </a:rPr>
              <a:t>;</a:t>
            </a:r>
            <a:endParaRPr lang="en-US" altLang="zh-CN" sz="2800" b="1">
              <a:latin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r>
              <a:rPr lang="en-US" altLang="zh-CN" sz="2800" b="1">
                <a:latin typeface="Times New Roman" panose="02020603050405020304" pitchFamily="18" charset="0"/>
              </a:rPr>
              <a:t>(2)  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对称性</a:t>
            </a:r>
            <a:r>
              <a:rPr lang="en-US" altLang="zh-CN" sz="2800" b="1" dirty="0">
                <a:latin typeface="Times New Roman" panose="02020603050405020304" pitchFamily="18" charset="0"/>
              </a:rPr>
              <a:t>: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若</a:t>
            </a:r>
            <a:r>
              <a:rPr lang="en-US" altLang="zh-CN" sz="2800" b="1" i="1">
                <a:latin typeface="Times New Roman" panose="02020603050405020304" pitchFamily="18" charset="0"/>
              </a:rPr>
              <a:t>A </a:t>
            </a:r>
            <a:r>
              <a:rPr lang="en-US" altLang="zh-CN" sz="2800" b="1">
                <a:latin typeface="Times New Roman" panose="02020603050405020304" pitchFamily="18" charset="0"/>
                <a:sym typeface="Symbol" panose="05050102010706020507" pitchFamily="18" charset="2"/>
              </a:rPr>
              <a:t></a:t>
            </a:r>
            <a:r>
              <a:rPr lang="en-US" altLang="zh-CN" sz="2800" b="1" i="1">
                <a:latin typeface="Times New Roman" panose="02020603050405020304" pitchFamily="18" charset="0"/>
              </a:rPr>
              <a:t> B</a:t>
            </a:r>
            <a:r>
              <a:rPr lang="en-US" altLang="zh-CN" sz="2800" b="1" dirty="0">
                <a:latin typeface="Times New Roman" panose="02020603050405020304" pitchFamily="18" charset="0"/>
              </a:rPr>
              <a:t>,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则 </a:t>
            </a:r>
            <a:r>
              <a:rPr lang="en-US" altLang="zh-CN" sz="2800" b="1" i="1">
                <a:latin typeface="Times New Roman" panose="02020603050405020304" pitchFamily="18" charset="0"/>
              </a:rPr>
              <a:t>B </a:t>
            </a:r>
            <a:r>
              <a:rPr lang="en-US" altLang="zh-CN" sz="2800" b="1">
                <a:latin typeface="Times New Roman" panose="02020603050405020304" pitchFamily="18" charset="0"/>
                <a:sym typeface="Symbol" panose="05050102010706020507" pitchFamily="18" charset="2"/>
              </a:rPr>
              <a:t></a:t>
            </a:r>
            <a:r>
              <a:rPr lang="en-US" altLang="zh-CN" sz="2800" b="1" i="1">
                <a:latin typeface="Times New Roman" panose="02020603050405020304" pitchFamily="18" charset="0"/>
              </a:rPr>
              <a:t> A</a:t>
            </a:r>
            <a:r>
              <a:rPr lang="en-US" altLang="zh-CN" sz="2800" b="1">
                <a:latin typeface="Times New Roman" panose="02020603050405020304" pitchFamily="18" charset="0"/>
              </a:rPr>
              <a:t>;</a:t>
            </a:r>
            <a:endParaRPr lang="en-US" altLang="zh-CN" sz="2800" b="1">
              <a:latin typeface="Times New Roman" panose="02020603050405020304" pitchFamily="18" charset="0"/>
            </a:endParaRPr>
          </a:p>
          <a:p>
            <a:pPr>
              <a:lnSpc>
                <a:spcPct val="105000"/>
              </a:lnSpc>
            </a:pPr>
            <a:r>
              <a:rPr lang="en-US" altLang="zh-CN" sz="2800" b="1">
                <a:latin typeface="Times New Roman" panose="02020603050405020304" pitchFamily="18" charset="0"/>
              </a:rPr>
              <a:t>(3)  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传递性</a:t>
            </a:r>
            <a:r>
              <a:rPr lang="en-US" altLang="zh-CN" sz="2800" b="1" dirty="0">
                <a:latin typeface="Times New Roman" panose="02020603050405020304" pitchFamily="18" charset="0"/>
              </a:rPr>
              <a:t>: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若</a:t>
            </a:r>
            <a:r>
              <a:rPr lang="en-US" altLang="zh-CN" sz="2800" b="1" i="1">
                <a:latin typeface="Times New Roman" panose="02020603050405020304" pitchFamily="18" charset="0"/>
              </a:rPr>
              <a:t>A </a:t>
            </a:r>
            <a:r>
              <a:rPr lang="en-US" altLang="zh-CN" sz="2800" b="1">
                <a:latin typeface="Times New Roman" panose="02020603050405020304" pitchFamily="18" charset="0"/>
                <a:sym typeface="Symbol" panose="05050102010706020507" pitchFamily="18" charset="2"/>
              </a:rPr>
              <a:t></a:t>
            </a:r>
            <a:r>
              <a:rPr lang="en-US" altLang="zh-CN" sz="2800" b="1" i="1">
                <a:latin typeface="Times New Roman" panose="02020603050405020304" pitchFamily="18" charset="0"/>
              </a:rPr>
              <a:t> B</a:t>
            </a:r>
            <a:r>
              <a:rPr lang="en-US" altLang="zh-CN" sz="2800" b="1" dirty="0">
                <a:latin typeface="Times New Roman" panose="02020603050405020304" pitchFamily="18" charset="0"/>
              </a:rPr>
              <a:t>,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且 </a:t>
            </a:r>
            <a:r>
              <a:rPr lang="en-US" altLang="zh-CN" sz="2800" b="1" i="1">
                <a:latin typeface="Times New Roman" panose="02020603050405020304" pitchFamily="18" charset="0"/>
              </a:rPr>
              <a:t>B </a:t>
            </a:r>
            <a:r>
              <a:rPr lang="en-US" altLang="zh-CN" sz="2800" b="1">
                <a:latin typeface="Times New Roman" panose="02020603050405020304" pitchFamily="18" charset="0"/>
                <a:sym typeface="Symbol" panose="05050102010706020507" pitchFamily="18" charset="2"/>
              </a:rPr>
              <a:t></a:t>
            </a:r>
            <a:r>
              <a:rPr lang="en-US" altLang="zh-CN" sz="2800" b="1" i="1">
                <a:latin typeface="Times New Roman" panose="02020603050405020304" pitchFamily="18" charset="0"/>
              </a:rPr>
              <a:t> C</a:t>
            </a:r>
            <a:r>
              <a:rPr lang="en-US" altLang="zh-CN" sz="2800" b="1">
                <a:latin typeface="Times New Roman" panose="02020603050405020304" pitchFamily="18" charset="0"/>
              </a:rPr>
              <a:t>, 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则</a:t>
            </a:r>
            <a:r>
              <a:rPr lang="en-US" altLang="zh-CN" sz="2800" b="1" i="1">
                <a:latin typeface="Times New Roman" panose="02020603050405020304" pitchFamily="18" charset="0"/>
              </a:rPr>
              <a:t>A </a:t>
            </a:r>
            <a:r>
              <a:rPr lang="en-US" altLang="zh-CN" sz="2800" b="1">
                <a:latin typeface="Times New Roman" panose="02020603050405020304" pitchFamily="18" charset="0"/>
                <a:sym typeface="Symbol" panose="05050102010706020507" pitchFamily="18" charset="2"/>
              </a:rPr>
              <a:t></a:t>
            </a:r>
            <a:r>
              <a:rPr lang="en-US" altLang="zh-CN" sz="2800" b="1" i="1">
                <a:latin typeface="Times New Roman" panose="02020603050405020304" pitchFamily="18" charset="0"/>
              </a:rPr>
              <a:t> C</a:t>
            </a:r>
            <a:r>
              <a:rPr lang="en-US" altLang="zh-CN" sz="2800" b="1">
                <a:latin typeface="Times New Roman" panose="02020603050405020304" pitchFamily="18" charset="0"/>
              </a:rPr>
              <a:t>.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8216" name="矩形 8215"/>
          <p:cNvSpPr/>
          <p:nvPr/>
        </p:nvSpPr>
        <p:spPr>
          <a:xfrm>
            <a:off x="0" y="6312535"/>
            <a:ext cx="8596313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矩阵的等价是一种等价关系</a:t>
            </a:r>
            <a:r>
              <a:rPr lang="en-US" altLang="zh-CN" sz="2800" b="1">
                <a:latin typeface="Times New Roman" panose="02020603050405020304" pitchFamily="18" charset="0"/>
              </a:rPr>
              <a:t>. 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-31115" y="-18415"/>
            <a:ext cx="9154795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/>
            <a:r>
              <a:rPr lang="en-US" altLang="zh-CN" sz="2800" b="1" dirty="0">
                <a:solidFill>
                  <a:schemeClr val="hlink"/>
                </a:solidFill>
                <a:sym typeface="+mn-ea"/>
              </a:rPr>
              <a:t>        </a:t>
            </a:r>
            <a:r>
              <a:rPr lang="zh-CN" altLang="en-US" sz="2800" b="1" dirty="0">
                <a:solidFill>
                  <a:schemeClr val="hlink"/>
                </a:solidFill>
                <a:sym typeface="+mn-ea"/>
              </a:rPr>
              <a:t>给矩阵</a:t>
            </a:r>
            <a:r>
              <a:rPr lang="en-US" altLang="zh-CN" sz="2800" b="1" dirty="0">
                <a:solidFill>
                  <a:schemeClr val="hlink"/>
                </a:solidFill>
                <a:sym typeface="+mn-ea"/>
              </a:rPr>
              <a:t>A</a:t>
            </a:r>
            <a:r>
              <a:rPr lang="zh-CN" altLang="en-US" sz="2800" b="1" dirty="0">
                <a:solidFill>
                  <a:schemeClr val="hlink"/>
                </a:solidFill>
                <a:sym typeface="+mn-ea"/>
              </a:rPr>
              <a:t>，对</a:t>
            </a:r>
            <a:r>
              <a:rPr lang="en-US" altLang="zh-CN" sz="2800" b="1" dirty="0">
                <a:solidFill>
                  <a:schemeClr val="hlink"/>
                </a:solidFill>
                <a:sym typeface="+mn-ea"/>
              </a:rPr>
              <a:t>A</a:t>
            </a:r>
            <a:r>
              <a:rPr lang="zh-CN" altLang="en-US" sz="2800" b="1" dirty="0">
                <a:solidFill>
                  <a:schemeClr val="hlink"/>
                </a:solidFill>
                <a:sym typeface="+mn-ea"/>
              </a:rPr>
              <a:t>施行初等行变换</a:t>
            </a:r>
            <a:r>
              <a:rPr lang="en-US" altLang="zh-CN" sz="2800" b="1" i="1" err="1">
                <a:sym typeface="+mn-ea"/>
              </a:rPr>
              <a:t>r</a:t>
            </a:r>
            <a:r>
              <a:rPr lang="en-US" altLang="zh-CN" sz="2800" b="1" i="1" baseline="-25000" err="1">
                <a:sym typeface="+mn-ea"/>
              </a:rPr>
              <a:t>i</a:t>
            </a:r>
            <a:r>
              <a:rPr lang="en-US" altLang="zh-CN" sz="2800" b="1" i="1" baseline="-25000">
                <a:sym typeface="+mn-ea"/>
              </a:rPr>
              <a:t> </a:t>
            </a:r>
            <a:r>
              <a:rPr lang="en-US" altLang="zh-CN" sz="2800" b="1">
                <a:sym typeface="Symbol" panose="05050102010706020507" pitchFamily="18" charset="2"/>
              </a:rPr>
              <a:t></a:t>
            </a:r>
            <a:r>
              <a:rPr lang="en-US" altLang="zh-CN" sz="2800" b="1" i="1" err="1">
                <a:sym typeface="Symbol" panose="05050102010706020507" pitchFamily="18" charset="2"/>
              </a:rPr>
              <a:t>r</a:t>
            </a:r>
            <a:r>
              <a:rPr lang="en-US" altLang="zh-CN" sz="2800" b="1" i="1" baseline="-25000" err="1">
                <a:sym typeface="Symbol" panose="05050102010706020507" pitchFamily="18" charset="2"/>
              </a:rPr>
              <a:t>j</a:t>
            </a:r>
            <a:r>
              <a:rPr lang="zh-CN" altLang="en-US" sz="2800" b="1" dirty="0">
                <a:solidFill>
                  <a:schemeClr val="hlink"/>
                </a:solidFill>
                <a:sym typeface="+mn-ea"/>
              </a:rPr>
              <a:t>得到矩阵</a:t>
            </a:r>
            <a:r>
              <a:rPr lang="en-US" altLang="zh-CN" sz="2800" b="1" dirty="0">
                <a:solidFill>
                  <a:schemeClr val="hlink"/>
                </a:solidFill>
                <a:sym typeface="+mn-ea"/>
              </a:rPr>
              <a:t>B</a:t>
            </a:r>
            <a:r>
              <a:rPr lang="zh-CN" altLang="en-US" sz="2800" b="1" dirty="0">
                <a:solidFill>
                  <a:schemeClr val="hlink"/>
                </a:solidFill>
                <a:sym typeface="+mn-ea"/>
              </a:rPr>
              <a:t>，显然对</a:t>
            </a:r>
            <a:r>
              <a:rPr lang="en-US" altLang="zh-CN" sz="2800" b="1" dirty="0">
                <a:solidFill>
                  <a:schemeClr val="hlink"/>
                </a:solidFill>
                <a:sym typeface="+mn-ea"/>
              </a:rPr>
              <a:t>B</a:t>
            </a:r>
            <a:r>
              <a:rPr lang="zh-CN" altLang="en-US" sz="2800" b="1" dirty="0">
                <a:solidFill>
                  <a:schemeClr val="hlink"/>
                </a:solidFill>
                <a:sym typeface="+mn-ea"/>
              </a:rPr>
              <a:t>施行同样初等行变换可以回到</a:t>
            </a:r>
            <a:r>
              <a:rPr lang="en-US" altLang="zh-CN" sz="2800" b="1" dirty="0">
                <a:solidFill>
                  <a:schemeClr val="hlink"/>
                </a:solidFill>
                <a:sym typeface="+mn-ea"/>
              </a:rPr>
              <a:t>A</a:t>
            </a:r>
            <a:r>
              <a:rPr lang="zh-CN" altLang="en-US" sz="2800" b="1" dirty="0">
                <a:solidFill>
                  <a:schemeClr val="hlink"/>
                </a:solidFill>
                <a:sym typeface="+mn-ea"/>
              </a:rPr>
              <a:t>，因此</a:t>
            </a:r>
            <a:r>
              <a:rPr lang="zh-CN" altLang="en-US" sz="2800" b="1" dirty="0">
                <a:solidFill>
                  <a:schemeClr val="hlink"/>
                </a:solidFill>
                <a:sym typeface="+mn-ea"/>
              </a:rPr>
              <a:t>称初等行变换</a:t>
            </a:r>
            <a:r>
              <a:rPr lang="en-US" altLang="zh-CN" sz="2800" b="1" i="1" err="1">
                <a:sym typeface="+mn-ea"/>
              </a:rPr>
              <a:t>r</a:t>
            </a:r>
            <a:r>
              <a:rPr lang="en-US" altLang="zh-CN" sz="2800" b="1" i="1" baseline="-25000" err="1">
                <a:sym typeface="+mn-ea"/>
              </a:rPr>
              <a:t>i</a:t>
            </a:r>
            <a:r>
              <a:rPr lang="en-US" altLang="zh-CN" sz="2800" b="1" i="1" baseline="-25000">
                <a:sym typeface="+mn-ea"/>
              </a:rPr>
              <a:t> </a:t>
            </a:r>
            <a:r>
              <a:rPr lang="en-US" altLang="zh-CN" sz="2800" b="1">
                <a:sym typeface="Symbol" panose="05050102010706020507" pitchFamily="18" charset="2"/>
              </a:rPr>
              <a:t></a:t>
            </a:r>
            <a:r>
              <a:rPr lang="en-US" altLang="zh-CN" sz="2800" b="1" i="1" err="1">
                <a:sym typeface="Symbol" panose="05050102010706020507" pitchFamily="18" charset="2"/>
              </a:rPr>
              <a:t>r</a:t>
            </a:r>
            <a:r>
              <a:rPr lang="en-US" altLang="zh-CN" sz="2800" b="1" i="1" baseline="-25000" err="1">
                <a:sym typeface="Symbol" panose="05050102010706020507" pitchFamily="18" charset="2"/>
              </a:rPr>
              <a:t>j</a:t>
            </a:r>
            <a:r>
              <a:rPr lang="zh-CN" altLang="en-US" sz="2800" b="1" dirty="0">
                <a:solidFill>
                  <a:schemeClr val="hlink"/>
                </a:solidFill>
                <a:sym typeface="+mn-ea"/>
              </a:rPr>
              <a:t>是可逆的，即</a:t>
            </a:r>
            <a:endParaRPr lang="zh-CN" altLang="en-US" sz="2800" b="1" dirty="0">
              <a:solidFill>
                <a:schemeClr val="hlink"/>
              </a:solidFill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>
            <a:off x="720725" y="1263968"/>
            <a:ext cx="4800600" cy="5651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lnSpc>
                <a:spcPct val="110000"/>
              </a:lnSpc>
            </a:pPr>
            <a:r>
              <a:rPr lang="en-US" altLang="zh-CN" sz="2800" b="1" i="1" err="1">
                <a:latin typeface="Times New Roman" panose="02020603050405020304" pitchFamily="18" charset="0"/>
              </a:rPr>
              <a:t>r</a:t>
            </a:r>
            <a:r>
              <a:rPr lang="en-US" altLang="zh-CN" sz="2800" b="1" i="1" baseline="-25000" err="1">
                <a:latin typeface="Times New Roman" panose="02020603050405020304" pitchFamily="18" charset="0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anose="02020603050405020304" pitchFamily="18" charset="0"/>
                <a:sym typeface="Symbol" panose="05050102010706020507" pitchFamily="18" charset="2"/>
              </a:rPr>
              <a:t></a:t>
            </a:r>
            <a:r>
              <a:rPr lang="en-US" altLang="zh-CN" sz="2800" b="1" i="1" err="1">
                <a:latin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800" b="1" i="1" baseline="-25000" err="1">
                <a:latin typeface="Times New Roman" panose="02020603050405020304" pitchFamily="18" charset="0"/>
                <a:sym typeface="Symbol" panose="05050102010706020507" pitchFamily="18" charset="2"/>
              </a:rPr>
              <a:t>j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可逆，逆变换为 </a:t>
            </a:r>
            <a:r>
              <a:rPr lang="en-US" altLang="zh-CN" sz="2800" b="1" i="1" err="1">
                <a:latin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zh-CN" sz="2800" b="1" i="1" baseline="-25000" err="1">
                <a:latin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anose="02020603050405020304" pitchFamily="18" charset="0"/>
                <a:sym typeface="Symbol" panose="05050102010706020507" pitchFamily="18" charset="2"/>
              </a:rPr>
              <a:t></a:t>
            </a:r>
            <a:r>
              <a:rPr lang="en-US" altLang="zh-CN" sz="2800" b="1" i="1" err="1">
                <a:latin typeface="Times New Roman" panose="02020603050405020304" pitchFamily="18" charset="0"/>
              </a:rPr>
              <a:t>r</a:t>
            </a:r>
            <a:r>
              <a:rPr lang="en-US" altLang="zh-CN" sz="2800" b="1" i="1" baseline="-25000" err="1">
                <a:latin typeface="Times New Roman" panose="02020603050405020304" pitchFamily="18" charset="0"/>
              </a:rPr>
              <a:t>j</a:t>
            </a:r>
            <a:r>
              <a:rPr lang="zh-CN" altLang="en-US" sz="2800" b="1">
                <a:latin typeface="Times New Roman" panose="02020603050405020304" pitchFamily="18" charset="0"/>
              </a:rPr>
              <a:t>；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720000" y="1764735"/>
            <a:ext cx="816610" cy="5651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altLang="zh-CN" sz="2800" b="1" i="1" err="1">
                <a:latin typeface="Times New Roman" panose="02020603050405020304" pitchFamily="18" charset="0"/>
              </a:rPr>
              <a:t>r</a:t>
            </a:r>
            <a:r>
              <a:rPr lang="en-US" altLang="zh-CN" sz="2800" b="1" i="1" baseline="-25000" err="1">
                <a:latin typeface="Times New Roman" panose="02020603050405020304" pitchFamily="18" charset="0"/>
              </a:rPr>
              <a:t>i</a:t>
            </a:r>
            <a:r>
              <a:rPr lang="en-US" altLang="zh-CN" sz="2800" b="1" i="1" baseline="-25000">
                <a:latin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zh-CN" sz="2800" b="1" i="1">
                <a:latin typeface="Times New Roman" panose="02020603050405020304" pitchFamily="18" charset="0"/>
              </a:rPr>
              <a:t>k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292090" y="1332980"/>
            <a:ext cx="158432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>
                <a:sym typeface="+mn-ea"/>
              </a:rPr>
              <a:t>类似地，</a:t>
            </a:r>
            <a:endParaRPr lang="zh-CN" altLang="en-US" sz="2800" b="1"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3"/>
            </p:custDataLst>
          </p:nvPr>
        </p:nvSpPr>
        <p:spPr>
          <a:xfrm>
            <a:off x="683895" y="2268735"/>
            <a:ext cx="1026160" cy="5651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l">
              <a:lnSpc>
                <a:spcPct val="110000"/>
              </a:lnSpc>
            </a:pPr>
            <a:r>
              <a:rPr lang="en-US" altLang="zh-CN" sz="2800" b="1" i="1" err="1">
                <a:latin typeface="Times New Roman" panose="02020603050405020304" pitchFamily="18" charset="0"/>
              </a:rPr>
              <a:t>r</a:t>
            </a:r>
            <a:r>
              <a:rPr lang="en-US" altLang="zh-CN" sz="2800" b="1" i="1" baseline="-25000" err="1">
                <a:latin typeface="Times New Roman" panose="02020603050405020304" pitchFamily="18" charset="0"/>
              </a:rPr>
              <a:t>i</a:t>
            </a:r>
            <a:r>
              <a:rPr lang="en-US" altLang="zh-CN" sz="2800" b="1" err="1">
                <a:latin typeface="Times New Roman" panose="02020603050405020304" pitchFamily="18" charset="0"/>
              </a:rPr>
              <a:t>+</a:t>
            </a:r>
            <a:r>
              <a:rPr lang="en-US" altLang="zh-CN" sz="2800" b="1" i="1" err="1">
                <a:latin typeface="Times New Roman" panose="02020603050405020304" pitchFamily="18" charset="0"/>
              </a:rPr>
              <a:t>kr</a:t>
            </a:r>
            <a:r>
              <a:rPr lang="en-US" altLang="zh-CN" sz="2800" b="1" i="1" baseline="-25000" err="1">
                <a:latin typeface="Times New Roman" panose="02020603050405020304" pitchFamily="18" charset="0"/>
              </a:rPr>
              <a:t>j</a:t>
            </a:r>
            <a:r>
              <a:rPr lang="en-US" altLang="zh-CN" sz="2800" b="1" i="1" baseline="-25000">
                <a:latin typeface="Times New Roman" panose="02020603050405020304" pitchFamily="18" charset="0"/>
              </a:rPr>
              <a:t> </a:t>
            </a:r>
            <a:endParaRPr lang="en-US" altLang="zh-CN" sz="2800" b="1">
              <a:latin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48765" y="1801225"/>
            <a:ext cx="4572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 dirty="0">
                <a:sym typeface="+mn-ea"/>
              </a:rPr>
              <a:t>可逆，</a:t>
            </a:r>
            <a:r>
              <a:rPr lang="zh-CN" altLang="en-US" sz="2800" b="1" dirty="0">
                <a:sym typeface="+mn-ea"/>
              </a:rPr>
              <a:t>逆变换为 </a:t>
            </a:r>
            <a:r>
              <a:rPr lang="en-US" altLang="zh-CN" sz="2800" b="1" i="1" err="1">
                <a:sym typeface="+mn-ea"/>
              </a:rPr>
              <a:t>r</a:t>
            </a:r>
            <a:r>
              <a:rPr lang="en-US" altLang="zh-CN" sz="2800" b="1" i="1" baseline="-25000" err="1">
                <a:sym typeface="+mn-ea"/>
              </a:rPr>
              <a:t>i</a:t>
            </a:r>
            <a:r>
              <a:rPr lang="en-US" altLang="zh-CN" sz="2800" b="1" i="1" baseline="-25000">
                <a:sym typeface="+mn-ea"/>
              </a:rPr>
              <a:t> </a:t>
            </a:r>
            <a:r>
              <a:rPr lang="en-US" altLang="zh-CN" sz="2800" b="1">
                <a:sym typeface="Symbol" panose="05050102010706020507" pitchFamily="18" charset="2"/>
              </a:rPr>
              <a:t>(1/</a:t>
            </a:r>
            <a:r>
              <a:rPr lang="en-US" altLang="zh-CN" sz="2800" b="1" i="1">
                <a:sym typeface="Symbol" panose="05050102010706020507" pitchFamily="18" charset="2"/>
              </a:rPr>
              <a:t>k</a:t>
            </a:r>
            <a:r>
              <a:rPr lang="en-US" altLang="zh-CN" sz="2800" b="1">
                <a:sym typeface="Symbol" panose="05050102010706020507" pitchFamily="18" charset="2"/>
              </a:rPr>
              <a:t>)</a:t>
            </a:r>
            <a:r>
              <a:rPr lang="en-US" altLang="zh-CN" sz="2800" b="1">
                <a:sym typeface="+mn-ea"/>
              </a:rPr>
              <a:t>; </a:t>
            </a:r>
            <a:endParaRPr lang="en-US" altLang="zh-CN" sz="2800" b="1"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54480" y="2269470"/>
            <a:ext cx="7042150" cy="5651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10000"/>
              </a:lnSpc>
            </a:pPr>
            <a:r>
              <a:rPr lang="zh-CN" altLang="en-US" sz="2800" b="1" dirty="0">
                <a:sym typeface="+mn-ea"/>
              </a:rPr>
              <a:t>可逆，</a:t>
            </a:r>
            <a:r>
              <a:rPr lang="zh-CN" altLang="en-US" sz="2800" b="1" dirty="0">
                <a:sym typeface="+mn-ea"/>
              </a:rPr>
              <a:t>逆变换为 </a:t>
            </a:r>
            <a:r>
              <a:rPr lang="en-US" altLang="zh-CN" sz="2800" b="1" i="1" err="1">
                <a:sym typeface="+mn-ea"/>
              </a:rPr>
              <a:t>r</a:t>
            </a:r>
            <a:r>
              <a:rPr lang="en-US" altLang="zh-CN" sz="2800" b="1" i="1" baseline="-25000" err="1">
                <a:sym typeface="+mn-ea"/>
              </a:rPr>
              <a:t>i</a:t>
            </a:r>
            <a:r>
              <a:rPr lang="en-US" altLang="zh-CN" sz="2800" b="1">
                <a:sym typeface="+mn-ea"/>
              </a:rPr>
              <a:t>+(–</a:t>
            </a:r>
            <a:r>
              <a:rPr lang="en-US" altLang="zh-CN" sz="2800" b="1" i="1" err="1">
                <a:sym typeface="+mn-ea"/>
              </a:rPr>
              <a:t>k</a:t>
            </a:r>
            <a:r>
              <a:rPr lang="en-US" altLang="zh-CN" sz="2800" b="1" err="1">
                <a:sym typeface="+mn-ea"/>
              </a:rPr>
              <a:t>)</a:t>
            </a:r>
            <a:r>
              <a:rPr lang="en-US" altLang="zh-CN" sz="2800" b="1" i="1" err="1">
                <a:sym typeface="+mn-ea"/>
              </a:rPr>
              <a:t>r</a:t>
            </a:r>
            <a:r>
              <a:rPr lang="en-US" altLang="zh-CN" sz="2800" b="1" i="1" baseline="-25000" err="1">
                <a:sym typeface="+mn-ea"/>
              </a:rPr>
              <a:t>j</a:t>
            </a:r>
            <a:r>
              <a:rPr lang="en-US" altLang="zh-CN" sz="2800" b="1" i="1" baseline="-25000">
                <a:sym typeface="+mn-ea"/>
              </a:rPr>
              <a:t> </a:t>
            </a:r>
            <a:r>
              <a:rPr lang="en-US" altLang="zh-CN" sz="2800" b="1" dirty="0">
                <a:sym typeface="+mn-ea"/>
              </a:rPr>
              <a:t>, </a:t>
            </a:r>
            <a:r>
              <a:rPr lang="zh-CN" altLang="en-US" sz="2800" b="1" dirty="0">
                <a:sym typeface="+mn-ea"/>
              </a:rPr>
              <a:t>或 </a:t>
            </a:r>
            <a:r>
              <a:rPr lang="en-US" altLang="zh-CN" sz="2800" b="1" i="1" err="1">
                <a:sym typeface="+mn-ea"/>
              </a:rPr>
              <a:t>r</a:t>
            </a:r>
            <a:r>
              <a:rPr lang="en-US" altLang="zh-CN" sz="2800" b="1" i="1" baseline="-25000" err="1">
                <a:sym typeface="+mn-ea"/>
              </a:rPr>
              <a:t>i</a:t>
            </a:r>
            <a:r>
              <a:rPr lang="en-US" altLang="zh-CN" sz="2800" b="1">
                <a:sym typeface="+mn-ea"/>
              </a:rPr>
              <a:t> – </a:t>
            </a:r>
            <a:r>
              <a:rPr lang="en-US" altLang="zh-CN" sz="2800" b="1" i="1" err="1">
                <a:sym typeface="+mn-ea"/>
              </a:rPr>
              <a:t>k</a:t>
            </a:r>
            <a:r>
              <a:rPr lang="en-US" altLang="zh-CN" sz="2800" b="1" err="1">
                <a:sym typeface="Symbol" panose="05050102010706020507" pitchFamily="18" charset="2"/>
              </a:rPr>
              <a:t></a:t>
            </a:r>
            <a:r>
              <a:rPr lang="en-US" altLang="zh-CN" sz="2800" b="1" i="1" err="1">
                <a:sym typeface="+mn-ea"/>
              </a:rPr>
              <a:t>r</a:t>
            </a:r>
            <a:r>
              <a:rPr lang="en-US" altLang="zh-CN" sz="2800" b="1" i="1" baseline="-25000" err="1">
                <a:sym typeface="+mn-ea"/>
              </a:rPr>
              <a:t>j</a:t>
            </a:r>
            <a:r>
              <a:rPr lang="en-US" altLang="zh-CN" sz="2800" b="1" i="1" baseline="-25000">
                <a:sym typeface="+mn-ea"/>
              </a:rPr>
              <a:t> </a:t>
            </a:r>
            <a:r>
              <a:rPr lang="en-US" altLang="zh-CN" sz="2800" b="1">
                <a:sym typeface="+mn-ea"/>
              </a:rPr>
              <a:t>.</a:t>
            </a:r>
            <a:endParaRPr lang="en-US" altLang="zh-CN" sz="2800" b="1"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0" y="2835275"/>
            <a:ext cx="915479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/>
            <a:r>
              <a:rPr lang="zh-CN" altLang="en-US" sz="2800" b="1" dirty="0">
                <a:solidFill>
                  <a:srgbClr val="210DB9"/>
                </a:solidFill>
                <a:sym typeface="+mn-ea"/>
              </a:rPr>
              <a:t>说明：</a:t>
            </a:r>
            <a:r>
              <a:rPr lang="zh-CN" altLang="en-US" sz="2800" b="1" dirty="0">
                <a:solidFill>
                  <a:schemeClr val="hlink"/>
                </a:solidFill>
                <a:sym typeface="+mn-ea"/>
              </a:rPr>
              <a:t>初等变换可逆且逆变换与自己同类型</a:t>
            </a:r>
            <a:r>
              <a:rPr lang="en-US" altLang="zh-CN" sz="2800" b="1" dirty="0">
                <a:solidFill>
                  <a:schemeClr val="hlink"/>
                </a:solidFill>
                <a:sym typeface="+mn-ea"/>
              </a:rPr>
              <a:t>.</a:t>
            </a:r>
            <a:endParaRPr lang="en-US" altLang="zh-CN" sz="2800" b="1" dirty="0">
              <a:solidFill>
                <a:schemeClr val="hlink"/>
              </a:solidFill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8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82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3" grpId="0" build="p"/>
      <p:bldP spid="8214" grpId="0"/>
      <p:bldP spid="8216" grpId="0" build="p"/>
      <p:bldP spid="2" grpId="0"/>
      <p:bldP spid="2" grpId="1"/>
      <p:bldP spid="3" grpId="0" build="p"/>
      <p:bldP spid="4" grpId="0" build="p"/>
      <p:bldP spid="5" grpId="0"/>
      <p:bldP spid="5" grpId="1"/>
      <p:bldP spid="6" grpId="0" build="p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/>
          <p:nvPr/>
        </p:nvSpPr>
        <p:spPr>
          <a:xfrm>
            <a:off x="0" y="685800"/>
            <a:ext cx="7620000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定理</a:t>
            </a:r>
            <a:r>
              <a:rPr lang="en-US" altLang="zh-CN" sz="2800" b="1" dirty="0">
                <a:solidFill>
                  <a:srgbClr val="FF0000"/>
                </a:solidFill>
                <a:latin typeface="宋体" panose="02010600030101010101" pitchFamily="2" charset="-122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：矩阵的初等变换不改变矩阵的秩.</a:t>
            </a:r>
            <a:endParaRPr lang="zh-CN" altLang="en-US" sz="2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8595" name="Rectangle 3"/>
          <p:cNvSpPr/>
          <p:nvPr/>
        </p:nvSpPr>
        <p:spPr>
          <a:xfrm>
            <a:off x="381000" y="1331913"/>
            <a:ext cx="1524000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证明: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238596" name="Object 4"/>
          <p:cNvGraphicFramePr/>
          <p:nvPr/>
        </p:nvGraphicFramePr>
        <p:xfrm>
          <a:off x="1479550" y="1368425"/>
          <a:ext cx="360045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17" name="" r:id="rId1" imgW="1625600" imgH="203200" progId="Equation.3">
                  <p:embed/>
                </p:oleObj>
              </mc:Choice>
              <mc:Fallback>
                <p:oleObj name="" r:id="rId1" imgW="1625600" imgH="203200" progId="Equation.3">
                  <p:embed/>
                  <p:pic>
                    <p:nvPicPr>
                      <p:cNvPr id="0" name="图片 342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479550" y="1368425"/>
                        <a:ext cx="3600450" cy="4381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8597" name="Object 5"/>
          <p:cNvGraphicFramePr>
            <a:graphicFrameLocks noChangeAspect="1"/>
          </p:cNvGraphicFramePr>
          <p:nvPr/>
        </p:nvGraphicFramePr>
        <p:xfrm>
          <a:off x="5219700" y="1368425"/>
          <a:ext cx="367188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18" name="" r:id="rId3" imgW="1536700" imgH="203200" progId="Equation.3">
                  <p:embed/>
                </p:oleObj>
              </mc:Choice>
              <mc:Fallback>
                <p:oleObj name="" r:id="rId3" imgW="1536700" imgH="203200" progId="Equation.3">
                  <p:embed/>
                  <p:pic>
                    <p:nvPicPr>
                      <p:cNvPr id="0" name="图片 342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19700" y="1368425"/>
                        <a:ext cx="3671888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8598" name="Object 6"/>
          <p:cNvGraphicFramePr/>
          <p:nvPr/>
        </p:nvGraphicFramePr>
        <p:xfrm>
          <a:off x="2166938" y="1976438"/>
          <a:ext cx="46799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19" name="" r:id="rId5" imgW="2209800" imgH="241300" progId="Equation.3">
                  <p:embed/>
                </p:oleObj>
              </mc:Choice>
              <mc:Fallback>
                <p:oleObj name="" r:id="rId5" imgW="2209800" imgH="241300" progId="Equation.3">
                  <p:embed/>
                  <p:pic>
                    <p:nvPicPr>
                      <p:cNvPr id="0" name="图片 342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66938" y="1976438"/>
                        <a:ext cx="4679950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8599" name="Object 7"/>
          <p:cNvGraphicFramePr/>
          <p:nvPr/>
        </p:nvGraphicFramePr>
        <p:xfrm>
          <a:off x="0" y="2609850"/>
          <a:ext cx="7645400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20" name="" r:id="rId7" imgW="3200400" imgH="203200" progId="Equation.3">
                  <p:embed/>
                </p:oleObj>
              </mc:Choice>
              <mc:Fallback>
                <p:oleObj name="" r:id="rId7" imgW="3200400" imgH="203200" progId="Equation.3">
                  <p:embed/>
                  <p:pic>
                    <p:nvPicPr>
                      <p:cNvPr id="0" name="图片 342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0" y="2609850"/>
                        <a:ext cx="7645400" cy="481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8600" name="Object 8"/>
          <p:cNvGraphicFramePr>
            <a:graphicFrameLocks noChangeAspect="1"/>
          </p:cNvGraphicFramePr>
          <p:nvPr/>
        </p:nvGraphicFramePr>
        <p:xfrm>
          <a:off x="2508250" y="3124200"/>
          <a:ext cx="395763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21" name="" r:id="rId9" imgW="1727200" imgH="241300" progId="Equation.3">
                  <p:embed/>
                </p:oleObj>
              </mc:Choice>
              <mc:Fallback>
                <p:oleObj name="" r:id="rId9" imgW="1727200" imgH="241300" progId="Equation.3">
                  <p:embed/>
                  <p:pic>
                    <p:nvPicPr>
                      <p:cNvPr id="0" name="图片 342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508250" y="3124200"/>
                        <a:ext cx="3957638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8601" name="Object 9"/>
          <p:cNvGraphicFramePr>
            <a:graphicFrameLocks noChangeAspect="1"/>
          </p:cNvGraphicFramePr>
          <p:nvPr/>
        </p:nvGraphicFramePr>
        <p:xfrm>
          <a:off x="2519363" y="3733800"/>
          <a:ext cx="387032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22" name="" r:id="rId11" imgW="1816100" imgH="241300" progId="Equation.3">
                  <p:embed/>
                </p:oleObj>
              </mc:Choice>
              <mc:Fallback>
                <p:oleObj name="" r:id="rId11" imgW="1816100" imgH="241300" progId="Equation.3">
                  <p:embed/>
                  <p:pic>
                    <p:nvPicPr>
                      <p:cNvPr id="0" name="图片 3426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519363" y="3733800"/>
                        <a:ext cx="3870325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8603" name="Rectangle 11"/>
          <p:cNvSpPr/>
          <p:nvPr/>
        </p:nvSpPr>
        <p:spPr>
          <a:xfrm>
            <a:off x="0" y="5019675"/>
            <a:ext cx="9167813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/>
            <a:r>
              <a:rPr lang="zh-CN" altLang="en-US" sz="2800" b="1" dirty="0">
                <a:solidFill>
                  <a:srgbClr val="07070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这三个向量组分别与(1)可等价.</a:t>
            </a:r>
            <a:r>
              <a:rPr lang="en-US" altLang="zh-CN" sz="2800" b="1" dirty="0">
                <a:solidFill>
                  <a:srgbClr val="07070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 dirty="0">
                <a:solidFill>
                  <a:srgbClr val="07070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而等价的向量组有相同的秩，即证.</a:t>
            </a:r>
            <a:endParaRPr lang="zh-CN" altLang="en-US" sz="2800" b="1" dirty="0">
              <a:solidFill>
                <a:srgbClr val="070709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99339" name="Object 12"/>
          <p:cNvGraphicFramePr>
            <a:graphicFrameLocks noChangeAspect="1"/>
          </p:cNvGraphicFramePr>
          <p:nvPr/>
        </p:nvGraphicFramePr>
        <p:xfrm>
          <a:off x="2482850" y="4356100"/>
          <a:ext cx="3984625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23" name="" r:id="rId13" imgW="2108200" imgH="241300" progId="Equation.3">
                  <p:embed/>
                </p:oleObj>
              </mc:Choice>
              <mc:Fallback>
                <p:oleObj name="" r:id="rId13" imgW="2108200" imgH="241300" progId="Equation.3">
                  <p:embed/>
                  <p:pic>
                    <p:nvPicPr>
                      <p:cNvPr id="0" name="图片 3427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482850" y="4356100"/>
                        <a:ext cx="3984625" cy="603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38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38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38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38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38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38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38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38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0" grpId="0"/>
      <p:bldP spid="238595" grpId="0" build="p"/>
      <p:bldP spid="238603" grpId="0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9" name="Rectangle 3"/>
          <p:cNvSpPr/>
          <p:nvPr/>
        </p:nvSpPr>
        <p:spPr>
          <a:xfrm>
            <a:off x="0" y="1476375"/>
            <a:ext cx="5486400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定理可以简单写为: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239621" name="Object 5"/>
          <p:cNvGraphicFramePr>
            <a:graphicFrameLocks noChangeAspect="1"/>
          </p:cNvGraphicFramePr>
          <p:nvPr/>
        </p:nvGraphicFramePr>
        <p:xfrm>
          <a:off x="3240088" y="1511300"/>
          <a:ext cx="4043362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81" name="" r:id="rId1" imgW="1727200" imgH="215900" progId="Equation.3">
                  <p:embed/>
                </p:oleObj>
              </mc:Choice>
              <mc:Fallback>
                <p:oleObj name="" r:id="rId1" imgW="1727200" imgH="215900" progId="Equation.3">
                  <p:embed/>
                  <p:pic>
                    <p:nvPicPr>
                      <p:cNvPr id="0" name="图片 342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240088" y="1511300"/>
                        <a:ext cx="4043362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9623" name="Rectangle 7"/>
          <p:cNvSpPr/>
          <p:nvPr/>
        </p:nvSpPr>
        <p:spPr>
          <a:xfrm>
            <a:off x="0" y="2455863"/>
            <a:ext cx="9136063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/>
            <a:r>
              <a:rPr lang="zh-CN" altLang="en-US" sz="2800" b="1" dirty="0">
                <a:solidFill>
                  <a:srgbClr val="210DB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说明：</a:t>
            </a:r>
            <a:r>
              <a:rPr lang="zh-CN" altLang="en-US" sz="2800" b="1" dirty="0">
                <a:solidFill>
                  <a:srgbClr val="07070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求矩阵</a:t>
            </a:r>
            <a:r>
              <a:rPr lang="en-US" altLang="zh-CN" sz="2800" b="1" i="1" dirty="0">
                <a:solidFill>
                  <a:srgbClr val="070709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800" b="1" dirty="0">
                <a:solidFill>
                  <a:srgbClr val="07070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的秩可以转化为求与其等价</a:t>
            </a:r>
            <a:r>
              <a:rPr lang="zh-CN" altLang="en-US" sz="2800" b="1" dirty="0">
                <a:solidFill>
                  <a:srgbClr val="07070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的矩阵</a:t>
            </a:r>
            <a:r>
              <a:rPr lang="en-US" altLang="zh-CN" sz="2800" b="1" i="1" dirty="0">
                <a:solidFill>
                  <a:srgbClr val="070709"/>
                </a:solidFill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en-US" sz="2800" b="1" dirty="0">
                <a:solidFill>
                  <a:srgbClr val="07070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的秩</a:t>
            </a:r>
            <a:r>
              <a:rPr lang="en-US" altLang="zh-CN" sz="2800" b="1" dirty="0">
                <a:solidFill>
                  <a:srgbClr val="07070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 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15716" name="Object 8"/>
          <p:cNvGraphicFramePr>
            <a:graphicFrameLocks noChangeAspect="1"/>
          </p:cNvGraphicFramePr>
          <p:nvPr/>
        </p:nvGraphicFramePr>
        <p:xfrm>
          <a:off x="5994400" y="198120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82" name="" r:id="rId3" imgW="114300" imgH="215900" progId="Equation.3">
                  <p:embed/>
                </p:oleObj>
              </mc:Choice>
              <mc:Fallback>
                <p:oleObj name="" r:id="rId3" imgW="114300" imgH="215900" progId="Equation.3">
                  <p:embed/>
                  <p:pic>
                    <p:nvPicPr>
                      <p:cNvPr id="0" name="图片 342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94400" y="1981200"/>
                        <a:ext cx="114300" cy="215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9625" name="Rectangle 9"/>
          <p:cNvSpPr/>
          <p:nvPr/>
        </p:nvSpPr>
        <p:spPr>
          <a:xfrm>
            <a:off x="0" y="3782060"/>
            <a:ext cx="7688262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solidFill>
                  <a:srgbClr val="210DB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问题：怎样的矩阵秩容易</a:t>
            </a:r>
            <a:r>
              <a:rPr lang="zh-CN" altLang="en-US" sz="2800" b="1" dirty="0">
                <a:solidFill>
                  <a:srgbClr val="210DB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看出?</a:t>
            </a:r>
            <a:endParaRPr lang="zh-CN" altLang="en-US" sz="2800" b="1" dirty="0">
              <a:solidFill>
                <a:srgbClr val="210DB9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0" y="3005455"/>
            <a:ext cx="90989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/>
            <a:r>
              <a:rPr lang="zh-CN" altLang="en-US" sz="2800" b="1" dirty="0">
                <a:latin typeface="宋体" panose="02010600030101010101" pitchFamily="2" charset="-122"/>
                <a:sym typeface="+mn-ea"/>
              </a:rPr>
              <a:t>如果矩阵</a:t>
            </a:r>
            <a:r>
              <a:rPr lang="en-US" altLang="zh-CN" sz="2800" b="1" i="1" dirty="0">
                <a:sym typeface="+mn-ea"/>
              </a:rPr>
              <a:t>B</a:t>
            </a:r>
            <a:r>
              <a:rPr lang="zh-CN" altLang="en-US" sz="2800" b="1" dirty="0">
                <a:sym typeface="+mn-ea"/>
              </a:rPr>
              <a:t>的秩容易看出</a:t>
            </a:r>
            <a:r>
              <a:rPr lang="zh-CN" altLang="en-US" sz="2800" b="1" dirty="0">
                <a:latin typeface="宋体" panose="02010600030101010101" pitchFamily="2" charset="-122"/>
                <a:sym typeface="+mn-ea"/>
              </a:rPr>
              <a:t>，那便是矩阵</a:t>
            </a:r>
            <a:r>
              <a:rPr lang="en-US" altLang="zh-CN" sz="2800" b="1" i="1" dirty="0">
                <a:sym typeface="+mn-ea"/>
              </a:rPr>
              <a:t>A</a:t>
            </a:r>
            <a:r>
              <a:rPr lang="zh-CN" altLang="en-US" sz="2800" b="1" dirty="0">
                <a:latin typeface="宋体" panose="02010600030101010101" pitchFamily="2" charset="-122"/>
                <a:sym typeface="+mn-ea"/>
              </a:rPr>
              <a:t>的秩求.</a:t>
            </a:r>
            <a:endParaRPr lang="zh-CN" altLang="en-US" sz="2800" b="1" dirty="0">
              <a:latin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9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9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96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9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19" grpId="0" build="p"/>
      <p:bldP spid="239623" grpId="0" build="p"/>
      <p:bldP spid="239625" grpId="0" build="p"/>
      <p:bldP spid="2" grpId="0"/>
      <p:bldP spid="2" grpId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/>
          <p:nvPr/>
        </p:nvSpPr>
        <p:spPr>
          <a:xfrm>
            <a:off x="0" y="1120775"/>
            <a:ext cx="9131300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定义</a:t>
            </a:r>
            <a:r>
              <a:rPr lang="en-US" altLang="zh-CN" sz="2800" b="1" dirty="0">
                <a:latin typeface="宋体" panose="02010600030101010101" pitchFamily="2" charset="-122"/>
              </a:rPr>
              <a:t>4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：设矩阵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的非零行首个非零元素的列标随着行数的增加会严格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增大，且零行在非零行的下方，则称</a:t>
            </a:r>
            <a:r>
              <a:rPr lang="en-US" altLang="zh-CN" sz="2800" b="1" i="1" dirty="0">
                <a:latin typeface="Times New Roman" panose="02020603050405020304" pitchFamily="18" charset="0"/>
                <a:sym typeface="宋体" panose="02010600030101010101" pitchFamily="2" charset="-122"/>
              </a:rPr>
              <a:t>A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为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阶梯形矩阵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520211" name="Object 19"/>
          <p:cNvGraphicFramePr>
            <a:graphicFrameLocks noChangeAspect="1"/>
          </p:cNvGraphicFramePr>
          <p:nvPr/>
        </p:nvGraphicFramePr>
        <p:xfrm>
          <a:off x="781050" y="2562225"/>
          <a:ext cx="5341938" cy="197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5" name="" r:id="rId1" imgW="2501900" imgH="927100" progId="Equation.3">
                  <p:embed/>
                </p:oleObj>
              </mc:Choice>
              <mc:Fallback>
                <p:oleObj name="" r:id="rId1" imgW="2501900" imgH="927100" progId="Equation.3">
                  <p:embed/>
                  <p:pic>
                    <p:nvPicPr>
                      <p:cNvPr id="0" name="图片 343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81050" y="2562225"/>
                        <a:ext cx="5341938" cy="19796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0218" name="Object 26"/>
          <p:cNvGraphicFramePr>
            <a:graphicFrameLocks noChangeAspect="1"/>
          </p:cNvGraphicFramePr>
          <p:nvPr/>
        </p:nvGraphicFramePr>
        <p:xfrm>
          <a:off x="1389063" y="4683125"/>
          <a:ext cx="4987925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6" name="" r:id="rId3" imgW="2336800" imgH="927100" progId="Equation.3">
                  <p:embed/>
                </p:oleObj>
              </mc:Choice>
              <mc:Fallback>
                <p:oleObj name="" r:id="rId3" imgW="2336800" imgH="927100" progId="Equation.3">
                  <p:embed/>
                  <p:pic>
                    <p:nvPicPr>
                      <p:cNvPr id="0" name="图片 343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89063" y="4683125"/>
                        <a:ext cx="4987925" cy="1981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40"/>
          <p:cNvGrpSpPr/>
          <p:nvPr/>
        </p:nvGrpSpPr>
        <p:grpSpPr>
          <a:xfrm>
            <a:off x="2141538" y="2995613"/>
            <a:ext cx="1763712" cy="971550"/>
            <a:chOff x="1429" y="1525"/>
            <a:chExt cx="725" cy="454"/>
          </a:xfrm>
        </p:grpSpPr>
        <p:sp>
          <p:nvSpPr>
            <p:cNvPr id="116741" name="Line 34"/>
            <p:cNvSpPr/>
            <p:nvPr/>
          </p:nvSpPr>
          <p:spPr>
            <a:xfrm>
              <a:off x="1429" y="1525"/>
              <a:ext cx="317" cy="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16742" name="Line 35"/>
            <p:cNvSpPr/>
            <p:nvPr/>
          </p:nvSpPr>
          <p:spPr>
            <a:xfrm>
              <a:off x="1746" y="1525"/>
              <a:ext cx="0" cy="227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16743" name="Line 36"/>
            <p:cNvSpPr/>
            <p:nvPr/>
          </p:nvSpPr>
          <p:spPr>
            <a:xfrm>
              <a:off x="1746" y="1752"/>
              <a:ext cx="181" cy="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16744" name="Line 37"/>
            <p:cNvSpPr/>
            <p:nvPr/>
          </p:nvSpPr>
          <p:spPr>
            <a:xfrm>
              <a:off x="1927" y="1752"/>
              <a:ext cx="0" cy="227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16745" name="Line 39"/>
            <p:cNvSpPr/>
            <p:nvPr/>
          </p:nvSpPr>
          <p:spPr>
            <a:xfrm>
              <a:off x="1927" y="1979"/>
              <a:ext cx="227" cy="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4" name="Group 47"/>
          <p:cNvGrpSpPr/>
          <p:nvPr/>
        </p:nvGrpSpPr>
        <p:grpSpPr>
          <a:xfrm>
            <a:off x="2124075" y="5081588"/>
            <a:ext cx="1728788" cy="1044575"/>
            <a:chOff x="1383" y="2478"/>
            <a:chExt cx="817" cy="453"/>
          </a:xfrm>
        </p:grpSpPr>
        <p:sp>
          <p:nvSpPr>
            <p:cNvPr id="116747" name="Line 42"/>
            <p:cNvSpPr/>
            <p:nvPr/>
          </p:nvSpPr>
          <p:spPr>
            <a:xfrm>
              <a:off x="1383" y="2478"/>
              <a:ext cx="227" cy="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16748" name="Line 43"/>
            <p:cNvSpPr/>
            <p:nvPr/>
          </p:nvSpPr>
          <p:spPr>
            <a:xfrm>
              <a:off x="1610" y="2478"/>
              <a:ext cx="0" cy="226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16749" name="Line 44"/>
            <p:cNvSpPr/>
            <p:nvPr/>
          </p:nvSpPr>
          <p:spPr>
            <a:xfrm>
              <a:off x="1610" y="2704"/>
              <a:ext cx="363" cy="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16750" name="Line 45"/>
            <p:cNvSpPr/>
            <p:nvPr/>
          </p:nvSpPr>
          <p:spPr>
            <a:xfrm>
              <a:off x="1973" y="2704"/>
              <a:ext cx="0" cy="227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16751" name="Line 46"/>
            <p:cNvSpPr/>
            <p:nvPr/>
          </p:nvSpPr>
          <p:spPr>
            <a:xfrm>
              <a:off x="1973" y="2931"/>
              <a:ext cx="227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116752" name="Rectangle 2"/>
          <p:cNvSpPr>
            <a:spLocks noGrp="1"/>
          </p:cNvSpPr>
          <p:nvPr/>
        </p:nvSpPr>
        <p:spPr>
          <a:xfrm>
            <a:off x="0" y="225425"/>
            <a:ext cx="7848600" cy="762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 anchorCtr="0"/>
          <a:lstStyle/>
          <a:p>
            <a:r>
              <a:rPr lang="zh-CN" altLang="en-US" sz="32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二、阶梯形矩阵</a:t>
            </a:r>
            <a:endParaRPr lang="zh-CN" altLang="en-US" sz="3200" b="1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0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20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20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642" grpId="0" build="p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/>
          <p:nvPr/>
        </p:nvSpPr>
        <p:spPr>
          <a:xfrm>
            <a:off x="0" y="546735"/>
            <a:ext cx="9131300" cy="1383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just"/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定义</a:t>
            </a:r>
            <a:r>
              <a:rPr lang="en-US" altLang="zh-CN" sz="2800" b="1" dirty="0">
                <a:latin typeface="宋体" panose="02010600030101010101" pitchFamily="2" charset="-122"/>
              </a:rPr>
              <a:t>5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：设矩阵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</a:rPr>
              <a:t>为阶梯形矩阵，若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</a:rPr>
              <a:t>的每个非零行的首个非零元素为</a:t>
            </a:r>
            <a:r>
              <a:rPr lang="en-US" altLang="zh-CN" sz="2800" b="1" dirty="0">
                <a:latin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</a:rPr>
              <a:t>，且所在列的其他元素均为</a:t>
            </a:r>
            <a:r>
              <a:rPr lang="en-US" altLang="zh-CN" sz="2800" b="1" dirty="0">
                <a:latin typeface="Times New Roman" panose="02020603050405020304" pitchFamily="18" charset="0"/>
              </a:rPr>
              <a:t>0</a:t>
            </a:r>
            <a:r>
              <a:rPr lang="zh-CN" altLang="en-US" sz="2800" b="1" dirty="0">
                <a:latin typeface="Times New Roman" panose="02020603050405020304" pitchFamily="18" charset="0"/>
              </a:rPr>
              <a:t>，则称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</a:rPr>
              <a:t>为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简化</a:t>
            </a:r>
            <a:r>
              <a:rPr lang="zh-CN" altLang="en-US" sz="2800" b="1" dirty="0">
                <a:solidFill>
                  <a:srgbClr val="FF0000"/>
                </a:solidFill>
                <a:ea typeface="宋体" panose="02010600030101010101" pitchFamily="2" charset="-122"/>
              </a:rPr>
              <a:t>阶梯形矩阵</a:t>
            </a:r>
            <a:r>
              <a:rPr lang="zh-CN" altLang="en-US" sz="2800" b="1" dirty="0">
                <a:ea typeface="宋体" panose="02010600030101010101" pitchFamily="2" charset="-122"/>
              </a:rPr>
              <a:t>。</a:t>
            </a:r>
            <a:endParaRPr lang="zh-CN" altLang="en-US" sz="2800" b="1" dirty="0">
              <a:ea typeface="宋体" panose="02010600030101010101" pitchFamily="2" charset="-122"/>
            </a:endParaRPr>
          </a:p>
        </p:txBody>
      </p:sp>
      <p:graphicFrame>
        <p:nvGraphicFramePr>
          <p:cNvPr id="2" name="Object 8"/>
          <p:cNvGraphicFramePr/>
          <p:nvPr/>
        </p:nvGraphicFramePr>
        <p:xfrm>
          <a:off x="787400" y="2168525"/>
          <a:ext cx="6767513" cy="197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41" name="" r:id="rId1" imgW="3035300" imgH="927100" progId="Equation.3">
                  <p:embed/>
                </p:oleObj>
              </mc:Choice>
              <mc:Fallback>
                <p:oleObj name="" r:id="rId1" imgW="3035300" imgH="927100" progId="Equation.3">
                  <p:embed/>
                  <p:pic>
                    <p:nvPicPr>
                      <p:cNvPr id="0" name="图片 343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87400" y="2168525"/>
                        <a:ext cx="6767513" cy="19796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22"/>
          <p:cNvGrpSpPr/>
          <p:nvPr/>
        </p:nvGrpSpPr>
        <p:grpSpPr>
          <a:xfrm>
            <a:off x="2125663" y="2635250"/>
            <a:ext cx="2519362" cy="971550"/>
            <a:chOff x="1610" y="1434"/>
            <a:chExt cx="1134" cy="499"/>
          </a:xfrm>
        </p:grpSpPr>
        <p:sp>
          <p:nvSpPr>
            <p:cNvPr id="117763" name="Line 17"/>
            <p:cNvSpPr/>
            <p:nvPr/>
          </p:nvSpPr>
          <p:spPr>
            <a:xfrm>
              <a:off x="1610" y="1434"/>
              <a:ext cx="409" cy="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17764" name="Line 18"/>
            <p:cNvSpPr/>
            <p:nvPr/>
          </p:nvSpPr>
          <p:spPr>
            <a:xfrm>
              <a:off x="2018" y="1434"/>
              <a:ext cx="0" cy="227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17765" name="Line 19"/>
            <p:cNvSpPr/>
            <p:nvPr/>
          </p:nvSpPr>
          <p:spPr>
            <a:xfrm>
              <a:off x="2018" y="1661"/>
              <a:ext cx="227" cy="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17766" name="Line 20"/>
            <p:cNvSpPr/>
            <p:nvPr/>
          </p:nvSpPr>
          <p:spPr>
            <a:xfrm>
              <a:off x="2245" y="1661"/>
              <a:ext cx="0" cy="272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17767" name="Line 21"/>
            <p:cNvSpPr/>
            <p:nvPr/>
          </p:nvSpPr>
          <p:spPr>
            <a:xfrm>
              <a:off x="2245" y="1933"/>
              <a:ext cx="499" cy="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aphicFrame>
        <p:nvGraphicFramePr>
          <p:cNvPr id="520218" name="Object 26"/>
          <p:cNvGraphicFramePr/>
          <p:nvPr/>
        </p:nvGraphicFramePr>
        <p:xfrm>
          <a:off x="1449388" y="4343400"/>
          <a:ext cx="5832475" cy="197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43" name="" r:id="rId3" imgW="2641600" imgH="927100" progId="Equation.3">
                  <p:embed/>
                </p:oleObj>
              </mc:Choice>
              <mc:Fallback>
                <p:oleObj name="" r:id="rId3" imgW="2641600" imgH="927100" progId="Equation.3">
                  <p:embed/>
                  <p:pic>
                    <p:nvPicPr>
                      <p:cNvPr id="0" name="图片 343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9388" y="4343400"/>
                        <a:ext cx="5832475" cy="19796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47"/>
          <p:cNvGrpSpPr/>
          <p:nvPr/>
        </p:nvGrpSpPr>
        <p:grpSpPr>
          <a:xfrm>
            <a:off x="2124075" y="4794250"/>
            <a:ext cx="1836738" cy="973138"/>
            <a:chOff x="1383" y="2478"/>
            <a:chExt cx="817" cy="453"/>
          </a:xfrm>
        </p:grpSpPr>
        <p:sp>
          <p:nvSpPr>
            <p:cNvPr id="117773" name="Line 42"/>
            <p:cNvSpPr/>
            <p:nvPr/>
          </p:nvSpPr>
          <p:spPr>
            <a:xfrm>
              <a:off x="1383" y="2478"/>
              <a:ext cx="227" cy="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17774" name="Line 43"/>
            <p:cNvSpPr/>
            <p:nvPr/>
          </p:nvSpPr>
          <p:spPr>
            <a:xfrm>
              <a:off x="1610" y="2478"/>
              <a:ext cx="0" cy="226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17775" name="Line 44"/>
            <p:cNvSpPr/>
            <p:nvPr/>
          </p:nvSpPr>
          <p:spPr>
            <a:xfrm>
              <a:off x="1610" y="2704"/>
              <a:ext cx="363" cy="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17776" name="Line 45"/>
            <p:cNvSpPr/>
            <p:nvPr/>
          </p:nvSpPr>
          <p:spPr>
            <a:xfrm>
              <a:off x="1973" y="2704"/>
              <a:ext cx="0" cy="227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17777" name="Line 46"/>
            <p:cNvSpPr/>
            <p:nvPr/>
          </p:nvSpPr>
          <p:spPr>
            <a:xfrm>
              <a:off x="1973" y="2931"/>
              <a:ext cx="227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0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20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642" grpId="0"/>
      <p:bldP spid="240642" grpId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8785" name="Object 4"/>
          <p:cNvGraphicFramePr/>
          <p:nvPr/>
        </p:nvGraphicFramePr>
        <p:xfrm>
          <a:off x="0" y="546100"/>
          <a:ext cx="5761038" cy="208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01" name="" r:id="rId1" imgW="2476500" imgH="927100" progId="Equation.3">
                  <p:embed/>
                </p:oleObj>
              </mc:Choice>
              <mc:Fallback>
                <p:oleObj name="" r:id="rId1" imgW="2476500" imgH="927100" progId="Equation.3">
                  <p:embed/>
                  <p:pic>
                    <p:nvPicPr>
                      <p:cNvPr id="0" name="图片 343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0" y="546100"/>
                        <a:ext cx="5761038" cy="20875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786" name="Object 5"/>
          <p:cNvGraphicFramePr/>
          <p:nvPr/>
        </p:nvGraphicFramePr>
        <p:xfrm>
          <a:off x="325438" y="2776538"/>
          <a:ext cx="4859337" cy="11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02" name="" r:id="rId3" imgW="4648200" imgH="1193800" progId="Equation.3">
                  <p:embed/>
                </p:oleObj>
              </mc:Choice>
              <mc:Fallback>
                <p:oleObj name="" r:id="rId3" imgW="4648200" imgH="1193800" progId="Equation.3">
                  <p:embed/>
                  <p:pic>
                    <p:nvPicPr>
                      <p:cNvPr id="0" name="图片 343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5438" y="2776538"/>
                        <a:ext cx="4859337" cy="1193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486" name="Object 6"/>
          <p:cNvGraphicFramePr/>
          <p:nvPr/>
        </p:nvGraphicFramePr>
        <p:xfrm>
          <a:off x="252413" y="4144963"/>
          <a:ext cx="5472112" cy="149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03" name="" r:id="rId5" imgW="5384800" imgH="1498600" progId="Equation.3">
                  <p:embed/>
                </p:oleObj>
              </mc:Choice>
              <mc:Fallback>
                <p:oleObj name="" r:id="rId5" imgW="5384800" imgH="1498600" progId="Equation.3">
                  <p:embed/>
                  <p:pic>
                    <p:nvPicPr>
                      <p:cNvPr id="0" name="图片 343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2413" y="4144963"/>
                        <a:ext cx="5472112" cy="1498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487" name="Object 7"/>
          <p:cNvGraphicFramePr/>
          <p:nvPr/>
        </p:nvGraphicFramePr>
        <p:xfrm>
          <a:off x="5868988" y="4144963"/>
          <a:ext cx="2844800" cy="149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04" name="" r:id="rId7" imgW="2844800" imgH="1498600" progId="Equation.3">
                  <p:embed/>
                </p:oleObj>
              </mc:Choice>
              <mc:Fallback>
                <p:oleObj name="" r:id="rId7" imgW="2844800" imgH="1498600" progId="Equation.3">
                  <p:embed/>
                  <p:pic>
                    <p:nvPicPr>
                      <p:cNvPr id="0" name="图片 343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868988" y="4144963"/>
                        <a:ext cx="2844800" cy="1498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488" name="Object 8"/>
          <p:cNvGraphicFramePr/>
          <p:nvPr/>
        </p:nvGraphicFramePr>
        <p:xfrm>
          <a:off x="180975" y="5870575"/>
          <a:ext cx="2159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05" name="" r:id="rId9" imgW="2159000" imgH="419100" progId="Equation.3">
                  <p:embed/>
                </p:oleObj>
              </mc:Choice>
              <mc:Fallback>
                <p:oleObj name="" r:id="rId9" imgW="2159000" imgH="419100" progId="Equation.3">
                  <p:embed/>
                  <p:pic>
                    <p:nvPicPr>
                      <p:cNvPr id="0" name="图片 343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80975" y="5870575"/>
                        <a:ext cx="21590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489" name="Object 9"/>
          <p:cNvGraphicFramePr/>
          <p:nvPr/>
        </p:nvGraphicFramePr>
        <p:xfrm>
          <a:off x="2520950" y="5870575"/>
          <a:ext cx="4711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06" name="" r:id="rId11" imgW="4711700" imgH="419100" progId="Equation.3">
                  <p:embed/>
                </p:oleObj>
              </mc:Choice>
              <mc:Fallback>
                <p:oleObj name="" r:id="rId11" imgW="4711700" imgH="419100" progId="Equation.3">
                  <p:embed/>
                  <p:pic>
                    <p:nvPicPr>
                      <p:cNvPr id="0" name="图片 344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520950" y="5870575"/>
                        <a:ext cx="47117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2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32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32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32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2244" name="Object 4"/>
          <p:cNvGraphicFramePr>
            <a:graphicFrameLocks noChangeAspect="1"/>
          </p:cNvGraphicFramePr>
          <p:nvPr/>
        </p:nvGraphicFramePr>
        <p:xfrm>
          <a:off x="0" y="1127125"/>
          <a:ext cx="9083675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37" name="" r:id="rId1" imgW="3771900" imgH="431800" progId="Equation.3">
                  <p:embed/>
                </p:oleObj>
              </mc:Choice>
              <mc:Fallback>
                <p:oleObj name="" r:id="rId1" imgW="3771900" imgH="431800" progId="Equation.3">
                  <p:embed/>
                  <p:pic>
                    <p:nvPicPr>
                      <p:cNvPr id="0" name="图片 344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0" y="1127125"/>
                        <a:ext cx="9083675" cy="1006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46" name="Object 6"/>
          <p:cNvGraphicFramePr>
            <a:graphicFrameLocks noChangeAspect="1"/>
          </p:cNvGraphicFramePr>
          <p:nvPr/>
        </p:nvGraphicFramePr>
        <p:xfrm>
          <a:off x="0" y="2205038"/>
          <a:ext cx="9107488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38" name="" r:id="rId3" imgW="3797300" imgH="431800" progId="Equation.3">
                  <p:embed/>
                </p:oleObj>
              </mc:Choice>
              <mc:Fallback>
                <p:oleObj name="" r:id="rId3" imgW="3797300" imgH="431800" progId="Equation.3">
                  <p:embed/>
                  <p:pic>
                    <p:nvPicPr>
                      <p:cNvPr id="0" name="图片 344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2205038"/>
                        <a:ext cx="9107488" cy="10080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868" name="Object 26"/>
          <p:cNvGraphicFramePr/>
          <p:nvPr/>
        </p:nvGraphicFramePr>
        <p:xfrm>
          <a:off x="0" y="647700"/>
          <a:ext cx="7091363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39" name="" r:id="rId5" imgW="2997200" imgH="215900" progId="Equation.3">
                  <p:embed/>
                </p:oleObj>
              </mc:Choice>
              <mc:Fallback>
                <p:oleObj name="" r:id="rId5" imgW="2997200" imgH="215900" progId="Equation.3">
                  <p:embed/>
                  <p:pic>
                    <p:nvPicPr>
                      <p:cNvPr id="0" name="图片 344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0" y="647700"/>
                        <a:ext cx="7091363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67" name="Object 27"/>
          <p:cNvGraphicFramePr/>
          <p:nvPr/>
        </p:nvGraphicFramePr>
        <p:xfrm>
          <a:off x="0" y="3257550"/>
          <a:ext cx="9180513" cy="186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40" name="" r:id="rId7" imgW="4343400" imgH="914400" progId="Equation.3">
                  <p:embed/>
                </p:oleObj>
              </mc:Choice>
              <mc:Fallback>
                <p:oleObj name="" r:id="rId7" imgW="4343400" imgH="914400" progId="Equation.3">
                  <p:embed/>
                  <p:pic>
                    <p:nvPicPr>
                      <p:cNvPr id="0" name="图片 344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0" y="3257550"/>
                        <a:ext cx="9180513" cy="1865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70" name="Object 30"/>
          <p:cNvGraphicFramePr>
            <a:graphicFrameLocks noChangeAspect="1"/>
          </p:cNvGraphicFramePr>
          <p:nvPr/>
        </p:nvGraphicFramePr>
        <p:xfrm>
          <a:off x="96838" y="5224463"/>
          <a:ext cx="3060700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41" name="" r:id="rId9" imgW="1816100" imgH="927100" progId="Equation.3">
                  <p:embed/>
                </p:oleObj>
              </mc:Choice>
              <mc:Fallback>
                <p:oleObj name="" r:id="rId9" imgW="1816100" imgH="927100" progId="Equation.3">
                  <p:embed/>
                  <p:pic>
                    <p:nvPicPr>
                      <p:cNvPr id="0" name="图片 344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6838" y="5224463"/>
                        <a:ext cx="3060700" cy="1562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72" name="Object 32"/>
          <p:cNvGraphicFramePr>
            <a:graphicFrameLocks noChangeAspect="1"/>
          </p:cNvGraphicFramePr>
          <p:nvPr/>
        </p:nvGraphicFramePr>
        <p:xfrm>
          <a:off x="3157538" y="5224463"/>
          <a:ext cx="2374900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42" name="" r:id="rId11" imgW="1409700" imgH="927100" progId="Equation.3">
                  <p:embed/>
                </p:oleObj>
              </mc:Choice>
              <mc:Fallback>
                <p:oleObj name="" r:id="rId11" imgW="1409700" imgH="927100" progId="Equation.3">
                  <p:embed/>
                  <p:pic>
                    <p:nvPicPr>
                      <p:cNvPr id="0" name="图片 3446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157538" y="5224463"/>
                        <a:ext cx="2374900" cy="1562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73" name="Object 33"/>
          <p:cNvGraphicFramePr/>
          <p:nvPr/>
        </p:nvGraphicFramePr>
        <p:xfrm>
          <a:off x="5656263" y="5803900"/>
          <a:ext cx="1828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43" name="" r:id="rId13" imgW="1827530" imgH="405765" progId="Equation.3">
                  <p:embed/>
                </p:oleObj>
              </mc:Choice>
              <mc:Fallback>
                <p:oleObj name="" r:id="rId13" imgW="1827530" imgH="405765" progId="Equation.3">
                  <p:embed/>
                  <p:pic>
                    <p:nvPicPr>
                      <p:cNvPr id="0" name="图片 3447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656263" y="5803900"/>
                        <a:ext cx="1828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0" y="60325"/>
            <a:ext cx="4043363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几个重要结论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64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22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22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22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22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22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522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4541" name="Object 13"/>
          <p:cNvGraphicFramePr>
            <a:graphicFrameLocks noChangeAspect="1"/>
          </p:cNvGraphicFramePr>
          <p:nvPr/>
        </p:nvGraphicFramePr>
        <p:xfrm>
          <a:off x="754063" y="4522788"/>
          <a:ext cx="2546350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61" name="" r:id="rId1" imgW="1511300" imgH="927100" progId="Equation.3">
                  <p:embed/>
                </p:oleObj>
              </mc:Choice>
              <mc:Fallback>
                <p:oleObj name="" r:id="rId1" imgW="1511300" imgH="927100" progId="Equation.3">
                  <p:embed/>
                  <p:pic>
                    <p:nvPicPr>
                      <p:cNvPr id="0" name="图片 34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54063" y="4522788"/>
                        <a:ext cx="2546350" cy="1562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4544" name="Object 16"/>
          <p:cNvGraphicFramePr/>
          <p:nvPr/>
        </p:nvGraphicFramePr>
        <p:xfrm>
          <a:off x="5656263" y="5011738"/>
          <a:ext cx="2016125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62" name="" r:id="rId3" imgW="1827530" imgH="405765" progId="Equation.3">
                  <p:embed/>
                </p:oleObj>
              </mc:Choice>
              <mc:Fallback>
                <p:oleObj name="" r:id="rId3" imgW="1827530" imgH="405765" progId="Equation.3">
                  <p:embed/>
                  <p:pic>
                    <p:nvPicPr>
                      <p:cNvPr id="0" name="图片 344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56263" y="5011738"/>
                        <a:ext cx="2016125" cy="3952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4545" name="Object 17"/>
          <p:cNvGraphicFramePr>
            <a:graphicFrameLocks noChangeAspect="1"/>
          </p:cNvGraphicFramePr>
          <p:nvPr/>
        </p:nvGraphicFramePr>
        <p:xfrm>
          <a:off x="3298825" y="4522788"/>
          <a:ext cx="2332038" cy="156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63" name="" r:id="rId5" imgW="1384300" imgH="927100" progId="Equation.3">
                  <p:embed/>
                </p:oleObj>
              </mc:Choice>
              <mc:Fallback>
                <p:oleObj name="" r:id="rId5" imgW="1384300" imgH="927100" progId="Equation.3">
                  <p:embed/>
                  <p:pic>
                    <p:nvPicPr>
                      <p:cNvPr id="0" name="图片 345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98825" y="4522788"/>
                        <a:ext cx="2332038" cy="15636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836" name="Object 27"/>
          <p:cNvGraphicFramePr/>
          <p:nvPr/>
        </p:nvGraphicFramePr>
        <p:xfrm>
          <a:off x="0" y="890588"/>
          <a:ext cx="9180513" cy="186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64" name="" r:id="rId7" imgW="4343400" imgH="914400" progId="Equation.3">
                  <p:embed/>
                </p:oleObj>
              </mc:Choice>
              <mc:Fallback>
                <p:oleObj name="" r:id="rId7" imgW="4343400" imgH="914400" progId="Equation.3">
                  <p:embed/>
                  <p:pic>
                    <p:nvPicPr>
                      <p:cNvPr id="0" name="图片 345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0" y="890588"/>
                        <a:ext cx="9180513" cy="1863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837" name="Object 30"/>
          <p:cNvGraphicFramePr>
            <a:graphicFrameLocks noChangeAspect="1"/>
          </p:cNvGraphicFramePr>
          <p:nvPr/>
        </p:nvGraphicFramePr>
        <p:xfrm>
          <a:off x="96838" y="2855913"/>
          <a:ext cx="3060700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65" name="" r:id="rId9" imgW="1816100" imgH="927100" progId="Equation.3">
                  <p:embed/>
                </p:oleObj>
              </mc:Choice>
              <mc:Fallback>
                <p:oleObj name="" r:id="rId9" imgW="1816100" imgH="927100" progId="Equation.3">
                  <p:embed/>
                  <p:pic>
                    <p:nvPicPr>
                      <p:cNvPr id="0" name="图片 345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6838" y="2855913"/>
                        <a:ext cx="3060700" cy="1562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838" name="Object 32"/>
          <p:cNvGraphicFramePr>
            <a:graphicFrameLocks noChangeAspect="1"/>
          </p:cNvGraphicFramePr>
          <p:nvPr/>
        </p:nvGraphicFramePr>
        <p:xfrm>
          <a:off x="3157538" y="2855913"/>
          <a:ext cx="2374900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66" name="" r:id="rId11" imgW="1409700" imgH="927100" progId="Equation.3">
                  <p:embed/>
                </p:oleObj>
              </mc:Choice>
              <mc:Fallback>
                <p:oleObj name="" r:id="rId11" imgW="1409700" imgH="927100" progId="Equation.3">
                  <p:embed/>
                  <p:pic>
                    <p:nvPicPr>
                      <p:cNvPr id="0" name="图片 345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157538" y="2855913"/>
                        <a:ext cx="2374900" cy="1562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839" name="Object 33"/>
          <p:cNvGraphicFramePr/>
          <p:nvPr/>
        </p:nvGraphicFramePr>
        <p:xfrm>
          <a:off x="5656263" y="3436938"/>
          <a:ext cx="1828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67" name="" r:id="rId13" imgW="1827530" imgH="405765" progId="Equation.3">
                  <p:embed/>
                </p:oleObj>
              </mc:Choice>
              <mc:Fallback>
                <p:oleObj name="" r:id="rId13" imgW="1827530" imgH="405765" progId="Equation.3">
                  <p:embed/>
                  <p:pic>
                    <p:nvPicPr>
                      <p:cNvPr id="0" name="图片 345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656263" y="3436938"/>
                        <a:ext cx="1828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4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34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34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2"/>
          <p:cNvSpPr>
            <a:spLocks noGrp="1"/>
          </p:cNvSpPr>
          <p:nvPr/>
        </p:nvSpPr>
        <p:spPr>
          <a:xfrm>
            <a:off x="0" y="11113"/>
            <a:ext cx="7848600" cy="7620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 anchorCtr="0"/>
          <a:lstStyle/>
          <a:p>
            <a:r>
              <a:rPr lang="zh-CN" altLang="en-US" sz="32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三、初等变换求矩阵和向量组的秩</a:t>
            </a:r>
            <a:endParaRPr lang="zh-CN" altLang="en-US" sz="3200" b="1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2" name="Object 25"/>
          <p:cNvGraphicFramePr>
            <a:graphicFrameLocks noChangeAspect="1"/>
          </p:cNvGraphicFramePr>
          <p:nvPr/>
        </p:nvGraphicFramePr>
        <p:xfrm>
          <a:off x="0" y="876300"/>
          <a:ext cx="9088438" cy="190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49" name="" r:id="rId1" imgW="4241800" imgH="914400" progId="Equation.3">
                  <p:embed/>
                </p:oleObj>
              </mc:Choice>
              <mc:Fallback>
                <p:oleObj name="" r:id="rId1" imgW="4241800" imgH="914400" progId="Equation.3">
                  <p:embed/>
                  <p:pic>
                    <p:nvPicPr>
                      <p:cNvPr id="0" name="图片 345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0" y="876300"/>
                        <a:ext cx="9088438" cy="1908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3531" name="Object 27"/>
          <p:cNvGraphicFramePr>
            <a:graphicFrameLocks noChangeAspect="1"/>
          </p:cNvGraphicFramePr>
          <p:nvPr/>
        </p:nvGraphicFramePr>
        <p:xfrm>
          <a:off x="0" y="2955925"/>
          <a:ext cx="5381625" cy="183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50" name="" r:id="rId3" imgW="2717800" imgH="927100" progId="Equation.3">
                  <p:embed/>
                </p:oleObj>
              </mc:Choice>
              <mc:Fallback>
                <p:oleObj name="" r:id="rId3" imgW="2717800" imgH="927100" progId="Equation.3">
                  <p:embed/>
                  <p:pic>
                    <p:nvPicPr>
                      <p:cNvPr id="0" name="图片 345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2955925"/>
                        <a:ext cx="5381625" cy="18367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3532" name="Object 28"/>
          <p:cNvGraphicFramePr/>
          <p:nvPr/>
        </p:nvGraphicFramePr>
        <p:xfrm>
          <a:off x="106363" y="4887913"/>
          <a:ext cx="4824412" cy="165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51" name="" r:id="rId5" imgW="2565400" imgH="927100" progId="Equation.3">
                  <p:embed/>
                </p:oleObj>
              </mc:Choice>
              <mc:Fallback>
                <p:oleObj name="" r:id="rId5" imgW="2565400" imgH="927100" progId="Equation.3">
                  <p:embed/>
                  <p:pic>
                    <p:nvPicPr>
                      <p:cNvPr id="0" name="图片 345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6363" y="4887913"/>
                        <a:ext cx="4824412" cy="1657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3533" name="Object 29"/>
          <p:cNvGraphicFramePr>
            <a:graphicFrameLocks noChangeAspect="1"/>
          </p:cNvGraphicFramePr>
          <p:nvPr/>
        </p:nvGraphicFramePr>
        <p:xfrm>
          <a:off x="4940300" y="4816475"/>
          <a:ext cx="2835275" cy="165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52" name="" r:id="rId7" imgW="1587500" imgH="927100" progId="Equation.3">
                  <p:embed/>
                </p:oleObj>
              </mc:Choice>
              <mc:Fallback>
                <p:oleObj name="" r:id="rId7" imgW="1587500" imgH="927100" progId="Equation.3">
                  <p:embed/>
                  <p:pic>
                    <p:nvPicPr>
                      <p:cNvPr id="0" name="图片 345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940300" y="4816475"/>
                        <a:ext cx="2835275" cy="16557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533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33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533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3534" name="Object 30"/>
          <p:cNvGraphicFramePr>
            <a:graphicFrameLocks noChangeAspect="1"/>
          </p:cNvGraphicFramePr>
          <p:nvPr/>
        </p:nvGraphicFramePr>
        <p:xfrm>
          <a:off x="1452563" y="3997325"/>
          <a:ext cx="2971800" cy="165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85" name="" r:id="rId1" imgW="1663700" imgH="927100" progId="Equation.3">
                  <p:embed/>
                </p:oleObj>
              </mc:Choice>
              <mc:Fallback>
                <p:oleObj name="" r:id="rId1" imgW="1663700" imgH="927100" progId="Equation.3">
                  <p:embed/>
                  <p:pic>
                    <p:nvPicPr>
                      <p:cNvPr id="0" name="图片 345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452563" y="3997325"/>
                        <a:ext cx="2971800" cy="16557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3535" name="Object 31"/>
          <p:cNvGraphicFramePr>
            <a:graphicFrameLocks noChangeAspect="1"/>
          </p:cNvGraphicFramePr>
          <p:nvPr/>
        </p:nvGraphicFramePr>
        <p:xfrm>
          <a:off x="4714875" y="4578350"/>
          <a:ext cx="2041525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86" name="" r:id="rId3" imgW="2159000" imgH="419100" progId="Equation.3">
                  <p:embed/>
                </p:oleObj>
              </mc:Choice>
              <mc:Fallback>
                <p:oleObj name="" r:id="rId3" imgW="2159000" imgH="419100" progId="Equation.3">
                  <p:embed/>
                  <p:pic>
                    <p:nvPicPr>
                      <p:cNvPr id="0" name="图片 346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14875" y="4578350"/>
                        <a:ext cx="2041525" cy="396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83" name="Object 27"/>
          <p:cNvGraphicFramePr>
            <a:graphicFrameLocks noChangeAspect="1"/>
          </p:cNvGraphicFramePr>
          <p:nvPr/>
        </p:nvGraphicFramePr>
        <p:xfrm>
          <a:off x="0" y="300038"/>
          <a:ext cx="5381625" cy="183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87" name="" r:id="rId5" imgW="2717800" imgH="927100" progId="Equation.3">
                  <p:embed/>
                </p:oleObj>
              </mc:Choice>
              <mc:Fallback>
                <p:oleObj name="" r:id="rId5" imgW="2717800" imgH="927100" progId="Equation.3">
                  <p:embed/>
                  <p:pic>
                    <p:nvPicPr>
                      <p:cNvPr id="0" name="图片 346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0" y="300038"/>
                        <a:ext cx="5381625" cy="18367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84" name="Object 28"/>
          <p:cNvGraphicFramePr/>
          <p:nvPr/>
        </p:nvGraphicFramePr>
        <p:xfrm>
          <a:off x="106363" y="2233613"/>
          <a:ext cx="4824412" cy="165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88" name="" r:id="rId7" imgW="2565400" imgH="927100" progId="Equation.3">
                  <p:embed/>
                </p:oleObj>
              </mc:Choice>
              <mc:Fallback>
                <p:oleObj name="" r:id="rId7" imgW="2565400" imgH="927100" progId="Equation.3">
                  <p:embed/>
                  <p:pic>
                    <p:nvPicPr>
                      <p:cNvPr id="0" name="图片 346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6363" y="2233613"/>
                        <a:ext cx="4824412" cy="1657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885" name="Object 29"/>
          <p:cNvGraphicFramePr>
            <a:graphicFrameLocks noChangeAspect="1"/>
          </p:cNvGraphicFramePr>
          <p:nvPr/>
        </p:nvGraphicFramePr>
        <p:xfrm>
          <a:off x="4940300" y="2162175"/>
          <a:ext cx="2835275" cy="165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89" name="" r:id="rId9" imgW="1587500" imgH="927100" progId="Equation.3">
                  <p:embed/>
                </p:oleObj>
              </mc:Choice>
              <mc:Fallback>
                <p:oleObj name="" r:id="rId9" imgW="1587500" imgH="927100" progId="Equation.3">
                  <p:embed/>
                  <p:pic>
                    <p:nvPicPr>
                      <p:cNvPr id="0" name="图片 346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940300" y="2162175"/>
                        <a:ext cx="2835275" cy="16557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33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33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3905" name="Object 4"/>
          <p:cNvGraphicFramePr/>
          <p:nvPr/>
        </p:nvGraphicFramePr>
        <p:xfrm>
          <a:off x="0" y="490538"/>
          <a:ext cx="9107488" cy="1404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09" name="" r:id="rId1" imgW="4267200" imgH="673100" progId="Equation.3">
                  <p:embed/>
                </p:oleObj>
              </mc:Choice>
              <mc:Fallback>
                <p:oleObj name="" r:id="rId1" imgW="4267200" imgH="673100" progId="Equation.3">
                  <p:embed/>
                  <p:pic>
                    <p:nvPicPr>
                      <p:cNvPr id="0" name="图片 346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0" y="490538"/>
                        <a:ext cx="9107488" cy="14049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5557" name="Object 5"/>
          <p:cNvGraphicFramePr>
            <a:graphicFrameLocks noChangeAspect="1"/>
          </p:cNvGraphicFramePr>
          <p:nvPr/>
        </p:nvGraphicFramePr>
        <p:xfrm>
          <a:off x="325438" y="2043113"/>
          <a:ext cx="4421187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10" name="" r:id="rId3" imgW="2108200" imgH="927100" progId="Equation.3">
                  <p:embed/>
                </p:oleObj>
              </mc:Choice>
              <mc:Fallback>
                <p:oleObj name="" r:id="rId3" imgW="2108200" imgH="927100" progId="Equation.3">
                  <p:embed/>
                  <p:pic>
                    <p:nvPicPr>
                      <p:cNvPr id="0" name="图片 346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5438" y="2043113"/>
                        <a:ext cx="4421187" cy="1800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5558" name="Object 6"/>
          <p:cNvGraphicFramePr>
            <a:graphicFrameLocks noChangeAspect="1"/>
          </p:cNvGraphicFramePr>
          <p:nvPr/>
        </p:nvGraphicFramePr>
        <p:xfrm>
          <a:off x="4772025" y="2014538"/>
          <a:ext cx="3402013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11" name="" r:id="rId5" imgW="1638300" imgH="927100" progId="Equation.3">
                  <p:embed/>
                </p:oleObj>
              </mc:Choice>
              <mc:Fallback>
                <p:oleObj name="" r:id="rId5" imgW="1638300" imgH="927100" progId="Equation.3">
                  <p:embed/>
                  <p:pic>
                    <p:nvPicPr>
                      <p:cNvPr id="0" name="图片 346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72025" y="2014538"/>
                        <a:ext cx="3402013" cy="1800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5559" name="Object 7"/>
          <p:cNvGraphicFramePr>
            <a:graphicFrameLocks noChangeAspect="1"/>
          </p:cNvGraphicFramePr>
          <p:nvPr/>
        </p:nvGraphicFramePr>
        <p:xfrm>
          <a:off x="1641475" y="3860800"/>
          <a:ext cx="3008313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12" name="" r:id="rId7" imgW="1548765" imgH="927100" progId="Equation.3">
                  <p:embed/>
                </p:oleObj>
              </mc:Choice>
              <mc:Fallback>
                <p:oleObj name="" r:id="rId7" imgW="1548765" imgH="927100" progId="Equation.3">
                  <p:embed/>
                  <p:pic>
                    <p:nvPicPr>
                      <p:cNvPr id="0" name="图片 346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41475" y="3860800"/>
                        <a:ext cx="3008313" cy="1800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5560" name="Object 8"/>
          <p:cNvGraphicFramePr/>
          <p:nvPr/>
        </p:nvGraphicFramePr>
        <p:xfrm>
          <a:off x="7938" y="5838825"/>
          <a:ext cx="914400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13" name="" r:id="rId9" imgW="4368800" imgH="228600" progId="Equation.3">
                  <p:embed/>
                </p:oleObj>
              </mc:Choice>
              <mc:Fallback>
                <p:oleObj name="" r:id="rId9" imgW="4368800" imgH="228600" progId="Equation.3">
                  <p:embed/>
                  <p:pic>
                    <p:nvPicPr>
                      <p:cNvPr id="0" name="图片 346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938" y="5838825"/>
                        <a:ext cx="9144000" cy="466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35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35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35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35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8626" name="Object 2"/>
          <p:cNvGraphicFramePr/>
          <p:nvPr/>
        </p:nvGraphicFramePr>
        <p:xfrm>
          <a:off x="293688" y="1803400"/>
          <a:ext cx="4716462" cy="165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57" name="" r:id="rId1" imgW="2451100" imgH="927100" progId="Equation.3">
                  <p:embed/>
                </p:oleObj>
              </mc:Choice>
              <mc:Fallback>
                <p:oleObj name="" r:id="rId1" imgW="2451100" imgH="927100" progId="Equation.3">
                  <p:embed/>
                  <p:pic>
                    <p:nvPicPr>
                      <p:cNvPr id="0" name="图片 346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93688" y="1803400"/>
                        <a:ext cx="4716462" cy="16557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4930" name="Object 3"/>
          <p:cNvGraphicFramePr/>
          <p:nvPr/>
        </p:nvGraphicFramePr>
        <p:xfrm>
          <a:off x="0" y="255588"/>
          <a:ext cx="9226550" cy="147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58" name="" r:id="rId3" imgW="4203065" imgH="685800" progId="Equation.3">
                  <p:embed/>
                </p:oleObj>
              </mc:Choice>
              <mc:Fallback>
                <p:oleObj name="" r:id="rId3" imgW="4203065" imgH="685800" progId="Equation.3">
                  <p:embed/>
                  <p:pic>
                    <p:nvPicPr>
                      <p:cNvPr id="0" name="图片 347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255588"/>
                        <a:ext cx="9226550" cy="1476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8628" name="Object 4"/>
          <p:cNvGraphicFramePr>
            <a:graphicFrameLocks noChangeAspect="1"/>
          </p:cNvGraphicFramePr>
          <p:nvPr/>
        </p:nvGraphicFramePr>
        <p:xfrm>
          <a:off x="5040313" y="1809750"/>
          <a:ext cx="3289300" cy="165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59" name="" r:id="rId5" imgW="1841500" imgH="927100" progId="Equation.3">
                  <p:embed/>
                </p:oleObj>
              </mc:Choice>
              <mc:Fallback>
                <p:oleObj name="" r:id="rId5" imgW="1841500" imgH="927100" progId="Equation.3">
                  <p:embed/>
                  <p:pic>
                    <p:nvPicPr>
                      <p:cNvPr id="0" name="图片 347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40313" y="1809750"/>
                        <a:ext cx="3289300" cy="16557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8629" name="Object 5"/>
          <p:cNvGraphicFramePr>
            <a:graphicFrameLocks noChangeAspect="1"/>
          </p:cNvGraphicFramePr>
          <p:nvPr/>
        </p:nvGraphicFramePr>
        <p:xfrm>
          <a:off x="1487488" y="3465513"/>
          <a:ext cx="3267075" cy="165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60" name="" r:id="rId7" imgW="1828800" imgH="927100" progId="Equation.3">
                  <p:embed/>
                </p:oleObj>
              </mc:Choice>
              <mc:Fallback>
                <p:oleObj name="" r:id="rId7" imgW="1828800" imgH="927100" progId="Equation.3">
                  <p:embed/>
                  <p:pic>
                    <p:nvPicPr>
                      <p:cNvPr id="0" name="图片 347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87488" y="3465513"/>
                        <a:ext cx="3267075" cy="16557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8630" name="Object 6"/>
          <p:cNvGraphicFramePr>
            <a:graphicFrameLocks noChangeAspect="1"/>
          </p:cNvGraphicFramePr>
          <p:nvPr/>
        </p:nvGraphicFramePr>
        <p:xfrm>
          <a:off x="4794250" y="3465513"/>
          <a:ext cx="3108325" cy="165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61" name="" r:id="rId9" imgW="1739900" imgH="927100" progId="Equation.3">
                  <p:embed/>
                </p:oleObj>
              </mc:Choice>
              <mc:Fallback>
                <p:oleObj name="" r:id="rId9" imgW="1739900" imgH="927100" progId="Equation.3">
                  <p:embed/>
                  <p:pic>
                    <p:nvPicPr>
                      <p:cNvPr id="0" name="图片 347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794250" y="3465513"/>
                        <a:ext cx="3108325" cy="16557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8631" name="Object 7"/>
          <p:cNvGraphicFramePr>
            <a:graphicFrameLocks noChangeAspect="1"/>
          </p:cNvGraphicFramePr>
          <p:nvPr/>
        </p:nvGraphicFramePr>
        <p:xfrm>
          <a:off x="1489075" y="5121275"/>
          <a:ext cx="3038475" cy="165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62" name="" r:id="rId11" imgW="1701800" imgH="927100" progId="Equation.3">
                  <p:embed/>
                </p:oleObj>
              </mc:Choice>
              <mc:Fallback>
                <p:oleObj name="" r:id="rId11" imgW="1701800" imgH="927100" progId="Equation.3">
                  <p:embed/>
                  <p:pic>
                    <p:nvPicPr>
                      <p:cNvPr id="0" name="图片 347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489075" y="5121275"/>
                        <a:ext cx="3038475" cy="1657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8632" name="Object 8"/>
          <p:cNvGraphicFramePr>
            <a:graphicFrameLocks noChangeAspect="1"/>
          </p:cNvGraphicFramePr>
          <p:nvPr/>
        </p:nvGraphicFramePr>
        <p:xfrm>
          <a:off x="4538663" y="5121275"/>
          <a:ext cx="2654300" cy="165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63" name="" r:id="rId13" imgW="1485900" imgH="927100" progId="Equation.3">
                  <p:embed/>
                </p:oleObj>
              </mc:Choice>
              <mc:Fallback>
                <p:oleObj name="" r:id="rId13" imgW="1485900" imgH="927100" progId="Equation.3">
                  <p:embed/>
                  <p:pic>
                    <p:nvPicPr>
                      <p:cNvPr id="0" name="图片 3475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538663" y="5121275"/>
                        <a:ext cx="2654300" cy="16557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8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38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38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38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538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538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5337" name="Object 25"/>
          <p:cNvGraphicFramePr>
            <a:graphicFrameLocks noChangeAspect="1"/>
          </p:cNvGraphicFramePr>
          <p:nvPr/>
        </p:nvGraphicFramePr>
        <p:xfrm>
          <a:off x="1381125" y="3459163"/>
          <a:ext cx="2698750" cy="165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81" name="" r:id="rId1" imgW="1511300" imgH="927100" progId="Equation.3">
                  <p:embed/>
                </p:oleObj>
              </mc:Choice>
              <mc:Fallback>
                <p:oleObj name="" r:id="rId1" imgW="1511300" imgH="927100" progId="Equation.3">
                  <p:embed/>
                  <p:pic>
                    <p:nvPicPr>
                      <p:cNvPr id="0" name="图片 347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381125" y="3459163"/>
                        <a:ext cx="2698750" cy="16573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38" name="Object 26"/>
          <p:cNvGraphicFramePr/>
          <p:nvPr/>
        </p:nvGraphicFramePr>
        <p:xfrm>
          <a:off x="0" y="5157788"/>
          <a:ext cx="5507038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82" name="" r:id="rId3" imgW="5814060" imgH="431800" progId="Equation.3">
                  <p:embed/>
                </p:oleObj>
              </mc:Choice>
              <mc:Fallback>
                <p:oleObj name="" r:id="rId3" imgW="5814060" imgH="431800" progId="Equation.3">
                  <p:embed/>
                  <p:pic>
                    <p:nvPicPr>
                      <p:cNvPr id="0" name="图片 347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5157788"/>
                        <a:ext cx="5507038" cy="3952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39" name="Object 27"/>
          <p:cNvGraphicFramePr/>
          <p:nvPr/>
        </p:nvGraphicFramePr>
        <p:xfrm>
          <a:off x="5507038" y="5111750"/>
          <a:ext cx="3240087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83" name="" r:id="rId5" imgW="1435100" imgH="228600" progId="Equation.3">
                  <p:embed/>
                </p:oleObj>
              </mc:Choice>
              <mc:Fallback>
                <p:oleObj name="" r:id="rId5" imgW="1435100" imgH="228600" progId="Equation.3">
                  <p:embed/>
                  <p:pic>
                    <p:nvPicPr>
                      <p:cNvPr id="0" name="图片 347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07038" y="5111750"/>
                        <a:ext cx="3240087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40" name="Object 28"/>
          <p:cNvGraphicFramePr>
            <a:graphicFrameLocks noChangeAspect="1"/>
          </p:cNvGraphicFramePr>
          <p:nvPr/>
        </p:nvGraphicFramePr>
        <p:xfrm>
          <a:off x="0" y="5553075"/>
          <a:ext cx="2605088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84" name="" r:id="rId7" imgW="1117600" imgH="228600" progId="Equation.3">
                  <p:embed/>
                </p:oleObj>
              </mc:Choice>
              <mc:Fallback>
                <p:oleObj name="" r:id="rId7" imgW="1117600" imgH="228600" progId="Equation.3">
                  <p:embed/>
                  <p:pic>
                    <p:nvPicPr>
                      <p:cNvPr id="0" name="图片 347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0" y="5553075"/>
                        <a:ext cx="2605088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957" name="Object 2"/>
          <p:cNvGraphicFramePr/>
          <p:nvPr/>
        </p:nvGraphicFramePr>
        <p:xfrm>
          <a:off x="149225" y="1803400"/>
          <a:ext cx="4716463" cy="165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85" name="" r:id="rId9" imgW="2451100" imgH="927100" progId="Equation.3">
                  <p:embed/>
                </p:oleObj>
              </mc:Choice>
              <mc:Fallback>
                <p:oleObj name="" r:id="rId9" imgW="2451100" imgH="927100" progId="Equation.3">
                  <p:embed/>
                  <p:pic>
                    <p:nvPicPr>
                      <p:cNvPr id="0" name="图片 348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49225" y="1803400"/>
                        <a:ext cx="4716463" cy="16557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958" name="Object 8"/>
          <p:cNvGraphicFramePr>
            <a:graphicFrameLocks noChangeAspect="1"/>
          </p:cNvGraphicFramePr>
          <p:nvPr/>
        </p:nvGraphicFramePr>
        <p:xfrm>
          <a:off x="4865688" y="1803400"/>
          <a:ext cx="2654300" cy="165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86" name="" r:id="rId11" imgW="1485900" imgH="927100" progId="Equation.3">
                  <p:embed/>
                </p:oleObj>
              </mc:Choice>
              <mc:Fallback>
                <p:oleObj name="" r:id="rId11" imgW="1485900" imgH="927100" progId="Equation.3">
                  <p:embed/>
                  <p:pic>
                    <p:nvPicPr>
                      <p:cNvPr id="0" name="图片 348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865688" y="1803400"/>
                        <a:ext cx="2654300" cy="16557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0" y="6194425"/>
            <a:ext cx="8818563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注：</a:t>
            </a:r>
            <a:r>
              <a:rPr lang="zh-CN" altLang="en-US" sz="2800" b="1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此类型题目一定要将矩阵化为简化阶梯形矩阵</a:t>
            </a:r>
            <a:r>
              <a:rPr lang="en-US" altLang="zh-CN" sz="2800" b="1">
                <a:solidFill>
                  <a:srgbClr val="070709"/>
                </a:solidFill>
                <a:latin typeface="Times New Roman" panose="02020603050405020304" pitchFamily="18" charset="0"/>
              </a:rPr>
              <a:t>.</a:t>
            </a:r>
            <a:endParaRPr lang="en-US" altLang="zh-CN" sz="2800" b="1">
              <a:solidFill>
                <a:srgbClr val="070709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25960" name="Object 3"/>
          <p:cNvGraphicFramePr/>
          <p:nvPr/>
        </p:nvGraphicFramePr>
        <p:xfrm>
          <a:off x="0" y="255588"/>
          <a:ext cx="9226550" cy="147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87" name="" r:id="rId13" imgW="4203065" imgH="685800" progId="Equation.3">
                  <p:embed/>
                </p:oleObj>
              </mc:Choice>
              <mc:Fallback>
                <p:oleObj name="" r:id="rId13" imgW="4203065" imgH="685800" progId="Equation.3">
                  <p:embed/>
                  <p:pic>
                    <p:nvPicPr>
                      <p:cNvPr id="0" name="图片 348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0" y="255588"/>
                        <a:ext cx="9226550" cy="1476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25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25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25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25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2"/>
          <p:cNvSpPr>
            <a:spLocks noGrp="1"/>
          </p:cNvSpPr>
          <p:nvPr/>
        </p:nvSpPr>
        <p:spPr>
          <a:xfrm>
            <a:off x="0" y="592138"/>
            <a:ext cx="7848600" cy="611187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 anchorCtr="0"/>
          <a:lstStyle/>
          <a:p>
            <a:r>
              <a:rPr lang="zh-CN" altLang="en-US" sz="32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四、矩阵的标准形</a:t>
            </a:r>
            <a:endParaRPr lang="zh-CN" altLang="en-US" sz="3200" b="1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2" name="Object 13"/>
          <p:cNvGraphicFramePr>
            <a:graphicFrameLocks noChangeAspect="1"/>
          </p:cNvGraphicFramePr>
          <p:nvPr/>
        </p:nvGraphicFramePr>
        <p:xfrm>
          <a:off x="754063" y="4953000"/>
          <a:ext cx="2546350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5" name="" r:id="rId1" imgW="1511300" imgH="927100" progId="Equation.3">
                  <p:embed/>
                </p:oleObj>
              </mc:Choice>
              <mc:Fallback>
                <p:oleObj name="" r:id="rId1" imgW="1511300" imgH="927100" progId="Equation.3">
                  <p:embed/>
                  <p:pic>
                    <p:nvPicPr>
                      <p:cNvPr id="0" name="图片 348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54063" y="4953000"/>
                        <a:ext cx="2546350" cy="1562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16"/>
          <p:cNvGraphicFramePr/>
          <p:nvPr/>
        </p:nvGraphicFramePr>
        <p:xfrm>
          <a:off x="5656263" y="5441950"/>
          <a:ext cx="2016125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6" name="" r:id="rId3" imgW="1827530" imgH="405765" progId="Equation.3">
                  <p:embed/>
                </p:oleObj>
              </mc:Choice>
              <mc:Fallback>
                <p:oleObj name="" r:id="rId3" imgW="1827530" imgH="405765" progId="Equation.3">
                  <p:embed/>
                  <p:pic>
                    <p:nvPicPr>
                      <p:cNvPr id="0" name="图片 348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56263" y="5441950"/>
                        <a:ext cx="2016125" cy="395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7"/>
          <p:cNvGraphicFramePr>
            <a:graphicFrameLocks noChangeAspect="1"/>
          </p:cNvGraphicFramePr>
          <p:nvPr/>
        </p:nvGraphicFramePr>
        <p:xfrm>
          <a:off x="3298825" y="4953000"/>
          <a:ext cx="2332038" cy="156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7" name="" r:id="rId5" imgW="1384300" imgH="927100" progId="Equation.3">
                  <p:embed/>
                </p:oleObj>
              </mc:Choice>
              <mc:Fallback>
                <p:oleObj name="" r:id="rId5" imgW="1384300" imgH="927100" progId="Equation.3">
                  <p:embed/>
                  <p:pic>
                    <p:nvPicPr>
                      <p:cNvPr id="0" name="图片 348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98825" y="4953000"/>
                        <a:ext cx="2332038" cy="15636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267" name="Object 27"/>
          <p:cNvGraphicFramePr/>
          <p:nvPr/>
        </p:nvGraphicFramePr>
        <p:xfrm>
          <a:off x="0" y="1320800"/>
          <a:ext cx="9180513" cy="186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8" name="" r:id="rId7" imgW="4343400" imgH="914400" progId="Equation.3">
                  <p:embed/>
                </p:oleObj>
              </mc:Choice>
              <mc:Fallback>
                <p:oleObj name="" r:id="rId7" imgW="4343400" imgH="914400" progId="Equation.3">
                  <p:embed/>
                  <p:pic>
                    <p:nvPicPr>
                      <p:cNvPr id="0" name="图片 348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0" y="1320800"/>
                        <a:ext cx="9180513" cy="1863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0"/>
          <p:cNvGraphicFramePr>
            <a:graphicFrameLocks noChangeAspect="1"/>
          </p:cNvGraphicFramePr>
          <p:nvPr/>
        </p:nvGraphicFramePr>
        <p:xfrm>
          <a:off x="96838" y="3286125"/>
          <a:ext cx="3060700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9" name="" r:id="rId9" imgW="1816100" imgH="927100" progId="Equation.3">
                  <p:embed/>
                </p:oleObj>
              </mc:Choice>
              <mc:Fallback>
                <p:oleObj name="" r:id="rId9" imgW="1816100" imgH="927100" progId="Equation.3">
                  <p:embed/>
                  <p:pic>
                    <p:nvPicPr>
                      <p:cNvPr id="0" name="图片 348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6838" y="3286125"/>
                        <a:ext cx="3060700" cy="1562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2"/>
          <p:cNvGraphicFramePr>
            <a:graphicFrameLocks noChangeAspect="1"/>
          </p:cNvGraphicFramePr>
          <p:nvPr/>
        </p:nvGraphicFramePr>
        <p:xfrm>
          <a:off x="3157538" y="3286125"/>
          <a:ext cx="2374900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0" name="" r:id="rId11" imgW="1409700" imgH="927100" progId="Equation.3">
                  <p:embed/>
                </p:oleObj>
              </mc:Choice>
              <mc:Fallback>
                <p:oleObj name="" r:id="rId11" imgW="1409700" imgH="927100" progId="Equation.3">
                  <p:embed/>
                  <p:pic>
                    <p:nvPicPr>
                      <p:cNvPr id="0" name="图片 348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157538" y="3286125"/>
                        <a:ext cx="2374900" cy="1562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3"/>
          <p:cNvGraphicFramePr/>
          <p:nvPr/>
        </p:nvGraphicFramePr>
        <p:xfrm>
          <a:off x="5656263" y="3867150"/>
          <a:ext cx="1828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1" name="" r:id="rId13" imgW="1827530" imgH="405765" progId="Equation.3">
                  <p:embed/>
                </p:oleObj>
              </mc:Choice>
              <mc:Fallback>
                <p:oleObj name="" r:id="rId13" imgW="1827530" imgH="405765" progId="Equation.3">
                  <p:embed/>
                  <p:pic>
                    <p:nvPicPr>
                      <p:cNvPr id="0" name="图片 348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656263" y="3867150"/>
                        <a:ext cx="18288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22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8001" name="Object 16"/>
          <p:cNvGraphicFramePr/>
          <p:nvPr/>
        </p:nvGraphicFramePr>
        <p:xfrm>
          <a:off x="5872163" y="3576638"/>
          <a:ext cx="2016125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17" name="" r:id="rId1" imgW="1827530" imgH="405765" progId="Equation.3">
                  <p:embed/>
                </p:oleObj>
              </mc:Choice>
              <mc:Fallback>
                <p:oleObj name="" r:id="rId1" imgW="1827530" imgH="405765" progId="Equation.3">
                  <p:embed/>
                  <p:pic>
                    <p:nvPicPr>
                      <p:cNvPr id="0" name="图片 349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872163" y="3576638"/>
                        <a:ext cx="2016125" cy="3952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8002" name="Object 17"/>
          <p:cNvGraphicFramePr>
            <a:graphicFrameLocks noChangeAspect="1"/>
          </p:cNvGraphicFramePr>
          <p:nvPr/>
        </p:nvGraphicFramePr>
        <p:xfrm>
          <a:off x="3443288" y="3017838"/>
          <a:ext cx="2332037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18" name="" r:id="rId3" imgW="1384300" imgH="927100" progId="Equation.3">
                  <p:embed/>
                </p:oleObj>
              </mc:Choice>
              <mc:Fallback>
                <p:oleObj name="" r:id="rId3" imgW="1384300" imgH="927100" progId="Equation.3">
                  <p:embed/>
                  <p:pic>
                    <p:nvPicPr>
                      <p:cNvPr id="0" name="图片 349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43288" y="3017838"/>
                        <a:ext cx="2332037" cy="1562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8003" name="Object 30"/>
          <p:cNvGraphicFramePr>
            <a:graphicFrameLocks noChangeAspect="1"/>
          </p:cNvGraphicFramePr>
          <p:nvPr/>
        </p:nvGraphicFramePr>
        <p:xfrm>
          <a:off x="384175" y="3000375"/>
          <a:ext cx="3060700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19" name="" r:id="rId5" imgW="1816100" imgH="927100" progId="Equation.3">
                  <p:embed/>
                </p:oleObj>
              </mc:Choice>
              <mc:Fallback>
                <p:oleObj name="" r:id="rId5" imgW="1816100" imgH="927100" progId="Equation.3">
                  <p:embed/>
                  <p:pic>
                    <p:nvPicPr>
                      <p:cNvPr id="0" name="图片 349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4175" y="3000375"/>
                        <a:ext cx="3060700" cy="1562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30"/>
          <p:cNvGraphicFramePr/>
          <p:nvPr/>
        </p:nvGraphicFramePr>
        <p:xfrm>
          <a:off x="933450" y="4794250"/>
          <a:ext cx="2413000" cy="156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20" name="" r:id="rId7" imgW="1219200" imgH="927100" progId="Equation.3">
                  <p:embed/>
                </p:oleObj>
              </mc:Choice>
              <mc:Fallback>
                <p:oleObj name="" r:id="rId7" imgW="1219200" imgH="927100" progId="Equation.3">
                  <p:embed/>
                  <p:pic>
                    <p:nvPicPr>
                      <p:cNvPr id="0" name="图片 349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33450" y="4794250"/>
                        <a:ext cx="2413000" cy="15605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6438" name="Object 16"/>
          <p:cNvGraphicFramePr>
            <a:graphicFrameLocks noChangeAspect="1"/>
          </p:cNvGraphicFramePr>
          <p:nvPr/>
        </p:nvGraphicFramePr>
        <p:xfrm>
          <a:off x="3421063" y="5364163"/>
          <a:ext cx="1122362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21" name="" r:id="rId9" imgW="508000" imgH="203200" progId="Equation.3">
                  <p:embed/>
                </p:oleObj>
              </mc:Choice>
              <mc:Fallback>
                <p:oleObj name="" r:id="rId9" imgW="508000" imgH="203200" progId="Equation.3">
                  <p:embed/>
                  <p:pic>
                    <p:nvPicPr>
                      <p:cNvPr id="0" name="图片 349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421063" y="5364163"/>
                        <a:ext cx="1122362" cy="3952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8006" name="Object 27"/>
          <p:cNvGraphicFramePr/>
          <p:nvPr/>
        </p:nvGraphicFramePr>
        <p:xfrm>
          <a:off x="0" y="962025"/>
          <a:ext cx="9180513" cy="186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22" name="" r:id="rId11" imgW="4343400" imgH="914400" progId="Equation.3">
                  <p:embed/>
                </p:oleObj>
              </mc:Choice>
              <mc:Fallback>
                <p:oleObj name="" r:id="rId11" imgW="4343400" imgH="914400" progId="Equation.3">
                  <p:embed/>
                  <p:pic>
                    <p:nvPicPr>
                      <p:cNvPr id="0" name="图片 349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0" y="962025"/>
                        <a:ext cx="9180513" cy="1863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/>
          <p:nvPr/>
        </p:nvSpPr>
        <p:spPr>
          <a:xfrm>
            <a:off x="0" y="374650"/>
            <a:ext cx="3222625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8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定义</a:t>
            </a:r>
            <a:r>
              <a:rPr lang="en-US" altLang="zh-CN" sz="2800" b="1" dirty="0">
                <a:solidFill>
                  <a:schemeClr val="tx2"/>
                </a:solidFill>
                <a:latin typeface="宋体" panose="02010600030101010101" pitchFamily="2" charset="-122"/>
              </a:rPr>
              <a:t>6</a:t>
            </a:r>
            <a:r>
              <a:rPr lang="zh-CN" altLang="en-US" sz="28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：如下矩阵：</a:t>
            </a:r>
            <a:endParaRPr lang="zh-CN" altLang="en-US" sz="2800" b="1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244739" name="Object 3"/>
          <p:cNvGraphicFramePr>
            <a:graphicFrameLocks noChangeAspect="1"/>
          </p:cNvGraphicFramePr>
          <p:nvPr/>
        </p:nvGraphicFramePr>
        <p:xfrm>
          <a:off x="2538413" y="896938"/>
          <a:ext cx="3779837" cy="2543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93" name="" r:id="rId1" imgW="2286000" imgH="1600200" progId="Equation.DSMT4">
                  <p:embed/>
                </p:oleObj>
              </mc:Choice>
              <mc:Fallback>
                <p:oleObj name="" r:id="rId1" imgW="2286000" imgH="1600200" progId="Equation.DSMT4">
                  <p:embed/>
                  <p:pic>
                    <p:nvPicPr>
                      <p:cNvPr id="0" name="图片 349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538413" y="896938"/>
                        <a:ext cx="3779837" cy="2543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4742" name="Rectangle 6"/>
          <p:cNvSpPr/>
          <p:nvPr/>
        </p:nvSpPr>
        <p:spPr>
          <a:xfrm>
            <a:off x="2339975" y="3600450"/>
            <a:ext cx="3633788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solidFill>
                  <a:srgbClr val="07070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，其中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r</a:t>
            </a:r>
            <a:r>
              <a:rPr lang="zh-CN" altLang="en-US" sz="2800" b="1" dirty="0">
                <a:solidFill>
                  <a:srgbClr val="07070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是矩阵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solidFill>
                  <a:srgbClr val="07070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的秩.</a:t>
            </a:r>
            <a:endParaRPr lang="zh-CN" altLang="en-US" sz="2800" b="1" dirty="0">
              <a:solidFill>
                <a:srgbClr val="070709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3563938"/>
            <a:ext cx="2630488" cy="522287"/>
            <a:chOff x="-50" y="6921"/>
            <a:chExt cx="4142" cy="822"/>
          </a:xfrm>
        </p:grpSpPr>
        <p:graphicFrame>
          <p:nvGraphicFramePr>
            <p:cNvPr id="129029" name="Object 4"/>
            <p:cNvGraphicFramePr>
              <a:graphicFrameLocks noChangeAspect="1"/>
            </p:cNvGraphicFramePr>
            <p:nvPr/>
          </p:nvGraphicFramePr>
          <p:xfrm>
            <a:off x="-50" y="6984"/>
            <a:ext cx="3913" cy="7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994" name="" r:id="rId3" imgW="1079500" imgH="203200" progId="Equation.3">
                    <p:embed/>
                  </p:oleObj>
                </mc:Choice>
                <mc:Fallback>
                  <p:oleObj name="" r:id="rId3" imgW="1079500" imgH="203200" progId="Equation.3">
                    <p:embed/>
                    <p:pic>
                      <p:nvPicPr>
                        <p:cNvPr id="0" name="图片 3497"/>
                        <p:cNvPicPr/>
                        <p:nvPr/>
                      </p:nvPicPr>
                      <p:blipFill>
                        <a:blip r:embed="rId4"/>
                        <a:srcRect r="-2" b="21"/>
                        <a:stretch>
                          <a:fillRect/>
                        </a:stretch>
                      </p:blipFill>
                      <p:spPr>
                        <a:xfrm>
                          <a:off x="-50" y="6984"/>
                          <a:ext cx="3913" cy="7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9030" name="Rectangle 6"/>
            <p:cNvSpPr/>
            <p:nvPr/>
          </p:nvSpPr>
          <p:spPr>
            <a:xfrm>
              <a:off x="1934" y="6921"/>
              <a:ext cx="2158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标准形</a:t>
              </a:r>
              <a:endPara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" name="TextBox 2"/>
          <p:cNvSpPr txBox="1"/>
          <p:nvPr/>
        </p:nvSpPr>
        <p:spPr>
          <a:xfrm>
            <a:off x="1588" y="4262438"/>
            <a:ext cx="9115425" cy="19685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zh-CN" altLang="en-US" sz="2800" b="1" dirty="0">
                <a:solidFill>
                  <a:srgbClr val="210DB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注意：</a:t>
            </a:r>
            <a:r>
              <a:rPr lang="en-US" altLang="zh-CN" sz="2800" b="1" dirty="0">
                <a:solidFill>
                  <a:srgbClr val="070709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、任意一个 </a:t>
            </a:r>
            <a:r>
              <a:rPr lang="zh-CN" altLang="en-US" sz="2800" b="1" i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</a:t>
            </a:r>
            <a:r>
              <a:rPr lang="zh-CN" altLang="en-US" sz="2800" b="1" i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 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矩阵 </a:t>
            </a:r>
            <a:r>
              <a:rPr lang="zh-CN" altLang="en-US" sz="2800" b="1" i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 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，都可以通过初等变换化为它的标准形</a:t>
            </a:r>
            <a:r>
              <a:rPr lang="zh-CN" altLang="zh-CN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，从而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矩阵</a:t>
            </a:r>
            <a:r>
              <a:rPr lang="zh-CN" altLang="en-US" sz="2800" b="1" i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与其标准形矩阵是等价的</a:t>
            </a:r>
            <a:r>
              <a:rPr lang="en-US" altLang="zh-CN" sz="2800" b="1" dirty="0">
                <a:solidFill>
                  <a:srgbClr val="070709"/>
                </a:solidFill>
                <a:latin typeface="Times New Roman" panose="02020603050405020304" pitchFamily="18" charset="0"/>
              </a:rPr>
              <a:t>.</a:t>
            </a:r>
            <a:endParaRPr lang="zh-CN" altLang="en-US" sz="2800" b="1" dirty="0">
              <a:solidFill>
                <a:srgbClr val="070709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just"/>
            <a:r>
              <a:rPr lang="en-US" altLang="zh-CN" sz="2800" b="1" dirty="0">
                <a:solidFill>
                  <a:srgbClr val="070709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、若</a:t>
            </a:r>
            <a:r>
              <a:rPr lang="zh-CN" altLang="en-US" sz="2800" b="1" i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为</a:t>
            </a:r>
            <a:r>
              <a:rPr lang="zh-CN" altLang="en-US" sz="2800" b="1" i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阶满秩方阵，其标准形为</a:t>
            </a:r>
            <a:r>
              <a:rPr lang="zh-CN" altLang="en-US" sz="2800" b="1" i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阶单位矩阵，即</a:t>
            </a:r>
            <a:r>
              <a:rPr lang="zh-CN" altLang="en-US" sz="2800" b="1" i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阶满秩方阵与</a:t>
            </a:r>
            <a:r>
              <a:rPr lang="zh-CN" altLang="en-US" sz="2800" b="1" i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阶单位矩阵等价</a:t>
            </a:r>
            <a:r>
              <a:rPr lang="en-US" altLang="zh-CN" sz="2800" b="1" dirty="0">
                <a:solidFill>
                  <a:srgbClr val="070709"/>
                </a:solidFill>
                <a:latin typeface="Times New Roman" panose="02020603050405020304" pitchFamily="18" charset="0"/>
              </a:rPr>
              <a:t>.</a:t>
            </a:r>
            <a:endParaRPr lang="en-US" altLang="zh-CN" sz="2800" b="1" dirty="0">
              <a:solidFill>
                <a:srgbClr val="070709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47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4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447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738" grpId="0" build="p"/>
      <p:bldP spid="244742" grpId="0" build="p"/>
      <p:bldP spid="2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7" name="Rectangle 3"/>
          <p:cNvSpPr/>
          <p:nvPr/>
        </p:nvSpPr>
        <p:spPr>
          <a:xfrm>
            <a:off x="0" y="1246188"/>
            <a:ext cx="8793163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例</a:t>
            </a:r>
            <a:r>
              <a:rPr lang="en-US" altLang="zh-CN" sz="2800" b="1" dirty="0">
                <a:solidFill>
                  <a:schemeClr val="tx2"/>
                </a:solidFill>
                <a:latin typeface="宋体" panose="02010600030101010101" pitchFamily="2" charset="-122"/>
              </a:rPr>
              <a:t>5</a:t>
            </a:r>
            <a:r>
              <a:rPr lang="zh-CN" altLang="en-US" sz="28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:利用初等变换将下列矩阵化为标准形</a:t>
            </a:r>
            <a:endParaRPr lang="zh-CN" altLang="en-US" sz="2800" b="1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246788" name="Object 4"/>
          <p:cNvGraphicFramePr>
            <a:graphicFrameLocks noChangeAspect="1"/>
          </p:cNvGraphicFramePr>
          <p:nvPr/>
        </p:nvGraphicFramePr>
        <p:xfrm>
          <a:off x="3035300" y="1789113"/>
          <a:ext cx="2697163" cy="190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65" name="" r:id="rId1" imgW="1206500" imgH="914400" progId="Equation.DSMT4">
                  <p:embed/>
                </p:oleObj>
              </mc:Choice>
              <mc:Fallback>
                <p:oleObj name="" r:id="rId1" imgW="1206500" imgH="914400" progId="Equation.DSMT4">
                  <p:embed/>
                  <p:pic>
                    <p:nvPicPr>
                      <p:cNvPr id="0" name="图片 349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35300" y="1789113"/>
                        <a:ext cx="2697163" cy="1908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791" name="Object 7"/>
          <p:cNvGraphicFramePr>
            <a:graphicFrameLocks noChangeAspect="1"/>
          </p:cNvGraphicFramePr>
          <p:nvPr/>
        </p:nvGraphicFramePr>
        <p:xfrm>
          <a:off x="3267075" y="4281488"/>
          <a:ext cx="2667000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66" name="" r:id="rId3" imgW="1562100" imgH="914400" progId="Equation.DSMT4">
                  <p:embed/>
                </p:oleObj>
              </mc:Choice>
              <mc:Fallback>
                <p:oleObj name="" r:id="rId3" imgW="1562100" imgH="914400" progId="Equation.DSMT4">
                  <p:embed/>
                  <p:pic>
                    <p:nvPicPr>
                      <p:cNvPr id="0" name="图片 349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67075" y="4281488"/>
                        <a:ext cx="2667000" cy="175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793" name="Rectangle 9"/>
          <p:cNvSpPr/>
          <p:nvPr/>
        </p:nvSpPr>
        <p:spPr>
          <a:xfrm>
            <a:off x="250825" y="3751263"/>
            <a:ext cx="914400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解: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47675" y="4281488"/>
            <a:ext cx="2819400" cy="1828800"/>
            <a:chOff x="1382" y="7532"/>
            <a:chExt cx="4440" cy="2880"/>
          </a:xfrm>
        </p:grpSpPr>
        <p:graphicFrame>
          <p:nvGraphicFramePr>
            <p:cNvPr id="130054" name="Object 6"/>
            <p:cNvGraphicFramePr>
              <a:graphicFrameLocks noChangeAspect="1"/>
            </p:cNvGraphicFramePr>
            <p:nvPr/>
          </p:nvGraphicFramePr>
          <p:xfrm>
            <a:off x="1382" y="7532"/>
            <a:ext cx="4440" cy="28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5067" name="" r:id="rId5" imgW="1638300" imgH="914400" progId="Equation.DSMT4">
                    <p:embed/>
                  </p:oleObj>
                </mc:Choice>
                <mc:Fallback>
                  <p:oleObj name="" r:id="rId5" imgW="1638300" imgH="914400" progId="Equation.DSMT4">
                    <p:embed/>
                    <p:pic>
                      <p:nvPicPr>
                        <p:cNvPr id="0" name="图片 3500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382" y="7532"/>
                          <a:ext cx="4440" cy="28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0055" name="对象 1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1985" y="8500"/>
            <a:ext cx="907" cy="4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5068" name="" r:id="rId7" imgW="457200" imgH="228600" progId="Equation.KSEE3">
                    <p:embed/>
                  </p:oleObj>
                </mc:Choice>
                <mc:Fallback>
                  <p:oleObj name="" r:id="rId7" imgW="457200" imgH="228600" progId="Equation.KSEE3">
                    <p:embed/>
                    <p:pic>
                      <p:nvPicPr>
                        <p:cNvPr id="0" name="图片 3501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985" y="8500"/>
                          <a:ext cx="907" cy="454"/>
                        </a:xfrm>
                        <a:prstGeom prst="rect">
                          <a:avLst/>
                        </a:prstGeom>
                        <a:pattFill prst="pct5">
                          <a:fgClr>
                            <a:schemeClr val="bg1"/>
                          </a:fgClr>
                          <a:bgClr>
                            <a:schemeClr val="bg1"/>
                          </a:bgClr>
                        </a:patt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" name="组合 12"/>
          <p:cNvGrpSpPr/>
          <p:nvPr/>
        </p:nvGrpSpPr>
        <p:grpSpPr>
          <a:xfrm>
            <a:off x="5934075" y="4244975"/>
            <a:ext cx="2592388" cy="1822450"/>
            <a:chOff x="10022" y="7477"/>
            <a:chExt cx="4082" cy="2870"/>
          </a:xfrm>
        </p:grpSpPr>
        <p:grpSp>
          <p:nvGrpSpPr>
            <p:cNvPr id="130057" name="组合 4"/>
            <p:cNvGrpSpPr/>
            <p:nvPr/>
          </p:nvGrpSpPr>
          <p:grpSpPr>
            <a:xfrm>
              <a:off x="10022" y="7477"/>
              <a:ext cx="4082" cy="2870"/>
              <a:chOff x="10022" y="7477"/>
              <a:chExt cx="4082" cy="2870"/>
            </a:xfrm>
          </p:grpSpPr>
          <p:graphicFrame>
            <p:nvGraphicFramePr>
              <p:cNvPr id="130058" name="Object 2"/>
              <p:cNvGraphicFramePr>
                <a:graphicFrameLocks noChangeAspect="1"/>
              </p:cNvGraphicFramePr>
              <p:nvPr/>
            </p:nvGraphicFramePr>
            <p:xfrm>
              <a:off x="10022" y="7477"/>
              <a:ext cx="4082" cy="287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5069" name="" r:id="rId9" imgW="1308100" imgH="914400" progId="Equation.DSMT4">
                      <p:embed/>
                    </p:oleObj>
                  </mc:Choice>
                  <mc:Fallback>
                    <p:oleObj name="" r:id="rId9" imgW="1308100" imgH="914400" progId="Equation.DSMT4">
                      <p:embed/>
                      <p:pic>
                        <p:nvPicPr>
                          <p:cNvPr id="0" name="图片 3502"/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10022" y="7477"/>
                            <a:ext cx="4082" cy="287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30059" name="对象 3">
                <a:hlinkClick r:id="" action="ppaction://ole?verb=0"/>
              </p:cNvPr>
              <p:cNvGraphicFramePr>
                <a:graphicFrameLocks noChangeAspect="1"/>
              </p:cNvGraphicFramePr>
              <p:nvPr/>
            </p:nvGraphicFramePr>
            <p:xfrm>
              <a:off x="10544" y="7993"/>
              <a:ext cx="781" cy="90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5070" name="" r:id="rId11" imgW="393700" imgH="457200" progId="Equation.KSEE3">
                      <p:embed/>
                    </p:oleObj>
                  </mc:Choice>
                  <mc:Fallback>
                    <p:oleObj name="" r:id="rId11" imgW="393700" imgH="457200" progId="Equation.KSEE3">
                      <p:embed/>
                      <p:pic>
                        <p:nvPicPr>
                          <p:cNvPr id="0" name="图片 3503"/>
                          <p:cNvPicPr/>
                          <p:nvPr/>
                        </p:nvPicPr>
                        <p:blipFill>
                          <a:blip r:embed="rId12"/>
                          <a:stretch>
                            <a:fillRect/>
                          </a:stretch>
                        </p:blipFill>
                        <p:spPr>
                          <a:xfrm>
                            <a:off x="10544" y="7993"/>
                            <a:ext cx="781" cy="907"/>
                          </a:xfrm>
                          <a:prstGeom prst="rect">
                            <a:avLst/>
                          </a:prstGeom>
                          <a:pattFill prst="pct5">
                            <a:fgClr>
                              <a:schemeClr val="bg1"/>
                            </a:fgClr>
                            <a:bgClr>
                              <a:schemeClr val="bg1"/>
                            </a:bgClr>
                          </a:pattFill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pic>
          <p:nvPicPr>
            <p:cNvPr id="130060" name="图片 9"/>
            <p:cNvPicPr>
              <a:picLocks noChangeAspect="1"/>
            </p:cNvPicPr>
            <p:nvPr/>
          </p:nvPicPr>
          <p:blipFill>
            <a:blip r:embed="rId13"/>
            <a:srcRect l="7008" t="29062" r="10599" b="55174"/>
            <a:stretch>
              <a:fillRect/>
            </a:stretch>
          </p:blipFill>
          <p:spPr>
            <a:xfrm>
              <a:off x="11919" y="9071"/>
              <a:ext cx="1928" cy="454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</p:pic>
        <p:pic>
          <p:nvPicPr>
            <p:cNvPr id="130061" name="图片 11"/>
            <p:cNvPicPr>
              <a:picLocks noChangeAspect="1"/>
            </p:cNvPicPr>
            <p:nvPr/>
          </p:nvPicPr>
          <p:blipFill>
            <a:blip r:embed="rId14"/>
            <a:srcRect l="47829" t="23099" r="5742" b="51027"/>
            <a:stretch>
              <a:fillRect/>
            </a:stretch>
          </p:blipFill>
          <p:spPr>
            <a:xfrm>
              <a:off x="11890" y="8183"/>
              <a:ext cx="1957" cy="718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6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6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67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67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46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787" grpId="0" build="p"/>
      <p:bldP spid="246793" grpId="0" build="p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685800" y="4716463"/>
            <a:ext cx="2519363" cy="2049462"/>
            <a:chOff x="1080" y="7427"/>
            <a:chExt cx="3968" cy="3227"/>
          </a:xfrm>
        </p:grpSpPr>
        <p:grpSp>
          <p:nvGrpSpPr>
            <p:cNvPr id="131074" name="组合 27"/>
            <p:cNvGrpSpPr/>
            <p:nvPr/>
          </p:nvGrpSpPr>
          <p:grpSpPr>
            <a:xfrm>
              <a:off x="1080" y="7680"/>
              <a:ext cx="3967" cy="2975"/>
              <a:chOff x="1080" y="7680"/>
              <a:chExt cx="3967" cy="2975"/>
            </a:xfrm>
          </p:grpSpPr>
          <p:graphicFrame>
            <p:nvGraphicFramePr>
              <p:cNvPr id="131075" name="Object 3"/>
              <p:cNvGraphicFramePr>
                <a:graphicFrameLocks noChangeAspect="1"/>
              </p:cNvGraphicFramePr>
              <p:nvPr/>
            </p:nvGraphicFramePr>
            <p:xfrm>
              <a:off x="1080" y="7680"/>
              <a:ext cx="3967" cy="29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6197" name="" r:id="rId1" imgW="1358900" imgH="914400" progId="Equation.DSMT4">
                      <p:embed/>
                    </p:oleObj>
                  </mc:Choice>
                  <mc:Fallback>
                    <p:oleObj name="" r:id="rId1" imgW="1358900" imgH="914400" progId="Equation.DSMT4">
                      <p:embed/>
                      <p:pic>
                        <p:nvPicPr>
                          <p:cNvPr id="0" name="图片 3504"/>
                          <p:cNvPicPr/>
                          <p:nvPr/>
                        </p:nvPicPr>
                        <p:blipFill>
                          <a:blip r:embed="rId2"/>
                          <a:stretch>
                            <a:fillRect/>
                          </a:stretch>
                        </p:blipFill>
                        <p:spPr>
                          <a:xfrm>
                            <a:off x="1080" y="7680"/>
                            <a:ext cx="3967" cy="297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31076" name="对象 22">
                <a:hlinkClick r:id="" action="ppaction://ole?verb=0"/>
              </p:cNvPr>
              <p:cNvGraphicFramePr>
                <a:graphicFrameLocks noChangeAspect="1"/>
              </p:cNvGraphicFramePr>
              <p:nvPr/>
            </p:nvGraphicFramePr>
            <p:xfrm>
              <a:off x="1304" y="8362"/>
              <a:ext cx="1362" cy="7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6198" name="" r:id="rId3" imgW="685800" imgH="393700" progId="Equation.KSEE3">
                      <p:embed/>
                    </p:oleObj>
                  </mc:Choice>
                  <mc:Fallback>
                    <p:oleObj name="" r:id="rId3" imgW="685800" imgH="393700" progId="Equation.KSEE3">
                      <p:embed/>
                      <p:pic>
                        <p:nvPicPr>
                          <p:cNvPr id="0" name="图片 3505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1304" y="8362"/>
                            <a:ext cx="1362" cy="782"/>
                          </a:xfrm>
                          <a:prstGeom prst="rect">
                            <a:avLst/>
                          </a:prstGeom>
                          <a:pattFill prst="pct5">
                            <a:fgClr>
                              <a:schemeClr val="bg1"/>
                            </a:fgClr>
                            <a:bgClr>
                              <a:schemeClr val="bg1"/>
                            </a:bgClr>
                          </a:pattFill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131077" name="图片 24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48" y="8390"/>
                <a:ext cx="1965" cy="720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aphicFrame>
          <p:nvGraphicFramePr>
            <p:cNvPr id="131078" name="对象 32">
              <a:hlinkClick r:id="" action="ppaction://ole?verb=0"/>
            </p:cNvPr>
            <p:cNvGraphicFramePr/>
            <p:nvPr/>
          </p:nvGraphicFramePr>
          <p:xfrm>
            <a:off x="3741" y="7426"/>
            <a:ext cx="1190" cy="10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199" name="" r:id="rId6" imgW="405765" imgH="393700" progId="Equation.KSEE3">
                    <p:embed/>
                  </p:oleObj>
                </mc:Choice>
                <mc:Fallback>
                  <p:oleObj name="" r:id="rId6" imgW="405765" imgH="393700" progId="Equation.KSEE3">
                    <p:embed/>
                    <p:pic>
                      <p:nvPicPr>
                        <p:cNvPr id="0" name="图片 3506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3741" y="7426"/>
                          <a:ext cx="1190" cy="1077"/>
                        </a:xfrm>
                        <a:prstGeom prst="rect">
                          <a:avLst/>
                        </a:prstGeom>
                        <a:pattFill prst="pct5">
                          <a:fgClr>
                            <a:schemeClr val="bg1"/>
                          </a:fgClr>
                          <a:bgClr>
                            <a:schemeClr val="bg1"/>
                          </a:bgClr>
                        </a:patt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8" name="组合 37"/>
          <p:cNvGrpSpPr/>
          <p:nvPr/>
        </p:nvGrpSpPr>
        <p:grpSpPr>
          <a:xfrm>
            <a:off x="3206750" y="4716463"/>
            <a:ext cx="2663825" cy="2039937"/>
            <a:chOff x="5050" y="7426"/>
            <a:chExt cx="4195" cy="3214"/>
          </a:xfrm>
        </p:grpSpPr>
        <p:graphicFrame>
          <p:nvGraphicFramePr>
            <p:cNvPr id="131080" name="Object 4"/>
            <p:cNvGraphicFramePr/>
            <p:nvPr/>
          </p:nvGraphicFramePr>
          <p:xfrm>
            <a:off x="5050" y="7640"/>
            <a:ext cx="4195" cy="3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200" name="" r:id="rId8" imgW="1244600" imgH="914400" progId="Equation.DSMT4">
                    <p:embed/>
                  </p:oleObj>
                </mc:Choice>
                <mc:Fallback>
                  <p:oleObj name="" r:id="rId8" imgW="1244600" imgH="914400" progId="Equation.DSMT4">
                    <p:embed/>
                    <p:pic>
                      <p:nvPicPr>
                        <p:cNvPr id="0" name="图片 3507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5050" y="7640"/>
                          <a:ext cx="4195" cy="30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1081" name="对象 28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5484" y="8219"/>
            <a:ext cx="1053" cy="9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201" name="" r:id="rId10" imgW="457200" imgH="393700" progId="Equation.KSEE3">
                    <p:embed/>
                  </p:oleObj>
                </mc:Choice>
                <mc:Fallback>
                  <p:oleObj name="" r:id="rId10" imgW="457200" imgH="393700" progId="Equation.KSEE3">
                    <p:embed/>
                    <p:pic>
                      <p:nvPicPr>
                        <p:cNvPr id="0" name="图片 3508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5484" y="8219"/>
                          <a:ext cx="1053" cy="907"/>
                        </a:xfrm>
                        <a:prstGeom prst="rect">
                          <a:avLst/>
                        </a:prstGeom>
                        <a:pattFill prst="pct5">
                          <a:fgClr>
                            <a:schemeClr val="bg1"/>
                          </a:fgClr>
                          <a:bgClr>
                            <a:schemeClr val="bg1"/>
                          </a:bgClr>
                        </a:patt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1082" name="对象 30">
              <a:hlinkClick r:id="" action="ppaction://ole?verb=0"/>
            </p:cNvPr>
            <p:cNvGraphicFramePr/>
            <p:nvPr/>
          </p:nvGraphicFramePr>
          <p:xfrm>
            <a:off x="7923" y="7426"/>
            <a:ext cx="1020" cy="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202" name="" r:id="rId12" imgW="405765" imgH="393700" progId="Equation.KSEE3">
                    <p:embed/>
                  </p:oleObj>
                </mc:Choice>
                <mc:Fallback>
                  <p:oleObj name="" r:id="rId12" imgW="405765" imgH="393700" progId="Equation.KSEE3">
                    <p:embed/>
                    <p:pic>
                      <p:nvPicPr>
                        <p:cNvPr id="0" name="图片 3509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7923" y="7426"/>
                          <a:ext cx="1020" cy="963"/>
                        </a:xfrm>
                        <a:prstGeom prst="rect">
                          <a:avLst/>
                        </a:prstGeom>
                        <a:pattFill prst="pct5">
                          <a:fgClr>
                            <a:schemeClr val="bg1"/>
                          </a:fgClr>
                          <a:bgClr>
                            <a:schemeClr val="bg1"/>
                          </a:bgClr>
                        </a:patt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1083" name="对象 35">
              <a:hlinkClick r:id="" action="ppaction://ole?verb=0"/>
            </p:cNvPr>
            <p:cNvGraphicFramePr/>
            <p:nvPr/>
          </p:nvGraphicFramePr>
          <p:xfrm>
            <a:off x="8410" y="8304"/>
            <a:ext cx="623" cy="7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203" name="" r:id="rId13" imgW="266700" imgH="393700" progId="Equation.KSEE3">
                    <p:embed/>
                  </p:oleObj>
                </mc:Choice>
                <mc:Fallback>
                  <p:oleObj name="" r:id="rId13" imgW="266700" imgH="393700" progId="Equation.KSEE3">
                    <p:embed/>
                    <p:pic>
                      <p:nvPicPr>
                        <p:cNvPr id="0" name="图片 3510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8410" y="8304"/>
                          <a:ext cx="623" cy="793"/>
                        </a:xfrm>
                        <a:prstGeom prst="rect">
                          <a:avLst/>
                        </a:prstGeom>
                        <a:pattFill prst="pct5">
                          <a:fgClr>
                            <a:schemeClr val="bg1"/>
                          </a:fgClr>
                          <a:bgClr>
                            <a:schemeClr val="bg1"/>
                          </a:bgClr>
                        </a:patt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1" name="组合 40"/>
          <p:cNvGrpSpPr/>
          <p:nvPr/>
        </p:nvGrpSpPr>
        <p:grpSpPr>
          <a:xfrm>
            <a:off x="5842000" y="4788215"/>
            <a:ext cx="2971800" cy="1968185"/>
            <a:chOff x="9086" y="7540"/>
            <a:chExt cx="4680" cy="3100"/>
          </a:xfrm>
        </p:grpSpPr>
        <p:graphicFrame>
          <p:nvGraphicFramePr>
            <p:cNvPr id="131085" name="Object 5"/>
            <p:cNvGraphicFramePr>
              <a:graphicFrameLocks noChangeAspect="1"/>
            </p:cNvGraphicFramePr>
            <p:nvPr/>
          </p:nvGraphicFramePr>
          <p:xfrm>
            <a:off x="9086" y="7640"/>
            <a:ext cx="4680" cy="3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204" name="" r:id="rId15" imgW="1498600" imgH="914400" progId="Equation.DSMT4">
                    <p:embed/>
                  </p:oleObj>
                </mc:Choice>
                <mc:Fallback>
                  <p:oleObj name="" r:id="rId15" imgW="1498600" imgH="914400" progId="Equation.DSMT4">
                    <p:embed/>
                    <p:pic>
                      <p:nvPicPr>
                        <p:cNvPr id="0" name="图片 3511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9086" y="7640"/>
                          <a:ext cx="4680" cy="30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1086" name="对象 38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9448" y="7540"/>
            <a:ext cx="1083" cy="15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205" name="" r:id="rId17" imgW="545465" imgH="800100" progId="Equation.KSEE3">
                    <p:embed/>
                  </p:oleObj>
                </mc:Choice>
                <mc:Fallback>
                  <p:oleObj name="" r:id="rId17" imgW="545465" imgH="800100" progId="Equation.KSEE3">
                    <p:embed/>
                    <p:pic>
                      <p:nvPicPr>
                        <p:cNvPr id="0" name="图片 3512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9448" y="7540"/>
                          <a:ext cx="1083" cy="1588"/>
                        </a:xfrm>
                        <a:prstGeom prst="rect">
                          <a:avLst/>
                        </a:prstGeom>
                        <a:pattFill prst="pct5">
                          <a:fgClr>
                            <a:schemeClr val="bg1"/>
                          </a:fgClr>
                          <a:bgClr>
                            <a:schemeClr val="bg1"/>
                          </a:bgClr>
                        </a:patt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1087" name="Rectangle 3"/>
          <p:cNvSpPr/>
          <p:nvPr/>
        </p:nvSpPr>
        <p:spPr>
          <a:xfrm>
            <a:off x="0" y="26988"/>
            <a:ext cx="8793163" cy="5207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例</a:t>
            </a:r>
            <a:r>
              <a:rPr lang="en-US" altLang="zh-CN" sz="2800" b="1" dirty="0">
                <a:solidFill>
                  <a:schemeClr val="tx2"/>
                </a:solidFill>
                <a:latin typeface="宋体" panose="02010600030101010101" pitchFamily="2" charset="-122"/>
              </a:rPr>
              <a:t>5</a:t>
            </a:r>
            <a:r>
              <a:rPr lang="zh-CN" altLang="en-US" sz="2800" b="1" dirty="0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:利用初等变换将下列矩阵化为标准形</a:t>
            </a:r>
            <a:endParaRPr lang="zh-CN" altLang="en-US" sz="2800" b="1" dirty="0">
              <a:solidFill>
                <a:schemeClr val="tx2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31088" name="Object 4"/>
          <p:cNvGraphicFramePr>
            <a:graphicFrameLocks noChangeAspect="1"/>
          </p:cNvGraphicFramePr>
          <p:nvPr/>
        </p:nvGraphicFramePr>
        <p:xfrm>
          <a:off x="3035300" y="568325"/>
          <a:ext cx="2697163" cy="190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06" name="" r:id="rId19" imgW="1206500" imgH="914400" progId="Equation.DSMT4">
                  <p:embed/>
                </p:oleObj>
              </mc:Choice>
              <mc:Fallback>
                <p:oleObj name="" r:id="rId19" imgW="1206500" imgH="914400" progId="Equation.DSMT4">
                  <p:embed/>
                  <p:pic>
                    <p:nvPicPr>
                      <p:cNvPr id="0" name="图片 3513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035300" y="568325"/>
                        <a:ext cx="2697163" cy="1908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089" name="Object 7"/>
          <p:cNvGraphicFramePr>
            <a:graphicFrameLocks noChangeAspect="1"/>
          </p:cNvGraphicFramePr>
          <p:nvPr/>
        </p:nvGraphicFramePr>
        <p:xfrm>
          <a:off x="3267075" y="3060700"/>
          <a:ext cx="2667000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07" name="" r:id="rId21" imgW="1562100" imgH="914400" progId="Equation.DSMT4">
                  <p:embed/>
                </p:oleObj>
              </mc:Choice>
              <mc:Fallback>
                <p:oleObj name="" r:id="rId21" imgW="1562100" imgH="914400" progId="Equation.DSMT4">
                  <p:embed/>
                  <p:pic>
                    <p:nvPicPr>
                      <p:cNvPr id="0" name="图片 3514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267075" y="3060700"/>
                        <a:ext cx="2667000" cy="175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1090" name="Rectangle 9"/>
          <p:cNvSpPr/>
          <p:nvPr/>
        </p:nvSpPr>
        <p:spPr>
          <a:xfrm>
            <a:off x="250825" y="2532063"/>
            <a:ext cx="914400" cy="522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解: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31091" name="组合 50"/>
          <p:cNvGrpSpPr/>
          <p:nvPr/>
        </p:nvGrpSpPr>
        <p:grpSpPr>
          <a:xfrm>
            <a:off x="447675" y="3060700"/>
            <a:ext cx="2819400" cy="1828800"/>
            <a:chOff x="1382" y="7532"/>
            <a:chExt cx="4440" cy="2880"/>
          </a:xfrm>
        </p:grpSpPr>
        <p:graphicFrame>
          <p:nvGraphicFramePr>
            <p:cNvPr id="131092" name="Object 6"/>
            <p:cNvGraphicFramePr>
              <a:graphicFrameLocks noChangeAspect="1"/>
            </p:cNvGraphicFramePr>
            <p:nvPr/>
          </p:nvGraphicFramePr>
          <p:xfrm>
            <a:off x="1382" y="7532"/>
            <a:ext cx="4440" cy="28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208" name="" r:id="rId23" imgW="1638300" imgH="914400" progId="Equation.DSMT4">
                    <p:embed/>
                  </p:oleObj>
                </mc:Choice>
                <mc:Fallback>
                  <p:oleObj name="" r:id="rId23" imgW="1638300" imgH="914400" progId="Equation.DSMT4">
                    <p:embed/>
                    <p:pic>
                      <p:nvPicPr>
                        <p:cNvPr id="0" name="图片 3515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1382" y="7532"/>
                          <a:ext cx="4440" cy="28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1093" name="对象 1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2098" y="8504"/>
            <a:ext cx="907" cy="4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209" name="" r:id="rId25" imgW="457200" imgH="228600" progId="Equation.KSEE3">
                    <p:embed/>
                  </p:oleObj>
                </mc:Choice>
                <mc:Fallback>
                  <p:oleObj name="" r:id="rId25" imgW="457200" imgH="228600" progId="Equation.KSEE3">
                    <p:embed/>
                    <p:pic>
                      <p:nvPicPr>
                        <p:cNvPr id="0" name="图片 3516"/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2098" y="8504"/>
                          <a:ext cx="907" cy="454"/>
                        </a:xfrm>
                        <a:prstGeom prst="rect">
                          <a:avLst/>
                        </a:prstGeom>
                        <a:pattFill prst="pct5">
                          <a:fgClr>
                            <a:schemeClr val="bg1"/>
                          </a:fgClr>
                          <a:bgClr>
                            <a:schemeClr val="bg1"/>
                          </a:bgClr>
                        </a:patt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1094" name="组合 55"/>
          <p:cNvGrpSpPr/>
          <p:nvPr/>
        </p:nvGrpSpPr>
        <p:grpSpPr>
          <a:xfrm>
            <a:off x="5934075" y="3024188"/>
            <a:ext cx="2592388" cy="1822450"/>
            <a:chOff x="10022" y="7477"/>
            <a:chExt cx="4082" cy="2870"/>
          </a:xfrm>
        </p:grpSpPr>
        <p:grpSp>
          <p:nvGrpSpPr>
            <p:cNvPr id="131095" name="组合 4"/>
            <p:cNvGrpSpPr/>
            <p:nvPr/>
          </p:nvGrpSpPr>
          <p:grpSpPr>
            <a:xfrm>
              <a:off x="10022" y="7477"/>
              <a:ext cx="4082" cy="2870"/>
              <a:chOff x="10022" y="7477"/>
              <a:chExt cx="4082" cy="2870"/>
            </a:xfrm>
          </p:grpSpPr>
          <p:graphicFrame>
            <p:nvGraphicFramePr>
              <p:cNvPr id="131096" name="Object 2"/>
              <p:cNvGraphicFramePr>
                <a:graphicFrameLocks noChangeAspect="1"/>
              </p:cNvGraphicFramePr>
              <p:nvPr/>
            </p:nvGraphicFramePr>
            <p:xfrm>
              <a:off x="10022" y="7477"/>
              <a:ext cx="4082" cy="287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6210" name="" r:id="rId27" imgW="1308100" imgH="914400" progId="Equation.DSMT4">
                      <p:embed/>
                    </p:oleObj>
                  </mc:Choice>
                  <mc:Fallback>
                    <p:oleObj name="" r:id="rId27" imgW="1308100" imgH="914400" progId="Equation.DSMT4">
                      <p:embed/>
                      <p:pic>
                        <p:nvPicPr>
                          <p:cNvPr id="0" name="图片 3517"/>
                          <p:cNvPicPr/>
                          <p:nvPr/>
                        </p:nvPicPr>
                        <p:blipFill>
                          <a:blip r:embed="rId28"/>
                          <a:stretch>
                            <a:fillRect/>
                          </a:stretch>
                        </p:blipFill>
                        <p:spPr>
                          <a:xfrm>
                            <a:off x="10022" y="7477"/>
                            <a:ext cx="4082" cy="287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31097" name="对象 3">
                <a:hlinkClick r:id="" action="ppaction://ole?verb=0"/>
              </p:cNvPr>
              <p:cNvGraphicFramePr>
                <a:graphicFrameLocks noChangeAspect="1"/>
              </p:cNvGraphicFramePr>
              <p:nvPr/>
            </p:nvGraphicFramePr>
            <p:xfrm>
              <a:off x="10544" y="7993"/>
              <a:ext cx="781" cy="90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6211" name="" r:id="rId29" imgW="393700" imgH="457200" progId="Equation.KSEE3">
                      <p:embed/>
                    </p:oleObj>
                  </mc:Choice>
                  <mc:Fallback>
                    <p:oleObj name="" r:id="rId29" imgW="393700" imgH="457200" progId="Equation.KSEE3">
                      <p:embed/>
                      <p:pic>
                        <p:nvPicPr>
                          <p:cNvPr id="0" name="图片 3518"/>
                          <p:cNvPicPr/>
                          <p:nvPr/>
                        </p:nvPicPr>
                        <p:blipFill>
                          <a:blip r:embed="rId30"/>
                          <a:stretch>
                            <a:fillRect/>
                          </a:stretch>
                        </p:blipFill>
                        <p:spPr>
                          <a:xfrm>
                            <a:off x="10544" y="7993"/>
                            <a:ext cx="781" cy="907"/>
                          </a:xfrm>
                          <a:prstGeom prst="rect">
                            <a:avLst/>
                          </a:prstGeom>
                          <a:pattFill prst="pct5">
                            <a:fgClr>
                              <a:schemeClr val="bg1"/>
                            </a:fgClr>
                            <a:bgClr>
                              <a:schemeClr val="bg1"/>
                            </a:bgClr>
                          </a:pattFill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pic>
          <p:nvPicPr>
            <p:cNvPr id="131098" name="图片 9"/>
            <p:cNvPicPr>
              <a:picLocks noChangeAspect="1"/>
            </p:cNvPicPr>
            <p:nvPr/>
          </p:nvPicPr>
          <p:blipFill>
            <a:blip r:embed="rId31"/>
            <a:srcRect l="7008" t="29062" r="10599" b="55174"/>
            <a:stretch>
              <a:fillRect/>
            </a:stretch>
          </p:blipFill>
          <p:spPr>
            <a:xfrm>
              <a:off x="11919" y="9071"/>
              <a:ext cx="1928" cy="454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</p:pic>
        <p:pic>
          <p:nvPicPr>
            <p:cNvPr id="131099" name="图片 11"/>
            <p:cNvPicPr>
              <a:picLocks noChangeAspect="1"/>
            </p:cNvPicPr>
            <p:nvPr/>
          </p:nvPicPr>
          <p:blipFill>
            <a:blip r:embed="rId32"/>
            <a:srcRect l="47829" t="23099" r="5742" b="51027"/>
            <a:stretch>
              <a:fillRect/>
            </a:stretch>
          </p:blipFill>
          <p:spPr>
            <a:xfrm>
              <a:off x="11890" y="8183"/>
              <a:ext cx="1957" cy="718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2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785813"/>
          </a:xfrm>
        </p:spPr>
        <p:txBody>
          <a:bodyPr vert="horz" wrap="square" lIns="91440" tIns="45720" rIns="91440" bIns="45720" anchor="b" anchorCtr="0"/>
          <a:lstStyle/>
          <a:p>
            <a:pPr eaLnBrk="1" hangingPunct="1"/>
            <a:r>
              <a:rPr lang="zh-CN" altLang="en-US" b="1" dirty="0">
                <a:latin typeface="宋体" panose="02010600030101010101" pitchFamily="2" charset="-122"/>
              </a:rPr>
              <a:t>§7 初等方阵</a:t>
            </a:r>
            <a:r>
              <a:rPr lang="zh-CN" altLang="en-US" dirty="0"/>
              <a:t> </a:t>
            </a:r>
            <a:endParaRPr lang="zh-CN" altLang="en-US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2930" name="Object 2"/>
          <p:cNvGraphicFramePr>
            <a:graphicFrameLocks noChangeAspect="1"/>
          </p:cNvGraphicFramePr>
          <p:nvPr/>
        </p:nvGraphicFramePr>
        <p:xfrm>
          <a:off x="1682750" y="3336925"/>
          <a:ext cx="5113338" cy="342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01" name="" r:id="rId1" imgW="2755900" imgH="1828800" progId="Equation.3">
                  <p:embed/>
                </p:oleObj>
              </mc:Choice>
              <mc:Fallback>
                <p:oleObj name="" r:id="rId1" imgW="2755900" imgH="1828800" progId="Equation.3">
                  <p:embed/>
                  <p:pic>
                    <p:nvPicPr>
                      <p:cNvPr id="0" name="图片 351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682750" y="3336925"/>
                        <a:ext cx="5113338" cy="34274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2932" name="Object 4"/>
          <p:cNvGraphicFramePr>
            <a:graphicFrameLocks noChangeAspect="1"/>
          </p:cNvGraphicFramePr>
          <p:nvPr/>
        </p:nvGraphicFramePr>
        <p:xfrm>
          <a:off x="6875463" y="5486400"/>
          <a:ext cx="76358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02" name="" r:id="rId3" imgW="393700" imgH="215900" progId="Equation.3">
                  <p:embed/>
                </p:oleObj>
              </mc:Choice>
              <mc:Fallback>
                <p:oleObj name="" r:id="rId3" imgW="393700" imgH="215900" progId="Equation.3">
                  <p:embed/>
                  <p:pic>
                    <p:nvPicPr>
                      <p:cNvPr id="0" name="图片 352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75463" y="5486400"/>
                        <a:ext cx="763587" cy="381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2933" name="Object 5"/>
          <p:cNvGraphicFramePr>
            <a:graphicFrameLocks noChangeAspect="1"/>
          </p:cNvGraphicFramePr>
          <p:nvPr/>
        </p:nvGraphicFramePr>
        <p:xfrm>
          <a:off x="6875463" y="4694238"/>
          <a:ext cx="838200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03" name="" r:id="rId5" imgW="393700" imgH="203200" progId="Equation.3">
                  <p:embed/>
                </p:oleObj>
              </mc:Choice>
              <mc:Fallback>
                <p:oleObj name="" r:id="rId5" imgW="393700" imgH="203200" progId="Equation.3">
                  <p:embed/>
                  <p:pic>
                    <p:nvPicPr>
                      <p:cNvPr id="0" name="图片 352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75463" y="4694238"/>
                        <a:ext cx="838200" cy="3603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187" name="Rectangle 3"/>
          <p:cNvSpPr>
            <a:spLocks noGrp="1"/>
          </p:cNvSpPr>
          <p:nvPr/>
        </p:nvSpPr>
        <p:spPr>
          <a:xfrm>
            <a:off x="0" y="950913"/>
            <a:ext cx="9137650" cy="1133475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lstStyle/>
          <a:p>
            <a:pPr>
              <a:buSzPct val="90000"/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定义1：由单位矩阵</a:t>
            </a:r>
            <a:r>
              <a:rPr lang="zh-CN" altLang="en-US" sz="10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E 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经过一次初等变换得到的方阵称为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初等方阵.</a:t>
            </a:r>
            <a:r>
              <a:rPr lang="zh-CN" altLang="en-US" sz="2800" b="1" dirty="0">
                <a:solidFill>
                  <a:srgbClr val="FF0000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  </a:t>
            </a:r>
            <a:endParaRPr lang="zh-CN" altLang="en-US" sz="2800" b="1" dirty="0">
              <a:solidFill>
                <a:srgbClr val="FF0000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Rectangle 3"/>
          <p:cNvSpPr>
            <a:spLocks noGrp="1"/>
          </p:cNvSpPr>
          <p:nvPr/>
        </p:nvSpPr>
        <p:spPr>
          <a:xfrm>
            <a:off x="347663" y="2012950"/>
            <a:ext cx="8724900" cy="588963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 anchorCtr="0"/>
          <a:lstStyle/>
          <a:p>
            <a:pPr>
              <a:buSzPct val="90000"/>
            </a:pPr>
            <a:r>
              <a:rPr lang="zh-CN" altLang="en-US" sz="2800" b="1" dirty="0">
                <a:solidFill>
                  <a:srgbClr val="210DB9"/>
                </a:solidFill>
                <a:latin typeface="Tahoma" panose="020B0604030504040204" pitchFamily="34" charset="0"/>
                <a:ea typeface="宋体" panose="02010600030101010101" pitchFamily="2" charset="-122"/>
              </a:rPr>
              <a:t>以初等行变换为例：</a:t>
            </a:r>
            <a:endParaRPr lang="zh-CN" altLang="en-US" sz="2800" b="1" dirty="0">
              <a:solidFill>
                <a:srgbClr val="210DB9"/>
              </a:solidFill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28625" y="2587625"/>
            <a:ext cx="2819400" cy="609600"/>
            <a:chOff x="563" y="3057"/>
            <a:chExt cx="4440" cy="960"/>
          </a:xfrm>
        </p:grpSpPr>
        <p:graphicFrame>
          <p:nvGraphicFramePr>
            <p:cNvPr id="133127" name="Object 3"/>
            <p:cNvGraphicFramePr>
              <a:graphicFrameLocks noChangeAspect="1"/>
            </p:cNvGraphicFramePr>
            <p:nvPr/>
          </p:nvGraphicFramePr>
          <p:xfrm>
            <a:off x="563" y="3057"/>
            <a:ext cx="4440" cy="9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7104" name="" r:id="rId7" imgW="1130300" imgH="228600" progId="Equation.DSMT4">
                    <p:embed/>
                  </p:oleObj>
                </mc:Choice>
                <mc:Fallback>
                  <p:oleObj name="" r:id="rId7" imgW="1130300" imgH="228600" progId="Equation.DSMT4">
                    <p:embed/>
                    <p:pic>
                      <p:nvPicPr>
                        <p:cNvPr id="0" name="图片 3522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563" y="3057"/>
                          <a:ext cx="4440" cy="9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128" name="对象 12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1743" y="3121"/>
            <a:ext cx="907" cy="4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7105" name="" r:id="rId9" imgW="457200" imgH="241300" progId="Equation.KSEE3">
                    <p:embed/>
                  </p:oleObj>
                </mc:Choice>
                <mc:Fallback>
                  <p:oleObj name="" r:id="rId9" imgW="457200" imgH="241300" progId="Equation.KSEE3">
                    <p:embed/>
                    <p:pic>
                      <p:nvPicPr>
                        <p:cNvPr id="0" name="图片 3523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1743" y="3121"/>
                          <a:ext cx="907" cy="480"/>
                        </a:xfrm>
                        <a:prstGeom prst="rect">
                          <a:avLst/>
                        </a:prstGeom>
                        <a:pattFill prst="pct5">
                          <a:fgClr>
                            <a:schemeClr val="bg1"/>
                          </a:fgClr>
                          <a:bgClr>
                            <a:schemeClr val="bg1"/>
                          </a:bgClr>
                        </a:patt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3129" name="文本框 3"/>
          <p:cNvSpPr txBox="1"/>
          <p:nvPr/>
        </p:nvSpPr>
        <p:spPr>
          <a:xfrm>
            <a:off x="0" y="234950"/>
            <a:ext cx="3784600" cy="584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rPr>
              <a:t>一、初等方阵</a:t>
            </a:r>
            <a:endParaRPr lang="zh-CN" altLang="en-US" sz="32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2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2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52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/>
      <p:bldP spid="2" grpId="0" build="p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3954" name="Object 2"/>
          <p:cNvGraphicFramePr>
            <a:graphicFrameLocks noChangeAspect="1"/>
          </p:cNvGraphicFramePr>
          <p:nvPr/>
        </p:nvGraphicFramePr>
        <p:xfrm>
          <a:off x="457200" y="2281238"/>
          <a:ext cx="6324600" cy="312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01" name="" r:id="rId1" imgW="2273300" imgH="1143000" progId="Equation.3">
                  <p:embed/>
                </p:oleObj>
              </mc:Choice>
              <mc:Fallback>
                <p:oleObj name="" r:id="rId1" imgW="2273300" imgH="1143000" progId="Equation.3">
                  <p:embed/>
                  <p:pic>
                    <p:nvPicPr>
                      <p:cNvPr id="0" name="图片 35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7200" y="2281238"/>
                        <a:ext cx="6324600" cy="312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2578" name="Object 3"/>
          <p:cNvGraphicFramePr>
            <a:graphicFrameLocks noChangeAspect="1"/>
          </p:cNvGraphicFramePr>
          <p:nvPr/>
        </p:nvGraphicFramePr>
        <p:xfrm>
          <a:off x="385445" y="1574800"/>
          <a:ext cx="3881552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02" name="" r:id="rId3" imgW="1625600" imgH="241300" progId="Equation.3">
                  <p:embed/>
                </p:oleObj>
              </mc:Choice>
              <mc:Fallback>
                <p:oleObj name="" r:id="rId3" imgW="1625600" imgH="241300" progId="Equation.3">
                  <p:embed/>
                  <p:pic>
                    <p:nvPicPr>
                      <p:cNvPr id="0" name="图片 3525"/>
                      <p:cNvPicPr/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>
                      <a:xfrm>
                        <a:off x="385445" y="1574800"/>
                        <a:ext cx="3881552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3956" name="Object 4"/>
          <p:cNvGraphicFramePr>
            <a:graphicFrameLocks noChangeAspect="1"/>
          </p:cNvGraphicFramePr>
          <p:nvPr/>
        </p:nvGraphicFramePr>
        <p:xfrm>
          <a:off x="6781800" y="3635375"/>
          <a:ext cx="838200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03" name="" r:id="rId5" imgW="393700" imgH="203200" progId="Equation.3">
                  <p:embed/>
                </p:oleObj>
              </mc:Choice>
              <mc:Fallback>
                <p:oleObj name="" r:id="rId5" imgW="393700" imgH="203200" progId="Equation.3">
                  <p:embed/>
                  <p:pic>
                    <p:nvPicPr>
                      <p:cNvPr id="0" name="图片 352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81800" y="3635375"/>
                        <a:ext cx="838200" cy="3603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2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3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3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4978" name="Object 2"/>
          <p:cNvGraphicFramePr>
            <a:graphicFrameLocks noChangeAspect="1"/>
          </p:cNvGraphicFramePr>
          <p:nvPr/>
        </p:nvGraphicFramePr>
        <p:xfrm>
          <a:off x="539750" y="1196975"/>
          <a:ext cx="6553200" cy="388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37" name="" r:id="rId1" imgW="2946400" imgH="1828800" progId="Equation.3">
                  <p:embed/>
                </p:oleObj>
              </mc:Choice>
              <mc:Fallback>
                <p:oleObj name="" r:id="rId1" imgW="2946400" imgH="1828800" progId="Equation.3">
                  <p:embed/>
                  <p:pic>
                    <p:nvPicPr>
                      <p:cNvPr id="0" name="图片 352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9750" y="1196975"/>
                        <a:ext cx="6553200" cy="3886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39" name="Object 3"/>
          <p:cNvGraphicFramePr>
            <a:graphicFrameLocks noChangeAspect="1"/>
          </p:cNvGraphicFramePr>
          <p:nvPr/>
        </p:nvGraphicFramePr>
        <p:xfrm>
          <a:off x="396245" y="439420"/>
          <a:ext cx="3580199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38" name="" r:id="rId3" imgW="1358900" imgH="254000" progId="Equation.3">
                  <p:embed/>
                </p:oleObj>
              </mc:Choice>
              <mc:Fallback>
                <p:oleObj name="" r:id="rId3" imgW="1358900" imgH="254000" progId="Equation.3">
                  <p:embed/>
                  <p:pic>
                    <p:nvPicPr>
                      <p:cNvPr id="0" name="图片 352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6245" y="439420"/>
                        <a:ext cx="3580199" cy="61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4980" name="Object 4"/>
          <p:cNvGraphicFramePr>
            <a:graphicFrameLocks noChangeAspect="1"/>
          </p:cNvGraphicFramePr>
          <p:nvPr/>
        </p:nvGraphicFramePr>
        <p:xfrm>
          <a:off x="7091363" y="3644900"/>
          <a:ext cx="76358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39" name="" r:id="rId5" imgW="393700" imgH="215900" progId="Equation.3">
                  <p:embed/>
                </p:oleObj>
              </mc:Choice>
              <mc:Fallback>
                <p:oleObj name="" r:id="rId5" imgW="393700" imgH="215900" progId="Equation.3">
                  <p:embed/>
                  <p:pic>
                    <p:nvPicPr>
                      <p:cNvPr id="0" name="图片 352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091363" y="3644900"/>
                        <a:ext cx="763587" cy="381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4981" name="Object 5"/>
          <p:cNvGraphicFramePr>
            <a:graphicFrameLocks noChangeAspect="1"/>
          </p:cNvGraphicFramePr>
          <p:nvPr/>
        </p:nvGraphicFramePr>
        <p:xfrm>
          <a:off x="7091363" y="2735263"/>
          <a:ext cx="838200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40" name="" r:id="rId7" imgW="393700" imgH="203200" progId="Equation.3">
                  <p:embed/>
                </p:oleObj>
              </mc:Choice>
              <mc:Fallback>
                <p:oleObj name="" r:id="rId7" imgW="393700" imgH="203200" progId="Equation.3">
                  <p:embed/>
                  <p:pic>
                    <p:nvPicPr>
                      <p:cNvPr id="0" name="图片 353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091363" y="2735263"/>
                        <a:ext cx="838200" cy="3603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0" y="5164138"/>
            <a:ext cx="9136063" cy="13827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/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以上便是三种初等方阵，如果将其中的初等行变换改成初等列变换，同样可以得到三种初等方阵，容易知道他们包含在以上三种初等方阵之中，故这就是全部的初等方阵。</a:t>
            </a:r>
            <a:endParaRPr lang="zh-CN" altLang="en-US" sz="2800" b="1" dirty="0">
              <a:solidFill>
                <a:srgbClr val="070709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6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4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4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4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Rectangle 2"/>
          <p:cNvSpPr/>
          <p:nvPr/>
        </p:nvSpPr>
        <p:spPr>
          <a:xfrm>
            <a:off x="0" y="242888"/>
            <a:ext cx="4149725" cy="5826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二、初等方阵的性质</a:t>
            </a:r>
            <a:r>
              <a:rPr lang="zh-CN" altLang="en-US" sz="1100" b="1" dirty="0">
                <a:latin typeface="Verdana" panose="020B0604030504040204" pitchFamily="34" charset="0"/>
                <a:ea typeface="宋体" panose="02010600030101010101" pitchFamily="2" charset="-122"/>
              </a:rPr>
              <a:t> 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2275" name="Rectangle 3"/>
          <p:cNvSpPr/>
          <p:nvPr/>
        </p:nvSpPr>
        <p:spPr>
          <a:xfrm>
            <a:off x="0" y="936625"/>
            <a:ext cx="7696200" cy="5207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1、初等方阵都是可逆的，且逆矩阵分别为：</a:t>
            </a:r>
            <a:r>
              <a:rPr lang="zh-CN" altLang="en-US" sz="2800" b="1" dirty="0">
                <a:latin typeface="Verdana" panose="020B0604030504040204" pitchFamily="34" charset="0"/>
                <a:ea typeface="宋体" panose="02010600030101010101" pitchFamily="2" charset="-122"/>
              </a:rPr>
              <a:t> 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182276" name="Object 4"/>
          <p:cNvGraphicFramePr>
            <a:graphicFrameLocks noChangeAspect="1"/>
          </p:cNvGraphicFramePr>
          <p:nvPr/>
        </p:nvGraphicFramePr>
        <p:xfrm>
          <a:off x="3349625" y="1482725"/>
          <a:ext cx="2054225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85" name="" r:id="rId1" imgW="1143000" imgH="228600" progId="Equation.3">
                  <p:embed/>
                </p:oleObj>
              </mc:Choice>
              <mc:Fallback>
                <p:oleObj name="" r:id="rId1" imgW="1143000" imgH="228600" progId="Equation.3">
                  <p:embed/>
                  <p:pic>
                    <p:nvPicPr>
                      <p:cNvPr id="0" name="图片 353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349625" y="1482725"/>
                        <a:ext cx="2054225" cy="468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2278" name="Object 6"/>
          <p:cNvGraphicFramePr>
            <a:graphicFrameLocks noChangeAspect="1"/>
          </p:cNvGraphicFramePr>
          <p:nvPr/>
        </p:nvGraphicFramePr>
        <p:xfrm>
          <a:off x="3119438" y="1970088"/>
          <a:ext cx="36576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86" name="" r:id="rId3" imgW="1765300" imgH="393700" progId="Equation.DSMT4">
                  <p:embed/>
                </p:oleObj>
              </mc:Choice>
              <mc:Fallback>
                <p:oleObj name="" r:id="rId3" imgW="1765300" imgH="393700" progId="Equation.DSMT4">
                  <p:embed/>
                  <p:pic>
                    <p:nvPicPr>
                      <p:cNvPr id="0" name="图片 353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19438" y="1970088"/>
                        <a:ext cx="3657600" cy="91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2280" name="Object 8"/>
          <p:cNvGraphicFramePr>
            <a:graphicFrameLocks noChangeAspect="1"/>
          </p:cNvGraphicFramePr>
          <p:nvPr/>
        </p:nvGraphicFramePr>
        <p:xfrm>
          <a:off x="2808288" y="2865438"/>
          <a:ext cx="3303587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87" name="" r:id="rId5" imgW="1612900" imgH="228600" progId="Equation.3">
                  <p:embed/>
                </p:oleObj>
              </mc:Choice>
              <mc:Fallback>
                <p:oleObj name="" r:id="rId5" imgW="1612900" imgH="228600" progId="Equation.3">
                  <p:embed/>
                  <p:pic>
                    <p:nvPicPr>
                      <p:cNvPr id="0" name="图片 353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08288" y="2865438"/>
                        <a:ext cx="3303587" cy="468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1465" name="Object 9"/>
          <p:cNvGraphicFramePr>
            <a:graphicFrameLocks noChangeAspect="1"/>
          </p:cNvGraphicFramePr>
          <p:nvPr/>
        </p:nvGraphicFramePr>
        <p:xfrm>
          <a:off x="0" y="3506788"/>
          <a:ext cx="4445000" cy="165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88" name="" r:id="rId7" imgW="1943100" imgH="723900" progId="Equation.3">
                  <p:embed/>
                </p:oleObj>
              </mc:Choice>
              <mc:Fallback>
                <p:oleObj name="" r:id="rId7" imgW="1943100" imgH="723900" progId="Equation.3">
                  <p:embed/>
                  <p:pic>
                    <p:nvPicPr>
                      <p:cNvPr id="0" name="图片 353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0" y="3506788"/>
                        <a:ext cx="4445000" cy="16557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1466" name="Object 10"/>
          <p:cNvGraphicFramePr>
            <a:graphicFrameLocks noChangeAspect="1"/>
          </p:cNvGraphicFramePr>
          <p:nvPr/>
        </p:nvGraphicFramePr>
        <p:xfrm>
          <a:off x="620713" y="5184775"/>
          <a:ext cx="4065587" cy="165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89" name="" r:id="rId9" imgW="1777365" imgH="723900" progId="Equation.3">
                  <p:embed/>
                </p:oleObj>
              </mc:Choice>
              <mc:Fallback>
                <p:oleObj name="" r:id="rId9" imgW="1777365" imgH="723900" progId="Equation.3">
                  <p:embed/>
                  <p:pic>
                    <p:nvPicPr>
                      <p:cNvPr id="0" name="图片 353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20713" y="5184775"/>
                        <a:ext cx="4065587" cy="16557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1467" name="Object 11"/>
          <p:cNvGraphicFramePr>
            <a:graphicFrameLocks noChangeAspect="1"/>
          </p:cNvGraphicFramePr>
          <p:nvPr/>
        </p:nvGraphicFramePr>
        <p:xfrm>
          <a:off x="4949825" y="3524250"/>
          <a:ext cx="3806825" cy="165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90" name="" r:id="rId11" imgW="1663700" imgH="723900" progId="Equation.3">
                  <p:embed/>
                </p:oleObj>
              </mc:Choice>
              <mc:Fallback>
                <p:oleObj name="" r:id="rId11" imgW="1663700" imgH="723900" progId="Equation.3">
                  <p:embed/>
                  <p:pic>
                    <p:nvPicPr>
                      <p:cNvPr id="0" name="图片 3536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949825" y="3524250"/>
                        <a:ext cx="3806825" cy="16557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2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2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2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2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31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31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31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5" grpId="0" build="p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9" name="Rectangle 3"/>
          <p:cNvSpPr/>
          <p:nvPr/>
        </p:nvSpPr>
        <p:spPr>
          <a:xfrm>
            <a:off x="0" y="0"/>
            <a:ext cx="9151938" cy="181451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 defTabSz="914400">
              <a:tabLst>
                <a:tab pos="114300" algn="l"/>
                <a:tab pos="571500" algn="l"/>
              </a:tabLst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2、(1)设</a:t>
            </a:r>
            <a:r>
              <a:rPr lang="zh-CN" altLang="en-US" sz="28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是一个</a:t>
            </a:r>
            <a:r>
              <a:rPr lang="zh-CN" altLang="en-US" sz="28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m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</a:t>
            </a:r>
            <a:r>
              <a:rPr lang="zh-CN" altLang="en-US" sz="2800" b="1" i="1" dirty="0"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矩阵，对</a:t>
            </a:r>
            <a:r>
              <a:rPr lang="zh-CN" altLang="en-US" sz="2800" b="1" i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A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施行一次初等行变换相当于</a:t>
            </a:r>
            <a:r>
              <a:rPr lang="zh-CN" altLang="en-US" sz="2800" b="1" i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A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左乘一个相应的</a:t>
            </a:r>
            <a:r>
              <a:rPr lang="zh-CN" altLang="en-US" sz="2800" b="1" i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m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阶初等方阵.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  <a:sym typeface="Symbol" panose="05050102010706020507" pitchFamily="18" charset="2"/>
            </a:endParaRPr>
          </a:p>
          <a:p>
            <a:pPr algn="just" defTabSz="914400">
              <a:tabLst>
                <a:tab pos="114300" algn="l"/>
                <a:tab pos="571500" algn="l"/>
              </a:tabLst>
            </a:pPr>
            <a:r>
              <a:rPr lang="en-US" altLang="zh-CN" sz="2800" b="1" dirty="0">
                <a:latin typeface="宋体" panose="02010600030101010101" pitchFamily="2" charset="-122"/>
                <a:sym typeface="Symbol" panose="05050102010706020507" pitchFamily="18" charset="2"/>
              </a:rPr>
              <a:t>   (2)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对</a:t>
            </a:r>
            <a:r>
              <a:rPr lang="zh-CN" altLang="en-US" sz="2800" b="1" i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A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施行一次初等列变换相当于</a:t>
            </a:r>
            <a:r>
              <a:rPr lang="zh-CN" altLang="en-US" sz="2800" b="1" i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A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右乘一个相应的</a:t>
            </a:r>
            <a:r>
              <a:rPr lang="zh-CN" altLang="en-US" sz="2800" b="1" i="1" dirty="0"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n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阶初等方阵.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graphicFrame>
        <p:nvGraphicFramePr>
          <p:cNvPr id="168961" name="Object 10"/>
          <p:cNvGraphicFramePr>
            <a:graphicFrameLocks noChangeAspect="1"/>
          </p:cNvGraphicFramePr>
          <p:nvPr/>
        </p:nvGraphicFramePr>
        <p:xfrm>
          <a:off x="76200" y="1660525"/>
          <a:ext cx="3416300" cy="1296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33" name="" r:id="rId1" imgW="1688465" imgH="698500" progId="Equation.3">
                  <p:embed/>
                </p:oleObj>
              </mc:Choice>
              <mc:Fallback>
                <p:oleObj name="" r:id="rId1" imgW="1688465" imgH="698500" progId="Equation.3">
                  <p:embed/>
                  <p:pic>
                    <p:nvPicPr>
                      <p:cNvPr id="0" name="图片 353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6200" y="1660525"/>
                        <a:ext cx="3416300" cy="12969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8962" name="Object 11"/>
          <p:cNvGraphicFramePr>
            <a:graphicFrameLocks noChangeAspect="1"/>
          </p:cNvGraphicFramePr>
          <p:nvPr/>
        </p:nvGraphicFramePr>
        <p:xfrm>
          <a:off x="327025" y="2992438"/>
          <a:ext cx="2906713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34" name="" r:id="rId3" imgW="1587500" imgH="698500" progId="Equation.3">
                  <p:embed/>
                </p:oleObj>
              </mc:Choice>
              <mc:Fallback>
                <p:oleObj name="" r:id="rId3" imgW="1587500" imgH="698500" progId="Equation.3">
                  <p:embed/>
                  <p:pic>
                    <p:nvPicPr>
                      <p:cNvPr id="0" name="图片 353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7025" y="2992438"/>
                        <a:ext cx="2906713" cy="1295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8964" name="Object 13"/>
          <p:cNvGraphicFramePr>
            <a:graphicFrameLocks noChangeAspect="1"/>
          </p:cNvGraphicFramePr>
          <p:nvPr/>
        </p:nvGraphicFramePr>
        <p:xfrm>
          <a:off x="3494088" y="1620838"/>
          <a:ext cx="2230437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35" name="" r:id="rId5" imgW="1219200" imgH="698500" progId="Equation.3">
                  <p:embed/>
                </p:oleObj>
              </mc:Choice>
              <mc:Fallback>
                <p:oleObj name="" r:id="rId5" imgW="1219200" imgH="698500" progId="Equation.3">
                  <p:embed/>
                  <p:pic>
                    <p:nvPicPr>
                      <p:cNvPr id="0" name="图片 353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94088" y="1620838"/>
                        <a:ext cx="2230437" cy="1295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9662" name="Object 14"/>
          <p:cNvGraphicFramePr>
            <a:graphicFrameLocks noChangeAspect="1"/>
          </p:cNvGraphicFramePr>
          <p:nvPr/>
        </p:nvGraphicFramePr>
        <p:xfrm>
          <a:off x="539750" y="4343400"/>
          <a:ext cx="2706688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36" name="" r:id="rId7" imgW="1459865" imgH="698500" progId="Equation.3">
                  <p:embed/>
                </p:oleObj>
              </mc:Choice>
              <mc:Fallback>
                <p:oleObj name="" r:id="rId7" imgW="1459865" imgH="698500" progId="Equation.3">
                  <p:embed/>
                  <p:pic>
                    <p:nvPicPr>
                      <p:cNvPr id="0" name="图片 354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9750" y="4343400"/>
                        <a:ext cx="2706688" cy="1295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9663" name="Object 15"/>
          <p:cNvGraphicFramePr>
            <a:graphicFrameLocks noChangeAspect="1"/>
          </p:cNvGraphicFramePr>
          <p:nvPr/>
        </p:nvGraphicFramePr>
        <p:xfrm>
          <a:off x="3240088" y="4343400"/>
          <a:ext cx="2543175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37" name="" r:id="rId9" imgW="1371600" imgH="698500" progId="Equation.3">
                  <p:embed/>
                </p:oleObj>
              </mc:Choice>
              <mc:Fallback>
                <p:oleObj name="" r:id="rId9" imgW="1371600" imgH="698500" progId="Equation.3">
                  <p:embed/>
                  <p:pic>
                    <p:nvPicPr>
                      <p:cNvPr id="0" name="图片 354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240088" y="4343400"/>
                        <a:ext cx="2543175" cy="1295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9664" name="Object 16"/>
          <p:cNvGraphicFramePr>
            <a:graphicFrameLocks noChangeAspect="1"/>
          </p:cNvGraphicFramePr>
          <p:nvPr/>
        </p:nvGraphicFramePr>
        <p:xfrm>
          <a:off x="-36512" y="5545138"/>
          <a:ext cx="3071812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38" name="" r:id="rId11" imgW="1587500" imgH="698500" progId="Equation.3">
                  <p:embed/>
                </p:oleObj>
              </mc:Choice>
              <mc:Fallback>
                <p:oleObj name="" r:id="rId11" imgW="1587500" imgH="698500" progId="Equation.3">
                  <p:embed/>
                  <p:pic>
                    <p:nvPicPr>
                      <p:cNvPr id="0" name="图片 354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-36512" y="5545138"/>
                        <a:ext cx="3071812" cy="1295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3"/>
          <p:cNvGraphicFramePr>
            <a:graphicFrameLocks noChangeAspect="1"/>
          </p:cNvGraphicFramePr>
          <p:nvPr/>
        </p:nvGraphicFramePr>
        <p:xfrm>
          <a:off x="3240088" y="2957513"/>
          <a:ext cx="246380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39" name="" r:id="rId13" imgW="1346200" imgH="698500" progId="Equation.3">
                  <p:embed/>
                </p:oleObj>
              </mc:Choice>
              <mc:Fallback>
                <p:oleObj name="" r:id="rId13" imgW="1346200" imgH="698500" progId="Equation.3">
                  <p:embed/>
                  <p:pic>
                    <p:nvPicPr>
                      <p:cNvPr id="0" name="图片 3543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240088" y="2957513"/>
                        <a:ext cx="2463800" cy="1295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5"/>
          <p:cNvGraphicFramePr>
            <a:graphicFrameLocks noChangeAspect="1"/>
          </p:cNvGraphicFramePr>
          <p:nvPr/>
        </p:nvGraphicFramePr>
        <p:xfrm>
          <a:off x="2990850" y="5521325"/>
          <a:ext cx="2778125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240" name="" r:id="rId15" imgW="1498600" imgH="698500" progId="Equation.3">
                  <p:embed/>
                </p:oleObj>
              </mc:Choice>
              <mc:Fallback>
                <p:oleObj name="" r:id="rId15" imgW="1498600" imgH="698500" progId="Equation.3">
                  <p:embed/>
                  <p:pic>
                    <p:nvPicPr>
                      <p:cNvPr id="0" name="图片 354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990850" y="5521325"/>
                        <a:ext cx="2778125" cy="1295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3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8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8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68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39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39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39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299" grpId="0"/>
      <p:bldP spid="183299" grpId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49225"/>
            <a:ext cx="9129713" cy="9525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solidFill>
                  <a:srgbClr val="210DB9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定理</a:t>
            </a:r>
            <a:r>
              <a:rPr lang="en-US" altLang="zh-CN" sz="2800" b="1" dirty="0">
                <a:solidFill>
                  <a:srgbClr val="210DB9"/>
                </a:solidFill>
                <a:latin typeface="Verdana" panose="020B0604030504040204" pitchFamily="34" charset="0"/>
              </a:rPr>
              <a:t>1</a:t>
            </a:r>
            <a:r>
              <a:rPr lang="zh-CN" altLang="en-US" sz="2800" b="1" dirty="0">
                <a:solidFill>
                  <a:srgbClr val="210DB9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：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800" b="1" dirty="0">
                <a:solidFill>
                  <a:srgbClr val="070709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阶方阵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solidFill>
                  <a:srgbClr val="070709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可逆的充要条件是它能表成一些初等方阵的乘积，即</a:t>
            </a:r>
            <a:endParaRPr lang="zh-CN" altLang="en-US" sz="2800" b="1" dirty="0">
              <a:solidFill>
                <a:srgbClr val="070709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260100" name="Object 4"/>
          <p:cNvGraphicFramePr>
            <a:graphicFrameLocks noChangeAspect="1"/>
          </p:cNvGraphicFramePr>
          <p:nvPr/>
        </p:nvGraphicFramePr>
        <p:xfrm>
          <a:off x="2160588" y="612775"/>
          <a:ext cx="24622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53" name="" r:id="rId1" imgW="914400" imgH="228600" progId="Equation.3">
                  <p:embed/>
                </p:oleObj>
              </mc:Choice>
              <mc:Fallback>
                <p:oleObj name="" r:id="rId1" imgW="914400" imgH="228600" progId="Equation.3">
                  <p:embed/>
                  <p:pic>
                    <p:nvPicPr>
                      <p:cNvPr id="0" name="图片 354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60588" y="612775"/>
                        <a:ext cx="2462212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484" name="Object 4"/>
          <p:cNvGraphicFramePr/>
          <p:nvPr/>
        </p:nvGraphicFramePr>
        <p:xfrm>
          <a:off x="180975" y="1206500"/>
          <a:ext cx="35433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54" name="" r:id="rId3" imgW="3542030" imgH="393700" progId="Equation.3">
                  <p:embed/>
                </p:oleObj>
              </mc:Choice>
              <mc:Fallback>
                <p:oleObj name="" r:id="rId3" imgW="3542030" imgH="393700" progId="Equation.3">
                  <p:embed/>
                  <p:pic>
                    <p:nvPicPr>
                      <p:cNvPr id="0" name="图片 354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0975" y="1206500"/>
                        <a:ext cx="35433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486" name="Object 6"/>
          <p:cNvGraphicFramePr/>
          <p:nvPr/>
        </p:nvGraphicFramePr>
        <p:xfrm>
          <a:off x="5640388" y="1206500"/>
          <a:ext cx="34194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55" name="" r:id="rId5" imgW="3336925" imgH="405765" progId="Equation.3">
                  <p:embed/>
                </p:oleObj>
              </mc:Choice>
              <mc:Fallback>
                <p:oleObj name="" r:id="rId5" imgW="3336925" imgH="405765" progId="Equation.3">
                  <p:embed/>
                  <p:pic>
                    <p:nvPicPr>
                      <p:cNvPr id="0" name="图片 354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40388" y="1206500"/>
                        <a:ext cx="3419475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487" name="Object 7"/>
          <p:cNvGraphicFramePr/>
          <p:nvPr/>
        </p:nvGraphicFramePr>
        <p:xfrm>
          <a:off x="0" y="1692275"/>
          <a:ext cx="13462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56" name="" r:id="rId7" imgW="1346200" imgH="368300" progId="Equation.DSMT4">
                  <p:embed/>
                </p:oleObj>
              </mc:Choice>
              <mc:Fallback>
                <p:oleObj name="" r:id="rId7" imgW="1346200" imgH="368300" progId="Equation.DSMT4">
                  <p:embed/>
                  <p:pic>
                    <p:nvPicPr>
                      <p:cNvPr id="0" name="图片 354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0" y="1692275"/>
                        <a:ext cx="1346200" cy="368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488" name="Object 8"/>
          <p:cNvGraphicFramePr/>
          <p:nvPr/>
        </p:nvGraphicFramePr>
        <p:xfrm>
          <a:off x="1439863" y="1655763"/>
          <a:ext cx="6313487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57" name="" r:id="rId9" imgW="6106160" imgH="444500" progId="Equation.3">
                  <p:embed/>
                </p:oleObj>
              </mc:Choice>
              <mc:Fallback>
                <p:oleObj name="" r:id="rId9" imgW="6106160" imgH="444500" progId="Equation.3">
                  <p:embed/>
                  <p:pic>
                    <p:nvPicPr>
                      <p:cNvPr id="0" name="图片 354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439863" y="1655763"/>
                        <a:ext cx="6313487" cy="4587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497" name="Object 17"/>
          <p:cNvGraphicFramePr/>
          <p:nvPr/>
        </p:nvGraphicFramePr>
        <p:xfrm>
          <a:off x="1995488" y="2220913"/>
          <a:ext cx="31623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58" name="" r:id="rId11" imgW="3161030" imgH="444500" progId="Equation.3">
                  <p:embed/>
                </p:oleObj>
              </mc:Choice>
              <mc:Fallback>
                <p:oleObj name="" r:id="rId11" imgW="3161030" imgH="444500" progId="Equation.3">
                  <p:embed/>
                  <p:pic>
                    <p:nvPicPr>
                      <p:cNvPr id="0" name="图片 355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995488" y="2220913"/>
                        <a:ext cx="31623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498" name="Object 18"/>
          <p:cNvGraphicFramePr/>
          <p:nvPr/>
        </p:nvGraphicFramePr>
        <p:xfrm>
          <a:off x="5164138" y="2220913"/>
          <a:ext cx="18415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59" name="" r:id="rId13" imgW="1840865" imgH="444500" progId="Equation.3">
                  <p:embed/>
                </p:oleObj>
              </mc:Choice>
              <mc:Fallback>
                <p:oleObj name="" r:id="rId13" imgW="1840865" imgH="444500" progId="Equation.3">
                  <p:embed/>
                  <p:pic>
                    <p:nvPicPr>
                      <p:cNvPr id="0" name="图片 355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164138" y="2220913"/>
                        <a:ext cx="18415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07" name="Object 27"/>
          <p:cNvGraphicFramePr/>
          <p:nvPr/>
        </p:nvGraphicFramePr>
        <p:xfrm>
          <a:off x="3709988" y="1206500"/>
          <a:ext cx="18161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60" name="" r:id="rId15" imgW="1814830" imgH="405765" progId="Equation.3">
                  <p:embed/>
                </p:oleObj>
              </mc:Choice>
              <mc:Fallback>
                <p:oleObj name="" r:id="rId15" imgW="1814830" imgH="405765" progId="Equation.3">
                  <p:embed/>
                  <p:pic>
                    <p:nvPicPr>
                      <p:cNvPr id="0" name="图片 3552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709988" y="1206500"/>
                        <a:ext cx="18161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08" name="Object 28"/>
          <p:cNvGraphicFramePr/>
          <p:nvPr/>
        </p:nvGraphicFramePr>
        <p:xfrm>
          <a:off x="0" y="2916238"/>
          <a:ext cx="6350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61" name="" r:id="rId17" imgW="6347460" imgH="444500" progId="Equation.3">
                  <p:embed/>
                </p:oleObj>
              </mc:Choice>
              <mc:Fallback>
                <p:oleObj name="" r:id="rId17" imgW="6347460" imgH="444500" progId="Equation.3">
                  <p:embed/>
                  <p:pic>
                    <p:nvPicPr>
                      <p:cNvPr id="0" name="图片 3553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0" y="2916238"/>
                        <a:ext cx="63500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1715" name="Object 19"/>
          <p:cNvGraphicFramePr/>
          <p:nvPr/>
        </p:nvGraphicFramePr>
        <p:xfrm>
          <a:off x="6553200" y="2879725"/>
          <a:ext cx="25558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62" name="" r:id="rId19" imgW="6816725" imgH="393700" progId="Equation.DSMT4">
                  <p:embed/>
                </p:oleObj>
              </mc:Choice>
              <mc:Fallback>
                <p:oleObj name="" r:id="rId19" imgW="6816725" imgH="393700" progId="Equation.DSMT4">
                  <p:embed/>
                  <p:pic>
                    <p:nvPicPr>
                      <p:cNvPr id="0" name="图片 3554"/>
                      <p:cNvPicPr/>
                      <p:nvPr/>
                    </p:nvPicPr>
                    <p:blipFill>
                      <a:blip r:embed="rId20"/>
                      <a:srcRect r="63377" b="-2904"/>
                      <a:stretch>
                        <a:fillRect/>
                      </a:stretch>
                    </p:blipFill>
                    <p:spPr>
                      <a:xfrm>
                        <a:off x="6553200" y="2879725"/>
                        <a:ext cx="2555875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0" y="3432175"/>
          <a:ext cx="1843088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63" name="" r:id="rId21" imgW="800100" imgH="203200" progId="Equation.KSEE3">
                  <p:embed/>
                </p:oleObj>
              </mc:Choice>
              <mc:Fallback>
                <p:oleObj name="" r:id="rId21" imgW="800100" imgH="203200" progId="Equation.KSEE3">
                  <p:embed/>
                  <p:pic>
                    <p:nvPicPr>
                      <p:cNvPr id="0" name="图片 3555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0" y="3432175"/>
                        <a:ext cx="1843088" cy="468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矩形 7"/>
          <p:cNvSpPr/>
          <p:nvPr/>
        </p:nvSpPr>
        <p:spPr>
          <a:xfrm>
            <a:off x="-12700" y="4098925"/>
            <a:ext cx="9156700" cy="9525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/>
            <a:r>
              <a:rPr lang="zh-CN" altLang="en-US" sz="2800" b="1" dirty="0">
                <a:solidFill>
                  <a:srgbClr val="210DB9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推论1：</a:t>
            </a:r>
            <a:r>
              <a:rPr lang="zh-CN" altLang="en-US" sz="2800" b="1" dirty="0">
                <a:solidFill>
                  <a:srgbClr val="070709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两个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m</a:t>
            </a:r>
            <a:r>
              <a:rPr lang="en-US" altLang="zh-CN" sz="2800" b="1" dirty="0">
                <a:solidFill>
                  <a:srgbClr val="070709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800" b="1" dirty="0">
                <a:solidFill>
                  <a:srgbClr val="070709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矩阵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solidFill>
                  <a:srgbClr val="070709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sz="2800" b="1" dirty="0">
                <a:solidFill>
                  <a:srgbClr val="070709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等价的充要条件是存在可逆的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m</a:t>
            </a:r>
            <a:r>
              <a:rPr lang="zh-CN" altLang="en-US" sz="2800" b="1" dirty="0">
                <a:solidFill>
                  <a:srgbClr val="070709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阶方阵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P</a:t>
            </a:r>
            <a:r>
              <a:rPr lang="zh-CN" altLang="en-US" sz="2800" b="1" dirty="0">
                <a:solidFill>
                  <a:srgbClr val="070709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与可逆的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800" b="1" dirty="0">
                <a:solidFill>
                  <a:srgbClr val="070709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阶方阵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Q</a:t>
            </a:r>
            <a:r>
              <a:rPr lang="zh-CN" altLang="en-US" sz="2800" b="1" dirty="0">
                <a:solidFill>
                  <a:srgbClr val="070709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，使得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A</a:t>
            </a:r>
            <a:r>
              <a:rPr lang="en-US" altLang="zh-CN" sz="2800" b="1" dirty="0">
                <a:solidFill>
                  <a:srgbClr val="070709"/>
                </a:solidFill>
                <a:latin typeface="Verdana" panose="020B0604030504040204" pitchFamily="34" charset="0"/>
              </a:rPr>
              <a:t>=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PBQ.</a:t>
            </a:r>
            <a:endParaRPr lang="en-US" altLang="zh-CN" sz="2800" b="1" i="1" dirty="0">
              <a:solidFill>
                <a:srgbClr val="070709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532492" name="Object 12"/>
          <p:cNvGraphicFramePr/>
          <p:nvPr/>
        </p:nvGraphicFramePr>
        <p:xfrm>
          <a:off x="1247775" y="5116513"/>
          <a:ext cx="7475538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64" name="" r:id="rId23" imgW="7350125" imgH="444500" progId="Equation.DSMT4">
                  <p:embed/>
                </p:oleObj>
              </mc:Choice>
              <mc:Fallback>
                <p:oleObj name="" r:id="rId23" imgW="7350125" imgH="444500" progId="Equation.DSMT4">
                  <p:embed/>
                  <p:pic>
                    <p:nvPicPr>
                      <p:cNvPr id="0" name="图片 3556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247775" y="5116513"/>
                        <a:ext cx="7475538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493" name="Object 13"/>
          <p:cNvGraphicFramePr>
            <a:graphicFrameLocks noChangeAspect="1"/>
          </p:cNvGraphicFramePr>
          <p:nvPr/>
        </p:nvGraphicFramePr>
        <p:xfrm>
          <a:off x="3095625" y="5667375"/>
          <a:ext cx="3240088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65" name="" r:id="rId25" imgW="3186430" imgH="444500" progId="Equation.3">
                  <p:embed/>
                </p:oleObj>
              </mc:Choice>
              <mc:Fallback>
                <p:oleObj name="" r:id="rId25" imgW="3186430" imgH="444500" progId="Equation.3">
                  <p:embed/>
                  <p:pic>
                    <p:nvPicPr>
                      <p:cNvPr id="0" name="图片 3557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3095625" y="5667375"/>
                        <a:ext cx="3240088" cy="4524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494" name="Object 14"/>
          <p:cNvGraphicFramePr/>
          <p:nvPr/>
        </p:nvGraphicFramePr>
        <p:xfrm>
          <a:off x="0" y="6249988"/>
          <a:ext cx="4445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66" name="" r:id="rId27" imgW="4443095" imgH="444500" progId="Equation.3">
                  <p:embed/>
                </p:oleObj>
              </mc:Choice>
              <mc:Fallback>
                <p:oleObj name="" r:id="rId27" imgW="4443095" imgH="444500" progId="Equation.3">
                  <p:embed/>
                  <p:pic>
                    <p:nvPicPr>
                      <p:cNvPr id="0" name="图片 3558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0" y="6249988"/>
                        <a:ext cx="44450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495" name="Object 15"/>
          <p:cNvGraphicFramePr/>
          <p:nvPr/>
        </p:nvGraphicFramePr>
        <p:xfrm>
          <a:off x="4445000" y="6324600"/>
          <a:ext cx="20066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67" name="" r:id="rId29" imgW="2004695" imgH="405765" progId="Equation.3">
                  <p:embed/>
                </p:oleObj>
              </mc:Choice>
              <mc:Fallback>
                <p:oleObj name="" r:id="rId29" imgW="2004695" imgH="405765" progId="Equation.3">
                  <p:embed/>
                  <p:pic>
                    <p:nvPicPr>
                      <p:cNvPr id="0" name="图片 3559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4445000" y="6324600"/>
                        <a:ext cx="20066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496" name="Object 16"/>
          <p:cNvGraphicFramePr/>
          <p:nvPr/>
        </p:nvGraphicFramePr>
        <p:xfrm>
          <a:off x="6604000" y="6324600"/>
          <a:ext cx="18288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68" name="" r:id="rId31" imgW="1828165" imgH="393700" progId="Equation.3">
                  <p:embed/>
                </p:oleObj>
              </mc:Choice>
              <mc:Fallback>
                <p:oleObj name="" r:id="rId31" imgW="1828165" imgH="393700" progId="Equation.3">
                  <p:embed/>
                  <p:pic>
                    <p:nvPicPr>
                      <p:cNvPr id="0" name="图片 3560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6604000" y="6324600"/>
                        <a:ext cx="1828800" cy="393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228600" y="5076825"/>
            <a:ext cx="1173163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>
                <a:solidFill>
                  <a:srgbClr val="210DB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证明：</a:t>
            </a:r>
            <a:endParaRPr lang="zh-CN" altLang="en-US" sz="2800" b="1">
              <a:solidFill>
                <a:srgbClr val="210DB9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60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32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532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32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32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32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32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32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532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541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32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32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32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532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532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7" grpId="0"/>
      <p:bldP spid="7" grpId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7" name="Rectangle 7"/>
          <p:cNvSpPr/>
          <p:nvPr/>
        </p:nvSpPr>
        <p:spPr>
          <a:xfrm>
            <a:off x="157163" y="949960"/>
            <a:ext cx="8699500" cy="522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 dirty="0">
                <a:solidFill>
                  <a:srgbClr val="07070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证：由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定理</a:t>
            </a:r>
            <a:r>
              <a:rPr lang="en-US" altLang="zh-CN" sz="2800" b="1" dirty="0">
                <a:solidFill>
                  <a:srgbClr val="FF0000"/>
                </a:solidFill>
                <a:latin typeface="宋体" panose="02010600030101010101" pitchFamily="2" charset="-122"/>
              </a:rPr>
              <a:t>1</a:t>
            </a:r>
            <a:r>
              <a:rPr lang="zh-CN" altLang="en-US" sz="2800" b="1" dirty="0">
                <a:solidFill>
                  <a:srgbClr val="07070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知可逆方阵             其中</a:t>
            </a:r>
            <a:endParaRPr lang="zh-CN" altLang="en-US" sz="2800" b="1" dirty="0">
              <a:solidFill>
                <a:srgbClr val="070709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256008" name="Object 8"/>
          <p:cNvGraphicFramePr>
            <a:graphicFrameLocks noChangeAspect="1"/>
          </p:cNvGraphicFramePr>
          <p:nvPr/>
        </p:nvGraphicFramePr>
        <p:xfrm>
          <a:off x="3963988" y="973773"/>
          <a:ext cx="21812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81" name="" r:id="rId1" imgW="914400" imgH="228600" progId="Equation.3">
                  <p:embed/>
                </p:oleObj>
              </mc:Choice>
              <mc:Fallback>
                <p:oleObj name="" r:id="rId1" imgW="914400" imgH="228600" progId="Equation.3">
                  <p:embed/>
                  <p:pic>
                    <p:nvPicPr>
                      <p:cNvPr id="0" name="图片 356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963988" y="973773"/>
                        <a:ext cx="2181225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10" name="Object 10"/>
          <p:cNvGraphicFramePr>
            <a:graphicFrameLocks noChangeAspect="1"/>
          </p:cNvGraphicFramePr>
          <p:nvPr/>
        </p:nvGraphicFramePr>
        <p:xfrm>
          <a:off x="14288" y="1472248"/>
          <a:ext cx="2043112" cy="481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82" name="" r:id="rId3" imgW="862965" imgH="203200" progId="Equation.3">
                  <p:embed/>
                </p:oleObj>
              </mc:Choice>
              <mc:Fallback>
                <p:oleObj name="" r:id="rId3" imgW="862965" imgH="203200" progId="Equation.3">
                  <p:embed/>
                  <p:pic>
                    <p:nvPicPr>
                      <p:cNvPr id="0" name="图片 356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288" y="1472248"/>
                        <a:ext cx="2043112" cy="4810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11" name="Object 11"/>
          <p:cNvGraphicFramePr/>
          <p:nvPr/>
        </p:nvGraphicFramePr>
        <p:xfrm>
          <a:off x="2124075" y="1477010"/>
          <a:ext cx="27416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83" name="" r:id="rId5" imgW="1168400" imgH="228600" progId="Equation.3">
                  <p:embed/>
                </p:oleObj>
              </mc:Choice>
              <mc:Fallback>
                <p:oleObj name="" r:id="rId5" imgW="1168400" imgH="228600" progId="Equation.3">
                  <p:embed/>
                  <p:pic>
                    <p:nvPicPr>
                      <p:cNvPr id="0" name="图片 356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24075" y="1477010"/>
                        <a:ext cx="2741613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12" name="Object 12"/>
          <p:cNvGraphicFramePr>
            <a:graphicFrameLocks noChangeAspect="1"/>
          </p:cNvGraphicFramePr>
          <p:nvPr/>
        </p:nvGraphicFramePr>
        <p:xfrm>
          <a:off x="2909888" y="2010410"/>
          <a:ext cx="3095625" cy="49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84" name="" r:id="rId7" imgW="1397000" imgH="228600" progId="Equation.3">
                  <p:embed/>
                </p:oleObj>
              </mc:Choice>
              <mc:Fallback>
                <p:oleObj name="" r:id="rId7" imgW="1397000" imgH="228600" progId="Equation.3">
                  <p:embed/>
                  <p:pic>
                    <p:nvPicPr>
                      <p:cNvPr id="0" name="图片 356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09888" y="2010410"/>
                        <a:ext cx="3095625" cy="4968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13" name="Object 13"/>
          <p:cNvGraphicFramePr>
            <a:graphicFrameLocks noChangeAspect="1"/>
          </p:cNvGraphicFramePr>
          <p:nvPr/>
        </p:nvGraphicFramePr>
        <p:xfrm>
          <a:off x="2981325" y="2502535"/>
          <a:ext cx="2760663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85" name="" r:id="rId9" imgW="1435100" imgH="254000" progId="Equation.3">
                  <p:embed/>
                </p:oleObj>
              </mc:Choice>
              <mc:Fallback>
                <p:oleObj name="" r:id="rId9" imgW="1435100" imgH="254000" progId="Equation.3">
                  <p:embed/>
                  <p:pic>
                    <p:nvPicPr>
                      <p:cNvPr id="0" name="图片 356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981325" y="2502535"/>
                        <a:ext cx="2760663" cy="574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14" name="Object 14"/>
          <p:cNvGraphicFramePr/>
          <p:nvPr/>
        </p:nvGraphicFramePr>
        <p:xfrm>
          <a:off x="0" y="3064510"/>
          <a:ext cx="9107488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86" name="" r:id="rId11" imgW="3721100" imgH="203200" progId="Equation.3">
                  <p:embed/>
                </p:oleObj>
              </mc:Choice>
              <mc:Fallback>
                <p:oleObj name="" r:id="rId11" imgW="3721100" imgH="203200" progId="Equation.3">
                  <p:embed/>
                  <p:pic>
                    <p:nvPicPr>
                      <p:cNvPr id="0" name="图片 3566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0" y="3064510"/>
                        <a:ext cx="9107488" cy="468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15" name="Object 15"/>
          <p:cNvGraphicFramePr/>
          <p:nvPr/>
        </p:nvGraphicFramePr>
        <p:xfrm>
          <a:off x="0" y="3601085"/>
          <a:ext cx="9180513" cy="99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87" name="" r:id="rId13" imgW="3886200" imgH="431800" progId="Equation.3">
                  <p:embed/>
                </p:oleObj>
              </mc:Choice>
              <mc:Fallback>
                <p:oleObj name="" r:id="rId13" imgW="3886200" imgH="431800" progId="Equation.3">
                  <p:embed/>
                  <p:pic>
                    <p:nvPicPr>
                      <p:cNvPr id="0" name="图片 3567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0" y="3601085"/>
                        <a:ext cx="9180513" cy="9953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288" y="-4127"/>
            <a:ext cx="9129712" cy="9540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just"/>
            <a:r>
              <a:rPr lang="zh-CN" altLang="en-US" sz="2800" b="1" dirty="0">
                <a:solidFill>
                  <a:srgbClr val="210DB9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推论</a:t>
            </a:r>
            <a:r>
              <a:rPr lang="en-US" altLang="zh-CN" sz="2800" b="1" dirty="0">
                <a:solidFill>
                  <a:srgbClr val="210DB9"/>
                </a:solidFill>
                <a:latin typeface="Verdana" panose="020B0604030504040204" pitchFamily="34" charset="0"/>
              </a:rPr>
              <a:t>2</a:t>
            </a:r>
            <a:r>
              <a:rPr lang="zh-CN" altLang="en-US" sz="2800" b="1" dirty="0">
                <a:solidFill>
                  <a:srgbClr val="210DB9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：</a:t>
            </a:r>
            <a:r>
              <a:rPr lang="zh-CN" altLang="en-US" sz="2800" b="1" dirty="0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可逆矩</a:t>
            </a:r>
            <a:r>
              <a:rPr lang="zh-CN" altLang="en-US" sz="2800" b="1" dirty="0">
                <a:solidFill>
                  <a:srgbClr val="070709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阵</a:t>
            </a:r>
            <a:r>
              <a:rPr lang="en-US" altLang="zh-CN" sz="2800" b="1" i="1" dirty="0">
                <a:solidFill>
                  <a:srgbClr val="070709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2800" b="1" dirty="0">
                <a:solidFill>
                  <a:srgbClr val="070709"/>
                </a:solidFill>
                <a:latin typeface="Verdana" panose="020B0604030504040204" pitchFamily="34" charset="0"/>
                <a:ea typeface="宋体" panose="02010600030101010101" pitchFamily="2" charset="-122"/>
              </a:rPr>
              <a:t>可以经过一系列初等行变换化为单位矩阵</a:t>
            </a:r>
            <a:r>
              <a:rPr lang="en-US" altLang="zh-CN" sz="2800" b="1" dirty="0">
                <a:solidFill>
                  <a:srgbClr val="070709"/>
                </a:solidFill>
                <a:latin typeface="Verdana" panose="020B0604030504040204" pitchFamily="34" charset="0"/>
              </a:rPr>
              <a:t>.</a:t>
            </a:r>
            <a:endParaRPr lang="en-US" altLang="zh-CN" sz="2800" b="1" dirty="0">
              <a:solidFill>
                <a:srgbClr val="070709"/>
              </a:solidFill>
              <a:latin typeface="Verdana" panose="020B0604030504040204" pitchFamily="34" charset="0"/>
            </a:endParaRPr>
          </a:p>
        </p:txBody>
      </p:sp>
      <p:graphicFrame>
        <p:nvGraphicFramePr>
          <p:cNvPr id="2" name="Object 10"/>
          <p:cNvGraphicFramePr>
            <a:graphicFrameLocks noChangeAspect="1"/>
          </p:cNvGraphicFramePr>
          <p:nvPr/>
        </p:nvGraphicFramePr>
        <p:xfrm>
          <a:off x="6999288" y="992823"/>
          <a:ext cx="2157412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88" name="" r:id="rId15" imgW="977900" imgH="228600" progId="Equation.3">
                  <p:embed/>
                </p:oleObj>
              </mc:Choice>
              <mc:Fallback>
                <p:oleObj name="" r:id="rId15" imgW="977900" imgH="228600" progId="Equation.3">
                  <p:embed/>
                  <p:pic>
                    <p:nvPicPr>
                      <p:cNvPr id="0" name="图片 3568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999288" y="992823"/>
                        <a:ext cx="2157412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46" name="Object 26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3093403" y="4671378"/>
          <a:ext cx="2994025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81" name="" r:id="rId18" imgW="1320165" imgH="254000" progId="Equation.3">
                  <p:embed/>
                </p:oleObj>
              </mc:Choice>
              <mc:Fallback>
                <p:oleObj name="" r:id="rId18" imgW="1320165" imgH="254000" progId="Equation.3">
                  <p:embed/>
                  <p:pic>
                    <p:nvPicPr>
                      <p:cNvPr id="0" name="图片 3569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3093403" y="4671378"/>
                        <a:ext cx="2994025" cy="574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43" name="Object 23"/>
          <p:cNvGraphicFramePr>
            <a:graphicFrameLocks noChangeAspect="1"/>
          </p:cNvGraphicFramePr>
          <p:nvPr>
            <p:custDataLst>
              <p:tags r:id="rId20"/>
            </p:custDataLst>
          </p:nvPr>
        </p:nvGraphicFramePr>
        <p:xfrm>
          <a:off x="6157595" y="4644245"/>
          <a:ext cx="29892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82" name="" r:id="rId21" imgW="1435100" imgH="254000" progId="Equation.3">
                  <p:embed/>
                </p:oleObj>
              </mc:Choice>
              <mc:Fallback>
                <p:oleObj name="" r:id="rId21" imgW="1435100" imgH="254000" progId="Equation.3">
                  <p:embed/>
                  <p:pic>
                    <p:nvPicPr>
                      <p:cNvPr id="0" name="图片 3570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6157595" y="4644245"/>
                        <a:ext cx="2989263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6"/>
          <p:cNvSpPr/>
          <p:nvPr>
            <p:custDataLst>
              <p:tags r:id="rId23"/>
            </p:custDataLst>
          </p:nvPr>
        </p:nvSpPr>
        <p:spPr>
          <a:xfrm>
            <a:off x="869315" y="5186045"/>
            <a:ext cx="1752600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sz="2800" b="1">
                <a:solidFill>
                  <a:srgbClr val="070709"/>
                </a:solidFill>
                <a:latin typeface="Times New Roman" panose="02020603050405020304" pitchFamily="18" charset="0"/>
              </a:rPr>
              <a:t>也即</a:t>
            </a:r>
            <a:endParaRPr lang="en-US" altLang="zh-CN" sz="2800" b="1">
              <a:solidFill>
                <a:srgbClr val="070709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84342" name="Object 22"/>
          <p:cNvGraphicFramePr/>
          <p:nvPr>
            <p:custDataLst>
              <p:tags r:id="rId24"/>
            </p:custDataLst>
          </p:nvPr>
        </p:nvGraphicFramePr>
        <p:xfrm>
          <a:off x="1632903" y="5157470"/>
          <a:ext cx="38100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83" name="" r:id="rId25" imgW="1422400" imgH="254000" progId="Equation.3">
                  <p:embed/>
                </p:oleObj>
              </mc:Choice>
              <mc:Fallback>
                <p:oleObj name="" r:id="rId25" imgW="1422400" imgH="254000" progId="Equation.3">
                  <p:embed/>
                  <p:pic>
                    <p:nvPicPr>
                      <p:cNvPr id="0" name="图片 3571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632903" y="5157470"/>
                        <a:ext cx="3810000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>
            <p:custDataLst>
              <p:tags r:id="rId27"/>
            </p:custDataLst>
          </p:nvPr>
        </p:nvSpPr>
        <p:spPr>
          <a:xfrm>
            <a:off x="0" y="4680245"/>
            <a:ext cx="1062038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800" b="1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说明：</a:t>
            </a:r>
            <a:endParaRPr lang="zh-CN" altLang="en-US" sz="2800" b="1">
              <a:solidFill>
                <a:srgbClr val="070709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28"/>
            </p:custDataLst>
          </p:nvPr>
        </p:nvSpPr>
        <p:spPr>
          <a:xfrm>
            <a:off x="864000" y="4682490"/>
            <a:ext cx="38163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800" b="1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由以上证明</a:t>
            </a:r>
            <a:r>
              <a:rPr lang="zh-CN" altLang="en-US" sz="2800" b="1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知</a:t>
            </a:r>
            <a:endParaRPr lang="zh-CN" altLang="en-US" sz="2800" b="1">
              <a:solidFill>
                <a:srgbClr val="070709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6" name="Object 22"/>
          <p:cNvGraphicFramePr>
            <a:graphicFrameLocks noChangeAspect="1"/>
          </p:cNvGraphicFramePr>
          <p:nvPr>
            <p:custDataLst>
              <p:tags r:id="rId29"/>
            </p:custDataLst>
          </p:nvPr>
        </p:nvGraphicFramePr>
        <p:xfrm>
          <a:off x="2772410" y="5661660"/>
          <a:ext cx="3805238" cy="1103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86" name="" r:id="rId30" imgW="1409700" imgH="508000" progId="Equation.3">
                  <p:embed/>
                </p:oleObj>
              </mc:Choice>
              <mc:Fallback>
                <p:oleObj name="" r:id="rId30" imgW="1409700" imgH="508000" progId="Equation.3">
                  <p:embed/>
                  <p:pic>
                    <p:nvPicPr>
                      <p:cNvPr id="0" name="图片 3574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2772410" y="5661660"/>
                        <a:ext cx="3805238" cy="1103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>
            <p:custDataLst>
              <p:tags r:id="rId32"/>
            </p:custDataLst>
          </p:nvPr>
        </p:nvSpPr>
        <p:spPr>
          <a:xfrm>
            <a:off x="5443220" y="5186045"/>
            <a:ext cx="227584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800" b="1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综上如下：</a:t>
            </a:r>
            <a:endParaRPr lang="zh-CN" altLang="en-US" sz="2800" b="1">
              <a:solidFill>
                <a:srgbClr val="070709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560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56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56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56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56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56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56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56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8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8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18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07" grpId="0" build="p"/>
      <p:bldP spid="3" grpId="0"/>
      <p:bldP spid="12" grpId="0" build="p"/>
      <p:bldP spid="4" grpId="0"/>
      <p:bldP spid="4" grpId="1"/>
      <p:bldP spid="5" grpId="0"/>
      <p:bldP spid="5" grpId="1"/>
      <p:bldP spid="7" grpId="0"/>
      <p:bldP spid="7" grpId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0293" name="Object 33"/>
          <p:cNvGraphicFramePr/>
          <p:nvPr/>
        </p:nvGraphicFramePr>
        <p:xfrm>
          <a:off x="0" y="3640455"/>
          <a:ext cx="5688013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84" name="" r:id="rId1" imgW="2374265" imgH="203200" progId="Equation.3">
                  <p:embed/>
                </p:oleObj>
              </mc:Choice>
              <mc:Fallback>
                <p:oleObj name="" r:id="rId1" imgW="2374265" imgH="203200" progId="Equation.3">
                  <p:embed/>
                  <p:pic>
                    <p:nvPicPr>
                      <p:cNvPr id="0" name="图片 357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0" y="3640455"/>
                        <a:ext cx="5688013" cy="466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0294" name="Object 34"/>
          <p:cNvGraphicFramePr>
            <a:graphicFrameLocks noChangeAspect="1"/>
          </p:cNvGraphicFramePr>
          <p:nvPr/>
        </p:nvGraphicFramePr>
        <p:xfrm>
          <a:off x="2478088" y="4259580"/>
          <a:ext cx="4559300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85" name="" r:id="rId3" imgW="1930400" imgH="241300" progId="Equation.3">
                  <p:embed/>
                </p:oleObj>
              </mc:Choice>
              <mc:Fallback>
                <p:oleObj name="" r:id="rId3" imgW="1930400" imgH="241300" progId="Equation.3">
                  <p:embed/>
                  <p:pic>
                    <p:nvPicPr>
                      <p:cNvPr id="0" name="图片 357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78088" y="4259580"/>
                        <a:ext cx="4559300" cy="5699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6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3093403" y="1298893"/>
          <a:ext cx="2994025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6" imgW="1320165" imgH="254000" progId="Equation.3">
                  <p:embed/>
                </p:oleObj>
              </mc:Choice>
              <mc:Fallback>
                <p:oleObj name="" r:id="rId6" imgW="1320165" imgH="254000" progId="Equation.3">
                  <p:embed/>
                  <p:pic>
                    <p:nvPicPr>
                      <p:cNvPr id="0" name="图片 3569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093403" y="1298893"/>
                        <a:ext cx="2994025" cy="574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3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6157595" y="1271760"/>
          <a:ext cx="29892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9" imgW="1435100" imgH="254000" progId="Equation.3">
                  <p:embed/>
                </p:oleObj>
              </mc:Choice>
              <mc:Fallback>
                <p:oleObj name="" r:id="rId9" imgW="1435100" imgH="254000" progId="Equation.3">
                  <p:embed/>
                  <p:pic>
                    <p:nvPicPr>
                      <p:cNvPr id="0" name="图片 357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157595" y="1271760"/>
                        <a:ext cx="2989263" cy="60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16"/>
          <p:cNvSpPr/>
          <p:nvPr>
            <p:custDataLst>
              <p:tags r:id="rId11"/>
            </p:custDataLst>
          </p:nvPr>
        </p:nvSpPr>
        <p:spPr>
          <a:xfrm>
            <a:off x="869315" y="1813560"/>
            <a:ext cx="1752600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sz="2800" b="1">
                <a:solidFill>
                  <a:srgbClr val="070709"/>
                </a:solidFill>
                <a:latin typeface="Times New Roman" panose="02020603050405020304" pitchFamily="18" charset="0"/>
              </a:rPr>
              <a:t>也即</a:t>
            </a:r>
            <a:endParaRPr lang="en-US" altLang="zh-CN" sz="2800" b="1">
              <a:solidFill>
                <a:srgbClr val="070709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1" name="Object 22"/>
          <p:cNvGraphicFramePr/>
          <p:nvPr>
            <p:custDataLst>
              <p:tags r:id="rId12"/>
            </p:custDataLst>
          </p:nvPr>
        </p:nvGraphicFramePr>
        <p:xfrm>
          <a:off x="1632903" y="1784985"/>
          <a:ext cx="38100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13" imgW="1422400" imgH="254000" progId="Equation.3">
                  <p:embed/>
                </p:oleObj>
              </mc:Choice>
              <mc:Fallback>
                <p:oleObj name="" r:id="rId13" imgW="1422400" imgH="254000" progId="Equation.3">
                  <p:embed/>
                  <p:pic>
                    <p:nvPicPr>
                      <p:cNvPr id="0" name="图片 357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632903" y="1784985"/>
                        <a:ext cx="3810000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文本框 13"/>
          <p:cNvSpPr txBox="1"/>
          <p:nvPr>
            <p:custDataLst>
              <p:tags r:id="rId15"/>
            </p:custDataLst>
          </p:nvPr>
        </p:nvSpPr>
        <p:spPr>
          <a:xfrm>
            <a:off x="0" y="1307760"/>
            <a:ext cx="1062038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800" b="1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说明：</a:t>
            </a:r>
            <a:endParaRPr lang="zh-CN" altLang="en-US" sz="2800" b="1">
              <a:solidFill>
                <a:srgbClr val="070709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864000" y="1310005"/>
            <a:ext cx="38163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800" b="1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由以上证明</a:t>
            </a:r>
            <a:r>
              <a:rPr lang="zh-CN" altLang="en-US" sz="2800" b="1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知</a:t>
            </a:r>
            <a:endParaRPr lang="zh-CN" altLang="en-US" sz="2800" b="1">
              <a:solidFill>
                <a:srgbClr val="070709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6" name="Object 22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2772410" y="2289175"/>
          <a:ext cx="3805238" cy="1103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" r:id="rId18" imgW="1409700" imgH="508000" progId="Equation.3">
                  <p:embed/>
                </p:oleObj>
              </mc:Choice>
              <mc:Fallback>
                <p:oleObj name="" r:id="rId18" imgW="1409700" imgH="508000" progId="Equation.3">
                  <p:embed/>
                  <p:pic>
                    <p:nvPicPr>
                      <p:cNvPr id="0" name="图片 3574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2772410" y="2289175"/>
                        <a:ext cx="3805238" cy="1103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5443220" y="1813560"/>
            <a:ext cx="227584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800" b="1">
                <a:solidFill>
                  <a:srgbClr val="070709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综上如下：</a:t>
            </a:r>
            <a:endParaRPr lang="zh-CN" altLang="en-US" sz="2800" b="1">
              <a:solidFill>
                <a:srgbClr val="070709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0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0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1"/>
      <p:bldP spid="15" grpId="1"/>
      <p:bldP spid="18" grpId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1313" name="Object 2"/>
          <p:cNvGraphicFramePr>
            <a:graphicFrameLocks noChangeAspect="1"/>
          </p:cNvGraphicFramePr>
          <p:nvPr/>
        </p:nvGraphicFramePr>
        <p:xfrm>
          <a:off x="0" y="6350"/>
          <a:ext cx="5383213" cy="147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13" name="" r:id="rId1" imgW="2044700" imgH="698500" progId="Equation.3">
                  <p:embed/>
                </p:oleObj>
              </mc:Choice>
              <mc:Fallback>
                <p:oleObj name="" r:id="rId1" imgW="2044700" imgH="698500" progId="Equation.3">
                  <p:embed/>
                  <p:pic>
                    <p:nvPicPr>
                      <p:cNvPr id="0" name="图片 35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0" y="6350"/>
                        <a:ext cx="5383213" cy="1479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3509" name="Object 5"/>
          <p:cNvGraphicFramePr>
            <a:graphicFrameLocks noChangeAspect="1"/>
          </p:cNvGraphicFramePr>
          <p:nvPr/>
        </p:nvGraphicFramePr>
        <p:xfrm>
          <a:off x="9525" y="1547813"/>
          <a:ext cx="4833938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14" name="" r:id="rId3" imgW="2679700" imgH="698500" progId="Equation.3">
                  <p:embed/>
                </p:oleObj>
              </mc:Choice>
              <mc:Fallback>
                <p:oleObj name="" r:id="rId3" imgW="2679700" imgH="698500" progId="Equation.3">
                  <p:embed/>
                  <p:pic>
                    <p:nvPicPr>
                      <p:cNvPr id="0" name="图片 357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25" y="1547813"/>
                        <a:ext cx="4833938" cy="1260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3510" name="Object 6"/>
          <p:cNvGraphicFramePr>
            <a:graphicFrameLocks noChangeAspect="1"/>
          </p:cNvGraphicFramePr>
          <p:nvPr/>
        </p:nvGraphicFramePr>
        <p:xfrm>
          <a:off x="4843463" y="1979613"/>
          <a:ext cx="1195387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15" name="" r:id="rId5" imgW="596900" imgH="215900" progId="Equation.3">
                  <p:embed/>
                </p:oleObj>
              </mc:Choice>
              <mc:Fallback>
                <p:oleObj name="" r:id="rId5" imgW="596900" imgH="215900" progId="Equation.3">
                  <p:embed/>
                  <p:pic>
                    <p:nvPicPr>
                      <p:cNvPr id="0" name="图片 357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43463" y="1979613"/>
                        <a:ext cx="1195387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3511" name="Object 7"/>
          <p:cNvGraphicFramePr>
            <a:graphicFrameLocks noChangeAspect="1"/>
          </p:cNvGraphicFramePr>
          <p:nvPr/>
        </p:nvGraphicFramePr>
        <p:xfrm>
          <a:off x="6061075" y="1547813"/>
          <a:ext cx="2794000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16" name="" r:id="rId7" imgW="1548765" imgH="698500" progId="Equation.3">
                  <p:embed/>
                </p:oleObj>
              </mc:Choice>
              <mc:Fallback>
                <p:oleObj name="" r:id="rId7" imgW="1548765" imgH="698500" progId="Equation.3">
                  <p:embed/>
                  <p:pic>
                    <p:nvPicPr>
                      <p:cNvPr id="0" name="图片 357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061075" y="1547813"/>
                        <a:ext cx="2794000" cy="1260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3512" name="Object 8"/>
          <p:cNvGraphicFramePr>
            <a:graphicFrameLocks noChangeAspect="1"/>
          </p:cNvGraphicFramePr>
          <p:nvPr/>
        </p:nvGraphicFramePr>
        <p:xfrm>
          <a:off x="3175" y="3081338"/>
          <a:ext cx="126365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17" name="" r:id="rId9" imgW="596900" imgH="304800" progId="Equation.3">
                  <p:embed/>
                </p:oleObj>
              </mc:Choice>
              <mc:Fallback>
                <p:oleObj name="" r:id="rId9" imgW="596900" imgH="304800" progId="Equation.3">
                  <p:embed/>
                  <p:pic>
                    <p:nvPicPr>
                      <p:cNvPr id="0" name="图片 357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175" y="3081338"/>
                        <a:ext cx="1263650" cy="6477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3513" name="Object 9"/>
          <p:cNvGraphicFramePr>
            <a:graphicFrameLocks noChangeAspect="1"/>
          </p:cNvGraphicFramePr>
          <p:nvPr/>
        </p:nvGraphicFramePr>
        <p:xfrm>
          <a:off x="1295400" y="2962275"/>
          <a:ext cx="2757488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18" name="" r:id="rId11" imgW="1574800" imgH="698500" progId="Equation.3">
                  <p:embed/>
                </p:oleObj>
              </mc:Choice>
              <mc:Fallback>
                <p:oleObj name="" r:id="rId11" imgW="1574800" imgH="698500" progId="Equation.3">
                  <p:embed/>
                  <p:pic>
                    <p:nvPicPr>
                      <p:cNvPr id="0" name="图片 358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295400" y="2962275"/>
                        <a:ext cx="2757488" cy="12239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3514" name="Object 10"/>
          <p:cNvGraphicFramePr>
            <a:graphicFrameLocks noChangeAspect="1"/>
          </p:cNvGraphicFramePr>
          <p:nvPr/>
        </p:nvGraphicFramePr>
        <p:xfrm>
          <a:off x="4097338" y="3319463"/>
          <a:ext cx="1093787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19" name="" r:id="rId13" imgW="596900" imgH="215900" progId="Equation.3">
                  <p:embed/>
                </p:oleObj>
              </mc:Choice>
              <mc:Fallback>
                <p:oleObj name="" r:id="rId13" imgW="596900" imgH="215900" progId="Equation.3">
                  <p:embed/>
                  <p:pic>
                    <p:nvPicPr>
                      <p:cNvPr id="0" name="图片 358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097338" y="3319463"/>
                        <a:ext cx="1093787" cy="396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3515" name="Object 11"/>
          <p:cNvGraphicFramePr>
            <a:graphicFrameLocks noChangeAspect="1"/>
          </p:cNvGraphicFramePr>
          <p:nvPr/>
        </p:nvGraphicFramePr>
        <p:xfrm>
          <a:off x="5194300" y="2936875"/>
          <a:ext cx="2838450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20" name="" r:id="rId15" imgW="1574800" imgH="698500" progId="Equation.3">
                  <p:embed/>
                </p:oleObj>
              </mc:Choice>
              <mc:Fallback>
                <p:oleObj name="" r:id="rId15" imgW="1574800" imgH="698500" progId="Equation.3">
                  <p:embed/>
                  <p:pic>
                    <p:nvPicPr>
                      <p:cNvPr id="0" name="图片 3582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194300" y="2936875"/>
                        <a:ext cx="2838450" cy="1260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3516" name="Object 12"/>
          <p:cNvGraphicFramePr>
            <a:graphicFrameLocks noChangeAspect="1"/>
          </p:cNvGraphicFramePr>
          <p:nvPr/>
        </p:nvGraphicFramePr>
        <p:xfrm>
          <a:off x="3175" y="4616450"/>
          <a:ext cx="12192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21" name="" r:id="rId17" imgW="609600" imgH="215900" progId="Equation.3">
                  <p:embed/>
                </p:oleObj>
              </mc:Choice>
              <mc:Fallback>
                <p:oleObj name="" r:id="rId17" imgW="609600" imgH="215900" progId="Equation.3">
                  <p:embed/>
                  <p:pic>
                    <p:nvPicPr>
                      <p:cNvPr id="0" name="图片 3583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175" y="4616450"/>
                        <a:ext cx="12192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3517" name="Object 13"/>
          <p:cNvGraphicFramePr>
            <a:graphicFrameLocks noChangeAspect="1"/>
          </p:cNvGraphicFramePr>
          <p:nvPr/>
        </p:nvGraphicFramePr>
        <p:xfrm>
          <a:off x="1222375" y="4248150"/>
          <a:ext cx="3205163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22" name="" r:id="rId19" imgW="1777365" imgH="698500" progId="Equation.3">
                  <p:embed/>
                </p:oleObj>
              </mc:Choice>
              <mc:Fallback>
                <p:oleObj name="" r:id="rId19" imgW="1777365" imgH="698500" progId="Equation.3">
                  <p:embed/>
                  <p:pic>
                    <p:nvPicPr>
                      <p:cNvPr id="0" name="图片 3584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222375" y="4248150"/>
                        <a:ext cx="3205163" cy="1260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3518" name="Object 14"/>
          <p:cNvGraphicFramePr>
            <a:graphicFrameLocks noChangeAspect="1"/>
          </p:cNvGraphicFramePr>
          <p:nvPr/>
        </p:nvGraphicFramePr>
        <p:xfrm>
          <a:off x="4413250" y="4449763"/>
          <a:ext cx="1030288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23" name="" r:id="rId21" imgW="584200" imgH="304800" progId="Equation.3">
                  <p:embed/>
                </p:oleObj>
              </mc:Choice>
              <mc:Fallback>
                <p:oleObj name="" r:id="rId21" imgW="584200" imgH="304800" progId="Equation.3">
                  <p:embed/>
                  <p:pic>
                    <p:nvPicPr>
                      <p:cNvPr id="0" name="图片 3585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413250" y="4449763"/>
                        <a:ext cx="1030288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3519" name="Object 15"/>
          <p:cNvGraphicFramePr>
            <a:graphicFrameLocks noChangeAspect="1"/>
          </p:cNvGraphicFramePr>
          <p:nvPr/>
        </p:nvGraphicFramePr>
        <p:xfrm>
          <a:off x="5449888" y="4248150"/>
          <a:ext cx="3205162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24" name="" r:id="rId23" imgW="1777365" imgH="698500" progId="Equation.3">
                  <p:embed/>
                </p:oleObj>
              </mc:Choice>
              <mc:Fallback>
                <p:oleObj name="" r:id="rId23" imgW="1777365" imgH="698500" progId="Equation.3">
                  <p:embed/>
                  <p:pic>
                    <p:nvPicPr>
                      <p:cNvPr id="0" name="图片 3586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5449888" y="4248150"/>
                        <a:ext cx="3205162" cy="1260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3520" name="Object 16"/>
          <p:cNvGraphicFramePr>
            <a:graphicFrameLocks noChangeAspect="1"/>
          </p:cNvGraphicFramePr>
          <p:nvPr/>
        </p:nvGraphicFramePr>
        <p:xfrm>
          <a:off x="11113" y="5767388"/>
          <a:ext cx="1090612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25" name="" r:id="rId25" imgW="545465" imgH="215900" progId="Equation.3">
                  <p:embed/>
                </p:oleObj>
              </mc:Choice>
              <mc:Fallback>
                <p:oleObj name="" r:id="rId25" imgW="545465" imgH="215900" progId="Equation.3">
                  <p:embed/>
                  <p:pic>
                    <p:nvPicPr>
                      <p:cNvPr id="0" name="图片 3587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1113" y="5767388"/>
                        <a:ext cx="1090612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5"/>
          <p:cNvGraphicFramePr>
            <a:graphicFrameLocks noChangeAspect="1"/>
          </p:cNvGraphicFramePr>
          <p:nvPr/>
        </p:nvGraphicFramePr>
        <p:xfrm>
          <a:off x="1177925" y="5462588"/>
          <a:ext cx="3508375" cy="1258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26" name="" r:id="rId27" imgW="1943100" imgH="698500" progId="Equation.3">
                  <p:embed/>
                </p:oleObj>
              </mc:Choice>
              <mc:Fallback>
                <p:oleObj name="" r:id="rId27" imgW="1943100" imgH="698500" progId="Equation.3">
                  <p:embed/>
                  <p:pic>
                    <p:nvPicPr>
                      <p:cNvPr id="0" name="图片 3588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177925" y="5462588"/>
                        <a:ext cx="3508375" cy="12588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5"/>
          <p:cNvGraphicFramePr>
            <a:graphicFrameLocks noChangeAspect="1"/>
          </p:cNvGraphicFramePr>
          <p:nvPr/>
        </p:nvGraphicFramePr>
        <p:xfrm>
          <a:off x="5427663" y="5480050"/>
          <a:ext cx="3113087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27" name="" r:id="rId29" imgW="1676400" imgH="698500" progId="Equation.3">
                  <p:embed/>
                </p:oleObj>
              </mc:Choice>
              <mc:Fallback>
                <p:oleObj name="" r:id="rId29" imgW="1676400" imgH="698500" progId="Equation.3">
                  <p:embed/>
                  <p:pic>
                    <p:nvPicPr>
                      <p:cNvPr id="0" name="图片 3589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5427663" y="5480050"/>
                        <a:ext cx="3113087" cy="1295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3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33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33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33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33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33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33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33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33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33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33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33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文本框 3"/>
          <p:cNvSpPr txBox="1"/>
          <p:nvPr/>
        </p:nvSpPr>
        <p:spPr>
          <a:xfrm>
            <a:off x="0" y="163513"/>
            <a:ext cx="3943350" cy="584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rPr>
              <a:t>二、坐标变换公式</a:t>
            </a:r>
            <a:endParaRPr lang="zh-CN" altLang="en-US" sz="32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2" name="Object 5"/>
          <p:cNvGraphicFramePr/>
          <p:nvPr/>
        </p:nvGraphicFramePr>
        <p:xfrm>
          <a:off x="2730500" y="1933575"/>
          <a:ext cx="4283075" cy="169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05" name="" r:id="rId1" imgW="4724400" imgH="1676400" progId="Equation.3">
                  <p:embed/>
                </p:oleObj>
              </mc:Choice>
              <mc:Fallback>
                <p:oleObj name="" r:id="rId1" imgW="4724400" imgH="1676400" progId="Equation.3">
                  <p:embed/>
                  <p:pic>
                    <p:nvPicPr>
                      <p:cNvPr id="0" name="图片 359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730500" y="1933575"/>
                        <a:ext cx="4283075" cy="1692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7"/>
          <p:cNvGraphicFramePr>
            <a:graphicFrameLocks noChangeAspect="1"/>
          </p:cNvGraphicFramePr>
          <p:nvPr/>
        </p:nvGraphicFramePr>
        <p:xfrm>
          <a:off x="0" y="849313"/>
          <a:ext cx="9150350" cy="1039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06" name="" r:id="rId3" imgW="3797300" imgH="431800" progId="Equation.3">
                  <p:embed/>
                </p:oleObj>
              </mc:Choice>
              <mc:Fallback>
                <p:oleObj name="" r:id="rId3" imgW="3797300" imgH="431800" progId="Equation.3">
                  <p:embed/>
                  <p:pic>
                    <p:nvPicPr>
                      <p:cNvPr id="0" name="图片 359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849313"/>
                        <a:ext cx="9150350" cy="10398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8"/>
          <p:cNvGraphicFramePr/>
          <p:nvPr/>
        </p:nvGraphicFramePr>
        <p:xfrm>
          <a:off x="0" y="3621088"/>
          <a:ext cx="9144000" cy="2735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07" name="" r:id="rId5" imgW="4038600" imgH="1168400" progId="Equation.3">
                  <p:embed/>
                </p:oleObj>
              </mc:Choice>
              <mc:Fallback>
                <p:oleObj name="" r:id="rId5" imgW="4038600" imgH="1168400" progId="Equation.3">
                  <p:embed/>
                  <p:pic>
                    <p:nvPicPr>
                      <p:cNvPr id="0" name="图片 359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0" y="3621088"/>
                        <a:ext cx="9144000" cy="27352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0"/>
          <p:cNvGraphicFramePr/>
          <p:nvPr/>
        </p:nvGraphicFramePr>
        <p:xfrm>
          <a:off x="0" y="6429375"/>
          <a:ext cx="82089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308" name="" r:id="rId7" imgW="8594090" imgH="444500" progId="Equation.3">
                  <p:embed/>
                </p:oleObj>
              </mc:Choice>
              <mc:Fallback>
                <p:oleObj name="" r:id="rId7" imgW="8594090" imgH="444500" progId="Equation.3">
                  <p:embed/>
                  <p:pic>
                    <p:nvPicPr>
                      <p:cNvPr id="0" name="图片 359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0" y="6429375"/>
                        <a:ext cx="8208963" cy="412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1438" y="1077913"/>
            <a:ext cx="9077325" cy="1658937"/>
            <a:chOff x="-1" y="454"/>
            <a:chExt cx="14296" cy="2615"/>
          </a:xfrm>
        </p:grpSpPr>
        <p:sp>
          <p:nvSpPr>
            <p:cNvPr id="143362" name="文本框 3"/>
            <p:cNvSpPr txBox="1"/>
            <p:nvPr/>
          </p:nvSpPr>
          <p:spPr>
            <a:xfrm>
              <a:off x="-1" y="454"/>
              <a:ext cx="3046" cy="82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zh-CN" altLang="en-US" sz="2800" b="1" dirty="0">
                  <a:solidFill>
                    <a:srgbClr val="210DB9"/>
                  </a:solidFill>
                  <a:latin typeface="Verdana" panose="020B0604030504040204" pitchFamily="34" charset="0"/>
                  <a:ea typeface="宋体" panose="02010600030101010101" pitchFamily="2" charset="-122"/>
                </a:rPr>
                <a:t>定理</a:t>
              </a:r>
              <a:r>
                <a:rPr lang="zh-CN" altLang="en-US" sz="2800" b="1" dirty="0">
                  <a:solidFill>
                    <a:srgbClr val="210DB9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zh-CN" altLang="en-US" sz="2800" b="1" dirty="0">
                <a:solidFill>
                  <a:srgbClr val="210DB9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143363" name="Object 5"/>
            <p:cNvGraphicFramePr/>
            <p:nvPr/>
          </p:nvGraphicFramePr>
          <p:xfrm>
            <a:off x="120" y="459"/>
            <a:ext cx="14175" cy="26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389" name="" r:id="rId1" imgW="3644900" imgH="673100" progId="Equation.3">
                    <p:embed/>
                  </p:oleObj>
                </mc:Choice>
                <mc:Fallback>
                  <p:oleObj name="" r:id="rId1" imgW="3644900" imgH="673100" progId="Equation.3">
                    <p:embed/>
                    <p:pic>
                      <p:nvPicPr>
                        <p:cNvPr id="0" name="图片 3594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20" y="459"/>
                          <a:ext cx="14175" cy="261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" name="Object 6"/>
          <p:cNvGraphicFramePr>
            <a:graphicFrameLocks noChangeAspect="1"/>
          </p:cNvGraphicFramePr>
          <p:nvPr/>
        </p:nvGraphicFramePr>
        <p:xfrm>
          <a:off x="6191250" y="2228850"/>
          <a:ext cx="170180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90" name="" r:id="rId3" imgW="685800" imgH="203200" progId="Equation.3">
                  <p:embed/>
                </p:oleObj>
              </mc:Choice>
              <mc:Fallback>
                <p:oleObj name="" r:id="rId3" imgW="685800" imgH="203200" progId="Equation.3">
                  <p:embed/>
                  <p:pic>
                    <p:nvPicPr>
                      <p:cNvPr id="0" name="图片 359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91250" y="2228850"/>
                        <a:ext cx="1701800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4775" name="Object 7"/>
          <p:cNvGraphicFramePr/>
          <p:nvPr/>
        </p:nvGraphicFramePr>
        <p:xfrm>
          <a:off x="396875" y="3001963"/>
          <a:ext cx="53594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91" name="" r:id="rId5" imgW="5356860" imgH="444500" progId="Equation.3">
                  <p:embed/>
                </p:oleObj>
              </mc:Choice>
              <mc:Fallback>
                <p:oleObj name="" r:id="rId5" imgW="5356860" imgH="444500" progId="Equation.3">
                  <p:embed/>
                  <p:pic>
                    <p:nvPicPr>
                      <p:cNvPr id="0" name="图片 359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6875" y="3001963"/>
                        <a:ext cx="53594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4776" name="Object 8"/>
          <p:cNvGraphicFramePr/>
          <p:nvPr/>
        </p:nvGraphicFramePr>
        <p:xfrm>
          <a:off x="2557463" y="3576638"/>
          <a:ext cx="30861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92" name="" r:id="rId7" imgW="3084830" imgH="444500" progId="Equation.3">
                  <p:embed/>
                </p:oleObj>
              </mc:Choice>
              <mc:Fallback>
                <p:oleObj name="" r:id="rId7" imgW="3084830" imgH="444500" progId="Equation.3">
                  <p:embed/>
                  <p:pic>
                    <p:nvPicPr>
                      <p:cNvPr id="0" name="图片 359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557463" y="3576638"/>
                        <a:ext cx="308610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4777" name="Object 9"/>
          <p:cNvGraphicFramePr/>
          <p:nvPr/>
        </p:nvGraphicFramePr>
        <p:xfrm>
          <a:off x="757238" y="4152900"/>
          <a:ext cx="4814887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93" name="" r:id="rId9" imgW="5001895" imgH="444500" progId="Equation.3">
                  <p:embed/>
                </p:oleObj>
              </mc:Choice>
              <mc:Fallback>
                <p:oleObj name="" r:id="rId9" imgW="5001895" imgH="444500" progId="Equation.3">
                  <p:embed/>
                  <p:pic>
                    <p:nvPicPr>
                      <p:cNvPr id="0" name="图片 359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57238" y="4152900"/>
                        <a:ext cx="4814887" cy="4270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4778" name="Object 10"/>
          <p:cNvGraphicFramePr/>
          <p:nvPr/>
        </p:nvGraphicFramePr>
        <p:xfrm>
          <a:off x="519113" y="4813300"/>
          <a:ext cx="3886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94" name="" r:id="rId11" imgW="3886200" imgH="419100" progId="Equation.DSMT4">
                  <p:embed/>
                </p:oleObj>
              </mc:Choice>
              <mc:Fallback>
                <p:oleObj name="" r:id="rId11" imgW="3886200" imgH="419100" progId="Equation.DSMT4">
                  <p:embed/>
                  <p:pic>
                    <p:nvPicPr>
                      <p:cNvPr id="0" name="图片 359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19113" y="4813300"/>
                        <a:ext cx="38862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4779" name="Object 11"/>
          <p:cNvGraphicFramePr/>
          <p:nvPr/>
        </p:nvGraphicFramePr>
        <p:xfrm>
          <a:off x="4452938" y="4813300"/>
          <a:ext cx="32004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95" name="" r:id="rId13" imgW="3200400" imgH="419100" progId="Equation.DSMT4">
                  <p:embed/>
                </p:oleObj>
              </mc:Choice>
              <mc:Fallback>
                <p:oleObj name="" r:id="rId13" imgW="3200400" imgH="419100" progId="Equation.DSMT4">
                  <p:embed/>
                  <p:pic>
                    <p:nvPicPr>
                      <p:cNvPr id="0" name="图片 360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452938" y="4813300"/>
                        <a:ext cx="32004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4780" name="Object 12"/>
          <p:cNvGraphicFramePr/>
          <p:nvPr/>
        </p:nvGraphicFramePr>
        <p:xfrm>
          <a:off x="468313" y="5376863"/>
          <a:ext cx="15875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96" name="" r:id="rId15" imgW="1586230" imgH="405765" progId="Equation.3">
                  <p:embed/>
                </p:oleObj>
              </mc:Choice>
              <mc:Fallback>
                <p:oleObj name="" r:id="rId15" imgW="1586230" imgH="405765" progId="Equation.3">
                  <p:embed/>
                  <p:pic>
                    <p:nvPicPr>
                      <p:cNvPr id="0" name="图片 360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68313" y="5376863"/>
                        <a:ext cx="158750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3"/>
          <p:cNvGraphicFramePr>
            <a:graphicFrameLocks noChangeAspect="1"/>
          </p:cNvGraphicFramePr>
          <p:nvPr/>
        </p:nvGraphicFramePr>
        <p:xfrm>
          <a:off x="2051050" y="5360988"/>
          <a:ext cx="2147888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97" name="" r:id="rId17" imgW="990600" imgH="215900" progId="Equation.3">
                  <p:embed/>
                </p:oleObj>
              </mc:Choice>
              <mc:Fallback>
                <p:oleObj name="" r:id="rId17" imgW="990600" imgH="215900" progId="Equation.3">
                  <p:embed/>
                  <p:pic>
                    <p:nvPicPr>
                      <p:cNvPr id="0" name="图片 3602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051050" y="5360988"/>
                        <a:ext cx="2147888" cy="466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44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44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544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544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544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544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5801" name="Object 9"/>
          <p:cNvGraphicFramePr/>
          <p:nvPr/>
        </p:nvGraphicFramePr>
        <p:xfrm>
          <a:off x="539750" y="3213100"/>
          <a:ext cx="9366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77" name="" r:id="rId1" imgW="2032000" imgH="419100" progId="Equation.KSEE3">
                  <p:embed/>
                </p:oleObj>
              </mc:Choice>
              <mc:Fallback>
                <p:oleObj name="" r:id="rId1" imgW="2032000" imgH="419100" progId="Equation.KSEE3">
                  <p:embed/>
                  <p:pic>
                    <p:nvPicPr>
                      <p:cNvPr id="0" name="图片 3603"/>
                      <p:cNvPicPr/>
                      <p:nvPr/>
                    </p:nvPicPr>
                    <p:blipFill>
                      <a:blip r:embed="rId2"/>
                      <a:srcRect r="53906" b="-3030"/>
                      <a:stretch>
                        <a:fillRect/>
                      </a:stretch>
                    </p:blipFill>
                    <p:spPr>
                      <a:xfrm>
                        <a:off x="539750" y="3213100"/>
                        <a:ext cx="936625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5802" name="Object 10"/>
          <p:cNvGraphicFramePr>
            <a:graphicFrameLocks noChangeAspect="1"/>
          </p:cNvGraphicFramePr>
          <p:nvPr/>
        </p:nvGraphicFramePr>
        <p:xfrm>
          <a:off x="1476375" y="3240088"/>
          <a:ext cx="508635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78" name="" r:id="rId3" imgW="5306060" imgH="444500" progId="Equation.3">
                  <p:embed/>
                </p:oleObj>
              </mc:Choice>
              <mc:Fallback>
                <p:oleObj name="" r:id="rId3" imgW="5306060" imgH="444500" progId="Equation.3">
                  <p:embed/>
                  <p:pic>
                    <p:nvPicPr>
                      <p:cNvPr id="0" name="图片 360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6375" y="3240088"/>
                        <a:ext cx="508635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2"/>
          <p:cNvGraphicFramePr>
            <a:graphicFrameLocks noChangeAspect="1"/>
          </p:cNvGraphicFramePr>
          <p:nvPr/>
        </p:nvGraphicFramePr>
        <p:xfrm>
          <a:off x="1476375" y="3644900"/>
          <a:ext cx="4257675" cy="158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79" name="" r:id="rId5" imgW="1828800" imgH="711200" progId="Equation.3">
                  <p:embed/>
                </p:oleObj>
              </mc:Choice>
              <mc:Fallback>
                <p:oleObj name="" r:id="rId5" imgW="1828800" imgH="711200" progId="Equation.3">
                  <p:embed/>
                  <p:pic>
                    <p:nvPicPr>
                      <p:cNvPr id="0" name="图片 360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76375" y="3644900"/>
                        <a:ext cx="4257675" cy="15827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14"/>
          <p:cNvGraphicFramePr>
            <a:graphicFrameLocks noChangeAspect="1"/>
          </p:cNvGraphicFramePr>
          <p:nvPr/>
        </p:nvGraphicFramePr>
        <p:xfrm>
          <a:off x="52388" y="5172075"/>
          <a:ext cx="4624387" cy="161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80" name="" r:id="rId7" imgW="2108200" imgH="736600" progId="Equation.3">
                  <p:embed/>
                </p:oleObj>
              </mc:Choice>
              <mc:Fallback>
                <p:oleObj name="" r:id="rId7" imgW="2108200" imgH="736600" progId="Equation.3">
                  <p:embed/>
                  <p:pic>
                    <p:nvPicPr>
                      <p:cNvPr id="0" name="图片 360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2388" y="5172075"/>
                        <a:ext cx="4624387" cy="1611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6"/>
          <p:cNvGraphicFramePr/>
          <p:nvPr/>
        </p:nvGraphicFramePr>
        <p:xfrm>
          <a:off x="4635500" y="5186363"/>
          <a:ext cx="4392613" cy="1582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81" name="" r:id="rId9" imgW="1917065" imgH="711200" progId="Equation.3">
                  <p:embed/>
                </p:oleObj>
              </mc:Choice>
              <mc:Fallback>
                <p:oleObj name="" r:id="rId9" imgW="1917065" imgH="711200" progId="Equation.3">
                  <p:embed/>
                  <p:pic>
                    <p:nvPicPr>
                      <p:cNvPr id="0" name="图片 360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35500" y="5186363"/>
                        <a:ext cx="4392613" cy="15827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390" name="Object 5"/>
          <p:cNvGraphicFramePr/>
          <p:nvPr/>
        </p:nvGraphicFramePr>
        <p:xfrm>
          <a:off x="0" y="96838"/>
          <a:ext cx="8969375" cy="303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82" name="" r:id="rId11" imgW="3632200" imgH="1231265" progId="Equation.3">
                  <p:embed/>
                </p:oleObj>
              </mc:Choice>
              <mc:Fallback>
                <p:oleObj name="" r:id="rId11" imgW="3632200" imgH="1231265" progId="Equation.3">
                  <p:embed/>
                  <p:pic>
                    <p:nvPicPr>
                      <p:cNvPr id="0" name="图片 360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0" y="96838"/>
                        <a:ext cx="8969375" cy="30305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45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45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1"/>
          <p:cNvGraphicFramePr>
            <a:graphicFrameLocks noChangeAspect="1"/>
          </p:cNvGraphicFramePr>
          <p:nvPr/>
        </p:nvGraphicFramePr>
        <p:xfrm>
          <a:off x="963613" y="5189538"/>
          <a:ext cx="2274887" cy="158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89" name="" r:id="rId1" imgW="1002665" imgH="698500" progId="Equation.3">
                  <p:embed/>
                </p:oleObj>
              </mc:Choice>
              <mc:Fallback>
                <p:oleObj name="" r:id="rId1" imgW="1002665" imgH="698500" progId="Equation.3">
                  <p:embed/>
                  <p:pic>
                    <p:nvPicPr>
                      <p:cNvPr id="0" name="图片 360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63613" y="5189538"/>
                        <a:ext cx="2274887" cy="1584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410" name="Object 5"/>
          <p:cNvGraphicFramePr/>
          <p:nvPr/>
        </p:nvGraphicFramePr>
        <p:xfrm>
          <a:off x="0" y="96838"/>
          <a:ext cx="8969375" cy="303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90" name="" r:id="rId3" imgW="3632200" imgH="1231265" progId="Equation.3">
                  <p:embed/>
                </p:oleObj>
              </mc:Choice>
              <mc:Fallback>
                <p:oleObj name="" r:id="rId3" imgW="3632200" imgH="1231265" progId="Equation.3">
                  <p:embed/>
                  <p:pic>
                    <p:nvPicPr>
                      <p:cNvPr id="0" name="图片 361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96838"/>
                        <a:ext cx="8969375" cy="30305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411" name="Object 9"/>
          <p:cNvGraphicFramePr/>
          <p:nvPr/>
        </p:nvGraphicFramePr>
        <p:xfrm>
          <a:off x="539750" y="3213100"/>
          <a:ext cx="9366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91" name="" r:id="rId5" imgW="2032000" imgH="419100" progId="Equation.KSEE3">
                  <p:embed/>
                </p:oleObj>
              </mc:Choice>
              <mc:Fallback>
                <p:oleObj name="" r:id="rId5" imgW="2032000" imgH="419100" progId="Equation.KSEE3">
                  <p:embed/>
                  <p:pic>
                    <p:nvPicPr>
                      <p:cNvPr id="0" name="图片 3611"/>
                      <p:cNvPicPr/>
                      <p:nvPr/>
                    </p:nvPicPr>
                    <p:blipFill>
                      <a:blip r:embed="rId6"/>
                      <a:srcRect r="53906" b="-3030"/>
                      <a:stretch>
                        <a:fillRect/>
                      </a:stretch>
                    </p:blipFill>
                    <p:spPr>
                      <a:xfrm>
                        <a:off x="539750" y="3213100"/>
                        <a:ext cx="936625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412" name="Object 14"/>
          <p:cNvGraphicFramePr>
            <a:graphicFrameLocks noChangeAspect="1"/>
          </p:cNvGraphicFramePr>
          <p:nvPr/>
        </p:nvGraphicFramePr>
        <p:xfrm>
          <a:off x="52388" y="3592513"/>
          <a:ext cx="4624387" cy="161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92" name="" r:id="rId7" imgW="2108200" imgH="736600" progId="Equation.3">
                  <p:embed/>
                </p:oleObj>
              </mc:Choice>
              <mc:Fallback>
                <p:oleObj name="" r:id="rId7" imgW="2108200" imgH="736600" progId="Equation.3">
                  <p:embed/>
                  <p:pic>
                    <p:nvPicPr>
                      <p:cNvPr id="0" name="图片 361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2388" y="3592513"/>
                        <a:ext cx="4624387" cy="1612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413" name="Object 16"/>
          <p:cNvGraphicFramePr/>
          <p:nvPr/>
        </p:nvGraphicFramePr>
        <p:xfrm>
          <a:off x="4635500" y="3606800"/>
          <a:ext cx="4392613" cy="158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93" name="" r:id="rId9" imgW="1917065" imgH="711200" progId="Equation.3">
                  <p:embed/>
                </p:oleObj>
              </mc:Choice>
              <mc:Fallback>
                <p:oleObj name="" r:id="rId9" imgW="1917065" imgH="711200" progId="Equation.3">
                  <p:embed/>
                  <p:pic>
                    <p:nvPicPr>
                      <p:cNvPr id="0" name="图片 361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35500" y="3606800"/>
                        <a:ext cx="4392613" cy="1584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6433" name="Object 2"/>
          <p:cNvGraphicFramePr/>
          <p:nvPr/>
        </p:nvGraphicFramePr>
        <p:xfrm>
          <a:off x="1217613" y="3276600"/>
          <a:ext cx="7362825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25" name="" r:id="rId1" imgW="7324725" imgH="444500" progId="Equation.KSEE3">
                  <p:embed/>
                </p:oleObj>
              </mc:Choice>
              <mc:Fallback>
                <p:oleObj name="" r:id="rId1" imgW="7324725" imgH="444500" progId="Equation.KSEE3">
                  <p:embed/>
                  <p:pic>
                    <p:nvPicPr>
                      <p:cNvPr id="0" name="图片 361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17613" y="3276600"/>
                        <a:ext cx="7362825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6437" name="Object 5"/>
          <p:cNvGraphicFramePr/>
          <p:nvPr/>
        </p:nvGraphicFramePr>
        <p:xfrm>
          <a:off x="0" y="96838"/>
          <a:ext cx="8969375" cy="303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29" name="" r:id="rId3" imgW="3632200" imgH="1231265" progId="Equation.3">
                  <p:embed/>
                </p:oleObj>
              </mc:Choice>
              <mc:Fallback>
                <p:oleObj name="" r:id="rId3" imgW="3632200" imgH="1231265" progId="Equation.3">
                  <p:embed/>
                  <p:pic>
                    <p:nvPicPr>
                      <p:cNvPr id="0" name="图片 361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96838"/>
                        <a:ext cx="8969375" cy="30305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6438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39750" y="3211513"/>
          <a:ext cx="585788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30" name="" r:id="rId5" imgW="254000" imgH="203200" progId="Equation.KSEE3">
                  <p:embed/>
                </p:oleObj>
              </mc:Choice>
              <mc:Fallback>
                <p:oleObj name="" r:id="rId5" imgW="254000" imgH="203200" progId="Equation.KSEE3">
                  <p:embed/>
                  <p:pic>
                    <p:nvPicPr>
                      <p:cNvPr id="0" name="图片 361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9750" y="3211513"/>
                        <a:ext cx="585788" cy="468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17345" y="4364990"/>
          <a:ext cx="1658572" cy="15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7" imgW="762000" imgH="711200" progId="Equation.DSMT4">
                  <p:embed/>
                </p:oleObj>
              </mc:Choice>
              <mc:Fallback>
                <p:oleObj name="" r:id="rId7" imgW="762000" imgH="7112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17345" y="4364990"/>
                        <a:ext cx="1658572" cy="154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276259" y="3788345"/>
          <a:ext cx="3068955" cy="2764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9" imgW="1409700" imgH="1270000" progId="Equation.DSMT4">
                  <p:embed/>
                </p:oleObj>
              </mc:Choice>
              <mc:Fallback>
                <p:oleObj name="" r:id="rId9" imgW="1409700" imgH="12700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276259" y="3788345"/>
                        <a:ext cx="3068955" cy="27647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301399" y="3789615"/>
          <a:ext cx="1078865" cy="2764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1" imgW="495300" imgH="1270000" progId="Equation.DSMT4">
                  <p:embed/>
                </p:oleObj>
              </mc:Choice>
              <mc:Fallback>
                <p:oleObj name="" r:id="rId11" imgW="495300" imgH="12700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301399" y="3789615"/>
                        <a:ext cx="1078865" cy="27647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PP_MARK_KEY" val="c010b4e5-7ca9-4a48-b555-93998175fc49"/>
  <p:tag name="COMMONDATA" val="eyJoZGlkIjoiMjUzMjMyYmRlZTNhZjFkNGEzMGNiMmE0NjNkMzA3N2YifQ=="/>
</p:tagLst>
</file>

<file path=ppt/theme/theme1.xml><?xml version="1.0" encoding="utf-8"?>
<a:theme xmlns:a="http://schemas.openxmlformats.org/drawingml/2006/main" name="Sumi Painting">
  <a:themeElements>
    <a:clrScheme name="Sumi Painting 8">
      <a:dk1>
        <a:srgbClr val="545472"/>
      </a:dk1>
      <a:lt1>
        <a:srgbClr val="FFFFCC"/>
      </a:lt1>
      <a:dk2>
        <a:srgbClr val="655851"/>
      </a:dk2>
      <a:lt2>
        <a:srgbClr val="B49234"/>
      </a:lt2>
      <a:accent1>
        <a:srgbClr val="F8C684"/>
      </a:accent1>
      <a:accent2>
        <a:srgbClr val="E1CE97"/>
      </a:accent2>
      <a:accent3>
        <a:srgbClr val="FFFFE2"/>
      </a:accent3>
      <a:accent4>
        <a:srgbClr val="464660"/>
      </a:accent4>
      <a:accent5>
        <a:srgbClr val="FBDFC2"/>
      </a:accent5>
      <a:accent6>
        <a:srgbClr val="CCBA88"/>
      </a:accent6>
      <a:hlink>
        <a:srgbClr val="7C6148"/>
      </a:hlink>
      <a:folHlink>
        <a:srgbClr val="8E8562"/>
      </a:folHlink>
    </a:clrScheme>
    <a:fontScheme name="Sumi Painting">
      <a:majorFont>
        <a:latin typeface="Tahoma"/>
        <a:ea typeface="宋体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Sumi Painting 1">
        <a:dk1>
          <a:srgbClr val="545472"/>
        </a:dk1>
        <a:lt1>
          <a:srgbClr val="FFFFFF"/>
        </a:lt1>
        <a:dk2>
          <a:srgbClr val="660066"/>
        </a:dk2>
        <a:lt2>
          <a:srgbClr val="9797B7"/>
        </a:lt2>
        <a:accent1>
          <a:srgbClr val="A7CCD9"/>
        </a:accent1>
        <a:accent2>
          <a:srgbClr val="C7C7DF"/>
        </a:accent2>
        <a:accent3>
          <a:srgbClr val="FFFFFF"/>
        </a:accent3>
        <a:accent4>
          <a:srgbClr val="464660"/>
        </a:accent4>
        <a:accent5>
          <a:srgbClr val="D0E2E9"/>
        </a:accent5>
        <a:accent6>
          <a:srgbClr val="B4B4CA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2">
        <a:dk1>
          <a:srgbClr val="545472"/>
        </a:dk1>
        <a:lt1>
          <a:srgbClr val="FFFFFF"/>
        </a:lt1>
        <a:dk2>
          <a:srgbClr val="892D5B"/>
        </a:dk2>
        <a:lt2>
          <a:srgbClr val="68A7BE"/>
        </a:lt2>
        <a:accent1>
          <a:srgbClr val="CAACCC"/>
        </a:accent1>
        <a:accent2>
          <a:srgbClr val="A7CCD9"/>
        </a:accent2>
        <a:accent3>
          <a:srgbClr val="FFFFFF"/>
        </a:accent3>
        <a:accent4>
          <a:srgbClr val="464660"/>
        </a:accent4>
        <a:accent5>
          <a:srgbClr val="E1D2E2"/>
        </a:accent5>
        <a:accent6>
          <a:srgbClr val="97B9C4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B2B2B2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C8C8C8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4">
        <a:dk1>
          <a:srgbClr val="545472"/>
        </a:dk1>
        <a:lt1>
          <a:srgbClr val="FFFFFF"/>
        </a:lt1>
        <a:dk2>
          <a:srgbClr val="892D5B"/>
        </a:dk2>
        <a:lt2>
          <a:srgbClr val="AC3872"/>
        </a:lt2>
        <a:accent1>
          <a:srgbClr val="660066"/>
        </a:accent1>
        <a:accent2>
          <a:srgbClr val="E2A6C4"/>
        </a:accent2>
        <a:accent3>
          <a:srgbClr val="FFFFFF"/>
        </a:accent3>
        <a:accent4>
          <a:srgbClr val="464660"/>
        </a:accent4>
        <a:accent5>
          <a:srgbClr val="B8AAB8"/>
        </a:accent5>
        <a:accent6>
          <a:srgbClr val="CD96B1"/>
        </a:accent6>
        <a:hlink>
          <a:srgbClr val="8585FF"/>
        </a:hlink>
        <a:folHlink>
          <a:srgbClr val="563EE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5">
        <a:dk1>
          <a:srgbClr val="545472"/>
        </a:dk1>
        <a:lt1>
          <a:srgbClr val="FFFFFF"/>
        </a:lt1>
        <a:dk2>
          <a:srgbClr val="892D5B"/>
        </a:dk2>
        <a:lt2>
          <a:srgbClr val="515BA7"/>
        </a:lt2>
        <a:accent1>
          <a:srgbClr val="8BD8E7"/>
        </a:accent1>
        <a:accent2>
          <a:srgbClr val="A5AAD3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959ABF"/>
        </a:accent6>
        <a:hlink>
          <a:srgbClr val="B78AFA"/>
        </a:hlink>
        <a:folHlink>
          <a:srgbClr val="A0A5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6">
        <a:dk1>
          <a:srgbClr val="545472"/>
        </a:dk1>
        <a:lt1>
          <a:srgbClr val="FFFFFF"/>
        </a:lt1>
        <a:dk2>
          <a:srgbClr val="37467F"/>
        </a:dk2>
        <a:lt2>
          <a:srgbClr val="547A3C"/>
        </a:lt2>
        <a:accent1>
          <a:srgbClr val="8BD8E7"/>
        </a:accent1>
        <a:accent2>
          <a:srgbClr val="B7D3A5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A6BF95"/>
        </a:accent6>
        <a:hlink>
          <a:srgbClr val="619147"/>
        </a:hlink>
        <a:folHlink>
          <a:srgbClr val="94BE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7">
        <a:dk1>
          <a:srgbClr val="545472"/>
        </a:dk1>
        <a:lt1>
          <a:srgbClr val="FFFFFF"/>
        </a:lt1>
        <a:dk2>
          <a:srgbClr val="655851"/>
        </a:dk2>
        <a:lt2>
          <a:srgbClr val="B49234"/>
        </a:lt2>
        <a:accent1>
          <a:srgbClr val="F8C684"/>
        </a:accent1>
        <a:accent2>
          <a:srgbClr val="E1CE97"/>
        </a:accent2>
        <a:accent3>
          <a:srgbClr val="FFFFFF"/>
        </a:accent3>
        <a:accent4>
          <a:srgbClr val="464660"/>
        </a:accent4>
        <a:accent5>
          <a:srgbClr val="FBDFC2"/>
        </a:accent5>
        <a:accent6>
          <a:srgbClr val="CCBA88"/>
        </a:accent6>
        <a:hlink>
          <a:srgbClr val="7C6148"/>
        </a:hlink>
        <a:folHlink>
          <a:srgbClr val="8E856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8">
        <a:dk1>
          <a:srgbClr val="545472"/>
        </a:dk1>
        <a:lt1>
          <a:srgbClr val="FFFFCC"/>
        </a:lt1>
        <a:dk2>
          <a:srgbClr val="655851"/>
        </a:dk2>
        <a:lt2>
          <a:srgbClr val="B49234"/>
        </a:lt2>
        <a:accent1>
          <a:srgbClr val="F8C684"/>
        </a:accent1>
        <a:accent2>
          <a:srgbClr val="E1CE97"/>
        </a:accent2>
        <a:accent3>
          <a:srgbClr val="FFFFE2"/>
        </a:accent3>
        <a:accent4>
          <a:srgbClr val="464660"/>
        </a:accent4>
        <a:accent5>
          <a:srgbClr val="FBDFC2"/>
        </a:accent5>
        <a:accent6>
          <a:srgbClr val="CCBA88"/>
        </a:accent6>
        <a:hlink>
          <a:srgbClr val="7C6148"/>
        </a:hlink>
        <a:folHlink>
          <a:srgbClr val="8E856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Sumi Painting">
  <a:themeElements>
    <a:clrScheme name="Sumi Painting 8">
      <a:dk1>
        <a:srgbClr val="545472"/>
      </a:dk1>
      <a:lt1>
        <a:srgbClr val="FFFFCC"/>
      </a:lt1>
      <a:dk2>
        <a:srgbClr val="655851"/>
      </a:dk2>
      <a:lt2>
        <a:srgbClr val="B49234"/>
      </a:lt2>
      <a:accent1>
        <a:srgbClr val="F8C684"/>
      </a:accent1>
      <a:accent2>
        <a:srgbClr val="E1CE97"/>
      </a:accent2>
      <a:accent3>
        <a:srgbClr val="FFFFE2"/>
      </a:accent3>
      <a:accent4>
        <a:srgbClr val="464660"/>
      </a:accent4>
      <a:accent5>
        <a:srgbClr val="FBDFC2"/>
      </a:accent5>
      <a:accent6>
        <a:srgbClr val="CCBA88"/>
      </a:accent6>
      <a:hlink>
        <a:srgbClr val="7C6148"/>
      </a:hlink>
      <a:folHlink>
        <a:srgbClr val="8E8562"/>
      </a:folHlink>
    </a:clrScheme>
    <a:fontScheme name="Sumi Painting">
      <a:majorFont>
        <a:latin typeface="Tahoma"/>
        <a:ea typeface="宋体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vert="horz" wrap="non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Sumi Painting 1">
        <a:dk1>
          <a:srgbClr val="545472"/>
        </a:dk1>
        <a:lt1>
          <a:srgbClr val="FFFFFF"/>
        </a:lt1>
        <a:dk2>
          <a:srgbClr val="660066"/>
        </a:dk2>
        <a:lt2>
          <a:srgbClr val="9797B7"/>
        </a:lt2>
        <a:accent1>
          <a:srgbClr val="A7CCD9"/>
        </a:accent1>
        <a:accent2>
          <a:srgbClr val="C7C7DF"/>
        </a:accent2>
        <a:accent3>
          <a:srgbClr val="FFFFFF"/>
        </a:accent3>
        <a:accent4>
          <a:srgbClr val="464660"/>
        </a:accent4>
        <a:accent5>
          <a:srgbClr val="D0E2E9"/>
        </a:accent5>
        <a:accent6>
          <a:srgbClr val="B4B4CA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2">
        <a:dk1>
          <a:srgbClr val="545472"/>
        </a:dk1>
        <a:lt1>
          <a:srgbClr val="FFFFFF"/>
        </a:lt1>
        <a:dk2>
          <a:srgbClr val="892D5B"/>
        </a:dk2>
        <a:lt2>
          <a:srgbClr val="68A7BE"/>
        </a:lt2>
        <a:accent1>
          <a:srgbClr val="CAACCC"/>
        </a:accent1>
        <a:accent2>
          <a:srgbClr val="A7CCD9"/>
        </a:accent2>
        <a:accent3>
          <a:srgbClr val="FFFFFF"/>
        </a:accent3>
        <a:accent4>
          <a:srgbClr val="464660"/>
        </a:accent4>
        <a:accent5>
          <a:srgbClr val="E1D2E2"/>
        </a:accent5>
        <a:accent6>
          <a:srgbClr val="97B9C4"/>
        </a:accent6>
        <a:hlink>
          <a:srgbClr val="9595FF"/>
        </a:hlink>
        <a:folHlink>
          <a:srgbClr val="8888A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B2B2B2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C8C8C8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4">
        <a:dk1>
          <a:srgbClr val="545472"/>
        </a:dk1>
        <a:lt1>
          <a:srgbClr val="FFFFFF"/>
        </a:lt1>
        <a:dk2>
          <a:srgbClr val="892D5B"/>
        </a:dk2>
        <a:lt2>
          <a:srgbClr val="AC3872"/>
        </a:lt2>
        <a:accent1>
          <a:srgbClr val="660066"/>
        </a:accent1>
        <a:accent2>
          <a:srgbClr val="E2A6C4"/>
        </a:accent2>
        <a:accent3>
          <a:srgbClr val="FFFFFF"/>
        </a:accent3>
        <a:accent4>
          <a:srgbClr val="464660"/>
        </a:accent4>
        <a:accent5>
          <a:srgbClr val="B8AAB8"/>
        </a:accent5>
        <a:accent6>
          <a:srgbClr val="CD96B1"/>
        </a:accent6>
        <a:hlink>
          <a:srgbClr val="8585FF"/>
        </a:hlink>
        <a:folHlink>
          <a:srgbClr val="563EE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5">
        <a:dk1>
          <a:srgbClr val="545472"/>
        </a:dk1>
        <a:lt1>
          <a:srgbClr val="FFFFFF"/>
        </a:lt1>
        <a:dk2>
          <a:srgbClr val="892D5B"/>
        </a:dk2>
        <a:lt2>
          <a:srgbClr val="515BA7"/>
        </a:lt2>
        <a:accent1>
          <a:srgbClr val="8BD8E7"/>
        </a:accent1>
        <a:accent2>
          <a:srgbClr val="A5AAD3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959ABF"/>
        </a:accent6>
        <a:hlink>
          <a:srgbClr val="B78AFA"/>
        </a:hlink>
        <a:folHlink>
          <a:srgbClr val="A0A5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6">
        <a:dk1>
          <a:srgbClr val="545472"/>
        </a:dk1>
        <a:lt1>
          <a:srgbClr val="FFFFFF"/>
        </a:lt1>
        <a:dk2>
          <a:srgbClr val="37467F"/>
        </a:dk2>
        <a:lt2>
          <a:srgbClr val="547A3C"/>
        </a:lt2>
        <a:accent1>
          <a:srgbClr val="8BD8E7"/>
        </a:accent1>
        <a:accent2>
          <a:srgbClr val="B7D3A5"/>
        </a:accent2>
        <a:accent3>
          <a:srgbClr val="FFFFFF"/>
        </a:accent3>
        <a:accent4>
          <a:srgbClr val="464660"/>
        </a:accent4>
        <a:accent5>
          <a:srgbClr val="C4E9F1"/>
        </a:accent5>
        <a:accent6>
          <a:srgbClr val="A6BF95"/>
        </a:accent6>
        <a:hlink>
          <a:srgbClr val="619147"/>
        </a:hlink>
        <a:folHlink>
          <a:srgbClr val="94BE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7">
        <a:dk1>
          <a:srgbClr val="545472"/>
        </a:dk1>
        <a:lt1>
          <a:srgbClr val="FFFFFF"/>
        </a:lt1>
        <a:dk2>
          <a:srgbClr val="655851"/>
        </a:dk2>
        <a:lt2>
          <a:srgbClr val="B49234"/>
        </a:lt2>
        <a:accent1>
          <a:srgbClr val="F8C684"/>
        </a:accent1>
        <a:accent2>
          <a:srgbClr val="E1CE97"/>
        </a:accent2>
        <a:accent3>
          <a:srgbClr val="FFFFFF"/>
        </a:accent3>
        <a:accent4>
          <a:srgbClr val="464660"/>
        </a:accent4>
        <a:accent5>
          <a:srgbClr val="FBDFC2"/>
        </a:accent5>
        <a:accent6>
          <a:srgbClr val="CCBA88"/>
        </a:accent6>
        <a:hlink>
          <a:srgbClr val="7C6148"/>
        </a:hlink>
        <a:folHlink>
          <a:srgbClr val="8E856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mi Painting 8">
        <a:dk1>
          <a:srgbClr val="545472"/>
        </a:dk1>
        <a:lt1>
          <a:srgbClr val="FFFFCC"/>
        </a:lt1>
        <a:dk2>
          <a:srgbClr val="655851"/>
        </a:dk2>
        <a:lt2>
          <a:srgbClr val="B49234"/>
        </a:lt2>
        <a:accent1>
          <a:srgbClr val="F8C684"/>
        </a:accent1>
        <a:accent2>
          <a:srgbClr val="E1CE97"/>
        </a:accent2>
        <a:accent3>
          <a:srgbClr val="FFFFE2"/>
        </a:accent3>
        <a:accent4>
          <a:srgbClr val="464660"/>
        </a:accent4>
        <a:accent5>
          <a:srgbClr val="FBDFC2"/>
        </a:accent5>
        <a:accent6>
          <a:srgbClr val="CCBA88"/>
        </a:accent6>
        <a:hlink>
          <a:srgbClr val="7C6148"/>
        </a:hlink>
        <a:folHlink>
          <a:srgbClr val="8E856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Designs\Sumi Painting.pot</Template>
  <TotalTime>0</TotalTime>
  <Words>6663</Words>
  <Application>WPS 演示</Application>
  <PresentationFormat>全屏显示(4:3)</PresentationFormat>
  <Paragraphs>780</Paragraphs>
  <Slides>106</Slides>
  <Notes>9</Notes>
  <HiddenSlides>0</HiddenSlides>
  <MMClips>0</MMClips>
  <ScaleCrop>false</ScaleCrop>
  <HeadingPairs>
    <vt:vector size="8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584</vt:i4>
      </vt:variant>
      <vt:variant>
        <vt:lpstr>幻灯片标题</vt:lpstr>
      </vt:variant>
      <vt:variant>
        <vt:i4>106</vt:i4>
      </vt:variant>
    </vt:vector>
  </HeadingPairs>
  <TitlesOfParts>
    <vt:vector size="707" baseType="lpstr">
      <vt:lpstr>Arial</vt:lpstr>
      <vt:lpstr>宋体</vt:lpstr>
      <vt:lpstr>Wingdings</vt:lpstr>
      <vt:lpstr>Times New Roman</vt:lpstr>
      <vt:lpstr>Tahoma</vt:lpstr>
      <vt:lpstr>黑体</vt:lpstr>
      <vt:lpstr>Symbol</vt:lpstr>
      <vt:lpstr>MT Extra</vt:lpstr>
      <vt:lpstr>幼圆</vt:lpstr>
      <vt:lpstr>Verdana</vt:lpstr>
      <vt:lpstr>微软雅黑</vt:lpstr>
      <vt:lpstr>Arial Narrow</vt:lpstr>
      <vt:lpstr>MS Mincho</vt:lpstr>
      <vt:lpstr>Arial Unicode MS</vt:lpstr>
      <vt:lpstr>Calibri</vt:lpstr>
      <vt:lpstr>Sumi Painting</vt:lpstr>
      <vt:lpstr>3_Sumi Painting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Equation.KSEE3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Equation.3</vt:lpstr>
      <vt:lpstr>Equation.KSEE3</vt:lpstr>
      <vt:lpstr>Equation.KSEE3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Equation.KSEE3</vt:lpstr>
      <vt:lpstr>Equation.KSEE3</vt:lpstr>
      <vt:lpstr>Equation.KSEE3</vt:lpstr>
      <vt:lpstr>Equation.3</vt:lpstr>
      <vt:lpstr>Equation.KSEE3</vt:lpstr>
      <vt:lpstr>Equation.KSEE3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Equation.3</vt:lpstr>
      <vt:lpstr>Equation.DSMT4</vt:lpstr>
      <vt:lpstr>Equation.DSMT4</vt:lpstr>
      <vt:lpstr>Equation.DSMT4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Equation.DSMT4</vt:lpstr>
      <vt:lpstr>Equation.3</vt:lpstr>
      <vt:lpstr>Equation.DSMT4</vt:lpstr>
      <vt:lpstr>Equation.DSMT4</vt:lpstr>
      <vt:lpstr>Equation.DSMT4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Equation.DSMT4</vt:lpstr>
      <vt:lpstr>Equation.3</vt:lpstr>
      <vt:lpstr>Equation.DSMT4</vt:lpstr>
      <vt:lpstr>Equation.DSMT4</vt:lpstr>
      <vt:lpstr>Equation.KSEE3</vt:lpstr>
      <vt:lpstr>Equation.DSMT4</vt:lpstr>
      <vt:lpstr>Equation.KSEE3</vt:lpstr>
      <vt:lpstr>Equation.DSMT4</vt:lpstr>
      <vt:lpstr>Equation.KSEE3</vt:lpstr>
      <vt:lpstr>Equation.KSEE3</vt:lpstr>
      <vt:lpstr>Equation.DSMT4</vt:lpstr>
      <vt:lpstr>Equation.KSEE3</vt:lpstr>
      <vt:lpstr>Equation.3</vt:lpstr>
      <vt:lpstr>Equation.KSEE3</vt:lpstr>
      <vt:lpstr>Equation.KSEE3</vt:lpstr>
      <vt:lpstr>Equation.DSMT4</vt:lpstr>
      <vt:lpstr>Equation.KSEE3</vt:lpstr>
      <vt:lpstr>Equation.DSMT4</vt:lpstr>
      <vt:lpstr>Equation.DSMT4</vt:lpstr>
      <vt:lpstr>Equation.DSMT4</vt:lpstr>
      <vt:lpstr>Equation.KSEE3</vt:lpstr>
      <vt:lpstr>Equation.DSMT4</vt:lpstr>
      <vt:lpstr>Equation.KSEE3</vt:lpstr>
      <vt:lpstr>Equation.3</vt:lpstr>
      <vt:lpstr>Equation.3</vt:lpstr>
      <vt:lpstr>Equation.3</vt:lpstr>
      <vt:lpstr>Equation.3</vt:lpstr>
      <vt:lpstr>Equation.DSMT4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Equation.KSEE3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Equation.DSMT4</vt:lpstr>
      <vt:lpstr>Equation.DSMT4</vt:lpstr>
      <vt:lpstr>Equation.3</vt:lpstr>
      <vt:lpstr>Equation.3</vt:lpstr>
      <vt:lpstr>Equation.KSEE3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Equation.3</vt:lpstr>
      <vt:lpstr>Equation.3</vt:lpstr>
      <vt:lpstr>Equation.KSEE3</vt:lpstr>
      <vt:lpstr>Equation.3</vt:lpstr>
      <vt:lpstr>Equation.3</vt:lpstr>
      <vt:lpstr>Equation.KSEE3</vt:lpstr>
      <vt:lpstr>Equation.DSMT4</vt:lpstr>
      <vt:lpstr>Equation.DSMT4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Equation.KSEE3</vt:lpstr>
      <vt:lpstr>Equation.3</vt:lpstr>
      <vt:lpstr>Equation.DSMT4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Equation.3</vt:lpstr>
      <vt:lpstr>Equation.3</vt:lpstr>
      <vt:lpstr>Equation.3</vt:lpstr>
      <vt:lpstr>第三章   矩 阵</vt:lpstr>
      <vt:lpstr>§1 矩阵的概念与运算</vt:lpstr>
      <vt:lpstr>PowerPoint 演示文稿</vt:lpstr>
      <vt:lpstr>PowerPoint 演示文稿</vt:lpstr>
      <vt:lpstr>一、矩阵的定义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5、矩阵的转置</vt:lpstr>
      <vt:lpstr>PowerPoint 演示文稿</vt:lpstr>
      <vt:lpstr>PowerPoint 演示文稿</vt:lpstr>
      <vt:lpstr>§2 方阵</vt:lpstr>
      <vt:lpstr>PowerPoint 演示文稿</vt:lpstr>
      <vt:lpstr>PowerPoint 演示文稿</vt:lpstr>
      <vt:lpstr>PowerPoint 演示文稿</vt:lpstr>
      <vt:lpstr>方阵多项式</vt:lpstr>
      <vt:lpstr>PowerPoint 演示文稿</vt:lpstr>
      <vt:lpstr>3、对角方阵</vt:lpstr>
      <vt:lpstr>4.上(下)三角方阵</vt:lpstr>
      <vt:lpstr>三、方阵的行列式</vt:lpstr>
      <vt:lpstr>PowerPoint 演示文稿</vt:lpstr>
      <vt:lpstr>PowerPoint 演示文稿</vt:lpstr>
      <vt:lpstr>PowerPoint 演示文稿</vt:lpstr>
      <vt:lpstr>§3 逆矩阵及其求法</vt:lpstr>
      <vt:lpstr>PowerPoint 演示文稿</vt:lpstr>
      <vt:lpstr>一、逆矩阵的定义和求法</vt:lpstr>
      <vt:lpstr>方阵A是可逆矩阵的充要条件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二、逆矩阵的性质</vt:lpstr>
      <vt:lpstr>PowerPoint 演示文稿</vt:lpstr>
      <vt:lpstr>PowerPoint 演示文稿</vt:lpstr>
      <vt:lpstr>§4  分块矩阵</vt:lpstr>
      <vt:lpstr>矩阵分块原则：</vt:lpstr>
      <vt:lpstr>PowerPoint 演示文稿</vt:lpstr>
      <vt:lpstr>PowerPoint 演示文稿</vt:lpstr>
      <vt:lpstr>准对角形矩阵</vt:lpstr>
      <vt:lpstr>PowerPoint 演示文稿</vt:lpstr>
      <vt:lpstr>PowerPoint 演示文稿</vt:lpstr>
      <vt:lpstr>PowerPoint 演示文稿</vt:lpstr>
      <vt:lpstr>例2：求下面矩阵的逆矩阵</vt:lpstr>
      <vt:lpstr>PowerPoint 演示文稿</vt:lpstr>
      <vt:lpstr>PowerPoint 演示文稿</vt:lpstr>
      <vt:lpstr>PowerPoint 演示文稿</vt:lpstr>
      <vt:lpstr>矩阵秩的定义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§6 利用初等变换求矩阵的秩</vt:lpstr>
      <vt:lpstr>一、初等变换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§7 初等方阵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第二章   矩 阵</dc:title>
  <dc:creator>某同学</dc:creator>
  <cp:lastModifiedBy>某同学</cp:lastModifiedBy>
  <cp:revision>546</cp:revision>
  <dcterms:created xsi:type="dcterms:W3CDTF">2004-07-07T01:45:00Z</dcterms:created>
  <dcterms:modified xsi:type="dcterms:W3CDTF">2023-11-14T12:08:29Z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2052-11.1.0.14036</vt:lpwstr>
  </property>
  <property fmtid="{D5CDD505-2E9C-101B-9397-08002B2CF9AE}" pid="3" name="ICV">
    <vt:lpwstr>29A24A11083D46258FE483934C5FB613</vt:lpwstr>
  </property>
</Properties>
</file>